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fb28653f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fb28653f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fb28653f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fb28653f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fb28653f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fb28653f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fb28653f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fb28653f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Overview/Thesis Statement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Explanation of Voting System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Reason 1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Reason 2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