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Ubuntu"/>
      <p:regular r:id="rId30"/>
      <p:bold r:id="rId31"/>
      <p:italic r:id="rId32"/>
      <p:boldItalic r:id="rId33"/>
    </p:embeddedFont>
    <p:embeddedFont>
      <p:font typeface="Architects Daughter"/>
      <p:regular r:id="rId34"/>
    </p:embeddedFont>
    <p:embeddedFont>
      <p:font typeface="Slackey"/>
      <p:regular r:id="rId35"/>
    </p:embeddedFont>
    <p:embeddedFont>
      <p:font typeface="Old Standard TT"/>
      <p:regular r:id="rId36"/>
      <p:bold r:id="rId37"/>
      <p: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E1A0FA-BBC2-4235-9ECC-E441C66D6858}">
  <a:tblStyle styleId="{F8E1A0FA-BBC2-4235-9ECC-E441C66D68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DEF79F0-89E1-4410-A79A-F2565507AF1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5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4.xml"/><Relationship Id="rId32" Type="http://schemas.openxmlformats.org/officeDocument/2006/relationships/font" Target="fonts/Ubuntu-italic.fntdata"/><Relationship Id="rId13" Type="http://schemas.openxmlformats.org/officeDocument/2006/relationships/slide" Target="slides/slide7.xml"/><Relationship Id="rId35" Type="http://schemas.openxmlformats.org/officeDocument/2006/relationships/font" Target="fonts/Slackey-regular.fntdata"/><Relationship Id="rId12" Type="http://schemas.openxmlformats.org/officeDocument/2006/relationships/slide" Target="slides/slide6.xml"/><Relationship Id="rId34" Type="http://schemas.openxmlformats.org/officeDocument/2006/relationships/font" Target="fonts/ArchitectsDaughter-regular.fntdata"/><Relationship Id="rId15" Type="http://schemas.openxmlformats.org/officeDocument/2006/relationships/slide" Target="slides/slide9.xml"/><Relationship Id="rId37" Type="http://schemas.openxmlformats.org/officeDocument/2006/relationships/font" Target="fonts/OldStandardTT-bold.fntdata"/><Relationship Id="rId14" Type="http://schemas.openxmlformats.org/officeDocument/2006/relationships/slide" Target="slides/slide8.xml"/><Relationship Id="rId36" Type="http://schemas.openxmlformats.org/officeDocument/2006/relationships/font" Target="fonts/OldStandardT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ldStandardT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5" name="Shape 10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6" name="Google Shape;103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7" name="Google Shape;103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4" name="Shape 10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5" name="Google Shape;10435;g11dc09529e6_0_10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6" name="Google Shape;10436;g11dc09529e6_0_10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1" name="Shape 10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2" name="Google Shape;10442;g11dc09529e6_0_10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3" name="Google Shape;10443;g11dc09529e6_0_10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8" name="Shape 10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" name="Google Shape;10449;g11dc09529e6_0_10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0" name="Google Shape;10450;g11dc09529e6_0_10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6" name="Shape 10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7" name="Google Shape;10457;g11dc09529e6_0_10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8" name="Google Shape;10458;g11dc09529e6_0_10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4" name="Shape 10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" name="Google Shape;10465;g11dc09529e6_0_10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6" name="Google Shape;10466;g11dc09529e6_0_10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3" name="Shape 10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4" name="Google Shape;10474;g11dc09529e6_0_10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5" name="Google Shape;10475;g11dc09529e6_0_10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1" name="Shape 10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2" name="Google Shape;10482;g11dc09529e6_0_10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3" name="Google Shape;10483;g11dc09529e6_0_10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1" name="Shape 10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" name="Google Shape;10492;g11dc09529e6_0_10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3" name="Google Shape;10493;g11dc09529e6_0_10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9" name="Shape 10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" name="Google Shape;10500;g115f3d8925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1" name="Google Shape;10501;g115f3d8925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7" name="Shape 10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" name="Google Shape;10508;g117b68622df_0_10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9" name="Google Shape;10509;g117b68622df_0_10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3" name="Shape 10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4" name="Google Shape;10354;g115f3d892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5" name="Google Shape;10355;g115f3d892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6" name="Shape 10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7" name="Google Shape;10517;g11eebecd7eb_0_20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8" name="Google Shape;10518;g11eebecd7eb_0_20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4" name="Shape 10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" name="Google Shape;10525;g11eebecd7e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6" name="Google Shape;10526;g11eebecd7e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5" name="Shape 10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" name="Google Shape;10536;g11eebecd7e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7" name="Google Shape;10537;g11eebecd7e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3" name="Shape 10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4" name="Google Shape;10544;g1178973ce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5" name="Google Shape;10545;g1178973ce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2" name="Shape 10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3" name="Google Shape;10363;g11eebecd7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4" name="Google Shape;10364;g11eebecd7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8" name="Shape 10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9" name="Google Shape;10369;g11eebecd7eb_0_10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0" name="Google Shape;10370;g11eebecd7eb_0_10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4" name="Shape 10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5" name="Google Shape;10375;g115f3d8925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6" name="Google Shape;10376;g115f3d8925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6" name="Shape 10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7" name="Google Shape;10387;g1193d37708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8" name="Google Shape;10388;g1193d37708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4" name="Shape 10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5" name="Google Shape;10395;g119af593e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6" name="Google Shape;10396;g119af593e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2" name="Shape 10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" name="Google Shape;10403;g11eebecd7eb_0_20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4" name="Google Shape;10404;g11eebecd7eb_0_20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0" name="Shape 10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1" name="Google Shape;10411;g11dc09529e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2" name="Google Shape;10412;g11dc09529e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bro/?utm_source=slidesgo_template&amp;utm_medium=referral-link&amp;utm_campaign=sg_resources&amp;utm_content=stories#CC1D2D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8135" cy="5211106"/>
            <a:chOff x="4499983" y="-33734"/>
            <a:chExt cx="4788135" cy="5211106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rect b="b" l="l" r="r" t="t"/>
              <a:pathLst>
                <a:path extrusionOk="0" h="206502" w="188976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8135" cy="5211106"/>
              <a:chOff x="4499983" y="-33734"/>
              <a:chExt cx="4788135" cy="521110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8135" cy="5211106"/>
              </a:xfrm>
              <a:custGeom>
                <a:rect b="b" l="l" r="r" t="t"/>
                <a:pathLst>
                  <a:path extrusionOk="0" h="151662" w="139352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5118" cy="5170218"/>
              </a:xfrm>
              <a:custGeom>
                <a:rect b="b" l="l" r="r" t="t"/>
                <a:pathLst>
                  <a:path extrusionOk="0" h="150472" w="137518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8135" cy="5211106"/>
              </a:xfrm>
              <a:custGeom>
                <a:rect b="b" l="l" r="r" t="t"/>
                <a:pathLst>
                  <a:path extrusionOk="0" fill="none" h="151662" w="139352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cap="flat" cmpd="sng" w="29775">
                <a:solidFill>
                  <a:srgbClr val="101D2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465" cy="2523742"/>
            <a:chOff x="-143972" y="-33734"/>
            <a:chExt cx="5612465" cy="2523742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666" cy="2510239"/>
            </a:xfrm>
            <a:custGeom>
              <a:rect b="b" l="l" r="r" t="t"/>
              <a:pathLst>
                <a:path extrusionOk="0" h="73057" w="163116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4"/>
            </a:xfrm>
            <a:custGeom>
              <a:rect b="b" l="l" r="r" t="t"/>
              <a:pathLst>
                <a:path extrusionOk="0" h="822" w="465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2" cy="38105"/>
            </a:xfrm>
            <a:custGeom>
              <a:rect b="b" l="l" r="r" t="t"/>
              <a:pathLst>
                <a:path extrusionOk="0" h="1109" w="966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2" cy="36044"/>
            </a:xfrm>
            <a:custGeom>
              <a:rect b="b" l="l" r="r" t="t"/>
              <a:pathLst>
                <a:path extrusionOk="0" h="1049" w="739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8" cy="33157"/>
            </a:xfrm>
            <a:custGeom>
              <a:rect b="b" l="l" r="r" t="t"/>
              <a:pathLst>
                <a:path extrusionOk="0" h="965" w="644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4" cy="21303"/>
            </a:xfrm>
            <a:custGeom>
              <a:rect b="b" l="l" r="r" t="t"/>
              <a:pathLst>
                <a:path extrusionOk="0" h="620" w="299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1" cy="37727"/>
            </a:xfrm>
            <a:custGeom>
              <a:rect b="b" l="l" r="r" t="t"/>
              <a:pathLst>
                <a:path extrusionOk="0" h="1098" w="1108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30" cy="38930"/>
            </a:xfrm>
            <a:custGeom>
              <a:rect b="b" l="l" r="r" t="t"/>
              <a:pathLst>
                <a:path extrusionOk="0" h="1133" w="1133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7" cy="30306"/>
            </a:xfrm>
            <a:custGeom>
              <a:rect b="b" l="l" r="r" t="t"/>
              <a:pathLst>
                <a:path extrusionOk="0" h="882" w="513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8" cy="38483"/>
            </a:xfrm>
            <a:custGeom>
              <a:rect b="b" l="l" r="r" t="t"/>
              <a:pathLst>
                <a:path extrusionOk="0" h="1120" w="1073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rect b="b" l="l" r="r" t="t"/>
              <a:pathLst>
                <a:path extrusionOk="0" h="168" w="73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3" cy="38071"/>
            </a:xfrm>
            <a:custGeom>
              <a:rect b="b" l="l" r="r" t="t"/>
              <a:pathLst>
                <a:path extrusionOk="0" h="1108" w="87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3" cy="38930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6"/>
            </a:xfrm>
            <a:custGeom>
              <a:rect b="b" l="l" r="r" t="t"/>
              <a:pathLst>
                <a:path extrusionOk="0" h="1061" w="787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2" cy="38483"/>
            </a:xfrm>
            <a:custGeom>
              <a:rect b="b" l="l" r="r" t="t"/>
              <a:pathLst>
                <a:path extrusionOk="0" h="1120" w="989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6"/>
            </a:xfrm>
            <a:custGeom>
              <a:rect b="b" l="l" r="r" t="t"/>
              <a:pathLst>
                <a:path extrusionOk="0" h="1061" w="787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3" cy="38930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3" cy="38930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3" cy="38483"/>
            </a:xfrm>
            <a:custGeom>
              <a:rect b="b" l="l" r="r" t="t"/>
              <a:pathLst>
                <a:path extrusionOk="0" h="1120" w="112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3" cy="38930"/>
            </a:xfrm>
            <a:custGeom>
              <a:rect b="b" l="l" r="r" t="t"/>
              <a:pathLst>
                <a:path extrusionOk="0" h="1133" w="112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30" cy="38930"/>
            </a:xfrm>
            <a:custGeom>
              <a:rect b="b" l="l" r="r" t="t"/>
              <a:pathLst>
                <a:path extrusionOk="0" h="1133" w="1133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8" cy="38930"/>
            </a:xfrm>
            <a:custGeom>
              <a:rect b="b" l="l" r="r" t="t"/>
              <a:pathLst>
                <a:path extrusionOk="0" h="1133" w="1144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30" cy="38483"/>
            </a:xfrm>
            <a:custGeom>
              <a:rect b="b" l="l" r="r" t="t"/>
              <a:pathLst>
                <a:path extrusionOk="0" h="1120" w="1133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30" cy="38930"/>
            </a:xfrm>
            <a:custGeom>
              <a:rect b="b" l="l" r="r" t="t"/>
              <a:pathLst>
                <a:path extrusionOk="0" h="1133" w="1133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30" cy="38518"/>
            </a:xfrm>
            <a:custGeom>
              <a:rect b="b" l="l" r="r" t="t"/>
              <a:pathLst>
                <a:path extrusionOk="0" h="1121" w="1133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8" cy="38930"/>
            </a:xfrm>
            <a:custGeom>
              <a:rect b="b" l="l" r="r" t="t"/>
              <a:pathLst>
                <a:path extrusionOk="0" h="1133" w="1144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6" cy="38483"/>
            </a:xfrm>
            <a:custGeom>
              <a:rect b="b" l="l" r="r" t="t"/>
              <a:pathLst>
                <a:path extrusionOk="0" h="1120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6" cy="38930"/>
            </a:xfrm>
            <a:custGeom>
              <a:rect b="b" l="l" r="r" t="t"/>
              <a:pathLst>
                <a:path extrusionOk="0" h="1133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8"/>
            </a:xfrm>
            <a:custGeom>
              <a:rect b="b" l="l" r="r" t="t"/>
              <a:pathLst>
                <a:path extrusionOk="0" h="917" w="239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6" cy="38518"/>
            </a:xfrm>
            <a:custGeom>
              <a:rect b="b" l="l" r="r" t="t"/>
              <a:pathLst>
                <a:path extrusionOk="0" h="1121" w="1132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5"/>
            </a:xfrm>
            <a:custGeom>
              <a:rect b="b" l="l" r="r" t="t"/>
              <a:pathLst>
                <a:path extrusionOk="0" h="930" w="239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rect b="b" l="l" r="r" t="t"/>
              <a:pathLst>
                <a:path extrusionOk="0" h="929" w="239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rect b="b" l="l" r="r" t="t"/>
              <a:pathLst>
                <a:path extrusionOk="0" h="929" w="239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5"/>
            </a:xfrm>
            <a:custGeom>
              <a:rect b="b" l="l" r="r" t="t"/>
              <a:pathLst>
                <a:path extrusionOk="0" h="930" w="239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8"/>
            </a:xfrm>
            <a:custGeom>
              <a:rect b="b" l="l" r="r" t="t"/>
              <a:pathLst>
                <a:path extrusionOk="0" h="917" w="239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5"/>
            </a:xfrm>
            <a:custGeom>
              <a:rect b="b" l="l" r="r" t="t"/>
              <a:pathLst>
                <a:path extrusionOk="0" h="930" w="239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rect b="b" l="l" r="r" t="t"/>
              <a:pathLst>
                <a:path extrusionOk="0" h="929" w="239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5"/>
            </a:xfrm>
            <a:custGeom>
              <a:rect b="b" l="l" r="r" t="t"/>
              <a:pathLst>
                <a:path extrusionOk="0" h="930" w="239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5"/>
            </a:xfrm>
            <a:custGeom>
              <a:rect b="b" l="l" r="r" t="t"/>
              <a:pathLst>
                <a:path extrusionOk="0" h="930" w="239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3" cy="38896"/>
            </a:xfrm>
            <a:custGeom>
              <a:rect b="b" l="l" r="r" t="t"/>
              <a:pathLst>
                <a:path extrusionOk="0" h="1132" w="112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8" cy="38896"/>
            </a:xfrm>
            <a:custGeom>
              <a:rect b="b" l="l" r="r" t="t"/>
              <a:pathLst>
                <a:path extrusionOk="0" h="1132" w="1144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30" cy="38896"/>
            </a:xfrm>
            <a:custGeom>
              <a:rect b="b" l="l" r="r" t="t"/>
              <a:pathLst>
                <a:path extrusionOk="0" h="1132" w="1133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rect b="b" l="l" r="r" t="t"/>
              <a:pathLst>
                <a:path extrusionOk="0" h="918" w="239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rect b="b" l="l" r="r" t="t"/>
              <a:pathLst>
                <a:path extrusionOk="0" h="929" w="239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6" cy="38896"/>
            </a:xfrm>
            <a:custGeom>
              <a:rect b="b" l="l" r="r" t="t"/>
              <a:pathLst>
                <a:path extrusionOk="0" h="1132" w="1132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 cap="flat" cmpd="sng" w="387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666" cy="2507387"/>
            </a:xfrm>
            <a:custGeom>
              <a:rect b="b" l="l" r="r" t="t"/>
              <a:pathLst>
                <a:path extrusionOk="0" fill="none" h="72974" w="163116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297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552" cy="2509002"/>
            </a:xfrm>
            <a:custGeom>
              <a:rect b="b" l="l" r="r" t="t"/>
              <a:pathLst>
                <a:path extrusionOk="0" fill="none" h="73021" w="16320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3875">
              <a:solidFill>
                <a:schemeClr val="dk2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666" cy="2507387"/>
            </a:xfrm>
            <a:custGeom>
              <a:rect b="b" l="l" r="r" t="t"/>
              <a:pathLst>
                <a:path extrusionOk="0" fill="none" h="72974" w="163116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cap="flat" cmpd="sng" w="29775">
              <a:solidFill>
                <a:srgbClr val="101D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rect b="b" l="l" r="r" t="t"/>
              <a:pathLst>
                <a:path extrusionOk="0" h="102489" w="274701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rect b="b" l="l" r="r" t="t"/>
              <a:pathLst>
                <a:path extrusionOk="0" h="73844" w="7076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532" cy="2534806"/>
            </a:xfrm>
            <a:custGeom>
              <a:rect b="b" l="l" r="r" t="t"/>
              <a:pathLst>
                <a:path extrusionOk="0" h="73772" w="45388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450" cy="932805"/>
            </a:xfrm>
            <a:custGeom>
              <a:rect b="b" l="l" r="r" t="t"/>
              <a:pathLst>
                <a:path extrusionOk="0" h="27148" w="92679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706" cy="2213265"/>
            </a:xfrm>
            <a:custGeom>
              <a:rect b="b" l="l" r="r" t="t"/>
              <a:pathLst>
                <a:path extrusionOk="0" h="64414" w="80201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91" cy="281924"/>
            </a:xfrm>
            <a:custGeom>
              <a:rect b="b" l="l" r="r" t="t"/>
              <a:pathLst>
                <a:path extrusionOk="0" h="8205" w="86452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28" cy="2532779"/>
            </a:xfrm>
            <a:custGeom>
              <a:rect b="b" l="l" r="r" t="t"/>
              <a:pathLst>
                <a:path extrusionOk="0" h="73713" w="25612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735" cy="1557058"/>
            </a:xfrm>
            <a:custGeom>
              <a:rect b="b" l="l" r="r" t="t"/>
              <a:pathLst>
                <a:path extrusionOk="0" h="45316" w="87274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69" cy="2526216"/>
            </a:xfrm>
            <a:custGeom>
              <a:rect b="b" l="l" r="r" t="t"/>
              <a:pathLst>
                <a:path extrusionOk="0" h="73522" w="56853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332" cy="2528278"/>
            </a:xfrm>
            <a:custGeom>
              <a:rect b="b" l="l" r="r" t="t"/>
              <a:pathLst>
                <a:path extrusionOk="0" h="73582" w="34934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580" cy="1250670"/>
            </a:xfrm>
            <a:custGeom>
              <a:rect b="b" l="l" r="r" t="t"/>
              <a:pathLst>
                <a:path extrusionOk="0" h="36399" w="86571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153" cy="558865"/>
            </a:xfrm>
            <a:custGeom>
              <a:rect b="b" l="l" r="r" t="t"/>
              <a:pathLst>
                <a:path extrusionOk="0" h="16265" w="81058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685" cy="2088092"/>
            </a:xfrm>
            <a:custGeom>
              <a:rect b="b" l="l" r="r" t="t"/>
              <a:pathLst>
                <a:path extrusionOk="0" h="60771" w="88524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82" cy="2529892"/>
            </a:xfrm>
            <a:custGeom>
              <a:rect b="b" l="l" r="r" t="t"/>
              <a:pathLst>
                <a:path extrusionOk="0" h="73629" w="16801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65" cy="2531129"/>
            </a:xfrm>
            <a:custGeom>
              <a:rect b="b" l="l" r="r" t="t"/>
              <a:pathLst>
                <a:path extrusionOk="0" h="73665" w="8407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14" cy="2530305"/>
            </a:xfrm>
            <a:custGeom>
              <a:rect b="b" l="l" r="r" t="t"/>
              <a:pathLst>
                <a:path extrusionOk="0" h="73641" w="8455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67" cy="2528690"/>
            </a:xfrm>
            <a:custGeom>
              <a:rect b="b" l="l" r="r" t="t"/>
              <a:pathLst>
                <a:path extrusionOk="0" h="73594" w="25552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94" cy="2527041"/>
            </a:xfrm>
            <a:custGeom>
              <a:rect b="b" l="l" r="r" t="t"/>
              <a:pathLst>
                <a:path extrusionOk="0" h="73546" w="45221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9047" cy="2525013"/>
            </a:xfrm>
            <a:custGeom>
              <a:rect b="b" l="l" r="r" t="t"/>
              <a:pathLst>
                <a:path extrusionOk="0" h="73487" w="70403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541" cy="2522127"/>
            </a:xfrm>
            <a:custGeom>
              <a:rect b="b" l="l" r="r" t="t"/>
              <a:pathLst>
                <a:path extrusionOk="0" h="73403" w="89131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678" cy="1644195"/>
            </a:xfrm>
            <a:custGeom>
              <a:rect b="b" l="l" r="r" t="t"/>
              <a:pathLst>
                <a:path extrusionOk="0" h="47852" w="87738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773" cy="893532"/>
            </a:xfrm>
            <a:custGeom>
              <a:rect b="b" l="l" r="r" t="t"/>
              <a:pathLst>
                <a:path extrusionOk="0" h="26005" w="84714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87" cy="239352"/>
            </a:xfrm>
            <a:custGeom>
              <a:rect b="b" l="l" r="r" t="t"/>
              <a:pathLst>
                <a:path extrusionOk="0" h="6966" w="70247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870" cy="614116"/>
            </a:xfrm>
            <a:custGeom>
              <a:rect b="b" l="l" r="r" t="t"/>
              <a:pathLst>
                <a:path extrusionOk="0" h="17873" w="93477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639" cy="1244519"/>
            </a:xfrm>
            <a:custGeom>
              <a:rect b="b" l="l" r="r" t="t"/>
              <a:pathLst>
                <a:path extrusionOk="0" h="36220" w="90298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529" cy="1877396"/>
            </a:xfrm>
            <a:custGeom>
              <a:rect b="b" l="l" r="r" t="t"/>
              <a:pathLst>
                <a:path extrusionOk="0" h="54639" w="83892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854" cy="2537280"/>
            </a:xfrm>
            <a:custGeom>
              <a:rect b="b" l="l" r="r" t="t"/>
              <a:pathLst>
                <a:path extrusionOk="0" h="73844" w="76189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59" cy="2536043"/>
            </a:xfrm>
            <a:custGeom>
              <a:rect b="b" l="l" r="r" t="t"/>
              <a:pathLst>
                <a:path extrusionOk="0" h="73808" w="57103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4009" cy="2534016"/>
            </a:xfrm>
            <a:custGeom>
              <a:rect b="b" l="l" r="r" t="t"/>
              <a:pathLst>
                <a:path extrusionOk="0" h="73749" w="35041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107" cy="2532366"/>
            </a:xfrm>
            <a:custGeom>
              <a:rect b="b" l="l" r="r" t="t"/>
              <a:pathLst>
                <a:path extrusionOk="0" h="73701" w="16825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827" cy="2537280"/>
            </a:xfrm>
            <a:custGeom>
              <a:rect b="b" l="l" r="r" t="t"/>
              <a:pathLst>
                <a:path extrusionOk="0" fill="none" h="73844" w="199442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cap="flat" cmpd="sng" w="29775">
              <a:solidFill>
                <a:srgbClr val="101D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4064" cy="2537280"/>
            </a:xfrm>
            <a:custGeom>
              <a:rect b="b" l="l" r="r" t="t"/>
              <a:pathLst>
                <a:path extrusionOk="0" fill="none" h="73844" w="199478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cap="flat" cmpd="sng" w="3875">
              <a:solidFill>
                <a:srgbClr val="101D23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142" cy="2523776"/>
            </a:xfrm>
            <a:custGeom>
              <a:rect b="b" l="l" r="r" t="t"/>
              <a:pathLst>
                <a:path extrusionOk="0" h="73451" w="86762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827" cy="2537280"/>
            </a:xfrm>
            <a:custGeom>
              <a:rect b="b" l="l" r="r" t="t"/>
              <a:pathLst>
                <a:path extrusionOk="0" fill="none" h="73844" w="199442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cap="flat" cmpd="sng" w="29775">
              <a:solidFill>
                <a:srgbClr val="101D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8" name="Google Shape;1608;p2"/>
          <p:cNvSpPr txBox="1"/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9" name="Google Shape;1609;p2"/>
          <p:cNvSpPr txBox="1"/>
          <p:nvPr>
            <p:ph idx="1" type="subTitle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2"/>
        </a:solidFill>
      </p:bgPr>
    </p:bg>
    <p:spTree>
      <p:nvGrpSpPr>
        <p:cNvPr id="3309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oogle Shape;3310;p11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311" name="Google Shape;3311;p11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6" name="Google Shape;3326;p11"/>
          <p:cNvSpPr txBox="1"/>
          <p:nvPr>
            <p:ph idx="1" type="body"/>
          </p:nvPr>
        </p:nvSpPr>
        <p:spPr>
          <a:xfrm>
            <a:off x="3226363" y="2759425"/>
            <a:ext cx="2709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</a:lstStyle>
          <a:p/>
        </p:txBody>
      </p:sp>
      <p:sp>
        <p:nvSpPr>
          <p:cNvPr id="3327" name="Google Shape;3327;p11"/>
          <p:cNvSpPr txBox="1"/>
          <p:nvPr>
            <p:ph type="title"/>
          </p:nvPr>
        </p:nvSpPr>
        <p:spPr>
          <a:xfrm>
            <a:off x="1919400" y="1366875"/>
            <a:ext cx="5305500" cy="15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3328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Google Shape;3329;p12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3330" name="Google Shape;3330;p12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559500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54370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575153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54370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575153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559500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54370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575153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54370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575153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559500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54370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575153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54370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575153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559500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54370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575153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54370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575153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559500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54370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575153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54370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575153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559500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54370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575153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54370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575153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496742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481090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51239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81090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51239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496742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81090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51239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481090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51239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496742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481090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51239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1090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51239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496742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481090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51239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481090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51239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496742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481090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51239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481090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51239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496742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481090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51239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481090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1239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433984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41833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4496373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41833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4496373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433984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41833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4496373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41833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4496373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433984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41833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4496373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41833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4496373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33984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41833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4496373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41833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4496373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433984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41833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4496373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41833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4496373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433984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41833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4496373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41833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4496373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71091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355438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386891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355438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386891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>
              <a:off x="371091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>
              <a:off x="355438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386891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355438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386891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371091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355438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386891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>
              <a:off x="355438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>
              <a:off x="386891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>
              <a:off x="371091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>
              <a:off x="355438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>
              <a:off x="386891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>
              <a:off x="355438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>
              <a:off x="386891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>
              <a:off x="371091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>
              <a:off x="355438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>
              <a:off x="386891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>
              <a:off x="355438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>
              <a:off x="386891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>
              <a:off x="371091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>
              <a:off x="355438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>
              <a:off x="386891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>
              <a:off x="355438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>
              <a:off x="386891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>
              <a:off x="30833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>
              <a:off x="29268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>
              <a:off x="324133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12"/>
            <p:cNvSpPr/>
            <p:nvPr/>
          </p:nvSpPr>
          <p:spPr>
            <a:xfrm>
              <a:off x="29268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12"/>
            <p:cNvSpPr/>
            <p:nvPr/>
          </p:nvSpPr>
          <p:spPr>
            <a:xfrm>
              <a:off x="324133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>
              <a:off x="30833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>
              <a:off x="29268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>
              <a:off x="324133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>
              <a:off x="29268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>
              <a:off x="324133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>
              <a:off x="30833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>
              <a:off x="29268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>
              <a:off x="324133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>
              <a:off x="29268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>
              <a:off x="324133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30833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29268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324133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>
              <a:off x="29268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>
              <a:off x="324133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30833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29268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324133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29268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>
              <a:off x="324133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>
              <a:off x="30833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>
              <a:off x="29268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324133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29268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324133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>
              <a:off x="245722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229922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26137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229922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26137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>
              <a:off x="245722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>
              <a:off x="229922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26137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229922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26137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245722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>
              <a:off x="229922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>
              <a:off x="26137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>
              <a:off x="229922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>
              <a:off x="26137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>
              <a:off x="245722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>
              <a:off x="229922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>
              <a:off x="26137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>
              <a:off x="229922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>
              <a:off x="26137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>
              <a:off x="245722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>
              <a:off x="229922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>
              <a:off x="26137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>
              <a:off x="229922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>
              <a:off x="26137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>
              <a:off x="245722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>
              <a:off x="229922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>
              <a:off x="26137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>
              <a:off x="229922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>
              <a:off x="26137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>
              <a:off x="182964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>
              <a:off x="16731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>
              <a:off x="198469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>
              <a:off x="16731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>
              <a:off x="198469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2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2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12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12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12"/>
            <p:cNvSpPr/>
            <p:nvPr/>
          </p:nvSpPr>
          <p:spPr>
            <a:xfrm>
              <a:off x="182964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12"/>
            <p:cNvSpPr/>
            <p:nvPr/>
          </p:nvSpPr>
          <p:spPr>
            <a:xfrm>
              <a:off x="16731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12"/>
            <p:cNvSpPr/>
            <p:nvPr/>
          </p:nvSpPr>
          <p:spPr>
            <a:xfrm>
              <a:off x="198469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12"/>
            <p:cNvSpPr/>
            <p:nvPr/>
          </p:nvSpPr>
          <p:spPr>
            <a:xfrm>
              <a:off x="16731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12"/>
            <p:cNvSpPr/>
            <p:nvPr/>
          </p:nvSpPr>
          <p:spPr>
            <a:xfrm>
              <a:off x="198469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12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12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2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2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12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12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12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12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2"/>
            <p:cNvSpPr/>
            <p:nvPr/>
          </p:nvSpPr>
          <p:spPr>
            <a:xfrm>
              <a:off x="182964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2"/>
            <p:cNvSpPr/>
            <p:nvPr/>
          </p:nvSpPr>
          <p:spPr>
            <a:xfrm>
              <a:off x="16731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2"/>
            <p:cNvSpPr/>
            <p:nvPr/>
          </p:nvSpPr>
          <p:spPr>
            <a:xfrm>
              <a:off x="198469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2"/>
            <p:cNvSpPr/>
            <p:nvPr/>
          </p:nvSpPr>
          <p:spPr>
            <a:xfrm>
              <a:off x="16731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2"/>
            <p:cNvSpPr/>
            <p:nvPr/>
          </p:nvSpPr>
          <p:spPr>
            <a:xfrm>
              <a:off x="198469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2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2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12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12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2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2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12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12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12"/>
            <p:cNvSpPr/>
            <p:nvPr/>
          </p:nvSpPr>
          <p:spPr>
            <a:xfrm>
              <a:off x="182964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2"/>
            <p:cNvSpPr/>
            <p:nvPr/>
          </p:nvSpPr>
          <p:spPr>
            <a:xfrm>
              <a:off x="16731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2"/>
            <p:cNvSpPr/>
            <p:nvPr/>
          </p:nvSpPr>
          <p:spPr>
            <a:xfrm>
              <a:off x="198469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2"/>
            <p:cNvSpPr/>
            <p:nvPr/>
          </p:nvSpPr>
          <p:spPr>
            <a:xfrm>
              <a:off x="16731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2"/>
            <p:cNvSpPr/>
            <p:nvPr/>
          </p:nvSpPr>
          <p:spPr>
            <a:xfrm>
              <a:off x="198469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2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2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2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2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2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2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2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2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2"/>
            <p:cNvSpPr/>
            <p:nvPr/>
          </p:nvSpPr>
          <p:spPr>
            <a:xfrm>
              <a:off x="182964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2"/>
            <p:cNvSpPr/>
            <p:nvPr/>
          </p:nvSpPr>
          <p:spPr>
            <a:xfrm>
              <a:off x="16731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2"/>
            <p:cNvSpPr/>
            <p:nvPr/>
          </p:nvSpPr>
          <p:spPr>
            <a:xfrm>
              <a:off x="198469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2"/>
            <p:cNvSpPr/>
            <p:nvPr/>
          </p:nvSpPr>
          <p:spPr>
            <a:xfrm>
              <a:off x="16731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2"/>
            <p:cNvSpPr/>
            <p:nvPr/>
          </p:nvSpPr>
          <p:spPr>
            <a:xfrm>
              <a:off x="198469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2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2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2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2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12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12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2"/>
            <p:cNvSpPr/>
            <p:nvPr/>
          </p:nvSpPr>
          <p:spPr>
            <a:xfrm>
              <a:off x="182964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2"/>
            <p:cNvSpPr/>
            <p:nvPr/>
          </p:nvSpPr>
          <p:spPr>
            <a:xfrm>
              <a:off x="16731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2"/>
            <p:cNvSpPr/>
            <p:nvPr/>
          </p:nvSpPr>
          <p:spPr>
            <a:xfrm>
              <a:off x="198469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2"/>
            <p:cNvSpPr/>
            <p:nvPr/>
          </p:nvSpPr>
          <p:spPr>
            <a:xfrm>
              <a:off x="16731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2"/>
            <p:cNvSpPr/>
            <p:nvPr/>
          </p:nvSpPr>
          <p:spPr>
            <a:xfrm>
              <a:off x="198469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2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2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12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12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12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12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12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2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12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12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12"/>
            <p:cNvSpPr/>
            <p:nvPr/>
          </p:nvSpPr>
          <p:spPr>
            <a:xfrm>
              <a:off x="1200715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12"/>
            <p:cNvSpPr/>
            <p:nvPr/>
          </p:nvSpPr>
          <p:spPr>
            <a:xfrm>
              <a:off x="1045663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12"/>
            <p:cNvSpPr/>
            <p:nvPr/>
          </p:nvSpPr>
          <p:spPr>
            <a:xfrm>
              <a:off x="1357241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12"/>
            <p:cNvSpPr/>
            <p:nvPr/>
          </p:nvSpPr>
          <p:spPr>
            <a:xfrm>
              <a:off x="1045663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12"/>
            <p:cNvSpPr/>
            <p:nvPr/>
          </p:nvSpPr>
          <p:spPr>
            <a:xfrm>
              <a:off x="1357241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12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12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12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12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12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2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12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12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2"/>
            <p:cNvSpPr/>
            <p:nvPr/>
          </p:nvSpPr>
          <p:spPr>
            <a:xfrm>
              <a:off x="1200715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12"/>
            <p:cNvSpPr/>
            <p:nvPr/>
          </p:nvSpPr>
          <p:spPr>
            <a:xfrm>
              <a:off x="1045663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12"/>
            <p:cNvSpPr/>
            <p:nvPr/>
          </p:nvSpPr>
          <p:spPr>
            <a:xfrm>
              <a:off x="1357241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12"/>
            <p:cNvSpPr/>
            <p:nvPr/>
          </p:nvSpPr>
          <p:spPr>
            <a:xfrm>
              <a:off x="1045663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12"/>
            <p:cNvSpPr/>
            <p:nvPr/>
          </p:nvSpPr>
          <p:spPr>
            <a:xfrm>
              <a:off x="1357241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12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12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12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12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2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2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2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2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2"/>
            <p:cNvSpPr/>
            <p:nvPr/>
          </p:nvSpPr>
          <p:spPr>
            <a:xfrm>
              <a:off x="1200715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2"/>
            <p:cNvSpPr/>
            <p:nvPr/>
          </p:nvSpPr>
          <p:spPr>
            <a:xfrm>
              <a:off x="1045663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2"/>
            <p:cNvSpPr/>
            <p:nvPr/>
          </p:nvSpPr>
          <p:spPr>
            <a:xfrm>
              <a:off x="1357241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2"/>
            <p:cNvSpPr/>
            <p:nvPr/>
          </p:nvSpPr>
          <p:spPr>
            <a:xfrm>
              <a:off x="1045663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2"/>
            <p:cNvSpPr/>
            <p:nvPr/>
          </p:nvSpPr>
          <p:spPr>
            <a:xfrm>
              <a:off x="1357241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2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2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2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2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2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2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2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2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2"/>
            <p:cNvSpPr/>
            <p:nvPr/>
          </p:nvSpPr>
          <p:spPr>
            <a:xfrm>
              <a:off x="1200715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2"/>
            <p:cNvSpPr/>
            <p:nvPr/>
          </p:nvSpPr>
          <p:spPr>
            <a:xfrm>
              <a:off x="1045663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2"/>
            <p:cNvSpPr/>
            <p:nvPr/>
          </p:nvSpPr>
          <p:spPr>
            <a:xfrm>
              <a:off x="1357241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2"/>
            <p:cNvSpPr/>
            <p:nvPr/>
          </p:nvSpPr>
          <p:spPr>
            <a:xfrm>
              <a:off x="1045663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12"/>
            <p:cNvSpPr/>
            <p:nvPr/>
          </p:nvSpPr>
          <p:spPr>
            <a:xfrm>
              <a:off x="1357241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12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12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12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12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12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12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12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12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12"/>
            <p:cNvSpPr/>
            <p:nvPr/>
          </p:nvSpPr>
          <p:spPr>
            <a:xfrm>
              <a:off x="1200715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12"/>
            <p:cNvSpPr/>
            <p:nvPr/>
          </p:nvSpPr>
          <p:spPr>
            <a:xfrm>
              <a:off x="1045663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12"/>
            <p:cNvSpPr/>
            <p:nvPr/>
          </p:nvSpPr>
          <p:spPr>
            <a:xfrm>
              <a:off x="1357241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12"/>
            <p:cNvSpPr/>
            <p:nvPr/>
          </p:nvSpPr>
          <p:spPr>
            <a:xfrm>
              <a:off x="1045663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12"/>
            <p:cNvSpPr/>
            <p:nvPr/>
          </p:nvSpPr>
          <p:spPr>
            <a:xfrm>
              <a:off x="1357241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12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12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12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12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12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12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2"/>
            <p:cNvSpPr/>
            <p:nvPr/>
          </p:nvSpPr>
          <p:spPr>
            <a:xfrm>
              <a:off x="1200715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2"/>
            <p:cNvSpPr/>
            <p:nvPr/>
          </p:nvSpPr>
          <p:spPr>
            <a:xfrm>
              <a:off x="1045663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2"/>
            <p:cNvSpPr/>
            <p:nvPr/>
          </p:nvSpPr>
          <p:spPr>
            <a:xfrm>
              <a:off x="1357241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2"/>
            <p:cNvSpPr/>
            <p:nvPr/>
          </p:nvSpPr>
          <p:spPr>
            <a:xfrm>
              <a:off x="1045663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2"/>
            <p:cNvSpPr/>
            <p:nvPr/>
          </p:nvSpPr>
          <p:spPr>
            <a:xfrm>
              <a:off x="1357241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2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2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2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12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12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12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12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12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12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12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12"/>
            <p:cNvSpPr/>
            <p:nvPr/>
          </p:nvSpPr>
          <p:spPr>
            <a:xfrm>
              <a:off x="5731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12"/>
            <p:cNvSpPr/>
            <p:nvPr/>
          </p:nvSpPr>
          <p:spPr>
            <a:xfrm>
              <a:off x="41660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12"/>
            <p:cNvSpPr/>
            <p:nvPr/>
          </p:nvSpPr>
          <p:spPr>
            <a:xfrm>
              <a:off x="73113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12"/>
            <p:cNvSpPr/>
            <p:nvPr/>
          </p:nvSpPr>
          <p:spPr>
            <a:xfrm>
              <a:off x="41660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12"/>
            <p:cNvSpPr/>
            <p:nvPr/>
          </p:nvSpPr>
          <p:spPr>
            <a:xfrm>
              <a:off x="73113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12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12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12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2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12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2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12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12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12"/>
            <p:cNvSpPr/>
            <p:nvPr/>
          </p:nvSpPr>
          <p:spPr>
            <a:xfrm>
              <a:off x="5731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12"/>
            <p:cNvSpPr/>
            <p:nvPr/>
          </p:nvSpPr>
          <p:spPr>
            <a:xfrm>
              <a:off x="41660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12"/>
            <p:cNvSpPr/>
            <p:nvPr/>
          </p:nvSpPr>
          <p:spPr>
            <a:xfrm>
              <a:off x="73113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12"/>
            <p:cNvSpPr/>
            <p:nvPr/>
          </p:nvSpPr>
          <p:spPr>
            <a:xfrm>
              <a:off x="41660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12"/>
            <p:cNvSpPr/>
            <p:nvPr/>
          </p:nvSpPr>
          <p:spPr>
            <a:xfrm>
              <a:off x="73113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12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12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12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12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12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12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12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12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12"/>
            <p:cNvSpPr/>
            <p:nvPr/>
          </p:nvSpPr>
          <p:spPr>
            <a:xfrm>
              <a:off x="5731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12"/>
            <p:cNvSpPr/>
            <p:nvPr/>
          </p:nvSpPr>
          <p:spPr>
            <a:xfrm>
              <a:off x="41660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12"/>
            <p:cNvSpPr/>
            <p:nvPr/>
          </p:nvSpPr>
          <p:spPr>
            <a:xfrm>
              <a:off x="73113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12"/>
            <p:cNvSpPr/>
            <p:nvPr/>
          </p:nvSpPr>
          <p:spPr>
            <a:xfrm>
              <a:off x="41660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12"/>
            <p:cNvSpPr/>
            <p:nvPr/>
          </p:nvSpPr>
          <p:spPr>
            <a:xfrm>
              <a:off x="73113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12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12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12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12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12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12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12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12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12"/>
            <p:cNvSpPr/>
            <p:nvPr/>
          </p:nvSpPr>
          <p:spPr>
            <a:xfrm>
              <a:off x="5731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12"/>
            <p:cNvSpPr/>
            <p:nvPr/>
          </p:nvSpPr>
          <p:spPr>
            <a:xfrm>
              <a:off x="41660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12"/>
            <p:cNvSpPr/>
            <p:nvPr/>
          </p:nvSpPr>
          <p:spPr>
            <a:xfrm>
              <a:off x="73113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12"/>
            <p:cNvSpPr/>
            <p:nvPr/>
          </p:nvSpPr>
          <p:spPr>
            <a:xfrm>
              <a:off x="41660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12"/>
            <p:cNvSpPr/>
            <p:nvPr/>
          </p:nvSpPr>
          <p:spPr>
            <a:xfrm>
              <a:off x="73113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12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12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12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12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12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12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12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12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12"/>
            <p:cNvSpPr/>
            <p:nvPr/>
          </p:nvSpPr>
          <p:spPr>
            <a:xfrm>
              <a:off x="5731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12"/>
            <p:cNvSpPr/>
            <p:nvPr/>
          </p:nvSpPr>
          <p:spPr>
            <a:xfrm>
              <a:off x="41660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12"/>
            <p:cNvSpPr/>
            <p:nvPr/>
          </p:nvSpPr>
          <p:spPr>
            <a:xfrm>
              <a:off x="73113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12"/>
            <p:cNvSpPr/>
            <p:nvPr/>
          </p:nvSpPr>
          <p:spPr>
            <a:xfrm>
              <a:off x="41660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12"/>
            <p:cNvSpPr/>
            <p:nvPr/>
          </p:nvSpPr>
          <p:spPr>
            <a:xfrm>
              <a:off x="73113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12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12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12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12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12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12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2"/>
            <p:cNvSpPr/>
            <p:nvPr/>
          </p:nvSpPr>
          <p:spPr>
            <a:xfrm>
              <a:off x="5731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2"/>
            <p:cNvSpPr/>
            <p:nvPr/>
          </p:nvSpPr>
          <p:spPr>
            <a:xfrm>
              <a:off x="41660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12"/>
            <p:cNvSpPr/>
            <p:nvPr/>
          </p:nvSpPr>
          <p:spPr>
            <a:xfrm>
              <a:off x="73113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12"/>
            <p:cNvSpPr/>
            <p:nvPr/>
          </p:nvSpPr>
          <p:spPr>
            <a:xfrm>
              <a:off x="41660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2"/>
            <p:cNvSpPr/>
            <p:nvPr/>
          </p:nvSpPr>
          <p:spPr>
            <a:xfrm>
              <a:off x="73113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2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2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2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2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2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12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12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2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2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2"/>
            <p:cNvSpPr/>
            <p:nvPr/>
          </p:nvSpPr>
          <p:spPr>
            <a:xfrm>
              <a:off x="-5297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2"/>
            <p:cNvSpPr/>
            <p:nvPr/>
          </p:nvSpPr>
          <p:spPr>
            <a:xfrm>
              <a:off x="10355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2"/>
            <p:cNvSpPr/>
            <p:nvPr/>
          </p:nvSpPr>
          <p:spPr>
            <a:xfrm>
              <a:off x="10355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2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12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12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12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12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12"/>
            <p:cNvSpPr/>
            <p:nvPr/>
          </p:nvSpPr>
          <p:spPr>
            <a:xfrm>
              <a:off x="-5297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12"/>
            <p:cNvSpPr/>
            <p:nvPr/>
          </p:nvSpPr>
          <p:spPr>
            <a:xfrm>
              <a:off x="10355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12"/>
            <p:cNvSpPr/>
            <p:nvPr/>
          </p:nvSpPr>
          <p:spPr>
            <a:xfrm>
              <a:off x="10355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12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12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12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12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12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12"/>
            <p:cNvSpPr/>
            <p:nvPr/>
          </p:nvSpPr>
          <p:spPr>
            <a:xfrm>
              <a:off x="-5297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12"/>
            <p:cNvSpPr/>
            <p:nvPr/>
          </p:nvSpPr>
          <p:spPr>
            <a:xfrm>
              <a:off x="10355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12"/>
            <p:cNvSpPr/>
            <p:nvPr/>
          </p:nvSpPr>
          <p:spPr>
            <a:xfrm>
              <a:off x="10355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12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12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2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2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2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2"/>
            <p:cNvSpPr/>
            <p:nvPr/>
          </p:nvSpPr>
          <p:spPr>
            <a:xfrm>
              <a:off x="-5297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2"/>
            <p:cNvSpPr/>
            <p:nvPr/>
          </p:nvSpPr>
          <p:spPr>
            <a:xfrm>
              <a:off x="10355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2"/>
            <p:cNvSpPr/>
            <p:nvPr/>
          </p:nvSpPr>
          <p:spPr>
            <a:xfrm>
              <a:off x="10355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2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2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2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2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2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2"/>
            <p:cNvSpPr/>
            <p:nvPr/>
          </p:nvSpPr>
          <p:spPr>
            <a:xfrm>
              <a:off x="-5297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2"/>
            <p:cNvSpPr/>
            <p:nvPr/>
          </p:nvSpPr>
          <p:spPr>
            <a:xfrm>
              <a:off x="10355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2"/>
            <p:cNvSpPr/>
            <p:nvPr/>
          </p:nvSpPr>
          <p:spPr>
            <a:xfrm>
              <a:off x="10355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2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2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2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2"/>
            <p:cNvSpPr/>
            <p:nvPr/>
          </p:nvSpPr>
          <p:spPr>
            <a:xfrm>
              <a:off x="-5297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2"/>
            <p:cNvSpPr/>
            <p:nvPr/>
          </p:nvSpPr>
          <p:spPr>
            <a:xfrm>
              <a:off x="10355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2"/>
            <p:cNvSpPr/>
            <p:nvPr/>
          </p:nvSpPr>
          <p:spPr>
            <a:xfrm>
              <a:off x="10355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2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2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2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2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12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12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12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2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12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12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2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2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12"/>
            <p:cNvSpPr/>
            <p:nvPr/>
          </p:nvSpPr>
          <p:spPr>
            <a:xfrm>
              <a:off x="559500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12"/>
            <p:cNvSpPr/>
            <p:nvPr/>
          </p:nvSpPr>
          <p:spPr>
            <a:xfrm>
              <a:off x="54370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2"/>
            <p:cNvSpPr/>
            <p:nvPr/>
          </p:nvSpPr>
          <p:spPr>
            <a:xfrm>
              <a:off x="575153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2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2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2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2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2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12"/>
            <p:cNvSpPr/>
            <p:nvPr/>
          </p:nvSpPr>
          <p:spPr>
            <a:xfrm>
              <a:off x="559500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12"/>
            <p:cNvSpPr/>
            <p:nvPr/>
          </p:nvSpPr>
          <p:spPr>
            <a:xfrm>
              <a:off x="54370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2"/>
            <p:cNvSpPr/>
            <p:nvPr/>
          </p:nvSpPr>
          <p:spPr>
            <a:xfrm>
              <a:off x="575153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2"/>
            <p:cNvSpPr/>
            <p:nvPr/>
          </p:nvSpPr>
          <p:spPr>
            <a:xfrm>
              <a:off x="54370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2"/>
            <p:cNvSpPr/>
            <p:nvPr/>
          </p:nvSpPr>
          <p:spPr>
            <a:xfrm>
              <a:off x="575153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2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2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2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2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12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12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12"/>
            <p:cNvSpPr/>
            <p:nvPr/>
          </p:nvSpPr>
          <p:spPr>
            <a:xfrm>
              <a:off x="559500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12"/>
            <p:cNvSpPr/>
            <p:nvPr/>
          </p:nvSpPr>
          <p:spPr>
            <a:xfrm>
              <a:off x="54370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12"/>
            <p:cNvSpPr/>
            <p:nvPr/>
          </p:nvSpPr>
          <p:spPr>
            <a:xfrm>
              <a:off x="575153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2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2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2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2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2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2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12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12"/>
            <p:cNvSpPr/>
            <p:nvPr/>
          </p:nvSpPr>
          <p:spPr>
            <a:xfrm>
              <a:off x="496742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12"/>
            <p:cNvSpPr/>
            <p:nvPr/>
          </p:nvSpPr>
          <p:spPr>
            <a:xfrm>
              <a:off x="481090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2"/>
            <p:cNvSpPr/>
            <p:nvPr/>
          </p:nvSpPr>
          <p:spPr>
            <a:xfrm>
              <a:off x="51239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2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2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12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12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2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12"/>
            <p:cNvSpPr/>
            <p:nvPr/>
          </p:nvSpPr>
          <p:spPr>
            <a:xfrm>
              <a:off x="496742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12"/>
            <p:cNvSpPr/>
            <p:nvPr/>
          </p:nvSpPr>
          <p:spPr>
            <a:xfrm>
              <a:off x="481090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12"/>
            <p:cNvSpPr/>
            <p:nvPr/>
          </p:nvSpPr>
          <p:spPr>
            <a:xfrm>
              <a:off x="51239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12"/>
            <p:cNvSpPr/>
            <p:nvPr/>
          </p:nvSpPr>
          <p:spPr>
            <a:xfrm>
              <a:off x="481090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2"/>
            <p:cNvSpPr/>
            <p:nvPr/>
          </p:nvSpPr>
          <p:spPr>
            <a:xfrm>
              <a:off x="51239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2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12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12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2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2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2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12"/>
            <p:cNvSpPr/>
            <p:nvPr/>
          </p:nvSpPr>
          <p:spPr>
            <a:xfrm>
              <a:off x="496742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12"/>
            <p:cNvSpPr/>
            <p:nvPr/>
          </p:nvSpPr>
          <p:spPr>
            <a:xfrm>
              <a:off x="481090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12"/>
            <p:cNvSpPr/>
            <p:nvPr/>
          </p:nvSpPr>
          <p:spPr>
            <a:xfrm>
              <a:off x="51239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12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12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12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12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12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12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12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12"/>
            <p:cNvSpPr/>
            <p:nvPr/>
          </p:nvSpPr>
          <p:spPr>
            <a:xfrm>
              <a:off x="433984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12"/>
            <p:cNvSpPr/>
            <p:nvPr/>
          </p:nvSpPr>
          <p:spPr>
            <a:xfrm>
              <a:off x="41833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12"/>
            <p:cNvSpPr/>
            <p:nvPr/>
          </p:nvSpPr>
          <p:spPr>
            <a:xfrm>
              <a:off x="4496373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12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12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12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12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12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12"/>
            <p:cNvSpPr/>
            <p:nvPr/>
          </p:nvSpPr>
          <p:spPr>
            <a:xfrm>
              <a:off x="433984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12"/>
            <p:cNvSpPr/>
            <p:nvPr/>
          </p:nvSpPr>
          <p:spPr>
            <a:xfrm>
              <a:off x="41833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12"/>
            <p:cNvSpPr/>
            <p:nvPr/>
          </p:nvSpPr>
          <p:spPr>
            <a:xfrm>
              <a:off x="4496373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12"/>
            <p:cNvSpPr/>
            <p:nvPr/>
          </p:nvSpPr>
          <p:spPr>
            <a:xfrm>
              <a:off x="41833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12"/>
            <p:cNvSpPr/>
            <p:nvPr/>
          </p:nvSpPr>
          <p:spPr>
            <a:xfrm>
              <a:off x="4496373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12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12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12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12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12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12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12"/>
            <p:cNvSpPr/>
            <p:nvPr/>
          </p:nvSpPr>
          <p:spPr>
            <a:xfrm>
              <a:off x="433984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12"/>
            <p:cNvSpPr/>
            <p:nvPr/>
          </p:nvSpPr>
          <p:spPr>
            <a:xfrm>
              <a:off x="41833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12"/>
            <p:cNvSpPr/>
            <p:nvPr/>
          </p:nvSpPr>
          <p:spPr>
            <a:xfrm>
              <a:off x="4496373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12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12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12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12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12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12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12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12"/>
            <p:cNvSpPr/>
            <p:nvPr/>
          </p:nvSpPr>
          <p:spPr>
            <a:xfrm>
              <a:off x="371091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12"/>
            <p:cNvSpPr/>
            <p:nvPr/>
          </p:nvSpPr>
          <p:spPr>
            <a:xfrm>
              <a:off x="355438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12"/>
            <p:cNvSpPr/>
            <p:nvPr/>
          </p:nvSpPr>
          <p:spPr>
            <a:xfrm>
              <a:off x="386891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12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12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12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12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12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12"/>
            <p:cNvSpPr/>
            <p:nvPr/>
          </p:nvSpPr>
          <p:spPr>
            <a:xfrm>
              <a:off x="371091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12"/>
            <p:cNvSpPr/>
            <p:nvPr/>
          </p:nvSpPr>
          <p:spPr>
            <a:xfrm>
              <a:off x="355438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12"/>
            <p:cNvSpPr/>
            <p:nvPr/>
          </p:nvSpPr>
          <p:spPr>
            <a:xfrm>
              <a:off x="386891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12"/>
            <p:cNvSpPr/>
            <p:nvPr/>
          </p:nvSpPr>
          <p:spPr>
            <a:xfrm>
              <a:off x="355438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2"/>
            <p:cNvSpPr/>
            <p:nvPr/>
          </p:nvSpPr>
          <p:spPr>
            <a:xfrm>
              <a:off x="386891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12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12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12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12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2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2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12"/>
            <p:cNvSpPr/>
            <p:nvPr/>
          </p:nvSpPr>
          <p:spPr>
            <a:xfrm>
              <a:off x="371091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12"/>
            <p:cNvSpPr/>
            <p:nvPr/>
          </p:nvSpPr>
          <p:spPr>
            <a:xfrm>
              <a:off x="355438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12"/>
            <p:cNvSpPr/>
            <p:nvPr/>
          </p:nvSpPr>
          <p:spPr>
            <a:xfrm>
              <a:off x="386891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12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12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12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12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2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12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12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2"/>
            <p:cNvSpPr/>
            <p:nvPr/>
          </p:nvSpPr>
          <p:spPr>
            <a:xfrm>
              <a:off x="30833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12"/>
            <p:cNvSpPr/>
            <p:nvPr/>
          </p:nvSpPr>
          <p:spPr>
            <a:xfrm>
              <a:off x="29268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12"/>
            <p:cNvSpPr/>
            <p:nvPr/>
          </p:nvSpPr>
          <p:spPr>
            <a:xfrm>
              <a:off x="324133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12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12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12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12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12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12"/>
            <p:cNvSpPr/>
            <p:nvPr/>
          </p:nvSpPr>
          <p:spPr>
            <a:xfrm>
              <a:off x="30833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2"/>
            <p:cNvSpPr/>
            <p:nvPr/>
          </p:nvSpPr>
          <p:spPr>
            <a:xfrm>
              <a:off x="29268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2"/>
            <p:cNvSpPr/>
            <p:nvPr/>
          </p:nvSpPr>
          <p:spPr>
            <a:xfrm>
              <a:off x="324133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2"/>
            <p:cNvSpPr/>
            <p:nvPr/>
          </p:nvSpPr>
          <p:spPr>
            <a:xfrm>
              <a:off x="29268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2"/>
            <p:cNvSpPr/>
            <p:nvPr/>
          </p:nvSpPr>
          <p:spPr>
            <a:xfrm>
              <a:off x="324133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2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2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2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2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2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2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2"/>
            <p:cNvSpPr/>
            <p:nvPr/>
          </p:nvSpPr>
          <p:spPr>
            <a:xfrm>
              <a:off x="30833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2"/>
            <p:cNvSpPr/>
            <p:nvPr/>
          </p:nvSpPr>
          <p:spPr>
            <a:xfrm>
              <a:off x="29268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2"/>
            <p:cNvSpPr/>
            <p:nvPr/>
          </p:nvSpPr>
          <p:spPr>
            <a:xfrm>
              <a:off x="324133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2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12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12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2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2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2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2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2"/>
            <p:cNvSpPr/>
            <p:nvPr/>
          </p:nvSpPr>
          <p:spPr>
            <a:xfrm>
              <a:off x="245722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2"/>
            <p:cNvSpPr/>
            <p:nvPr/>
          </p:nvSpPr>
          <p:spPr>
            <a:xfrm>
              <a:off x="229922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2"/>
            <p:cNvSpPr/>
            <p:nvPr/>
          </p:nvSpPr>
          <p:spPr>
            <a:xfrm>
              <a:off x="26137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12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12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12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12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2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2"/>
            <p:cNvSpPr/>
            <p:nvPr/>
          </p:nvSpPr>
          <p:spPr>
            <a:xfrm>
              <a:off x="245722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12"/>
            <p:cNvSpPr/>
            <p:nvPr/>
          </p:nvSpPr>
          <p:spPr>
            <a:xfrm>
              <a:off x="229922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12"/>
            <p:cNvSpPr/>
            <p:nvPr/>
          </p:nvSpPr>
          <p:spPr>
            <a:xfrm>
              <a:off x="26137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12"/>
            <p:cNvSpPr/>
            <p:nvPr/>
          </p:nvSpPr>
          <p:spPr>
            <a:xfrm>
              <a:off x="229922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12"/>
            <p:cNvSpPr/>
            <p:nvPr/>
          </p:nvSpPr>
          <p:spPr>
            <a:xfrm>
              <a:off x="26137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12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12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12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12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12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12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12"/>
            <p:cNvSpPr/>
            <p:nvPr/>
          </p:nvSpPr>
          <p:spPr>
            <a:xfrm>
              <a:off x="245722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12"/>
            <p:cNvSpPr/>
            <p:nvPr/>
          </p:nvSpPr>
          <p:spPr>
            <a:xfrm>
              <a:off x="229922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12"/>
            <p:cNvSpPr/>
            <p:nvPr/>
          </p:nvSpPr>
          <p:spPr>
            <a:xfrm>
              <a:off x="26137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12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12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12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12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12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12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12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12"/>
            <p:cNvSpPr/>
            <p:nvPr/>
          </p:nvSpPr>
          <p:spPr>
            <a:xfrm>
              <a:off x="182964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12"/>
            <p:cNvSpPr/>
            <p:nvPr/>
          </p:nvSpPr>
          <p:spPr>
            <a:xfrm>
              <a:off x="16731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12"/>
            <p:cNvSpPr/>
            <p:nvPr/>
          </p:nvSpPr>
          <p:spPr>
            <a:xfrm>
              <a:off x="198469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12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12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12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12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12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12"/>
            <p:cNvSpPr/>
            <p:nvPr/>
          </p:nvSpPr>
          <p:spPr>
            <a:xfrm>
              <a:off x="182964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12"/>
            <p:cNvSpPr/>
            <p:nvPr/>
          </p:nvSpPr>
          <p:spPr>
            <a:xfrm>
              <a:off x="16731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12"/>
            <p:cNvSpPr/>
            <p:nvPr/>
          </p:nvSpPr>
          <p:spPr>
            <a:xfrm>
              <a:off x="198469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12"/>
            <p:cNvSpPr/>
            <p:nvPr/>
          </p:nvSpPr>
          <p:spPr>
            <a:xfrm>
              <a:off x="16731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12"/>
            <p:cNvSpPr/>
            <p:nvPr/>
          </p:nvSpPr>
          <p:spPr>
            <a:xfrm>
              <a:off x="198469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12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12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12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12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12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12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12"/>
            <p:cNvSpPr/>
            <p:nvPr/>
          </p:nvSpPr>
          <p:spPr>
            <a:xfrm>
              <a:off x="182964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12"/>
            <p:cNvSpPr/>
            <p:nvPr/>
          </p:nvSpPr>
          <p:spPr>
            <a:xfrm>
              <a:off x="16731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12"/>
            <p:cNvSpPr/>
            <p:nvPr/>
          </p:nvSpPr>
          <p:spPr>
            <a:xfrm>
              <a:off x="198469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12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12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12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12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12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12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12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12"/>
            <p:cNvSpPr/>
            <p:nvPr/>
          </p:nvSpPr>
          <p:spPr>
            <a:xfrm>
              <a:off x="1200715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12"/>
            <p:cNvSpPr/>
            <p:nvPr/>
          </p:nvSpPr>
          <p:spPr>
            <a:xfrm>
              <a:off x="1045663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12"/>
            <p:cNvSpPr/>
            <p:nvPr/>
          </p:nvSpPr>
          <p:spPr>
            <a:xfrm>
              <a:off x="1357241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12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12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12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12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12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12"/>
            <p:cNvSpPr/>
            <p:nvPr/>
          </p:nvSpPr>
          <p:spPr>
            <a:xfrm>
              <a:off x="1200715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12"/>
            <p:cNvSpPr/>
            <p:nvPr/>
          </p:nvSpPr>
          <p:spPr>
            <a:xfrm>
              <a:off x="1045663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12"/>
            <p:cNvSpPr/>
            <p:nvPr/>
          </p:nvSpPr>
          <p:spPr>
            <a:xfrm>
              <a:off x="1357241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12"/>
            <p:cNvSpPr/>
            <p:nvPr/>
          </p:nvSpPr>
          <p:spPr>
            <a:xfrm>
              <a:off x="1045663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12"/>
            <p:cNvSpPr/>
            <p:nvPr/>
          </p:nvSpPr>
          <p:spPr>
            <a:xfrm>
              <a:off x="1357241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12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12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12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12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12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12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12"/>
            <p:cNvSpPr/>
            <p:nvPr/>
          </p:nvSpPr>
          <p:spPr>
            <a:xfrm>
              <a:off x="1200715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12"/>
            <p:cNvSpPr/>
            <p:nvPr/>
          </p:nvSpPr>
          <p:spPr>
            <a:xfrm>
              <a:off x="1045663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12"/>
            <p:cNvSpPr/>
            <p:nvPr/>
          </p:nvSpPr>
          <p:spPr>
            <a:xfrm>
              <a:off x="1357241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12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12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12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12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12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12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12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12"/>
            <p:cNvSpPr/>
            <p:nvPr/>
          </p:nvSpPr>
          <p:spPr>
            <a:xfrm>
              <a:off x="5731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12"/>
            <p:cNvSpPr/>
            <p:nvPr/>
          </p:nvSpPr>
          <p:spPr>
            <a:xfrm>
              <a:off x="41660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12"/>
            <p:cNvSpPr/>
            <p:nvPr/>
          </p:nvSpPr>
          <p:spPr>
            <a:xfrm>
              <a:off x="73113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12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12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12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12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12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12"/>
            <p:cNvSpPr/>
            <p:nvPr/>
          </p:nvSpPr>
          <p:spPr>
            <a:xfrm>
              <a:off x="5731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12"/>
            <p:cNvSpPr/>
            <p:nvPr/>
          </p:nvSpPr>
          <p:spPr>
            <a:xfrm>
              <a:off x="41660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12"/>
            <p:cNvSpPr/>
            <p:nvPr/>
          </p:nvSpPr>
          <p:spPr>
            <a:xfrm>
              <a:off x="73113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12"/>
            <p:cNvSpPr/>
            <p:nvPr/>
          </p:nvSpPr>
          <p:spPr>
            <a:xfrm>
              <a:off x="41660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12"/>
            <p:cNvSpPr/>
            <p:nvPr/>
          </p:nvSpPr>
          <p:spPr>
            <a:xfrm>
              <a:off x="73113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12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12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12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12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12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12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12"/>
            <p:cNvSpPr/>
            <p:nvPr/>
          </p:nvSpPr>
          <p:spPr>
            <a:xfrm>
              <a:off x="5731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12"/>
            <p:cNvSpPr/>
            <p:nvPr/>
          </p:nvSpPr>
          <p:spPr>
            <a:xfrm>
              <a:off x="41660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12"/>
            <p:cNvSpPr/>
            <p:nvPr/>
          </p:nvSpPr>
          <p:spPr>
            <a:xfrm>
              <a:off x="73113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12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12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12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12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12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12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12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12"/>
            <p:cNvSpPr/>
            <p:nvPr/>
          </p:nvSpPr>
          <p:spPr>
            <a:xfrm>
              <a:off x="-5297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2"/>
            <p:cNvSpPr/>
            <p:nvPr/>
          </p:nvSpPr>
          <p:spPr>
            <a:xfrm>
              <a:off x="10355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2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12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12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12"/>
            <p:cNvSpPr/>
            <p:nvPr/>
          </p:nvSpPr>
          <p:spPr>
            <a:xfrm>
              <a:off x="-5297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12"/>
            <p:cNvSpPr/>
            <p:nvPr/>
          </p:nvSpPr>
          <p:spPr>
            <a:xfrm>
              <a:off x="10355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12"/>
            <p:cNvSpPr/>
            <p:nvPr/>
          </p:nvSpPr>
          <p:spPr>
            <a:xfrm>
              <a:off x="10355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12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12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12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12"/>
            <p:cNvSpPr/>
            <p:nvPr/>
          </p:nvSpPr>
          <p:spPr>
            <a:xfrm>
              <a:off x="-5297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12"/>
            <p:cNvSpPr/>
            <p:nvPr/>
          </p:nvSpPr>
          <p:spPr>
            <a:xfrm>
              <a:off x="10355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12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12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12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12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12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12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12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12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12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12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12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12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12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12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12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12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12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12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12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12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12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12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12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12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12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12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12"/>
            <p:cNvSpPr/>
            <p:nvPr/>
          </p:nvSpPr>
          <p:spPr>
            <a:xfrm>
              <a:off x="873425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12"/>
            <p:cNvSpPr/>
            <p:nvPr/>
          </p:nvSpPr>
          <p:spPr>
            <a:xfrm>
              <a:off x="85762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12"/>
            <p:cNvSpPr/>
            <p:nvPr/>
          </p:nvSpPr>
          <p:spPr>
            <a:xfrm>
              <a:off x="889077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12"/>
            <p:cNvSpPr/>
            <p:nvPr/>
          </p:nvSpPr>
          <p:spPr>
            <a:xfrm>
              <a:off x="85762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12"/>
            <p:cNvSpPr/>
            <p:nvPr/>
          </p:nvSpPr>
          <p:spPr>
            <a:xfrm>
              <a:off x="889077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12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12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12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12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12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12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12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12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12"/>
            <p:cNvSpPr/>
            <p:nvPr/>
          </p:nvSpPr>
          <p:spPr>
            <a:xfrm>
              <a:off x="873425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12"/>
            <p:cNvSpPr/>
            <p:nvPr/>
          </p:nvSpPr>
          <p:spPr>
            <a:xfrm>
              <a:off x="85762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12"/>
            <p:cNvSpPr/>
            <p:nvPr/>
          </p:nvSpPr>
          <p:spPr>
            <a:xfrm>
              <a:off x="889077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12"/>
            <p:cNvSpPr/>
            <p:nvPr/>
          </p:nvSpPr>
          <p:spPr>
            <a:xfrm>
              <a:off x="85762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12"/>
            <p:cNvSpPr/>
            <p:nvPr/>
          </p:nvSpPr>
          <p:spPr>
            <a:xfrm>
              <a:off x="889077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12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12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12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12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12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12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12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12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12"/>
            <p:cNvSpPr/>
            <p:nvPr/>
          </p:nvSpPr>
          <p:spPr>
            <a:xfrm>
              <a:off x="873425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12"/>
            <p:cNvSpPr/>
            <p:nvPr/>
          </p:nvSpPr>
          <p:spPr>
            <a:xfrm>
              <a:off x="85762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12"/>
            <p:cNvSpPr/>
            <p:nvPr/>
          </p:nvSpPr>
          <p:spPr>
            <a:xfrm>
              <a:off x="889077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12"/>
            <p:cNvSpPr/>
            <p:nvPr/>
          </p:nvSpPr>
          <p:spPr>
            <a:xfrm>
              <a:off x="85762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12"/>
            <p:cNvSpPr/>
            <p:nvPr/>
          </p:nvSpPr>
          <p:spPr>
            <a:xfrm>
              <a:off x="889077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12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12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12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12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12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12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12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12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12"/>
            <p:cNvSpPr/>
            <p:nvPr/>
          </p:nvSpPr>
          <p:spPr>
            <a:xfrm>
              <a:off x="873425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12"/>
            <p:cNvSpPr/>
            <p:nvPr/>
          </p:nvSpPr>
          <p:spPr>
            <a:xfrm>
              <a:off x="85762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12"/>
            <p:cNvSpPr/>
            <p:nvPr/>
          </p:nvSpPr>
          <p:spPr>
            <a:xfrm>
              <a:off x="889077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12"/>
            <p:cNvSpPr/>
            <p:nvPr/>
          </p:nvSpPr>
          <p:spPr>
            <a:xfrm>
              <a:off x="85762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12"/>
            <p:cNvSpPr/>
            <p:nvPr/>
          </p:nvSpPr>
          <p:spPr>
            <a:xfrm>
              <a:off x="889077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12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12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12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12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12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12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12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12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12"/>
            <p:cNvSpPr/>
            <p:nvPr/>
          </p:nvSpPr>
          <p:spPr>
            <a:xfrm>
              <a:off x="873425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12"/>
            <p:cNvSpPr/>
            <p:nvPr/>
          </p:nvSpPr>
          <p:spPr>
            <a:xfrm>
              <a:off x="85762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12"/>
            <p:cNvSpPr/>
            <p:nvPr/>
          </p:nvSpPr>
          <p:spPr>
            <a:xfrm>
              <a:off x="889077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12"/>
            <p:cNvSpPr/>
            <p:nvPr/>
          </p:nvSpPr>
          <p:spPr>
            <a:xfrm>
              <a:off x="85762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12"/>
            <p:cNvSpPr/>
            <p:nvPr/>
          </p:nvSpPr>
          <p:spPr>
            <a:xfrm>
              <a:off x="889077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12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12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12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12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12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12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12"/>
            <p:cNvSpPr/>
            <p:nvPr/>
          </p:nvSpPr>
          <p:spPr>
            <a:xfrm>
              <a:off x="873425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12"/>
            <p:cNvSpPr/>
            <p:nvPr/>
          </p:nvSpPr>
          <p:spPr>
            <a:xfrm>
              <a:off x="85762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12"/>
            <p:cNvSpPr/>
            <p:nvPr/>
          </p:nvSpPr>
          <p:spPr>
            <a:xfrm>
              <a:off x="889077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12"/>
            <p:cNvSpPr/>
            <p:nvPr/>
          </p:nvSpPr>
          <p:spPr>
            <a:xfrm>
              <a:off x="85762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12"/>
            <p:cNvSpPr/>
            <p:nvPr/>
          </p:nvSpPr>
          <p:spPr>
            <a:xfrm>
              <a:off x="889077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12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12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12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12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12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12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12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12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12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12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12"/>
            <p:cNvSpPr/>
            <p:nvPr/>
          </p:nvSpPr>
          <p:spPr>
            <a:xfrm>
              <a:off x="8106669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12"/>
            <p:cNvSpPr/>
            <p:nvPr/>
          </p:nvSpPr>
          <p:spPr>
            <a:xfrm>
              <a:off x="795014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12"/>
            <p:cNvSpPr/>
            <p:nvPr/>
          </p:nvSpPr>
          <p:spPr>
            <a:xfrm>
              <a:off x="826319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12"/>
            <p:cNvSpPr/>
            <p:nvPr/>
          </p:nvSpPr>
          <p:spPr>
            <a:xfrm>
              <a:off x="795014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12"/>
            <p:cNvSpPr/>
            <p:nvPr/>
          </p:nvSpPr>
          <p:spPr>
            <a:xfrm>
              <a:off x="826319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12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12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12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12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12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12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12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12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12"/>
            <p:cNvSpPr/>
            <p:nvPr/>
          </p:nvSpPr>
          <p:spPr>
            <a:xfrm>
              <a:off x="8106669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12"/>
            <p:cNvSpPr/>
            <p:nvPr/>
          </p:nvSpPr>
          <p:spPr>
            <a:xfrm>
              <a:off x="795014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12"/>
            <p:cNvSpPr/>
            <p:nvPr/>
          </p:nvSpPr>
          <p:spPr>
            <a:xfrm>
              <a:off x="826319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12"/>
            <p:cNvSpPr/>
            <p:nvPr/>
          </p:nvSpPr>
          <p:spPr>
            <a:xfrm>
              <a:off x="795014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12"/>
            <p:cNvSpPr/>
            <p:nvPr/>
          </p:nvSpPr>
          <p:spPr>
            <a:xfrm>
              <a:off x="826319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12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12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12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12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12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12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12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12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12"/>
            <p:cNvSpPr/>
            <p:nvPr/>
          </p:nvSpPr>
          <p:spPr>
            <a:xfrm>
              <a:off x="8106669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12"/>
            <p:cNvSpPr/>
            <p:nvPr/>
          </p:nvSpPr>
          <p:spPr>
            <a:xfrm>
              <a:off x="795014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12"/>
            <p:cNvSpPr/>
            <p:nvPr/>
          </p:nvSpPr>
          <p:spPr>
            <a:xfrm>
              <a:off x="826319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12"/>
            <p:cNvSpPr/>
            <p:nvPr/>
          </p:nvSpPr>
          <p:spPr>
            <a:xfrm>
              <a:off x="795014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12"/>
            <p:cNvSpPr/>
            <p:nvPr/>
          </p:nvSpPr>
          <p:spPr>
            <a:xfrm>
              <a:off x="826319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12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12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12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12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12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12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12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12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12"/>
            <p:cNvSpPr/>
            <p:nvPr/>
          </p:nvSpPr>
          <p:spPr>
            <a:xfrm>
              <a:off x="8106669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12"/>
            <p:cNvSpPr/>
            <p:nvPr/>
          </p:nvSpPr>
          <p:spPr>
            <a:xfrm>
              <a:off x="795014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12"/>
            <p:cNvSpPr/>
            <p:nvPr/>
          </p:nvSpPr>
          <p:spPr>
            <a:xfrm>
              <a:off x="826319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12"/>
            <p:cNvSpPr/>
            <p:nvPr/>
          </p:nvSpPr>
          <p:spPr>
            <a:xfrm>
              <a:off x="795014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12"/>
            <p:cNvSpPr/>
            <p:nvPr/>
          </p:nvSpPr>
          <p:spPr>
            <a:xfrm>
              <a:off x="826319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12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12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12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12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12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12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12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12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12"/>
            <p:cNvSpPr/>
            <p:nvPr/>
          </p:nvSpPr>
          <p:spPr>
            <a:xfrm>
              <a:off x="8106669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12"/>
            <p:cNvSpPr/>
            <p:nvPr/>
          </p:nvSpPr>
          <p:spPr>
            <a:xfrm>
              <a:off x="795014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12"/>
            <p:cNvSpPr/>
            <p:nvPr/>
          </p:nvSpPr>
          <p:spPr>
            <a:xfrm>
              <a:off x="826319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12"/>
            <p:cNvSpPr/>
            <p:nvPr/>
          </p:nvSpPr>
          <p:spPr>
            <a:xfrm>
              <a:off x="795014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12"/>
            <p:cNvSpPr/>
            <p:nvPr/>
          </p:nvSpPr>
          <p:spPr>
            <a:xfrm>
              <a:off x="826319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12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12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12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12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12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12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12"/>
            <p:cNvSpPr/>
            <p:nvPr/>
          </p:nvSpPr>
          <p:spPr>
            <a:xfrm>
              <a:off x="8106669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12"/>
            <p:cNvSpPr/>
            <p:nvPr/>
          </p:nvSpPr>
          <p:spPr>
            <a:xfrm>
              <a:off x="795014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12"/>
            <p:cNvSpPr/>
            <p:nvPr/>
          </p:nvSpPr>
          <p:spPr>
            <a:xfrm>
              <a:off x="826319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12"/>
            <p:cNvSpPr/>
            <p:nvPr/>
          </p:nvSpPr>
          <p:spPr>
            <a:xfrm>
              <a:off x="795014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12"/>
            <p:cNvSpPr/>
            <p:nvPr/>
          </p:nvSpPr>
          <p:spPr>
            <a:xfrm>
              <a:off x="826319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12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12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12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12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12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12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12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12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12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12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12"/>
            <p:cNvSpPr/>
            <p:nvPr/>
          </p:nvSpPr>
          <p:spPr>
            <a:xfrm>
              <a:off x="747908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12"/>
            <p:cNvSpPr/>
            <p:nvPr/>
          </p:nvSpPr>
          <p:spPr>
            <a:xfrm>
              <a:off x="732256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2"/>
            <p:cNvSpPr/>
            <p:nvPr/>
          </p:nvSpPr>
          <p:spPr>
            <a:xfrm>
              <a:off x="7635615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12"/>
            <p:cNvSpPr/>
            <p:nvPr/>
          </p:nvSpPr>
          <p:spPr>
            <a:xfrm>
              <a:off x="732256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12"/>
            <p:cNvSpPr/>
            <p:nvPr/>
          </p:nvSpPr>
          <p:spPr>
            <a:xfrm>
              <a:off x="7635615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12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12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12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12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12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12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12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12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12"/>
            <p:cNvSpPr/>
            <p:nvPr/>
          </p:nvSpPr>
          <p:spPr>
            <a:xfrm>
              <a:off x="747908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12"/>
            <p:cNvSpPr/>
            <p:nvPr/>
          </p:nvSpPr>
          <p:spPr>
            <a:xfrm>
              <a:off x="732256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12"/>
            <p:cNvSpPr/>
            <p:nvPr/>
          </p:nvSpPr>
          <p:spPr>
            <a:xfrm>
              <a:off x="7635615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12"/>
            <p:cNvSpPr/>
            <p:nvPr/>
          </p:nvSpPr>
          <p:spPr>
            <a:xfrm>
              <a:off x="732256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12"/>
            <p:cNvSpPr/>
            <p:nvPr/>
          </p:nvSpPr>
          <p:spPr>
            <a:xfrm>
              <a:off x="7635615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12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12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12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12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12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12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12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12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12"/>
            <p:cNvSpPr/>
            <p:nvPr/>
          </p:nvSpPr>
          <p:spPr>
            <a:xfrm>
              <a:off x="747908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12"/>
            <p:cNvSpPr/>
            <p:nvPr/>
          </p:nvSpPr>
          <p:spPr>
            <a:xfrm>
              <a:off x="732256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12"/>
            <p:cNvSpPr/>
            <p:nvPr/>
          </p:nvSpPr>
          <p:spPr>
            <a:xfrm>
              <a:off x="7635615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12"/>
            <p:cNvSpPr/>
            <p:nvPr/>
          </p:nvSpPr>
          <p:spPr>
            <a:xfrm>
              <a:off x="732256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12"/>
            <p:cNvSpPr/>
            <p:nvPr/>
          </p:nvSpPr>
          <p:spPr>
            <a:xfrm>
              <a:off x="7635615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12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12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12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12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12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12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12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12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12"/>
            <p:cNvSpPr/>
            <p:nvPr/>
          </p:nvSpPr>
          <p:spPr>
            <a:xfrm>
              <a:off x="747908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12"/>
            <p:cNvSpPr/>
            <p:nvPr/>
          </p:nvSpPr>
          <p:spPr>
            <a:xfrm>
              <a:off x="732256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12"/>
            <p:cNvSpPr/>
            <p:nvPr/>
          </p:nvSpPr>
          <p:spPr>
            <a:xfrm>
              <a:off x="7635615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12"/>
            <p:cNvSpPr/>
            <p:nvPr/>
          </p:nvSpPr>
          <p:spPr>
            <a:xfrm>
              <a:off x="732256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12"/>
            <p:cNvSpPr/>
            <p:nvPr/>
          </p:nvSpPr>
          <p:spPr>
            <a:xfrm>
              <a:off x="7635615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12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12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12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12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12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12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12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12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12"/>
            <p:cNvSpPr/>
            <p:nvPr/>
          </p:nvSpPr>
          <p:spPr>
            <a:xfrm>
              <a:off x="747908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12"/>
            <p:cNvSpPr/>
            <p:nvPr/>
          </p:nvSpPr>
          <p:spPr>
            <a:xfrm>
              <a:off x="732256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12"/>
            <p:cNvSpPr/>
            <p:nvPr/>
          </p:nvSpPr>
          <p:spPr>
            <a:xfrm>
              <a:off x="7635615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12"/>
            <p:cNvSpPr/>
            <p:nvPr/>
          </p:nvSpPr>
          <p:spPr>
            <a:xfrm>
              <a:off x="732256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12"/>
            <p:cNvSpPr/>
            <p:nvPr/>
          </p:nvSpPr>
          <p:spPr>
            <a:xfrm>
              <a:off x="7635615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12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12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12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12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12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12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12"/>
            <p:cNvSpPr/>
            <p:nvPr/>
          </p:nvSpPr>
          <p:spPr>
            <a:xfrm>
              <a:off x="747908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12"/>
            <p:cNvSpPr/>
            <p:nvPr/>
          </p:nvSpPr>
          <p:spPr>
            <a:xfrm>
              <a:off x="732256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12"/>
            <p:cNvSpPr/>
            <p:nvPr/>
          </p:nvSpPr>
          <p:spPr>
            <a:xfrm>
              <a:off x="7635615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12"/>
            <p:cNvSpPr/>
            <p:nvPr/>
          </p:nvSpPr>
          <p:spPr>
            <a:xfrm>
              <a:off x="732256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12"/>
            <p:cNvSpPr/>
            <p:nvPr/>
          </p:nvSpPr>
          <p:spPr>
            <a:xfrm>
              <a:off x="7635615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12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12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12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12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12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12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12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12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12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12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12"/>
            <p:cNvSpPr/>
            <p:nvPr/>
          </p:nvSpPr>
          <p:spPr>
            <a:xfrm>
              <a:off x="685015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12"/>
            <p:cNvSpPr/>
            <p:nvPr/>
          </p:nvSpPr>
          <p:spPr>
            <a:xfrm>
              <a:off x="669363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12"/>
            <p:cNvSpPr/>
            <p:nvPr/>
          </p:nvSpPr>
          <p:spPr>
            <a:xfrm>
              <a:off x="7008157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12"/>
            <p:cNvSpPr/>
            <p:nvPr/>
          </p:nvSpPr>
          <p:spPr>
            <a:xfrm>
              <a:off x="669363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12"/>
            <p:cNvSpPr/>
            <p:nvPr/>
          </p:nvSpPr>
          <p:spPr>
            <a:xfrm>
              <a:off x="7008157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12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12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12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12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12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12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12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12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12"/>
            <p:cNvSpPr/>
            <p:nvPr/>
          </p:nvSpPr>
          <p:spPr>
            <a:xfrm>
              <a:off x="685015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12"/>
            <p:cNvSpPr/>
            <p:nvPr/>
          </p:nvSpPr>
          <p:spPr>
            <a:xfrm>
              <a:off x="669363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12"/>
            <p:cNvSpPr/>
            <p:nvPr/>
          </p:nvSpPr>
          <p:spPr>
            <a:xfrm>
              <a:off x="7008157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12"/>
            <p:cNvSpPr/>
            <p:nvPr/>
          </p:nvSpPr>
          <p:spPr>
            <a:xfrm>
              <a:off x="669363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12"/>
            <p:cNvSpPr/>
            <p:nvPr/>
          </p:nvSpPr>
          <p:spPr>
            <a:xfrm>
              <a:off x="7008157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12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12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12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12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12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12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12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12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12"/>
            <p:cNvSpPr/>
            <p:nvPr/>
          </p:nvSpPr>
          <p:spPr>
            <a:xfrm>
              <a:off x="685015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12"/>
            <p:cNvSpPr/>
            <p:nvPr/>
          </p:nvSpPr>
          <p:spPr>
            <a:xfrm>
              <a:off x="669363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12"/>
            <p:cNvSpPr/>
            <p:nvPr/>
          </p:nvSpPr>
          <p:spPr>
            <a:xfrm>
              <a:off x="7008157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12"/>
            <p:cNvSpPr/>
            <p:nvPr/>
          </p:nvSpPr>
          <p:spPr>
            <a:xfrm>
              <a:off x="669363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12"/>
            <p:cNvSpPr/>
            <p:nvPr/>
          </p:nvSpPr>
          <p:spPr>
            <a:xfrm>
              <a:off x="7008157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12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12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12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12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12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12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12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12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12"/>
            <p:cNvSpPr/>
            <p:nvPr/>
          </p:nvSpPr>
          <p:spPr>
            <a:xfrm>
              <a:off x="685015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12"/>
            <p:cNvSpPr/>
            <p:nvPr/>
          </p:nvSpPr>
          <p:spPr>
            <a:xfrm>
              <a:off x="669363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12"/>
            <p:cNvSpPr/>
            <p:nvPr/>
          </p:nvSpPr>
          <p:spPr>
            <a:xfrm>
              <a:off x="7008157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12"/>
            <p:cNvSpPr/>
            <p:nvPr/>
          </p:nvSpPr>
          <p:spPr>
            <a:xfrm>
              <a:off x="669363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12"/>
            <p:cNvSpPr/>
            <p:nvPr/>
          </p:nvSpPr>
          <p:spPr>
            <a:xfrm>
              <a:off x="7008157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12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12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12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12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12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12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12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12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12"/>
            <p:cNvSpPr/>
            <p:nvPr/>
          </p:nvSpPr>
          <p:spPr>
            <a:xfrm>
              <a:off x="685015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12"/>
            <p:cNvSpPr/>
            <p:nvPr/>
          </p:nvSpPr>
          <p:spPr>
            <a:xfrm>
              <a:off x="669363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12"/>
            <p:cNvSpPr/>
            <p:nvPr/>
          </p:nvSpPr>
          <p:spPr>
            <a:xfrm>
              <a:off x="7008157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12"/>
            <p:cNvSpPr/>
            <p:nvPr/>
          </p:nvSpPr>
          <p:spPr>
            <a:xfrm>
              <a:off x="669363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12"/>
            <p:cNvSpPr/>
            <p:nvPr/>
          </p:nvSpPr>
          <p:spPr>
            <a:xfrm>
              <a:off x="7008157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12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12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12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12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12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12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12"/>
            <p:cNvSpPr/>
            <p:nvPr/>
          </p:nvSpPr>
          <p:spPr>
            <a:xfrm>
              <a:off x="685015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12"/>
            <p:cNvSpPr/>
            <p:nvPr/>
          </p:nvSpPr>
          <p:spPr>
            <a:xfrm>
              <a:off x="669363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12"/>
            <p:cNvSpPr/>
            <p:nvPr/>
          </p:nvSpPr>
          <p:spPr>
            <a:xfrm>
              <a:off x="7008157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12"/>
            <p:cNvSpPr/>
            <p:nvPr/>
          </p:nvSpPr>
          <p:spPr>
            <a:xfrm>
              <a:off x="669363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12"/>
            <p:cNvSpPr/>
            <p:nvPr/>
          </p:nvSpPr>
          <p:spPr>
            <a:xfrm>
              <a:off x="7008157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12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12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12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12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12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12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12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12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12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12"/>
            <p:cNvSpPr/>
            <p:nvPr/>
          </p:nvSpPr>
          <p:spPr>
            <a:xfrm>
              <a:off x="622257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12"/>
            <p:cNvSpPr/>
            <p:nvPr/>
          </p:nvSpPr>
          <p:spPr>
            <a:xfrm>
              <a:off x="60660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12"/>
            <p:cNvSpPr/>
            <p:nvPr/>
          </p:nvSpPr>
          <p:spPr>
            <a:xfrm>
              <a:off x="638057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12"/>
            <p:cNvSpPr/>
            <p:nvPr/>
          </p:nvSpPr>
          <p:spPr>
            <a:xfrm>
              <a:off x="60660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12"/>
            <p:cNvSpPr/>
            <p:nvPr/>
          </p:nvSpPr>
          <p:spPr>
            <a:xfrm>
              <a:off x="638057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12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12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12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12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12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12"/>
            <p:cNvSpPr/>
            <p:nvPr/>
          </p:nvSpPr>
          <p:spPr>
            <a:xfrm>
              <a:off x="622257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12"/>
            <p:cNvSpPr/>
            <p:nvPr/>
          </p:nvSpPr>
          <p:spPr>
            <a:xfrm>
              <a:off x="60660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12"/>
            <p:cNvSpPr/>
            <p:nvPr/>
          </p:nvSpPr>
          <p:spPr>
            <a:xfrm>
              <a:off x="638057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12"/>
            <p:cNvSpPr/>
            <p:nvPr/>
          </p:nvSpPr>
          <p:spPr>
            <a:xfrm>
              <a:off x="60660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12"/>
            <p:cNvSpPr/>
            <p:nvPr/>
          </p:nvSpPr>
          <p:spPr>
            <a:xfrm>
              <a:off x="638057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12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12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12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12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12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12"/>
            <p:cNvSpPr/>
            <p:nvPr/>
          </p:nvSpPr>
          <p:spPr>
            <a:xfrm>
              <a:off x="622257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12"/>
            <p:cNvSpPr/>
            <p:nvPr/>
          </p:nvSpPr>
          <p:spPr>
            <a:xfrm>
              <a:off x="60660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12"/>
            <p:cNvSpPr/>
            <p:nvPr/>
          </p:nvSpPr>
          <p:spPr>
            <a:xfrm>
              <a:off x="638057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12"/>
            <p:cNvSpPr/>
            <p:nvPr/>
          </p:nvSpPr>
          <p:spPr>
            <a:xfrm>
              <a:off x="60660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12"/>
            <p:cNvSpPr/>
            <p:nvPr/>
          </p:nvSpPr>
          <p:spPr>
            <a:xfrm>
              <a:off x="638057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12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12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12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12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12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12"/>
            <p:cNvSpPr/>
            <p:nvPr/>
          </p:nvSpPr>
          <p:spPr>
            <a:xfrm>
              <a:off x="622257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12"/>
            <p:cNvSpPr/>
            <p:nvPr/>
          </p:nvSpPr>
          <p:spPr>
            <a:xfrm>
              <a:off x="60660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12"/>
            <p:cNvSpPr/>
            <p:nvPr/>
          </p:nvSpPr>
          <p:spPr>
            <a:xfrm>
              <a:off x="638057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12"/>
            <p:cNvSpPr/>
            <p:nvPr/>
          </p:nvSpPr>
          <p:spPr>
            <a:xfrm>
              <a:off x="60660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12"/>
            <p:cNvSpPr/>
            <p:nvPr/>
          </p:nvSpPr>
          <p:spPr>
            <a:xfrm>
              <a:off x="638057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12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12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12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12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12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12"/>
            <p:cNvSpPr/>
            <p:nvPr/>
          </p:nvSpPr>
          <p:spPr>
            <a:xfrm>
              <a:off x="622257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12"/>
            <p:cNvSpPr/>
            <p:nvPr/>
          </p:nvSpPr>
          <p:spPr>
            <a:xfrm>
              <a:off x="60660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12"/>
            <p:cNvSpPr/>
            <p:nvPr/>
          </p:nvSpPr>
          <p:spPr>
            <a:xfrm>
              <a:off x="638057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12"/>
            <p:cNvSpPr/>
            <p:nvPr/>
          </p:nvSpPr>
          <p:spPr>
            <a:xfrm>
              <a:off x="60660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12"/>
            <p:cNvSpPr/>
            <p:nvPr/>
          </p:nvSpPr>
          <p:spPr>
            <a:xfrm>
              <a:off x="638057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12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12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12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12"/>
            <p:cNvSpPr/>
            <p:nvPr/>
          </p:nvSpPr>
          <p:spPr>
            <a:xfrm>
              <a:off x="622257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12"/>
            <p:cNvSpPr/>
            <p:nvPr/>
          </p:nvSpPr>
          <p:spPr>
            <a:xfrm>
              <a:off x="60660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12"/>
            <p:cNvSpPr/>
            <p:nvPr/>
          </p:nvSpPr>
          <p:spPr>
            <a:xfrm>
              <a:off x="638057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12"/>
            <p:cNvSpPr/>
            <p:nvPr/>
          </p:nvSpPr>
          <p:spPr>
            <a:xfrm>
              <a:off x="60660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12"/>
            <p:cNvSpPr/>
            <p:nvPr/>
          </p:nvSpPr>
          <p:spPr>
            <a:xfrm>
              <a:off x="638057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12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12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12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12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12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12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12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12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12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12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12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12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12"/>
            <p:cNvSpPr/>
            <p:nvPr/>
          </p:nvSpPr>
          <p:spPr>
            <a:xfrm>
              <a:off x="873425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12"/>
            <p:cNvSpPr/>
            <p:nvPr/>
          </p:nvSpPr>
          <p:spPr>
            <a:xfrm>
              <a:off x="85762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12"/>
            <p:cNvSpPr/>
            <p:nvPr/>
          </p:nvSpPr>
          <p:spPr>
            <a:xfrm>
              <a:off x="889077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12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12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12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12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12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12"/>
            <p:cNvSpPr/>
            <p:nvPr/>
          </p:nvSpPr>
          <p:spPr>
            <a:xfrm>
              <a:off x="873425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12"/>
            <p:cNvSpPr/>
            <p:nvPr/>
          </p:nvSpPr>
          <p:spPr>
            <a:xfrm>
              <a:off x="85762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12"/>
            <p:cNvSpPr/>
            <p:nvPr/>
          </p:nvSpPr>
          <p:spPr>
            <a:xfrm>
              <a:off x="889077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12"/>
            <p:cNvSpPr/>
            <p:nvPr/>
          </p:nvSpPr>
          <p:spPr>
            <a:xfrm>
              <a:off x="85762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12"/>
            <p:cNvSpPr/>
            <p:nvPr/>
          </p:nvSpPr>
          <p:spPr>
            <a:xfrm>
              <a:off x="889077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12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12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12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12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12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12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12"/>
            <p:cNvSpPr/>
            <p:nvPr/>
          </p:nvSpPr>
          <p:spPr>
            <a:xfrm>
              <a:off x="873425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12"/>
            <p:cNvSpPr/>
            <p:nvPr/>
          </p:nvSpPr>
          <p:spPr>
            <a:xfrm>
              <a:off x="85762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12"/>
            <p:cNvSpPr/>
            <p:nvPr/>
          </p:nvSpPr>
          <p:spPr>
            <a:xfrm>
              <a:off x="889077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12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12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12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12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12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12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12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12"/>
            <p:cNvSpPr/>
            <p:nvPr/>
          </p:nvSpPr>
          <p:spPr>
            <a:xfrm>
              <a:off x="8106669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12"/>
            <p:cNvSpPr/>
            <p:nvPr/>
          </p:nvSpPr>
          <p:spPr>
            <a:xfrm>
              <a:off x="795014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12"/>
            <p:cNvSpPr/>
            <p:nvPr/>
          </p:nvSpPr>
          <p:spPr>
            <a:xfrm>
              <a:off x="826319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12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12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12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12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12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12"/>
            <p:cNvSpPr/>
            <p:nvPr/>
          </p:nvSpPr>
          <p:spPr>
            <a:xfrm>
              <a:off x="8106669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12"/>
            <p:cNvSpPr/>
            <p:nvPr/>
          </p:nvSpPr>
          <p:spPr>
            <a:xfrm>
              <a:off x="795014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12"/>
            <p:cNvSpPr/>
            <p:nvPr/>
          </p:nvSpPr>
          <p:spPr>
            <a:xfrm>
              <a:off x="826319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12"/>
            <p:cNvSpPr/>
            <p:nvPr/>
          </p:nvSpPr>
          <p:spPr>
            <a:xfrm>
              <a:off x="795014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12"/>
            <p:cNvSpPr/>
            <p:nvPr/>
          </p:nvSpPr>
          <p:spPr>
            <a:xfrm>
              <a:off x="826319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12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12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12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12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12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12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12"/>
            <p:cNvSpPr/>
            <p:nvPr/>
          </p:nvSpPr>
          <p:spPr>
            <a:xfrm>
              <a:off x="8106669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12"/>
            <p:cNvSpPr/>
            <p:nvPr/>
          </p:nvSpPr>
          <p:spPr>
            <a:xfrm>
              <a:off x="795014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12"/>
            <p:cNvSpPr/>
            <p:nvPr/>
          </p:nvSpPr>
          <p:spPr>
            <a:xfrm>
              <a:off x="826319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12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12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12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12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12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12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12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12"/>
            <p:cNvSpPr/>
            <p:nvPr/>
          </p:nvSpPr>
          <p:spPr>
            <a:xfrm>
              <a:off x="747908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12"/>
            <p:cNvSpPr/>
            <p:nvPr/>
          </p:nvSpPr>
          <p:spPr>
            <a:xfrm>
              <a:off x="732256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12"/>
            <p:cNvSpPr/>
            <p:nvPr/>
          </p:nvSpPr>
          <p:spPr>
            <a:xfrm>
              <a:off x="7635615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12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12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12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12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12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12"/>
            <p:cNvSpPr/>
            <p:nvPr/>
          </p:nvSpPr>
          <p:spPr>
            <a:xfrm>
              <a:off x="747908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12"/>
            <p:cNvSpPr/>
            <p:nvPr/>
          </p:nvSpPr>
          <p:spPr>
            <a:xfrm>
              <a:off x="732256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12"/>
            <p:cNvSpPr/>
            <p:nvPr/>
          </p:nvSpPr>
          <p:spPr>
            <a:xfrm>
              <a:off x="7635615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12"/>
            <p:cNvSpPr/>
            <p:nvPr/>
          </p:nvSpPr>
          <p:spPr>
            <a:xfrm>
              <a:off x="732256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12"/>
            <p:cNvSpPr/>
            <p:nvPr/>
          </p:nvSpPr>
          <p:spPr>
            <a:xfrm>
              <a:off x="7635615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12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12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12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12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12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12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12"/>
            <p:cNvSpPr/>
            <p:nvPr/>
          </p:nvSpPr>
          <p:spPr>
            <a:xfrm>
              <a:off x="747908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12"/>
            <p:cNvSpPr/>
            <p:nvPr/>
          </p:nvSpPr>
          <p:spPr>
            <a:xfrm>
              <a:off x="732256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12"/>
            <p:cNvSpPr/>
            <p:nvPr/>
          </p:nvSpPr>
          <p:spPr>
            <a:xfrm>
              <a:off x="7635615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12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12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12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12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12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12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12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12"/>
            <p:cNvSpPr/>
            <p:nvPr/>
          </p:nvSpPr>
          <p:spPr>
            <a:xfrm>
              <a:off x="685015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12"/>
            <p:cNvSpPr/>
            <p:nvPr/>
          </p:nvSpPr>
          <p:spPr>
            <a:xfrm>
              <a:off x="669363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12"/>
            <p:cNvSpPr/>
            <p:nvPr/>
          </p:nvSpPr>
          <p:spPr>
            <a:xfrm>
              <a:off x="7008157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12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12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12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12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12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12"/>
            <p:cNvSpPr/>
            <p:nvPr/>
          </p:nvSpPr>
          <p:spPr>
            <a:xfrm>
              <a:off x="685015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12"/>
            <p:cNvSpPr/>
            <p:nvPr/>
          </p:nvSpPr>
          <p:spPr>
            <a:xfrm>
              <a:off x="669363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12"/>
            <p:cNvSpPr/>
            <p:nvPr/>
          </p:nvSpPr>
          <p:spPr>
            <a:xfrm>
              <a:off x="7008157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12"/>
            <p:cNvSpPr/>
            <p:nvPr/>
          </p:nvSpPr>
          <p:spPr>
            <a:xfrm>
              <a:off x="669363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12"/>
            <p:cNvSpPr/>
            <p:nvPr/>
          </p:nvSpPr>
          <p:spPr>
            <a:xfrm>
              <a:off x="7008157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12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12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12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12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12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12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12"/>
            <p:cNvSpPr/>
            <p:nvPr/>
          </p:nvSpPr>
          <p:spPr>
            <a:xfrm>
              <a:off x="685015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12"/>
            <p:cNvSpPr/>
            <p:nvPr/>
          </p:nvSpPr>
          <p:spPr>
            <a:xfrm>
              <a:off x="669363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12"/>
            <p:cNvSpPr/>
            <p:nvPr/>
          </p:nvSpPr>
          <p:spPr>
            <a:xfrm>
              <a:off x="7008157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12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12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12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12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12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12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12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12"/>
            <p:cNvSpPr/>
            <p:nvPr/>
          </p:nvSpPr>
          <p:spPr>
            <a:xfrm>
              <a:off x="622257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12"/>
            <p:cNvSpPr/>
            <p:nvPr/>
          </p:nvSpPr>
          <p:spPr>
            <a:xfrm>
              <a:off x="60660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12"/>
            <p:cNvSpPr/>
            <p:nvPr/>
          </p:nvSpPr>
          <p:spPr>
            <a:xfrm>
              <a:off x="638057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12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12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12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12"/>
            <p:cNvSpPr/>
            <p:nvPr/>
          </p:nvSpPr>
          <p:spPr>
            <a:xfrm>
              <a:off x="622257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12"/>
            <p:cNvSpPr/>
            <p:nvPr/>
          </p:nvSpPr>
          <p:spPr>
            <a:xfrm>
              <a:off x="60660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12"/>
            <p:cNvSpPr/>
            <p:nvPr/>
          </p:nvSpPr>
          <p:spPr>
            <a:xfrm>
              <a:off x="638057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12"/>
            <p:cNvSpPr/>
            <p:nvPr/>
          </p:nvSpPr>
          <p:spPr>
            <a:xfrm>
              <a:off x="60660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12"/>
            <p:cNvSpPr/>
            <p:nvPr/>
          </p:nvSpPr>
          <p:spPr>
            <a:xfrm>
              <a:off x="638057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12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12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12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12"/>
            <p:cNvSpPr/>
            <p:nvPr/>
          </p:nvSpPr>
          <p:spPr>
            <a:xfrm>
              <a:off x="622257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12"/>
            <p:cNvSpPr/>
            <p:nvPr/>
          </p:nvSpPr>
          <p:spPr>
            <a:xfrm>
              <a:off x="60660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12"/>
            <p:cNvSpPr/>
            <p:nvPr/>
          </p:nvSpPr>
          <p:spPr>
            <a:xfrm>
              <a:off x="638057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12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12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9" name="Google Shape;4919;p12"/>
          <p:cNvSpPr txBox="1"/>
          <p:nvPr>
            <p:ph hasCustomPrompt="1" type="title"/>
          </p:nvPr>
        </p:nvSpPr>
        <p:spPr>
          <a:xfrm>
            <a:off x="1028700" y="1695450"/>
            <a:ext cx="7105500" cy="13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20" name="Google Shape;4920;p12"/>
          <p:cNvSpPr txBox="1"/>
          <p:nvPr>
            <p:ph idx="1" type="subTitle"/>
          </p:nvPr>
        </p:nvSpPr>
        <p:spPr>
          <a:xfrm>
            <a:off x="1885950" y="2905125"/>
            <a:ext cx="53721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492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">
    <p:bg>
      <p:bgPr>
        <a:solidFill>
          <a:schemeClr val="accent2"/>
        </a:solidFill>
      </p:bgPr>
    </p:bg>
    <p:spTree>
      <p:nvGrpSpPr>
        <p:cNvPr id="4922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rect b="b" l="l" r="r" t="t"/>
              <a:pathLst>
                <a:path extrusionOk="0" h="28778" w="143316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rect b="b" l="l" r="r" t="t"/>
              <a:pathLst>
                <a:path extrusionOk="0" h="60270" w="143316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rect b="b" l="l" r="r" t="t"/>
              <a:pathLst>
                <a:path extrusionOk="0" h="98370" w="143316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rect b="b" l="l" r="r" t="t"/>
              <a:pathLst>
                <a:path extrusionOk="0" h="135399" w="143316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rect b="b" l="l" r="r" t="t"/>
              <a:pathLst>
                <a:path extrusionOk="0" h="135399" w="104133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rect b="b" l="l" r="r" t="t"/>
              <a:pathLst>
                <a:path extrusionOk="0" h="135399" w="63806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rect b="b" l="l" r="r" t="t"/>
              <a:pathLst>
                <a:path extrusionOk="0" h="184428" w="41446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rect b="b" l="l" r="r" t="t"/>
              <a:pathLst>
                <a:path extrusionOk="0" h="179511" w="20765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rect b="b" l="l" r="r" t="t"/>
              <a:pathLst>
                <a:path extrusionOk="0" h="185143" w="56794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rect b="b" l="l" r="r" t="t"/>
              <a:pathLst>
                <a:path extrusionOk="0" h="135399" w="8275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rect b="b" l="l" r="r" t="t"/>
              <a:pathLst>
                <a:path extrusionOk="0" h="135399" w="129053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rect b="b" l="l" r="r" t="t"/>
              <a:pathLst>
                <a:path extrusionOk="0" h="121921" w="143341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rect b="b" l="l" r="r" t="t"/>
              <a:pathLst>
                <a:path extrusionOk="0" h="78165" w="143341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rect b="b" l="l" r="r" t="t"/>
              <a:pathLst>
                <a:path extrusionOk="0" h="43994" w="143341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rect b="b" l="l" r="r" t="t"/>
              <a:pathLst>
                <a:path extrusionOk="0" h="14229" w="143341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">
    <p:bg>
      <p:bgPr>
        <a:solidFill>
          <a:srgbClr val="289B7E">
            <a:alpha val="72320"/>
          </a:srgbClr>
        </a:solidFill>
      </p:bgPr>
    </p:bg>
    <p:spTree>
      <p:nvGrpSpPr>
        <p:cNvPr id="4954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rect b="b" l="l" r="r" t="t"/>
              <a:pathLst>
                <a:path extrusionOk="0" h="26504" w="37208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rect b="b" l="l" r="r" t="t"/>
              <a:pathLst>
                <a:path extrusionOk="0" h="7145" w="37208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rect b="b" l="l" r="r" t="t"/>
              <a:pathLst>
                <a:path extrusionOk="0" h="26516" w="37208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rect b="b" l="l" r="r" t="t"/>
              <a:pathLst>
                <a:path extrusionOk="0" h="26516" w="37208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rect b="b" l="l" r="r" t="t"/>
              <a:pathLst>
                <a:path extrusionOk="0" h="7145" w="37208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rect b="b" l="l" r="r" t="t"/>
              <a:pathLst>
                <a:path extrusionOk="0" h="26504" w="37208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">
    <p:bg>
      <p:bgPr>
        <a:solidFill>
          <a:schemeClr val="accent3"/>
        </a:solidFill>
      </p:bgPr>
    </p:bg>
    <p:spTree>
      <p:nvGrpSpPr>
        <p:cNvPr id="4968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">
    <p:bg>
      <p:bgPr>
        <a:solidFill>
          <a:srgbClr val="289B7E">
            <a:alpha val="72320"/>
          </a:srgbClr>
        </a:solidFill>
      </p:bgPr>
    </p:bg>
    <p:spTree>
      <p:nvGrpSpPr>
        <p:cNvPr id="6559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0" name="Google Shape;6560;p1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561" name="Google Shape;6561;p17"/>
            <p:cNvSpPr/>
            <p:nvPr/>
          </p:nvSpPr>
          <p:spPr>
            <a:xfrm>
              <a:off x="4325059" y="0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17"/>
            <p:cNvSpPr/>
            <p:nvPr/>
          </p:nvSpPr>
          <p:spPr>
            <a:xfrm>
              <a:off x="2276476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17"/>
            <p:cNvSpPr/>
            <p:nvPr/>
          </p:nvSpPr>
          <p:spPr>
            <a:xfrm>
              <a:off x="0" y="0"/>
              <a:ext cx="4576212" cy="2571219"/>
            </a:xfrm>
            <a:custGeom>
              <a:rect b="b" l="l" r="r" t="t"/>
              <a:pathLst>
                <a:path extrusionOk="0" h="26504" w="37208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17"/>
            <p:cNvSpPr/>
            <p:nvPr/>
          </p:nvSpPr>
          <p:spPr>
            <a:xfrm>
              <a:off x="0" y="2224569"/>
              <a:ext cx="4576212" cy="693154"/>
            </a:xfrm>
            <a:custGeom>
              <a:rect b="b" l="l" r="r" t="t"/>
              <a:pathLst>
                <a:path extrusionOk="0" h="7145" w="37208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17"/>
            <p:cNvSpPr/>
            <p:nvPr/>
          </p:nvSpPr>
          <p:spPr>
            <a:xfrm>
              <a:off x="0" y="2571094"/>
              <a:ext cx="4576212" cy="2572383"/>
            </a:xfrm>
            <a:custGeom>
              <a:rect b="b" l="l" r="r" t="t"/>
              <a:pathLst>
                <a:path extrusionOk="0" h="26516" w="37208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17"/>
            <p:cNvSpPr/>
            <p:nvPr/>
          </p:nvSpPr>
          <p:spPr>
            <a:xfrm>
              <a:off x="2276476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17"/>
            <p:cNvSpPr/>
            <p:nvPr/>
          </p:nvSpPr>
          <p:spPr>
            <a:xfrm>
              <a:off x="4325059" y="2571715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17"/>
            <p:cNvSpPr/>
            <p:nvPr/>
          </p:nvSpPr>
          <p:spPr>
            <a:xfrm>
              <a:off x="4571949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17"/>
            <p:cNvSpPr/>
            <p:nvPr/>
          </p:nvSpPr>
          <p:spPr>
            <a:xfrm>
              <a:off x="4572050" y="2571098"/>
              <a:ext cx="4576212" cy="2572450"/>
            </a:xfrm>
            <a:custGeom>
              <a:rect b="b" l="l" r="r" t="t"/>
              <a:pathLst>
                <a:path extrusionOk="0" h="26516" w="37208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17"/>
            <p:cNvSpPr/>
            <p:nvPr/>
          </p:nvSpPr>
          <p:spPr>
            <a:xfrm>
              <a:off x="4572050" y="2224566"/>
              <a:ext cx="4576212" cy="693172"/>
            </a:xfrm>
            <a:custGeom>
              <a:rect b="b" l="l" r="r" t="t"/>
              <a:pathLst>
                <a:path extrusionOk="0" h="7145" w="37208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17"/>
            <p:cNvSpPr/>
            <p:nvPr/>
          </p:nvSpPr>
          <p:spPr>
            <a:xfrm>
              <a:off x="4572050" y="-50"/>
              <a:ext cx="4576212" cy="2571286"/>
            </a:xfrm>
            <a:custGeom>
              <a:rect b="b" l="l" r="r" t="t"/>
              <a:pathLst>
                <a:path extrusionOk="0" h="26504" w="37208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17"/>
            <p:cNvSpPr/>
            <p:nvPr/>
          </p:nvSpPr>
          <p:spPr>
            <a:xfrm>
              <a:off x="4571949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3" name="Google Shape;6573;p17"/>
          <p:cNvSpPr txBox="1"/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74" name="Google Shape;6574;p17"/>
          <p:cNvSpPr txBox="1"/>
          <p:nvPr>
            <p:ph hasCustomPrompt="1" idx="2" type="title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75" name="Google Shape;6575;p17"/>
          <p:cNvSpPr txBox="1"/>
          <p:nvPr>
            <p:ph idx="1" type="subTitle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_1">
    <p:bg>
      <p:bgPr>
        <a:solidFill>
          <a:srgbClr val="289B7E">
            <a:alpha val="72320"/>
          </a:srgbClr>
        </a:solidFill>
      </p:bgPr>
    </p:bg>
    <p:spTree>
      <p:nvGrpSpPr>
        <p:cNvPr id="6576" name="Shape 6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7" name="Google Shape;6577;p18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78" name="Google Shape;6578;p18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79" name="Google Shape;6579;p1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80" name="Google Shape;6580;p1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1" name="Google Shape;6581;p1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2" name="Google Shape;6582;p1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3" name="Google Shape;6583;p1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4" name="Google Shape;6584;p1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5" name="Google Shape;6585;p1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6" name="Google Shape;6586;p1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7" name="Google Shape;6587;p1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8" name="Google Shape;6588;p1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9" name="Google Shape;6589;p1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0" name="Google Shape;6590;p1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1" name="Google Shape;6591;p1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592" name="Google Shape;6592;p18"/>
          <p:cNvSpPr txBox="1"/>
          <p:nvPr>
            <p:ph type="title"/>
          </p:nvPr>
        </p:nvSpPr>
        <p:spPr>
          <a:xfrm>
            <a:off x="3397550" y="2303250"/>
            <a:ext cx="37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93" name="Google Shape;6593;p18"/>
          <p:cNvSpPr txBox="1"/>
          <p:nvPr>
            <p:ph hasCustomPrompt="1" idx="2" type="title"/>
          </p:nvPr>
        </p:nvSpPr>
        <p:spPr>
          <a:xfrm>
            <a:off x="4176350" y="1462650"/>
            <a:ext cx="2174400" cy="11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94" name="Google Shape;6594;p18"/>
          <p:cNvSpPr txBox="1"/>
          <p:nvPr>
            <p:ph idx="1" type="subTitle"/>
          </p:nvPr>
        </p:nvSpPr>
        <p:spPr>
          <a:xfrm>
            <a:off x="3885525" y="2905375"/>
            <a:ext cx="27558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2_1_1">
    <p:bg>
      <p:bgPr>
        <a:solidFill>
          <a:srgbClr val="289B7E">
            <a:alpha val="72320"/>
          </a:srgbClr>
        </a:solidFill>
      </p:bgPr>
    </p:bg>
    <p:spTree>
      <p:nvGrpSpPr>
        <p:cNvPr id="6595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6" name="Google Shape;6596;p1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97" name="Google Shape;6597;p19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98" name="Google Shape;6598;p1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99" name="Google Shape;6599;p1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0" name="Google Shape;6600;p1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1" name="Google Shape;6601;p1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2" name="Google Shape;6602;p1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3" name="Google Shape;6603;p1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4" name="Google Shape;6604;p1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5" name="Google Shape;6605;p1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6" name="Google Shape;6606;p1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7" name="Google Shape;6607;p1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8" name="Google Shape;6608;p1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9" name="Google Shape;6609;p1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0" name="Google Shape;6610;p1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611" name="Google Shape;6611;p19"/>
          <p:cNvSpPr txBox="1"/>
          <p:nvPr>
            <p:ph type="title"/>
          </p:nvPr>
        </p:nvSpPr>
        <p:spPr>
          <a:xfrm>
            <a:off x="1810650" y="2303250"/>
            <a:ext cx="37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12" name="Google Shape;6612;p19"/>
          <p:cNvSpPr txBox="1"/>
          <p:nvPr>
            <p:ph hasCustomPrompt="1" idx="2" type="title"/>
          </p:nvPr>
        </p:nvSpPr>
        <p:spPr>
          <a:xfrm>
            <a:off x="2589450" y="1462650"/>
            <a:ext cx="2174400" cy="11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13" name="Google Shape;6613;p19"/>
          <p:cNvSpPr txBox="1"/>
          <p:nvPr>
            <p:ph idx="1" type="subTitle"/>
          </p:nvPr>
        </p:nvSpPr>
        <p:spPr>
          <a:xfrm>
            <a:off x="2298625" y="2905375"/>
            <a:ext cx="27558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2_1_1_1">
    <p:bg>
      <p:bgPr>
        <a:solidFill>
          <a:schemeClr val="accent3"/>
        </a:solidFill>
      </p:bgPr>
    </p:bg>
    <p:spTree>
      <p:nvGrpSpPr>
        <p:cNvPr id="6614" name="Shape 6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" name="Google Shape;6615;p20"/>
          <p:cNvGrpSpPr/>
          <p:nvPr/>
        </p:nvGrpSpPr>
        <p:grpSpPr>
          <a:xfrm>
            <a:off x="-133355" y="25"/>
            <a:ext cx="9305870" cy="5143513"/>
            <a:chOff x="-113074" y="-12"/>
            <a:chExt cx="5148476" cy="5143513"/>
          </a:xfrm>
        </p:grpSpPr>
        <p:sp>
          <p:nvSpPr>
            <p:cNvPr id="6616" name="Google Shape;6616;p20"/>
            <p:cNvSpPr/>
            <p:nvPr/>
          </p:nvSpPr>
          <p:spPr>
            <a:xfrm>
              <a:off x="-96740" y="12213"/>
              <a:ext cx="2138828" cy="2117064"/>
            </a:xfrm>
            <a:custGeom>
              <a:rect b="b" l="l" r="r" t="t"/>
              <a:pathLst>
                <a:path extrusionOk="0" h="41732" w="42161">
                  <a:moveTo>
                    <a:pt x="417" y="0"/>
                  </a:moveTo>
                  <a:lnTo>
                    <a:pt x="0" y="453"/>
                  </a:lnTo>
                  <a:lnTo>
                    <a:pt x="42160" y="4173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20"/>
            <p:cNvSpPr/>
            <p:nvPr/>
          </p:nvSpPr>
          <p:spPr>
            <a:xfrm>
              <a:off x="3048817" y="12822"/>
              <a:ext cx="1972078" cy="1992624"/>
            </a:xfrm>
            <a:custGeom>
              <a:rect b="b" l="l" r="r" t="t"/>
              <a:pathLst>
                <a:path extrusionOk="0" h="39279" w="38874">
                  <a:moveTo>
                    <a:pt x="38433" y="0"/>
                  </a:moveTo>
                  <a:lnTo>
                    <a:pt x="0" y="39279"/>
                  </a:lnTo>
                  <a:lnTo>
                    <a:pt x="38874" y="429"/>
                  </a:lnTo>
                  <a:lnTo>
                    <a:pt x="38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20"/>
            <p:cNvSpPr/>
            <p:nvPr/>
          </p:nvSpPr>
          <p:spPr>
            <a:xfrm>
              <a:off x="-96740" y="3061090"/>
              <a:ext cx="2091699" cy="2069378"/>
            </a:xfrm>
            <a:custGeom>
              <a:rect b="b" l="l" r="r" t="t"/>
              <a:pathLst>
                <a:path extrusionOk="0" h="40792" w="41232">
                  <a:moveTo>
                    <a:pt x="41232" y="1"/>
                  </a:moveTo>
                  <a:lnTo>
                    <a:pt x="0" y="40363"/>
                  </a:lnTo>
                  <a:lnTo>
                    <a:pt x="417" y="40792"/>
                  </a:lnTo>
                  <a:lnTo>
                    <a:pt x="41232" y="1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9" name="Google Shape;6619;p20"/>
            <p:cNvSpPr/>
            <p:nvPr/>
          </p:nvSpPr>
          <p:spPr>
            <a:xfrm>
              <a:off x="3605661" y="3700116"/>
              <a:ext cx="1415215" cy="1430332"/>
            </a:xfrm>
            <a:custGeom>
              <a:rect b="b" l="l" r="r" t="t"/>
              <a:pathLst>
                <a:path extrusionOk="0" h="28195" w="27897">
                  <a:moveTo>
                    <a:pt x="1" y="1"/>
                  </a:moveTo>
                  <a:lnTo>
                    <a:pt x="27456" y="28195"/>
                  </a:lnTo>
                  <a:lnTo>
                    <a:pt x="27897" y="27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0" name="Google Shape;6620;p20"/>
            <p:cNvSpPr/>
            <p:nvPr/>
          </p:nvSpPr>
          <p:spPr>
            <a:xfrm>
              <a:off x="3164781" y="12822"/>
              <a:ext cx="1592161" cy="1795132"/>
            </a:xfrm>
            <a:custGeom>
              <a:rect b="b" l="l" r="r" t="t"/>
              <a:pathLst>
                <a:path extrusionOk="0" h="35386" w="31385">
                  <a:moveTo>
                    <a:pt x="30933" y="0"/>
                  </a:moveTo>
                  <a:lnTo>
                    <a:pt x="0" y="35385"/>
                  </a:lnTo>
                  <a:lnTo>
                    <a:pt x="31385" y="429"/>
                  </a:lnTo>
                  <a:lnTo>
                    <a:pt x="3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20"/>
            <p:cNvSpPr/>
            <p:nvPr/>
          </p:nvSpPr>
          <p:spPr>
            <a:xfrm>
              <a:off x="2987182" y="15815"/>
              <a:ext cx="917554" cy="1650805"/>
            </a:xfrm>
            <a:custGeom>
              <a:rect b="b" l="l" r="r" t="t"/>
              <a:pathLst>
                <a:path extrusionOk="0" h="32541" w="18087">
                  <a:moveTo>
                    <a:pt x="17562" y="1"/>
                  </a:moveTo>
                  <a:lnTo>
                    <a:pt x="1" y="32540"/>
                  </a:lnTo>
                  <a:lnTo>
                    <a:pt x="18086" y="298"/>
                  </a:lnTo>
                  <a:lnTo>
                    <a:pt x="175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20"/>
            <p:cNvSpPr/>
            <p:nvPr/>
          </p:nvSpPr>
          <p:spPr>
            <a:xfrm>
              <a:off x="4132930" y="13989"/>
              <a:ext cx="496545" cy="590802"/>
            </a:xfrm>
            <a:custGeom>
              <a:rect b="b" l="l" r="r" t="t"/>
              <a:pathLst>
                <a:path extrusionOk="0" h="11646" w="9788">
                  <a:moveTo>
                    <a:pt x="9323" y="1"/>
                  </a:moveTo>
                  <a:lnTo>
                    <a:pt x="1" y="11645"/>
                  </a:lnTo>
                  <a:lnTo>
                    <a:pt x="9788" y="382"/>
                  </a:lnTo>
                  <a:lnTo>
                    <a:pt x="93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3" name="Google Shape;6623;p20"/>
            <p:cNvSpPr/>
            <p:nvPr/>
          </p:nvSpPr>
          <p:spPr>
            <a:xfrm>
              <a:off x="2156710" y="21243"/>
              <a:ext cx="247715" cy="1871278"/>
            </a:xfrm>
            <a:custGeom>
              <a:rect b="b" l="l" r="r" t="t"/>
              <a:pathLst>
                <a:path extrusionOk="0" h="36887" w="4883">
                  <a:moveTo>
                    <a:pt x="620" y="1"/>
                  </a:moveTo>
                  <a:lnTo>
                    <a:pt x="1" y="96"/>
                  </a:lnTo>
                  <a:lnTo>
                    <a:pt x="4882" y="36886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4" name="Google Shape;6624;p20"/>
            <p:cNvSpPr/>
            <p:nvPr/>
          </p:nvSpPr>
          <p:spPr>
            <a:xfrm>
              <a:off x="1587133" y="18250"/>
              <a:ext cx="602875" cy="1696665"/>
            </a:xfrm>
            <a:custGeom>
              <a:rect b="b" l="l" r="r" t="t"/>
              <a:pathLst>
                <a:path extrusionOk="0" h="33445" w="11884">
                  <a:moveTo>
                    <a:pt x="561" y="0"/>
                  </a:moveTo>
                  <a:lnTo>
                    <a:pt x="1" y="215"/>
                  </a:lnTo>
                  <a:lnTo>
                    <a:pt x="11883" y="3344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20"/>
            <p:cNvSpPr/>
            <p:nvPr/>
          </p:nvSpPr>
          <p:spPr>
            <a:xfrm>
              <a:off x="1397511" y="17641"/>
              <a:ext cx="271253" cy="613732"/>
            </a:xfrm>
            <a:custGeom>
              <a:rect b="b" l="l" r="r" t="t"/>
              <a:pathLst>
                <a:path extrusionOk="0" h="12098" w="5347">
                  <a:moveTo>
                    <a:pt x="548" y="0"/>
                  </a:moveTo>
                  <a:lnTo>
                    <a:pt x="0" y="238"/>
                  </a:lnTo>
                  <a:lnTo>
                    <a:pt x="5346" y="1209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20"/>
            <p:cNvSpPr/>
            <p:nvPr/>
          </p:nvSpPr>
          <p:spPr>
            <a:xfrm>
              <a:off x="2798727" y="19467"/>
              <a:ext cx="483863" cy="1538438"/>
            </a:xfrm>
            <a:custGeom>
              <a:rect b="b" l="l" r="r" t="t"/>
              <a:pathLst>
                <a:path extrusionOk="0" h="30326" w="9538">
                  <a:moveTo>
                    <a:pt x="8954" y="0"/>
                  </a:moveTo>
                  <a:lnTo>
                    <a:pt x="1" y="30325"/>
                  </a:lnTo>
                  <a:lnTo>
                    <a:pt x="9538" y="16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20"/>
            <p:cNvSpPr/>
            <p:nvPr/>
          </p:nvSpPr>
          <p:spPr>
            <a:xfrm>
              <a:off x="-96131" y="409619"/>
              <a:ext cx="1769767" cy="1481062"/>
            </a:xfrm>
            <a:custGeom>
              <a:rect b="b" l="l" r="r" t="t"/>
              <a:pathLst>
                <a:path extrusionOk="0" h="29195" w="34886">
                  <a:moveTo>
                    <a:pt x="393" y="0"/>
                  </a:moveTo>
                  <a:lnTo>
                    <a:pt x="0" y="453"/>
                  </a:lnTo>
                  <a:lnTo>
                    <a:pt x="34886" y="29195"/>
                  </a:lnTo>
                  <a:lnTo>
                    <a:pt x="34886" y="2919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20"/>
            <p:cNvSpPr/>
            <p:nvPr/>
          </p:nvSpPr>
          <p:spPr>
            <a:xfrm>
              <a:off x="-90703" y="1793337"/>
              <a:ext cx="1896643" cy="575075"/>
            </a:xfrm>
            <a:custGeom>
              <a:rect b="b" l="l" r="r" t="t"/>
              <a:pathLst>
                <a:path extrusionOk="0" h="11336" w="37387">
                  <a:moveTo>
                    <a:pt x="179" y="1"/>
                  </a:moveTo>
                  <a:lnTo>
                    <a:pt x="0" y="584"/>
                  </a:lnTo>
                  <a:lnTo>
                    <a:pt x="37386" y="11335"/>
                  </a:lnTo>
                  <a:lnTo>
                    <a:pt x="37386" y="1133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20"/>
            <p:cNvSpPr/>
            <p:nvPr/>
          </p:nvSpPr>
          <p:spPr>
            <a:xfrm>
              <a:off x="4111827" y="4764346"/>
              <a:ext cx="279674" cy="364241"/>
            </a:xfrm>
            <a:custGeom>
              <a:rect b="b" l="l" r="r" t="t"/>
              <a:pathLst>
                <a:path extrusionOk="0" h="7180" w="5513">
                  <a:moveTo>
                    <a:pt x="0" y="0"/>
                  </a:moveTo>
                  <a:lnTo>
                    <a:pt x="5025" y="7180"/>
                  </a:lnTo>
                  <a:lnTo>
                    <a:pt x="5513" y="6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20"/>
            <p:cNvSpPr/>
            <p:nvPr/>
          </p:nvSpPr>
          <p:spPr>
            <a:xfrm>
              <a:off x="3466767" y="2922196"/>
              <a:ext cx="1548077" cy="553312"/>
            </a:xfrm>
            <a:custGeom>
              <a:rect b="b" l="l" r="r" t="t"/>
              <a:pathLst>
                <a:path extrusionOk="0" h="10907" w="30516">
                  <a:moveTo>
                    <a:pt x="0" y="0"/>
                  </a:moveTo>
                  <a:lnTo>
                    <a:pt x="30314" y="10906"/>
                  </a:lnTo>
                  <a:lnTo>
                    <a:pt x="30516" y="10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20"/>
            <p:cNvSpPr/>
            <p:nvPr/>
          </p:nvSpPr>
          <p:spPr>
            <a:xfrm>
              <a:off x="3075956" y="2712028"/>
              <a:ext cx="1937125" cy="456671"/>
            </a:xfrm>
            <a:custGeom>
              <a:rect b="b" l="l" r="r" t="t"/>
              <a:pathLst>
                <a:path extrusionOk="0" h="9002" w="38185">
                  <a:moveTo>
                    <a:pt x="1" y="0"/>
                  </a:moveTo>
                  <a:lnTo>
                    <a:pt x="38053" y="9001"/>
                  </a:lnTo>
                  <a:lnTo>
                    <a:pt x="38184" y="84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20"/>
            <p:cNvSpPr/>
            <p:nvPr/>
          </p:nvSpPr>
          <p:spPr>
            <a:xfrm>
              <a:off x="3287392" y="1590424"/>
              <a:ext cx="1728067" cy="668063"/>
            </a:xfrm>
            <a:custGeom>
              <a:rect b="b" l="l" r="r" t="t"/>
              <a:pathLst>
                <a:path extrusionOk="0" h="13169" w="34064">
                  <a:moveTo>
                    <a:pt x="33838" y="0"/>
                  </a:moveTo>
                  <a:lnTo>
                    <a:pt x="0" y="13168"/>
                  </a:lnTo>
                  <a:lnTo>
                    <a:pt x="34064" y="560"/>
                  </a:lnTo>
                  <a:lnTo>
                    <a:pt x="338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20"/>
            <p:cNvSpPr/>
            <p:nvPr/>
          </p:nvSpPr>
          <p:spPr>
            <a:xfrm>
              <a:off x="-93747" y="2899825"/>
              <a:ext cx="1805430" cy="1011759"/>
            </a:xfrm>
            <a:custGeom>
              <a:rect b="b" l="l" r="r" t="t"/>
              <a:pathLst>
                <a:path extrusionOk="0" h="19944" w="35589">
                  <a:moveTo>
                    <a:pt x="35589" y="1"/>
                  </a:moveTo>
                  <a:lnTo>
                    <a:pt x="1" y="19408"/>
                  </a:lnTo>
                  <a:lnTo>
                    <a:pt x="299" y="19944"/>
                  </a:lnTo>
                  <a:lnTo>
                    <a:pt x="35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20"/>
            <p:cNvSpPr/>
            <p:nvPr/>
          </p:nvSpPr>
          <p:spPr>
            <a:xfrm>
              <a:off x="2980537" y="3326856"/>
              <a:ext cx="1180893" cy="1801169"/>
            </a:xfrm>
            <a:custGeom>
              <a:rect b="b" l="l" r="r" t="t"/>
              <a:pathLst>
                <a:path extrusionOk="0" h="35505" w="23278">
                  <a:moveTo>
                    <a:pt x="1" y="1"/>
                  </a:moveTo>
                  <a:lnTo>
                    <a:pt x="22777" y="35505"/>
                  </a:lnTo>
                  <a:lnTo>
                    <a:pt x="23277" y="35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20"/>
            <p:cNvSpPr/>
            <p:nvPr/>
          </p:nvSpPr>
          <p:spPr>
            <a:xfrm>
              <a:off x="2967854" y="3028472"/>
              <a:ext cx="2053043" cy="1957620"/>
            </a:xfrm>
            <a:custGeom>
              <a:rect b="b" l="l" r="r" t="t"/>
              <a:pathLst>
                <a:path extrusionOk="0" h="38589" w="40470">
                  <a:moveTo>
                    <a:pt x="1" y="1"/>
                  </a:moveTo>
                  <a:lnTo>
                    <a:pt x="40029" y="38589"/>
                  </a:lnTo>
                  <a:lnTo>
                    <a:pt x="40470" y="38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20"/>
            <p:cNvSpPr/>
            <p:nvPr/>
          </p:nvSpPr>
          <p:spPr>
            <a:xfrm>
              <a:off x="3922154" y="1433369"/>
              <a:ext cx="1093891" cy="501365"/>
            </a:xfrm>
            <a:custGeom>
              <a:rect b="b" l="l" r="r" t="t"/>
              <a:pathLst>
                <a:path extrusionOk="0" h="9883" w="21563">
                  <a:moveTo>
                    <a:pt x="21313" y="1"/>
                  </a:moveTo>
                  <a:lnTo>
                    <a:pt x="1" y="9883"/>
                  </a:lnTo>
                  <a:lnTo>
                    <a:pt x="21563" y="548"/>
                  </a:lnTo>
                  <a:lnTo>
                    <a:pt x="213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20"/>
            <p:cNvSpPr/>
            <p:nvPr/>
          </p:nvSpPr>
          <p:spPr>
            <a:xfrm>
              <a:off x="59097" y="4113856"/>
              <a:ext cx="964631" cy="1016578"/>
            </a:xfrm>
            <a:custGeom>
              <a:rect b="b" l="l" r="r" t="t"/>
              <a:pathLst>
                <a:path extrusionOk="0" h="20039" w="19015">
                  <a:moveTo>
                    <a:pt x="19014" y="0"/>
                  </a:moveTo>
                  <a:lnTo>
                    <a:pt x="0" y="19610"/>
                  </a:lnTo>
                  <a:lnTo>
                    <a:pt x="429" y="20039"/>
                  </a:lnTo>
                  <a:lnTo>
                    <a:pt x="19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20"/>
            <p:cNvSpPr/>
            <p:nvPr/>
          </p:nvSpPr>
          <p:spPr>
            <a:xfrm>
              <a:off x="-93747" y="3352829"/>
              <a:ext cx="1174856" cy="662635"/>
            </a:xfrm>
            <a:custGeom>
              <a:rect b="b" l="l" r="r" t="t"/>
              <a:pathLst>
                <a:path extrusionOk="0" h="13062" w="23159">
                  <a:moveTo>
                    <a:pt x="23159" y="1"/>
                  </a:moveTo>
                  <a:lnTo>
                    <a:pt x="1" y="12526"/>
                  </a:lnTo>
                  <a:lnTo>
                    <a:pt x="299" y="13062"/>
                  </a:lnTo>
                  <a:lnTo>
                    <a:pt x="23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20"/>
            <p:cNvSpPr/>
            <p:nvPr/>
          </p:nvSpPr>
          <p:spPr>
            <a:xfrm>
              <a:off x="-91312" y="1652008"/>
              <a:ext cx="616116" cy="230162"/>
            </a:xfrm>
            <a:custGeom>
              <a:rect b="b" l="l" r="r" t="t"/>
              <a:pathLst>
                <a:path extrusionOk="0" h="4537" w="12145">
                  <a:moveTo>
                    <a:pt x="203" y="1"/>
                  </a:moveTo>
                  <a:lnTo>
                    <a:pt x="1" y="572"/>
                  </a:lnTo>
                  <a:lnTo>
                    <a:pt x="12145" y="4537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20"/>
            <p:cNvSpPr/>
            <p:nvPr/>
          </p:nvSpPr>
          <p:spPr>
            <a:xfrm>
              <a:off x="1972516" y="3207898"/>
              <a:ext cx="391433" cy="1914094"/>
            </a:xfrm>
            <a:custGeom>
              <a:rect b="b" l="l" r="r" t="t"/>
              <a:pathLst>
                <a:path extrusionOk="0" h="37731" w="7716">
                  <a:moveTo>
                    <a:pt x="7715" y="0"/>
                  </a:moveTo>
                  <a:lnTo>
                    <a:pt x="0" y="37624"/>
                  </a:lnTo>
                  <a:lnTo>
                    <a:pt x="595" y="37731"/>
                  </a:lnTo>
                  <a:lnTo>
                    <a:pt x="7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20"/>
            <p:cNvSpPr/>
            <p:nvPr/>
          </p:nvSpPr>
          <p:spPr>
            <a:xfrm>
              <a:off x="2160920" y="4414625"/>
              <a:ext cx="101561" cy="706720"/>
            </a:xfrm>
            <a:custGeom>
              <a:rect b="b" l="l" r="r" t="t"/>
              <a:pathLst>
                <a:path extrusionOk="0" h="13931" w="2002">
                  <a:moveTo>
                    <a:pt x="2001" y="1"/>
                  </a:moveTo>
                  <a:lnTo>
                    <a:pt x="1" y="13860"/>
                  </a:lnTo>
                  <a:lnTo>
                    <a:pt x="596" y="13931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20"/>
            <p:cNvSpPr/>
            <p:nvPr/>
          </p:nvSpPr>
          <p:spPr>
            <a:xfrm>
              <a:off x="-90094" y="2860561"/>
              <a:ext cx="1409178" cy="362466"/>
            </a:xfrm>
            <a:custGeom>
              <a:rect b="b" l="l" r="r" t="t"/>
              <a:pathLst>
                <a:path extrusionOk="0" h="7145" w="27778">
                  <a:moveTo>
                    <a:pt x="27778" y="1"/>
                  </a:moveTo>
                  <a:lnTo>
                    <a:pt x="0" y="6549"/>
                  </a:lnTo>
                  <a:lnTo>
                    <a:pt x="155" y="7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20"/>
            <p:cNvSpPr/>
            <p:nvPr/>
          </p:nvSpPr>
          <p:spPr>
            <a:xfrm>
              <a:off x="59097" y="12822"/>
              <a:ext cx="1490701" cy="1569840"/>
            </a:xfrm>
            <a:custGeom>
              <a:rect b="b" l="l" r="r" t="t"/>
              <a:pathLst>
                <a:path extrusionOk="0" h="30945" w="29385">
                  <a:moveTo>
                    <a:pt x="429" y="0"/>
                  </a:moveTo>
                  <a:lnTo>
                    <a:pt x="0" y="429"/>
                  </a:lnTo>
                  <a:lnTo>
                    <a:pt x="29385" y="3094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20"/>
            <p:cNvSpPr/>
            <p:nvPr/>
          </p:nvSpPr>
          <p:spPr>
            <a:xfrm>
              <a:off x="-111857" y="2990426"/>
              <a:ext cx="2131573" cy="2152372"/>
            </a:xfrm>
            <a:custGeom>
              <a:rect b="b" l="l" r="r" t="t"/>
              <a:pathLst>
                <a:path extrusionOk="0" h="42428" w="42018">
                  <a:moveTo>
                    <a:pt x="42018" y="1"/>
                  </a:moveTo>
                  <a:lnTo>
                    <a:pt x="167" y="41661"/>
                  </a:lnTo>
                  <a:cubicBezTo>
                    <a:pt x="1" y="41839"/>
                    <a:pt x="1" y="42137"/>
                    <a:pt x="179" y="42304"/>
                  </a:cubicBezTo>
                  <a:cubicBezTo>
                    <a:pt x="267" y="42386"/>
                    <a:pt x="381" y="42427"/>
                    <a:pt x="495" y="42427"/>
                  </a:cubicBezTo>
                  <a:cubicBezTo>
                    <a:pt x="613" y="42427"/>
                    <a:pt x="731" y="42383"/>
                    <a:pt x="822" y="42292"/>
                  </a:cubicBezTo>
                  <a:lnTo>
                    <a:pt x="42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20"/>
            <p:cNvSpPr/>
            <p:nvPr/>
          </p:nvSpPr>
          <p:spPr>
            <a:xfrm>
              <a:off x="-111248" y="546"/>
              <a:ext cx="2007183" cy="1983797"/>
            </a:xfrm>
            <a:custGeom>
              <a:rect b="b" l="l" r="r" t="t"/>
              <a:pathLst>
                <a:path extrusionOk="0" h="39105" w="39566">
                  <a:moveTo>
                    <a:pt x="510" y="0"/>
                  </a:moveTo>
                  <a:cubicBezTo>
                    <a:pt x="382" y="0"/>
                    <a:pt x="256" y="52"/>
                    <a:pt x="167" y="147"/>
                  </a:cubicBezTo>
                  <a:cubicBezTo>
                    <a:pt x="1" y="325"/>
                    <a:pt x="1" y="599"/>
                    <a:pt x="179" y="778"/>
                  </a:cubicBezTo>
                  <a:lnTo>
                    <a:pt x="39565" y="39104"/>
                  </a:lnTo>
                  <a:lnTo>
                    <a:pt x="822" y="123"/>
                  </a:lnTo>
                  <a:cubicBezTo>
                    <a:pt x="733" y="40"/>
                    <a:pt x="621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20"/>
            <p:cNvSpPr/>
            <p:nvPr/>
          </p:nvSpPr>
          <p:spPr>
            <a:xfrm>
              <a:off x="2950962" y="3038770"/>
              <a:ext cx="2083836" cy="2103925"/>
            </a:xfrm>
            <a:custGeom>
              <a:rect b="b" l="l" r="r" t="t"/>
              <a:pathLst>
                <a:path extrusionOk="0" h="41473" w="41077">
                  <a:moveTo>
                    <a:pt x="0" y="0"/>
                  </a:moveTo>
                  <a:lnTo>
                    <a:pt x="40267" y="41339"/>
                  </a:lnTo>
                  <a:cubicBezTo>
                    <a:pt x="40357" y="41428"/>
                    <a:pt x="40470" y="41473"/>
                    <a:pt x="40583" y="41473"/>
                  </a:cubicBezTo>
                  <a:cubicBezTo>
                    <a:pt x="40696" y="41473"/>
                    <a:pt x="40809" y="41428"/>
                    <a:pt x="40898" y="41339"/>
                  </a:cubicBezTo>
                  <a:cubicBezTo>
                    <a:pt x="41077" y="41160"/>
                    <a:pt x="41077" y="40874"/>
                    <a:pt x="40898" y="406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20"/>
            <p:cNvSpPr/>
            <p:nvPr/>
          </p:nvSpPr>
          <p:spPr>
            <a:xfrm>
              <a:off x="3590594" y="-12"/>
              <a:ext cx="1444182" cy="1427441"/>
            </a:xfrm>
            <a:custGeom>
              <a:rect b="b" l="l" r="r" t="t"/>
              <a:pathLst>
                <a:path extrusionOk="0" h="28138" w="28468">
                  <a:moveTo>
                    <a:pt x="27974" y="0"/>
                  </a:moveTo>
                  <a:cubicBezTo>
                    <a:pt x="27861" y="0"/>
                    <a:pt x="27748" y="45"/>
                    <a:pt x="27658" y="134"/>
                  </a:cubicBezTo>
                  <a:lnTo>
                    <a:pt x="0" y="28137"/>
                  </a:lnTo>
                  <a:lnTo>
                    <a:pt x="28277" y="777"/>
                  </a:lnTo>
                  <a:lnTo>
                    <a:pt x="28289" y="777"/>
                  </a:lnTo>
                  <a:cubicBezTo>
                    <a:pt x="28468" y="598"/>
                    <a:pt x="28468" y="313"/>
                    <a:pt x="28289" y="134"/>
                  </a:cubicBezTo>
                  <a:cubicBezTo>
                    <a:pt x="28200" y="45"/>
                    <a:pt x="28087" y="0"/>
                    <a:pt x="27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8" name="Google Shape;6648;p20"/>
            <p:cNvSpPr/>
            <p:nvPr/>
          </p:nvSpPr>
          <p:spPr>
            <a:xfrm>
              <a:off x="-102776" y="272500"/>
              <a:ext cx="1801777" cy="1595864"/>
            </a:xfrm>
            <a:custGeom>
              <a:rect b="b" l="l" r="r" t="t"/>
              <a:pathLst>
                <a:path extrusionOk="0" h="31458" w="35517">
                  <a:moveTo>
                    <a:pt x="324" y="1"/>
                  </a:moveTo>
                  <a:cubicBezTo>
                    <a:pt x="243" y="1"/>
                    <a:pt x="164" y="34"/>
                    <a:pt x="107" y="96"/>
                  </a:cubicBezTo>
                  <a:cubicBezTo>
                    <a:pt x="0" y="227"/>
                    <a:pt x="12" y="417"/>
                    <a:pt x="131" y="525"/>
                  </a:cubicBezTo>
                  <a:lnTo>
                    <a:pt x="35517" y="31457"/>
                  </a:lnTo>
                  <a:lnTo>
                    <a:pt x="536" y="84"/>
                  </a:lnTo>
                  <a:cubicBezTo>
                    <a:pt x="474" y="28"/>
                    <a:pt x="398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9" name="Google Shape;6649;p20"/>
            <p:cNvSpPr/>
            <p:nvPr/>
          </p:nvSpPr>
          <p:spPr>
            <a:xfrm>
              <a:off x="-113074" y="1118599"/>
              <a:ext cx="1670133" cy="927902"/>
            </a:xfrm>
            <a:custGeom>
              <a:rect b="b" l="l" r="r" t="t"/>
              <a:pathLst>
                <a:path extrusionOk="0" h="18291" w="32922">
                  <a:moveTo>
                    <a:pt x="543" y="1"/>
                  </a:moveTo>
                  <a:cubicBezTo>
                    <a:pt x="370" y="1"/>
                    <a:pt x="205" y="99"/>
                    <a:pt x="120" y="252"/>
                  </a:cubicBezTo>
                  <a:cubicBezTo>
                    <a:pt x="1" y="455"/>
                    <a:pt x="84" y="741"/>
                    <a:pt x="310" y="860"/>
                  </a:cubicBezTo>
                  <a:lnTo>
                    <a:pt x="32922" y="18290"/>
                  </a:lnTo>
                  <a:lnTo>
                    <a:pt x="751" y="50"/>
                  </a:lnTo>
                  <a:cubicBezTo>
                    <a:pt x="683" y="16"/>
                    <a:pt x="61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20"/>
            <p:cNvSpPr/>
            <p:nvPr/>
          </p:nvSpPr>
          <p:spPr>
            <a:xfrm>
              <a:off x="-103994" y="399676"/>
              <a:ext cx="598614" cy="501060"/>
            </a:xfrm>
            <a:custGeom>
              <a:rect b="b" l="l" r="r" t="t"/>
              <a:pathLst>
                <a:path extrusionOk="0" h="9877" w="11800">
                  <a:moveTo>
                    <a:pt x="347" y="0"/>
                  </a:moveTo>
                  <a:cubicBezTo>
                    <a:pt x="255" y="0"/>
                    <a:pt x="162" y="40"/>
                    <a:pt x="96" y="113"/>
                  </a:cubicBezTo>
                  <a:cubicBezTo>
                    <a:pt x="0" y="256"/>
                    <a:pt x="12" y="447"/>
                    <a:pt x="143" y="554"/>
                  </a:cubicBezTo>
                  <a:lnTo>
                    <a:pt x="11800" y="9876"/>
                  </a:lnTo>
                  <a:lnTo>
                    <a:pt x="548" y="77"/>
                  </a:lnTo>
                  <a:cubicBezTo>
                    <a:pt x="490" y="25"/>
                    <a:pt x="419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1" name="Google Shape;6651;p20"/>
            <p:cNvSpPr/>
            <p:nvPr/>
          </p:nvSpPr>
          <p:spPr>
            <a:xfrm>
              <a:off x="-110030" y="2629240"/>
              <a:ext cx="1892381" cy="255223"/>
            </a:xfrm>
            <a:custGeom>
              <a:rect b="b" l="l" r="r" t="t"/>
              <a:pathLst>
                <a:path extrusionOk="0" h="5031" w="37303">
                  <a:moveTo>
                    <a:pt x="37303" y="1"/>
                  </a:moveTo>
                  <a:lnTo>
                    <a:pt x="417" y="4120"/>
                  </a:lnTo>
                  <a:cubicBezTo>
                    <a:pt x="155" y="4144"/>
                    <a:pt x="0" y="4382"/>
                    <a:pt x="24" y="4644"/>
                  </a:cubicBezTo>
                  <a:cubicBezTo>
                    <a:pt x="57" y="4872"/>
                    <a:pt x="237" y="5030"/>
                    <a:pt x="466" y="5030"/>
                  </a:cubicBezTo>
                  <a:cubicBezTo>
                    <a:pt x="489" y="5030"/>
                    <a:pt x="512" y="5029"/>
                    <a:pt x="536" y="5025"/>
                  </a:cubicBezTo>
                  <a:lnTo>
                    <a:pt x="37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2" name="Google Shape;6652;p20"/>
            <p:cNvSpPr/>
            <p:nvPr/>
          </p:nvSpPr>
          <p:spPr>
            <a:xfrm>
              <a:off x="-103385" y="2842451"/>
              <a:ext cx="1708789" cy="605057"/>
            </a:xfrm>
            <a:custGeom>
              <a:rect b="b" l="l" r="r" t="t"/>
              <a:pathLst>
                <a:path extrusionOk="0" h="11927" w="33684">
                  <a:moveTo>
                    <a:pt x="33683" y="1"/>
                  </a:moveTo>
                  <a:lnTo>
                    <a:pt x="239" y="11335"/>
                  </a:lnTo>
                  <a:cubicBezTo>
                    <a:pt x="72" y="11395"/>
                    <a:pt x="0" y="11574"/>
                    <a:pt x="48" y="11728"/>
                  </a:cubicBezTo>
                  <a:cubicBezTo>
                    <a:pt x="94" y="11849"/>
                    <a:pt x="199" y="11926"/>
                    <a:pt x="321" y="11926"/>
                  </a:cubicBezTo>
                  <a:cubicBezTo>
                    <a:pt x="356" y="11926"/>
                    <a:pt x="392" y="11920"/>
                    <a:pt x="429" y="11907"/>
                  </a:cubicBezTo>
                  <a:lnTo>
                    <a:pt x="33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20"/>
            <p:cNvSpPr/>
            <p:nvPr/>
          </p:nvSpPr>
          <p:spPr>
            <a:xfrm>
              <a:off x="-103994" y="3364294"/>
              <a:ext cx="625805" cy="272674"/>
            </a:xfrm>
            <a:custGeom>
              <a:rect b="b" l="l" r="r" t="t"/>
              <a:pathLst>
                <a:path extrusionOk="0" h="5375" w="12336">
                  <a:moveTo>
                    <a:pt x="12335" y="1"/>
                  </a:moveTo>
                  <a:lnTo>
                    <a:pt x="239" y="4799"/>
                  </a:lnTo>
                  <a:cubicBezTo>
                    <a:pt x="72" y="4870"/>
                    <a:pt x="0" y="5049"/>
                    <a:pt x="72" y="5192"/>
                  </a:cubicBezTo>
                  <a:cubicBezTo>
                    <a:pt x="124" y="5306"/>
                    <a:pt x="235" y="5374"/>
                    <a:pt x="351" y="5374"/>
                  </a:cubicBezTo>
                  <a:cubicBezTo>
                    <a:pt x="393" y="5374"/>
                    <a:pt x="436" y="5366"/>
                    <a:pt x="477" y="5347"/>
                  </a:cubicBezTo>
                  <a:lnTo>
                    <a:pt x="12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20"/>
            <p:cNvSpPr/>
            <p:nvPr/>
          </p:nvSpPr>
          <p:spPr>
            <a:xfrm>
              <a:off x="-103385" y="1749863"/>
              <a:ext cx="1551729" cy="484472"/>
            </a:xfrm>
            <a:custGeom>
              <a:rect b="b" l="l" r="r" t="t"/>
              <a:pathLst>
                <a:path extrusionOk="0" h="9550" w="30588">
                  <a:moveTo>
                    <a:pt x="347" y="1"/>
                  </a:moveTo>
                  <a:cubicBezTo>
                    <a:pt x="208" y="1"/>
                    <a:pt x="78" y="95"/>
                    <a:pt x="48" y="215"/>
                  </a:cubicBezTo>
                  <a:cubicBezTo>
                    <a:pt x="0" y="369"/>
                    <a:pt x="84" y="548"/>
                    <a:pt x="250" y="584"/>
                  </a:cubicBezTo>
                  <a:lnTo>
                    <a:pt x="30588" y="9549"/>
                  </a:lnTo>
                  <a:lnTo>
                    <a:pt x="30588" y="9549"/>
                  </a:lnTo>
                  <a:lnTo>
                    <a:pt x="429" y="12"/>
                  </a:lnTo>
                  <a:cubicBezTo>
                    <a:pt x="402" y="4"/>
                    <a:pt x="374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20"/>
            <p:cNvSpPr/>
            <p:nvPr/>
          </p:nvSpPr>
          <p:spPr>
            <a:xfrm>
              <a:off x="293411" y="3358866"/>
              <a:ext cx="1488317" cy="1775804"/>
            </a:xfrm>
            <a:custGeom>
              <a:rect b="b" l="l" r="r" t="t"/>
              <a:pathLst>
                <a:path extrusionOk="0" h="35005" w="29338">
                  <a:moveTo>
                    <a:pt x="29338" y="1"/>
                  </a:moveTo>
                  <a:lnTo>
                    <a:pt x="120" y="34505"/>
                  </a:lnTo>
                  <a:cubicBezTo>
                    <a:pt x="120" y="34505"/>
                    <a:pt x="120" y="34505"/>
                    <a:pt x="120" y="34505"/>
                  </a:cubicBezTo>
                  <a:lnTo>
                    <a:pt x="120" y="34505"/>
                  </a:lnTo>
                  <a:cubicBezTo>
                    <a:pt x="112" y="34505"/>
                    <a:pt x="109" y="34510"/>
                    <a:pt x="112" y="34510"/>
                  </a:cubicBezTo>
                  <a:cubicBezTo>
                    <a:pt x="113" y="34510"/>
                    <a:pt x="116" y="34509"/>
                    <a:pt x="120" y="34505"/>
                  </a:cubicBezTo>
                  <a:lnTo>
                    <a:pt x="120" y="34505"/>
                  </a:lnTo>
                  <a:cubicBezTo>
                    <a:pt x="1" y="34636"/>
                    <a:pt x="25" y="34826"/>
                    <a:pt x="167" y="34933"/>
                  </a:cubicBezTo>
                  <a:cubicBezTo>
                    <a:pt x="225" y="34981"/>
                    <a:pt x="297" y="35005"/>
                    <a:pt x="367" y="35005"/>
                  </a:cubicBezTo>
                  <a:cubicBezTo>
                    <a:pt x="456" y="35005"/>
                    <a:pt x="543" y="34966"/>
                    <a:pt x="596" y="34886"/>
                  </a:cubicBezTo>
                  <a:lnTo>
                    <a:pt x="29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20"/>
            <p:cNvSpPr/>
            <p:nvPr/>
          </p:nvSpPr>
          <p:spPr>
            <a:xfrm>
              <a:off x="1672306" y="3227784"/>
              <a:ext cx="587149" cy="1915717"/>
            </a:xfrm>
            <a:custGeom>
              <a:rect b="b" l="l" r="r" t="t"/>
              <a:pathLst>
                <a:path extrusionOk="0" h="37763" w="11574">
                  <a:moveTo>
                    <a:pt x="11574" y="1"/>
                  </a:moveTo>
                  <a:lnTo>
                    <a:pt x="72" y="37160"/>
                  </a:lnTo>
                  <a:cubicBezTo>
                    <a:pt x="1" y="37410"/>
                    <a:pt x="132" y="37672"/>
                    <a:pt x="382" y="37744"/>
                  </a:cubicBezTo>
                  <a:cubicBezTo>
                    <a:pt x="423" y="37756"/>
                    <a:pt x="466" y="37762"/>
                    <a:pt x="508" y="37762"/>
                  </a:cubicBezTo>
                  <a:cubicBezTo>
                    <a:pt x="706" y="37762"/>
                    <a:pt x="894" y="37631"/>
                    <a:pt x="953" y="37434"/>
                  </a:cubicBezTo>
                  <a:lnTo>
                    <a:pt x="115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20"/>
            <p:cNvSpPr/>
            <p:nvPr/>
          </p:nvSpPr>
          <p:spPr>
            <a:xfrm>
              <a:off x="4654771" y="637795"/>
              <a:ext cx="372713" cy="283479"/>
            </a:xfrm>
            <a:custGeom>
              <a:rect b="b" l="l" r="r" t="t"/>
              <a:pathLst>
                <a:path extrusionOk="0" h="5588" w="7347">
                  <a:moveTo>
                    <a:pt x="7007" y="0"/>
                  </a:moveTo>
                  <a:cubicBezTo>
                    <a:pt x="6938" y="0"/>
                    <a:pt x="6868" y="21"/>
                    <a:pt x="6811" y="63"/>
                  </a:cubicBezTo>
                  <a:lnTo>
                    <a:pt x="1" y="5587"/>
                  </a:lnTo>
                  <a:lnTo>
                    <a:pt x="7180" y="563"/>
                  </a:lnTo>
                  <a:lnTo>
                    <a:pt x="7204" y="539"/>
                  </a:lnTo>
                  <a:cubicBezTo>
                    <a:pt x="7335" y="444"/>
                    <a:pt x="7347" y="241"/>
                    <a:pt x="7240" y="110"/>
                  </a:cubicBezTo>
                  <a:cubicBezTo>
                    <a:pt x="7186" y="36"/>
                    <a:pt x="7098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20"/>
            <p:cNvSpPr/>
            <p:nvPr/>
          </p:nvSpPr>
          <p:spPr>
            <a:xfrm>
              <a:off x="2813235" y="8713"/>
              <a:ext cx="554530" cy="1558223"/>
            </a:xfrm>
            <a:custGeom>
              <a:rect b="b" l="l" r="r" t="t"/>
              <a:pathLst>
                <a:path extrusionOk="0" h="30716" w="10931">
                  <a:moveTo>
                    <a:pt x="10633" y="1"/>
                  </a:moveTo>
                  <a:cubicBezTo>
                    <a:pt x="10497" y="1"/>
                    <a:pt x="10373" y="73"/>
                    <a:pt x="10323" y="212"/>
                  </a:cubicBezTo>
                  <a:lnTo>
                    <a:pt x="1" y="30716"/>
                  </a:lnTo>
                  <a:lnTo>
                    <a:pt x="10895" y="403"/>
                  </a:lnTo>
                  <a:cubicBezTo>
                    <a:pt x="10931" y="236"/>
                    <a:pt x="10859" y="57"/>
                    <a:pt x="10716" y="10"/>
                  </a:cubicBezTo>
                  <a:cubicBezTo>
                    <a:pt x="10688" y="4"/>
                    <a:pt x="10660" y="1"/>
                    <a:pt x="10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20"/>
            <p:cNvSpPr/>
            <p:nvPr/>
          </p:nvSpPr>
          <p:spPr>
            <a:xfrm>
              <a:off x="2601850" y="89"/>
              <a:ext cx="468136" cy="1957062"/>
            </a:xfrm>
            <a:custGeom>
              <a:rect b="b" l="l" r="r" t="t"/>
              <a:pathLst>
                <a:path extrusionOk="0" h="38578" w="9228">
                  <a:moveTo>
                    <a:pt x="8708" y="0"/>
                  </a:moveTo>
                  <a:cubicBezTo>
                    <a:pt x="8508" y="0"/>
                    <a:pt x="8326" y="144"/>
                    <a:pt x="8275" y="358"/>
                  </a:cubicBezTo>
                  <a:lnTo>
                    <a:pt x="0" y="38577"/>
                  </a:lnTo>
                  <a:lnTo>
                    <a:pt x="0" y="38577"/>
                  </a:lnTo>
                  <a:lnTo>
                    <a:pt x="9168" y="573"/>
                  </a:lnTo>
                  <a:cubicBezTo>
                    <a:pt x="9228" y="311"/>
                    <a:pt x="9049" y="84"/>
                    <a:pt x="8811" y="13"/>
                  </a:cubicBezTo>
                  <a:cubicBezTo>
                    <a:pt x="8777" y="4"/>
                    <a:pt x="8742" y="0"/>
                    <a:pt x="8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20"/>
            <p:cNvSpPr/>
            <p:nvPr/>
          </p:nvSpPr>
          <p:spPr>
            <a:xfrm>
              <a:off x="1467567" y="241"/>
              <a:ext cx="680137" cy="1746076"/>
            </a:xfrm>
            <a:custGeom>
              <a:rect b="b" l="l" r="r" t="t"/>
              <a:pathLst>
                <a:path extrusionOk="0" h="34419" w="13407">
                  <a:moveTo>
                    <a:pt x="513" y="1"/>
                  </a:moveTo>
                  <a:cubicBezTo>
                    <a:pt x="456" y="1"/>
                    <a:pt x="399" y="11"/>
                    <a:pt x="346" y="34"/>
                  </a:cubicBezTo>
                  <a:cubicBezTo>
                    <a:pt x="120" y="117"/>
                    <a:pt x="1" y="391"/>
                    <a:pt x="96" y="629"/>
                  </a:cubicBezTo>
                  <a:lnTo>
                    <a:pt x="13407" y="34419"/>
                  </a:lnTo>
                  <a:lnTo>
                    <a:pt x="953" y="296"/>
                  </a:lnTo>
                  <a:cubicBezTo>
                    <a:pt x="889" y="113"/>
                    <a:pt x="700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20"/>
            <p:cNvSpPr/>
            <p:nvPr/>
          </p:nvSpPr>
          <p:spPr>
            <a:xfrm>
              <a:off x="2790306" y="3321428"/>
              <a:ext cx="1002070" cy="1801676"/>
            </a:xfrm>
            <a:custGeom>
              <a:rect b="b" l="l" r="r" t="t"/>
              <a:pathLst>
                <a:path extrusionOk="0" h="35515" w="19753">
                  <a:moveTo>
                    <a:pt x="0" y="0"/>
                  </a:moveTo>
                  <a:lnTo>
                    <a:pt x="19598" y="35481"/>
                  </a:lnTo>
                  <a:cubicBezTo>
                    <a:pt x="19615" y="35498"/>
                    <a:pt x="19649" y="35515"/>
                    <a:pt x="19677" y="35515"/>
                  </a:cubicBezTo>
                  <a:cubicBezTo>
                    <a:pt x="19688" y="35515"/>
                    <a:pt x="19698" y="35512"/>
                    <a:pt x="19705" y="35505"/>
                  </a:cubicBezTo>
                  <a:cubicBezTo>
                    <a:pt x="19741" y="35493"/>
                    <a:pt x="19753" y="35433"/>
                    <a:pt x="19741" y="354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20"/>
            <p:cNvSpPr/>
            <p:nvPr/>
          </p:nvSpPr>
          <p:spPr>
            <a:xfrm>
              <a:off x="3216727" y="869573"/>
              <a:ext cx="1810807" cy="1183582"/>
            </a:xfrm>
            <a:custGeom>
              <a:rect b="b" l="l" r="r" t="t"/>
              <a:pathLst>
                <a:path extrusionOk="0" h="23331" w="35695">
                  <a:moveTo>
                    <a:pt x="35359" y="1"/>
                  </a:moveTo>
                  <a:cubicBezTo>
                    <a:pt x="35302" y="1"/>
                    <a:pt x="35244" y="18"/>
                    <a:pt x="35195" y="54"/>
                  </a:cubicBezTo>
                  <a:lnTo>
                    <a:pt x="0" y="23330"/>
                  </a:lnTo>
                  <a:lnTo>
                    <a:pt x="35516" y="554"/>
                  </a:lnTo>
                  <a:cubicBezTo>
                    <a:pt x="35647" y="470"/>
                    <a:pt x="35695" y="280"/>
                    <a:pt x="35600" y="137"/>
                  </a:cubicBezTo>
                  <a:cubicBezTo>
                    <a:pt x="35548" y="48"/>
                    <a:pt x="35454" y="1"/>
                    <a:pt x="35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3" name="Google Shape;6663;p20"/>
            <p:cNvSpPr/>
            <p:nvPr/>
          </p:nvSpPr>
          <p:spPr>
            <a:xfrm>
              <a:off x="2917735" y="8205"/>
              <a:ext cx="1964874" cy="2057051"/>
            </a:xfrm>
            <a:custGeom>
              <a:rect b="b" l="l" r="r" t="t"/>
              <a:pathLst>
                <a:path extrusionOk="0" h="40549" w="38732">
                  <a:moveTo>
                    <a:pt x="38409" y="1"/>
                  </a:moveTo>
                  <a:cubicBezTo>
                    <a:pt x="38324" y="1"/>
                    <a:pt x="38237" y="38"/>
                    <a:pt x="38172" y="103"/>
                  </a:cubicBezTo>
                  <a:lnTo>
                    <a:pt x="0" y="40548"/>
                  </a:lnTo>
                  <a:lnTo>
                    <a:pt x="38612" y="520"/>
                  </a:lnTo>
                  <a:cubicBezTo>
                    <a:pt x="38731" y="389"/>
                    <a:pt x="38731" y="198"/>
                    <a:pt x="38601" y="79"/>
                  </a:cubicBezTo>
                  <a:cubicBezTo>
                    <a:pt x="38547" y="26"/>
                    <a:pt x="38479" y="1"/>
                    <a:pt x="38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20"/>
            <p:cNvSpPr/>
            <p:nvPr/>
          </p:nvSpPr>
          <p:spPr>
            <a:xfrm>
              <a:off x="1319593" y="8003"/>
              <a:ext cx="505017" cy="1103530"/>
            </a:xfrm>
            <a:custGeom>
              <a:rect b="b" l="l" r="r" t="t"/>
              <a:pathLst>
                <a:path extrusionOk="0" h="21753" w="9955">
                  <a:moveTo>
                    <a:pt x="354" y="1"/>
                  </a:moveTo>
                  <a:cubicBezTo>
                    <a:pt x="311" y="1"/>
                    <a:pt x="267" y="12"/>
                    <a:pt x="227" y="36"/>
                  </a:cubicBezTo>
                  <a:cubicBezTo>
                    <a:pt x="72" y="119"/>
                    <a:pt x="1" y="298"/>
                    <a:pt x="72" y="440"/>
                  </a:cubicBezTo>
                  <a:lnTo>
                    <a:pt x="9954" y="21753"/>
                  </a:lnTo>
                  <a:lnTo>
                    <a:pt x="632" y="190"/>
                  </a:lnTo>
                  <a:cubicBezTo>
                    <a:pt x="572" y="71"/>
                    <a:pt x="464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20"/>
            <p:cNvSpPr/>
            <p:nvPr/>
          </p:nvSpPr>
          <p:spPr>
            <a:xfrm>
              <a:off x="4004283" y="4009356"/>
              <a:ext cx="1022666" cy="969501"/>
            </a:xfrm>
            <a:custGeom>
              <a:rect b="b" l="l" r="r" t="t"/>
              <a:pathLst>
                <a:path extrusionOk="0" h="19111" w="20159">
                  <a:moveTo>
                    <a:pt x="1" y="1"/>
                  </a:moveTo>
                  <a:lnTo>
                    <a:pt x="19598" y="19027"/>
                  </a:lnTo>
                  <a:cubicBezTo>
                    <a:pt x="19666" y="19083"/>
                    <a:pt x="19745" y="19110"/>
                    <a:pt x="19820" y="19110"/>
                  </a:cubicBezTo>
                  <a:cubicBezTo>
                    <a:pt x="19904" y="19110"/>
                    <a:pt x="19983" y="19077"/>
                    <a:pt x="20039" y="19015"/>
                  </a:cubicBezTo>
                  <a:cubicBezTo>
                    <a:pt x="20158" y="18896"/>
                    <a:pt x="20134" y="18705"/>
                    <a:pt x="20015" y="185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20"/>
            <p:cNvSpPr/>
            <p:nvPr/>
          </p:nvSpPr>
          <p:spPr>
            <a:xfrm>
              <a:off x="3243258" y="3951982"/>
              <a:ext cx="675368" cy="1190785"/>
            </a:xfrm>
            <a:custGeom>
              <a:rect b="b" l="l" r="r" t="t"/>
              <a:pathLst>
                <a:path extrusionOk="0" h="23473" w="13313">
                  <a:moveTo>
                    <a:pt x="1" y="0"/>
                  </a:moveTo>
                  <a:lnTo>
                    <a:pt x="12383" y="23230"/>
                  </a:lnTo>
                  <a:cubicBezTo>
                    <a:pt x="12471" y="23388"/>
                    <a:pt x="12627" y="23473"/>
                    <a:pt x="12788" y="23473"/>
                  </a:cubicBezTo>
                  <a:cubicBezTo>
                    <a:pt x="12869" y="23473"/>
                    <a:pt x="12951" y="23452"/>
                    <a:pt x="13026" y="23408"/>
                  </a:cubicBezTo>
                  <a:cubicBezTo>
                    <a:pt x="13229" y="23277"/>
                    <a:pt x="13312" y="23003"/>
                    <a:pt x="13193" y="22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20"/>
            <p:cNvSpPr/>
            <p:nvPr/>
          </p:nvSpPr>
          <p:spPr>
            <a:xfrm>
              <a:off x="1543811" y="4508878"/>
              <a:ext cx="228843" cy="622660"/>
            </a:xfrm>
            <a:custGeom>
              <a:rect b="b" l="l" r="r" t="t"/>
              <a:pathLst>
                <a:path extrusionOk="0" h="12274" w="4511">
                  <a:moveTo>
                    <a:pt x="45" y="11954"/>
                  </a:moveTo>
                  <a:cubicBezTo>
                    <a:pt x="45" y="11958"/>
                    <a:pt x="44" y="11961"/>
                    <a:pt x="43" y="11962"/>
                  </a:cubicBezTo>
                  <a:lnTo>
                    <a:pt x="43" y="11962"/>
                  </a:lnTo>
                  <a:cubicBezTo>
                    <a:pt x="43" y="11959"/>
                    <a:pt x="44" y="11957"/>
                    <a:pt x="45" y="11954"/>
                  </a:cubicBezTo>
                  <a:close/>
                  <a:moveTo>
                    <a:pt x="4510" y="0"/>
                  </a:move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39" y="11960"/>
                    <a:pt x="39" y="11963"/>
                    <a:pt x="41" y="11963"/>
                  </a:cubicBezTo>
                  <a:cubicBezTo>
                    <a:pt x="41" y="11963"/>
                    <a:pt x="42" y="11963"/>
                    <a:pt x="43" y="11962"/>
                  </a:cubicBezTo>
                  <a:lnTo>
                    <a:pt x="43" y="11962"/>
                  </a:lnTo>
                  <a:cubicBezTo>
                    <a:pt x="0" y="12090"/>
                    <a:pt x="60" y="12217"/>
                    <a:pt x="200" y="12263"/>
                  </a:cubicBezTo>
                  <a:cubicBezTo>
                    <a:pt x="223" y="12270"/>
                    <a:pt x="246" y="12274"/>
                    <a:pt x="269" y="12274"/>
                  </a:cubicBezTo>
                  <a:cubicBezTo>
                    <a:pt x="362" y="12274"/>
                    <a:pt x="445" y="12216"/>
                    <a:pt x="474" y="12121"/>
                  </a:cubicBezTo>
                  <a:lnTo>
                    <a:pt x="4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20"/>
            <p:cNvSpPr/>
            <p:nvPr/>
          </p:nvSpPr>
          <p:spPr>
            <a:xfrm>
              <a:off x="3098327" y="2669112"/>
              <a:ext cx="1937074" cy="399296"/>
            </a:xfrm>
            <a:custGeom>
              <a:rect b="b" l="l" r="r" t="t"/>
              <a:pathLst>
                <a:path extrusionOk="0" h="7871" w="38184">
                  <a:moveTo>
                    <a:pt x="0" y="1"/>
                  </a:moveTo>
                  <a:lnTo>
                    <a:pt x="37600" y="7859"/>
                  </a:lnTo>
                  <a:cubicBezTo>
                    <a:pt x="37635" y="7867"/>
                    <a:pt x="37669" y="7871"/>
                    <a:pt x="37702" y="7871"/>
                  </a:cubicBezTo>
                  <a:cubicBezTo>
                    <a:pt x="37912" y="7871"/>
                    <a:pt x="38095" y="7717"/>
                    <a:pt x="38136" y="7502"/>
                  </a:cubicBezTo>
                  <a:cubicBezTo>
                    <a:pt x="38184" y="7252"/>
                    <a:pt x="38017" y="7013"/>
                    <a:pt x="37767" y="69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20"/>
            <p:cNvSpPr/>
            <p:nvPr/>
          </p:nvSpPr>
          <p:spPr>
            <a:xfrm>
              <a:off x="4305101" y="2771178"/>
              <a:ext cx="721228" cy="101714"/>
            </a:xfrm>
            <a:custGeom>
              <a:rect b="b" l="l" r="r" t="t"/>
              <a:pathLst>
                <a:path extrusionOk="0" h="2005" w="14217">
                  <a:moveTo>
                    <a:pt x="0" y="1"/>
                  </a:moveTo>
                  <a:lnTo>
                    <a:pt x="13847" y="2001"/>
                  </a:lnTo>
                  <a:cubicBezTo>
                    <a:pt x="13863" y="2003"/>
                    <a:pt x="13879" y="2004"/>
                    <a:pt x="13895" y="2004"/>
                  </a:cubicBezTo>
                  <a:cubicBezTo>
                    <a:pt x="14061" y="2004"/>
                    <a:pt x="14181" y="1891"/>
                    <a:pt x="14192" y="1727"/>
                  </a:cubicBezTo>
                  <a:cubicBezTo>
                    <a:pt x="14216" y="1561"/>
                    <a:pt x="14085" y="1406"/>
                    <a:pt x="13930" y="13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20"/>
            <p:cNvSpPr/>
            <p:nvPr/>
          </p:nvSpPr>
          <p:spPr>
            <a:xfrm>
              <a:off x="2751042" y="3714015"/>
              <a:ext cx="364850" cy="1420694"/>
            </a:xfrm>
            <a:custGeom>
              <a:rect b="b" l="l" r="r" t="t"/>
              <a:pathLst>
                <a:path extrusionOk="0" h="28005" w="7192">
                  <a:moveTo>
                    <a:pt x="0" y="0"/>
                  </a:moveTo>
                  <a:lnTo>
                    <a:pt x="6549" y="27766"/>
                  </a:lnTo>
                  <a:cubicBezTo>
                    <a:pt x="6588" y="27913"/>
                    <a:pt x="6709" y="28004"/>
                    <a:pt x="6837" y="28004"/>
                  </a:cubicBezTo>
                  <a:cubicBezTo>
                    <a:pt x="6864" y="28004"/>
                    <a:pt x="6891" y="28000"/>
                    <a:pt x="6918" y="27992"/>
                  </a:cubicBezTo>
                  <a:cubicBezTo>
                    <a:pt x="7085" y="27944"/>
                    <a:pt x="7192" y="27790"/>
                    <a:pt x="7144" y="276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1" name="Google Shape;6671;p20"/>
            <p:cNvSpPr/>
            <p:nvPr/>
          </p:nvSpPr>
          <p:spPr>
            <a:xfrm>
              <a:off x="-103385" y="3483911"/>
              <a:ext cx="1576485" cy="1495165"/>
            </a:xfrm>
            <a:custGeom>
              <a:rect b="b" l="l" r="r" t="t"/>
              <a:pathLst>
                <a:path extrusionOk="0" h="29473" w="31076">
                  <a:moveTo>
                    <a:pt x="31076" y="0"/>
                  </a:moveTo>
                  <a:lnTo>
                    <a:pt x="131" y="28944"/>
                  </a:lnTo>
                  <a:cubicBezTo>
                    <a:pt x="12" y="29063"/>
                    <a:pt x="0" y="29254"/>
                    <a:pt x="119" y="29373"/>
                  </a:cubicBezTo>
                  <a:cubicBezTo>
                    <a:pt x="180" y="29440"/>
                    <a:pt x="260" y="29473"/>
                    <a:pt x="339" y="29473"/>
                  </a:cubicBezTo>
                  <a:cubicBezTo>
                    <a:pt x="415" y="29473"/>
                    <a:pt x="490" y="29443"/>
                    <a:pt x="548" y="29385"/>
                  </a:cubicBezTo>
                  <a:lnTo>
                    <a:pt x="310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2" name="Google Shape;6672;p20"/>
          <p:cNvSpPr txBox="1"/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73" name="Google Shape;6673;p20"/>
          <p:cNvSpPr txBox="1"/>
          <p:nvPr>
            <p:ph hasCustomPrompt="1" idx="2" type="title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74" name="Google Shape;6674;p20"/>
          <p:cNvSpPr txBox="1"/>
          <p:nvPr>
            <p:ph idx="1" type="subTitle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/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2" name="Google Shape;1612;p3"/>
          <p:cNvSpPr txBox="1"/>
          <p:nvPr>
            <p:ph hasCustomPrompt="1" idx="2" type="title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/>
          <p:nvPr>
            <p:ph idx="1" type="subTitle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3">
    <p:bg>
      <p:bgPr>
        <a:solidFill>
          <a:schemeClr val="accent2"/>
        </a:solidFill>
      </p:bgPr>
    </p:bg>
    <p:spTree>
      <p:nvGrpSpPr>
        <p:cNvPr id="6675" name="Shape 6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6" name="Google Shape;6676;p2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677" name="Google Shape;6677;p21"/>
            <p:cNvSpPr/>
            <p:nvPr/>
          </p:nvSpPr>
          <p:spPr>
            <a:xfrm>
              <a:off x="4325059" y="0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21"/>
            <p:cNvSpPr/>
            <p:nvPr/>
          </p:nvSpPr>
          <p:spPr>
            <a:xfrm>
              <a:off x="2276476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21"/>
            <p:cNvSpPr/>
            <p:nvPr/>
          </p:nvSpPr>
          <p:spPr>
            <a:xfrm>
              <a:off x="0" y="0"/>
              <a:ext cx="4576212" cy="2571219"/>
            </a:xfrm>
            <a:custGeom>
              <a:rect b="b" l="l" r="r" t="t"/>
              <a:pathLst>
                <a:path extrusionOk="0" h="26504" w="37208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21"/>
            <p:cNvSpPr/>
            <p:nvPr/>
          </p:nvSpPr>
          <p:spPr>
            <a:xfrm>
              <a:off x="0" y="2224569"/>
              <a:ext cx="4576212" cy="693154"/>
            </a:xfrm>
            <a:custGeom>
              <a:rect b="b" l="l" r="r" t="t"/>
              <a:pathLst>
                <a:path extrusionOk="0" h="7145" w="37208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21"/>
            <p:cNvSpPr/>
            <p:nvPr/>
          </p:nvSpPr>
          <p:spPr>
            <a:xfrm>
              <a:off x="0" y="2571094"/>
              <a:ext cx="4576212" cy="2572383"/>
            </a:xfrm>
            <a:custGeom>
              <a:rect b="b" l="l" r="r" t="t"/>
              <a:pathLst>
                <a:path extrusionOk="0" h="26516" w="37208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21"/>
            <p:cNvSpPr/>
            <p:nvPr/>
          </p:nvSpPr>
          <p:spPr>
            <a:xfrm>
              <a:off x="2276476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21"/>
            <p:cNvSpPr/>
            <p:nvPr/>
          </p:nvSpPr>
          <p:spPr>
            <a:xfrm>
              <a:off x="4325059" y="2571715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21"/>
            <p:cNvSpPr/>
            <p:nvPr/>
          </p:nvSpPr>
          <p:spPr>
            <a:xfrm>
              <a:off x="4571949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21"/>
            <p:cNvSpPr/>
            <p:nvPr/>
          </p:nvSpPr>
          <p:spPr>
            <a:xfrm>
              <a:off x="4572050" y="2571098"/>
              <a:ext cx="4576212" cy="2572450"/>
            </a:xfrm>
            <a:custGeom>
              <a:rect b="b" l="l" r="r" t="t"/>
              <a:pathLst>
                <a:path extrusionOk="0" h="26516" w="37208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21"/>
            <p:cNvSpPr/>
            <p:nvPr/>
          </p:nvSpPr>
          <p:spPr>
            <a:xfrm>
              <a:off x="4572050" y="2224566"/>
              <a:ext cx="4576212" cy="693172"/>
            </a:xfrm>
            <a:custGeom>
              <a:rect b="b" l="l" r="r" t="t"/>
              <a:pathLst>
                <a:path extrusionOk="0" h="7145" w="37208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21"/>
            <p:cNvSpPr/>
            <p:nvPr/>
          </p:nvSpPr>
          <p:spPr>
            <a:xfrm>
              <a:off x="4572050" y="-50"/>
              <a:ext cx="4576212" cy="2571286"/>
            </a:xfrm>
            <a:custGeom>
              <a:rect b="b" l="l" r="r" t="t"/>
              <a:pathLst>
                <a:path extrusionOk="0" h="26504" w="37208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21"/>
            <p:cNvSpPr/>
            <p:nvPr/>
          </p:nvSpPr>
          <p:spPr>
            <a:xfrm>
              <a:off x="4571949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89" name="Google Shape;6689;p21"/>
          <p:cNvSpPr txBox="1"/>
          <p:nvPr>
            <p:ph idx="1" type="subTitle"/>
          </p:nvPr>
        </p:nvSpPr>
        <p:spPr>
          <a:xfrm>
            <a:off x="5410200" y="2765550"/>
            <a:ext cx="21717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690" name="Google Shape;6690;p21"/>
          <p:cNvSpPr txBox="1"/>
          <p:nvPr>
            <p:ph idx="2" type="subTitle"/>
          </p:nvPr>
        </p:nvSpPr>
        <p:spPr>
          <a:xfrm>
            <a:off x="2247775" y="4026400"/>
            <a:ext cx="16479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691" name="Google Shape;6691;p21"/>
          <p:cNvSpPr txBox="1"/>
          <p:nvPr>
            <p:ph idx="3" type="subTitle"/>
          </p:nvPr>
        </p:nvSpPr>
        <p:spPr>
          <a:xfrm>
            <a:off x="1504950" y="1619400"/>
            <a:ext cx="21717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692" name="Google Shape;6692;p21"/>
          <p:cNvSpPr txBox="1"/>
          <p:nvPr>
            <p:ph hasCustomPrompt="1" type="title"/>
          </p:nvPr>
        </p:nvSpPr>
        <p:spPr>
          <a:xfrm>
            <a:off x="1503600" y="923925"/>
            <a:ext cx="21744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3" name="Google Shape;6693;p21"/>
          <p:cNvSpPr txBox="1"/>
          <p:nvPr>
            <p:ph hasCustomPrompt="1" idx="4" type="title"/>
          </p:nvPr>
        </p:nvSpPr>
        <p:spPr>
          <a:xfrm>
            <a:off x="1779325" y="3320325"/>
            <a:ext cx="21744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4" name="Google Shape;6694;p21"/>
          <p:cNvSpPr txBox="1"/>
          <p:nvPr>
            <p:ph hasCustomPrompt="1" idx="5" type="title"/>
          </p:nvPr>
        </p:nvSpPr>
        <p:spPr>
          <a:xfrm>
            <a:off x="5249850" y="2059475"/>
            <a:ext cx="2492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">
  <p:cSld name="CUSTOM_1">
    <p:bg>
      <p:bgPr>
        <a:solidFill>
          <a:schemeClr val="accent2"/>
        </a:solidFill>
      </p:bgPr>
    </p:bg>
    <p:spTree>
      <p:nvGrpSpPr>
        <p:cNvPr id="6695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11" name="Google Shape;6711;p2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12" name="Google Shape;6712;p22"/>
          <p:cNvSpPr txBox="1"/>
          <p:nvPr>
            <p:ph idx="1" type="subTitle"/>
          </p:nvPr>
        </p:nvSpPr>
        <p:spPr>
          <a:xfrm>
            <a:off x="1256625" y="1701725"/>
            <a:ext cx="2975400" cy="26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2">
    <p:bg>
      <p:bgPr>
        <a:solidFill>
          <a:schemeClr val="accent2"/>
        </a:solidFill>
      </p:bgPr>
    </p:bg>
    <p:spTree>
      <p:nvGrpSpPr>
        <p:cNvPr id="6713" name="Shape 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4" name="Google Shape;6714;p23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715" name="Google Shape;6715;p23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7" name="Google Shape;6717;p23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8" name="Google Shape;6718;p23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0" name="Google Shape;6730;p23"/>
          <p:cNvSpPr txBox="1"/>
          <p:nvPr>
            <p:ph type="title"/>
          </p:nvPr>
        </p:nvSpPr>
        <p:spPr>
          <a:xfrm>
            <a:off x="2026200" y="540000"/>
            <a:ext cx="50916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">
  <p:cSld name="CUSTOM_1_2_3">
    <p:bg>
      <p:bgPr>
        <a:solidFill>
          <a:schemeClr val="accent2"/>
        </a:solidFill>
      </p:bgPr>
    </p:bg>
    <p:spTree>
      <p:nvGrpSpPr>
        <p:cNvPr id="6731" name="Shape 6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2" name="Google Shape;6732;p24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33" name="Google Shape;6733;p24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34" name="Google Shape;6734;p24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35" name="Google Shape;6735;p24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6" name="Google Shape;6736;p24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7" name="Google Shape;6737;p24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8" name="Google Shape;6738;p24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9" name="Google Shape;6739;p24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0" name="Google Shape;6740;p24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1" name="Google Shape;6741;p24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2" name="Google Shape;6742;p24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3" name="Google Shape;6743;p24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4" name="Google Shape;6744;p24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5" name="Google Shape;6745;p24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6" name="Google Shape;6746;p24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47" name="Google Shape;6747;p24"/>
          <p:cNvSpPr txBox="1"/>
          <p:nvPr>
            <p:ph type="title"/>
          </p:nvPr>
        </p:nvSpPr>
        <p:spPr>
          <a:xfrm>
            <a:off x="798150" y="2590275"/>
            <a:ext cx="32709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48" name="Google Shape;6748;p24"/>
          <p:cNvSpPr txBox="1"/>
          <p:nvPr>
            <p:ph hasCustomPrompt="1" idx="2" type="title"/>
          </p:nvPr>
        </p:nvSpPr>
        <p:spPr>
          <a:xfrm>
            <a:off x="1346400" y="1597275"/>
            <a:ext cx="2174400" cy="11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_2_2">
    <p:bg>
      <p:bgPr>
        <a:solidFill>
          <a:schemeClr val="accent2"/>
        </a:solidFill>
      </p:bgPr>
    </p:bg>
    <p:spTree>
      <p:nvGrpSpPr>
        <p:cNvPr id="6749" name="Shape 6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0" name="Google Shape;6750;p25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51" name="Google Shape;6751;p25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52" name="Google Shape;6752;p25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53" name="Google Shape;6753;p25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4" name="Google Shape;6754;p25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5" name="Google Shape;6755;p25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6" name="Google Shape;6756;p25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7" name="Google Shape;6757;p25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8" name="Google Shape;6758;p25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9" name="Google Shape;6759;p25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0" name="Google Shape;6760;p25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1" name="Google Shape;6761;p25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2" name="Google Shape;6762;p25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3" name="Google Shape;6763;p25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4" name="Google Shape;6764;p25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65" name="Google Shape;6765;p25"/>
          <p:cNvSpPr txBox="1"/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66" name="Google Shape;6766;p25"/>
          <p:cNvSpPr txBox="1"/>
          <p:nvPr>
            <p:ph idx="1" type="subTitle"/>
          </p:nvPr>
        </p:nvSpPr>
        <p:spPr>
          <a:xfrm>
            <a:off x="720000" y="1494550"/>
            <a:ext cx="34995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767" name="Google Shape;6767;p25"/>
          <p:cNvSpPr txBox="1"/>
          <p:nvPr>
            <p:ph idx="2" type="subTitle"/>
          </p:nvPr>
        </p:nvSpPr>
        <p:spPr>
          <a:xfrm>
            <a:off x="720000" y="1841500"/>
            <a:ext cx="38520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  <p:sp>
        <p:nvSpPr>
          <p:cNvPr id="6768" name="Google Shape;6768;p25"/>
          <p:cNvSpPr txBox="1"/>
          <p:nvPr>
            <p:ph idx="3" type="subTitle"/>
          </p:nvPr>
        </p:nvSpPr>
        <p:spPr>
          <a:xfrm>
            <a:off x="720000" y="2565397"/>
            <a:ext cx="34995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769" name="Google Shape;6769;p25"/>
          <p:cNvSpPr txBox="1"/>
          <p:nvPr>
            <p:ph idx="4" type="subTitle"/>
          </p:nvPr>
        </p:nvSpPr>
        <p:spPr>
          <a:xfrm>
            <a:off x="720000" y="2912347"/>
            <a:ext cx="38520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  <p:sp>
        <p:nvSpPr>
          <p:cNvPr id="6770" name="Google Shape;6770;p25"/>
          <p:cNvSpPr txBox="1"/>
          <p:nvPr>
            <p:ph idx="5" type="subTitle"/>
          </p:nvPr>
        </p:nvSpPr>
        <p:spPr>
          <a:xfrm>
            <a:off x="720000" y="3625218"/>
            <a:ext cx="34995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771" name="Google Shape;6771;p25"/>
          <p:cNvSpPr txBox="1"/>
          <p:nvPr>
            <p:ph idx="6" type="subTitle"/>
          </p:nvPr>
        </p:nvSpPr>
        <p:spPr>
          <a:xfrm>
            <a:off x="720000" y="3972173"/>
            <a:ext cx="38520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1">
  <p:cSld name="CUSTOM_1_2_2_1">
    <p:bg>
      <p:bgPr>
        <a:solidFill>
          <a:schemeClr val="accent2"/>
        </a:solidFill>
      </p:bgPr>
    </p:bg>
    <p:spTree>
      <p:nvGrpSpPr>
        <p:cNvPr id="6772" name="Shape 6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3" name="Google Shape;6773;p26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74" name="Google Shape;6774;p26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75" name="Google Shape;6775;p26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76" name="Google Shape;6776;p26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7" name="Google Shape;6777;p26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8" name="Google Shape;6778;p26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9" name="Google Shape;6779;p26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0" name="Google Shape;6780;p26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1" name="Google Shape;6781;p26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2" name="Google Shape;6782;p26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3" name="Google Shape;6783;p26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4" name="Google Shape;6784;p26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5" name="Google Shape;6785;p26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6" name="Google Shape;6786;p26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7" name="Google Shape;6787;p26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88" name="Google Shape;6788;p26"/>
          <p:cNvSpPr txBox="1"/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89" name="Google Shape;6789;p26"/>
          <p:cNvSpPr txBox="1"/>
          <p:nvPr>
            <p:ph idx="1" type="subTitle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3">
  <p:cSld name="CUSTOM_1_2_2_1_2">
    <p:bg>
      <p:bgPr>
        <a:solidFill>
          <a:schemeClr val="accent2"/>
        </a:solidFill>
      </p:bgPr>
    </p:bg>
    <p:spTree>
      <p:nvGrpSpPr>
        <p:cNvPr id="6790" name="Shape 6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1" name="Google Shape;6791;p2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792" name="Google Shape;6792;p27"/>
            <p:cNvSpPr/>
            <p:nvPr/>
          </p:nvSpPr>
          <p:spPr>
            <a:xfrm>
              <a:off x="4325059" y="0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27"/>
            <p:cNvSpPr/>
            <p:nvPr/>
          </p:nvSpPr>
          <p:spPr>
            <a:xfrm>
              <a:off x="2276476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>
              <a:off x="0" y="0"/>
              <a:ext cx="4576212" cy="2571219"/>
            </a:xfrm>
            <a:custGeom>
              <a:rect b="b" l="l" r="r" t="t"/>
              <a:pathLst>
                <a:path extrusionOk="0" h="26504" w="37208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>
              <a:off x="0" y="2224569"/>
              <a:ext cx="4576212" cy="693154"/>
            </a:xfrm>
            <a:custGeom>
              <a:rect b="b" l="l" r="r" t="t"/>
              <a:pathLst>
                <a:path extrusionOk="0" h="7145" w="37208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27"/>
            <p:cNvSpPr/>
            <p:nvPr/>
          </p:nvSpPr>
          <p:spPr>
            <a:xfrm>
              <a:off x="0" y="2571094"/>
              <a:ext cx="4576212" cy="2572383"/>
            </a:xfrm>
            <a:custGeom>
              <a:rect b="b" l="l" r="r" t="t"/>
              <a:pathLst>
                <a:path extrusionOk="0" h="26516" w="37208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27"/>
            <p:cNvSpPr/>
            <p:nvPr/>
          </p:nvSpPr>
          <p:spPr>
            <a:xfrm>
              <a:off x="2276476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>
              <a:off x="4325059" y="2571715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>
              <a:off x="4571949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0" name="Google Shape;6800;p27"/>
            <p:cNvSpPr/>
            <p:nvPr/>
          </p:nvSpPr>
          <p:spPr>
            <a:xfrm>
              <a:off x="4572050" y="2571098"/>
              <a:ext cx="4576212" cy="2572450"/>
            </a:xfrm>
            <a:custGeom>
              <a:rect b="b" l="l" r="r" t="t"/>
              <a:pathLst>
                <a:path extrusionOk="0" h="26516" w="37208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27"/>
            <p:cNvSpPr/>
            <p:nvPr/>
          </p:nvSpPr>
          <p:spPr>
            <a:xfrm>
              <a:off x="4572050" y="2224566"/>
              <a:ext cx="4576212" cy="693172"/>
            </a:xfrm>
            <a:custGeom>
              <a:rect b="b" l="l" r="r" t="t"/>
              <a:pathLst>
                <a:path extrusionOk="0" h="7145" w="37208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4572050" y="-50"/>
              <a:ext cx="4576212" cy="2571286"/>
            </a:xfrm>
            <a:custGeom>
              <a:rect b="b" l="l" r="r" t="t"/>
              <a:pathLst>
                <a:path extrusionOk="0" h="26504" w="37208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4571949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4" name="Google Shape;6804;p27"/>
          <p:cNvSpPr txBox="1"/>
          <p:nvPr>
            <p:ph type="title"/>
          </p:nvPr>
        </p:nvSpPr>
        <p:spPr>
          <a:xfrm>
            <a:off x="2405275" y="540000"/>
            <a:ext cx="43377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05" name="Google Shape;6805;p27"/>
          <p:cNvSpPr txBox="1"/>
          <p:nvPr>
            <p:ph idx="1" type="subTitle"/>
          </p:nvPr>
        </p:nvSpPr>
        <p:spPr>
          <a:xfrm>
            <a:off x="2886150" y="2171775"/>
            <a:ext cx="30717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4">
  <p:cSld name="CUSTOM_1_2_2_1_2_1">
    <p:bg>
      <p:bgPr>
        <a:solidFill>
          <a:schemeClr val="accent1"/>
        </a:solidFill>
      </p:bgPr>
    </p:bg>
    <p:spTree>
      <p:nvGrpSpPr>
        <p:cNvPr id="6806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/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08" name="Google Shape;6808;p28"/>
          <p:cNvSpPr txBox="1"/>
          <p:nvPr>
            <p:ph idx="1" type="subTitle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">
  <p:cSld name="CUSTOM_1_2_2_1_1">
    <p:bg>
      <p:bgPr>
        <a:solidFill>
          <a:schemeClr val="accent2"/>
        </a:solidFill>
      </p:bgPr>
    </p:bg>
    <p:spTree>
      <p:nvGrpSpPr>
        <p:cNvPr id="6809" name="Shape 6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0" name="Google Shape;6810;p2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811" name="Google Shape;6811;p29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12" name="Google Shape;6812;p2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13" name="Google Shape;6813;p2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4" name="Google Shape;6814;p2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5" name="Google Shape;6815;p2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6" name="Google Shape;6816;p2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7" name="Google Shape;6817;p2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8" name="Google Shape;6818;p2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9" name="Google Shape;6819;p2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0" name="Google Shape;6820;p2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1" name="Google Shape;6821;p2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2" name="Google Shape;6822;p2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3" name="Google Shape;6823;p2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4" name="Google Shape;6824;p2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825" name="Google Shape;6825;p29"/>
          <p:cNvSpPr txBox="1"/>
          <p:nvPr>
            <p:ph type="title"/>
          </p:nvPr>
        </p:nvSpPr>
        <p:spPr>
          <a:xfrm>
            <a:off x="4953000" y="540000"/>
            <a:ext cx="3463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26" name="Google Shape;6826;p29"/>
          <p:cNvSpPr txBox="1"/>
          <p:nvPr>
            <p:ph idx="1" type="subTitle"/>
          </p:nvPr>
        </p:nvSpPr>
        <p:spPr>
          <a:xfrm>
            <a:off x="5654900" y="2085975"/>
            <a:ext cx="27717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5">
  <p:cSld name="CUSTOM_1_2_2_1_1_1">
    <p:bg>
      <p:bgPr>
        <a:solidFill>
          <a:schemeClr val="accent2"/>
        </a:solidFill>
      </p:bgPr>
    </p:bg>
    <p:spTree>
      <p:nvGrpSpPr>
        <p:cNvPr id="6827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44" name="Google Shape;6844;p30"/>
          <p:cNvSpPr txBox="1"/>
          <p:nvPr>
            <p:ph type="title"/>
          </p:nvPr>
        </p:nvSpPr>
        <p:spPr>
          <a:xfrm>
            <a:off x="4953000" y="540000"/>
            <a:ext cx="3463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45" name="Google Shape;6845;p30"/>
          <p:cNvSpPr txBox="1"/>
          <p:nvPr>
            <p:ph idx="1" type="subTitle"/>
          </p:nvPr>
        </p:nvSpPr>
        <p:spPr>
          <a:xfrm>
            <a:off x="5654900" y="2085975"/>
            <a:ext cx="27717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">
    <p:bg>
      <p:bgPr>
        <a:solidFill>
          <a:schemeClr val="accent3"/>
        </a:solidFill>
      </p:bgPr>
    </p:bg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4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1616" name="Google Shape;1616;p4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559500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54370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575153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54370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575153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559500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54370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575153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54370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575153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559500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54370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575153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54370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575153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559500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54370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575153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54370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575153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559500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54370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575153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54370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575153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559500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54370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575153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54370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575153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496742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81090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51239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81090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51239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496742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481090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51239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481090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51239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496742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481090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51239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481090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51239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496742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481090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51239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481090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51239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496742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481090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51239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481090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51239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496742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481090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51239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481090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51239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433984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41833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4496373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41833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4496373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33984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1833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4496373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41833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4496373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433984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41833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4496373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41833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4496373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433984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41833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4496373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41833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4496373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433984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1833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496373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1833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4496373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433984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41833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4496373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41833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4496373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71091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55438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86891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55438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86891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371091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355438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386891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355438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386891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71091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55438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86891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55438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86891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371091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355438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386891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355438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386891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371091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355438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386891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355438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386891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71091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55438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86891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55438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386891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0833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29268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324133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29268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324133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30833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29268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324133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29268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324133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30833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29268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324133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29268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324133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30833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29268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324133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29268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324133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30833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29268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324133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29268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324133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30833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29268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324133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29268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324133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245722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229922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26137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229922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26137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245722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229922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26137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229922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26137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245722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229922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26137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229922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26137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245722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229922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26137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229922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26137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245722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229922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26137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229922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26137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245722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229922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26137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229922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26137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182964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16731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198469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16731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198469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182964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16731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198469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16731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198469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182964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16731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198469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16731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198469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182964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16731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198469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16731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198469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182964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16731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198469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16731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198469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182964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16731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198469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16731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198469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1200715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1045663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1357241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1045663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1357241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1200715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1045663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1357241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1045663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1357241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1200715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1045663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1357241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1045663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1357241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1200715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1045663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1357241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1045663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1357241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1200715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1045663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1357241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1045663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1357241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1200715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1045663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1357241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1045663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1357241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5731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41660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73113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41660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73113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5731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41660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73113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41660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73113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5731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41660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73113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41660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73113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5731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41660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73113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41660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73113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5731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41660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73113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41660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73113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5731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1660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73113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1660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73113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-5297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10355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10355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-5297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10355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10355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-5297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10355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10355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-5297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10355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10355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-5297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10355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10355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-5297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10355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10355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59500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54370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575153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559500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54370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575153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54370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575153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559500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54370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575153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496742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81090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51239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496742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81090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51239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481090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51239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496742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481090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51239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33984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1833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4496373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33984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1833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4496373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41833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496373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433984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41833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4496373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371091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355438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386891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371091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355438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386891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355438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386891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371091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355438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386891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30833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29268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324133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30833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29268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324133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29268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324133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30833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29268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324133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245722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229922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26137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245722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229922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26137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229922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26137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245722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229922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26137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182964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16731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198469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182964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16731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198469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16731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198469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182964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16731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198469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1200715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1045663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1357241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1200715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1045663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1357241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1045663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1357241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1200715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1045663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1357241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5731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41660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73113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731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41660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73113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41660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73113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731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41660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73113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-5297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10355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-5297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10355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10355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-5297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10355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873425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85762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889077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85762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889077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873425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85762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889077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85762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889077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873425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85762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889077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85762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889077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873425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85762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889077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85762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889077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873425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85762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889077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85762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889077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873425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85762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889077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85762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889077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8106669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795014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826319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795014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826319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8106669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795014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826319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795014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826319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8106669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795014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826319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795014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826319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8106669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795014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826319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795014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826319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8106669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795014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826319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795014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826319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8106669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795014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26319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795014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826319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747908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732256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7635615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732256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7635615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747908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732256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7635615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732256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7635615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747908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732256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7635615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732256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7635615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747908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732256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7635615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732256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7635615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747908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732256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7635615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732256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7635615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47908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32256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7635615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732256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7635615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85015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69363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7008157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669363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7008157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685015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669363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7008157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669363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7008157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685015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669363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7008157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669363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7008157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685015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669363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7008157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69363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7008157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85015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669363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7008157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669363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7008157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685015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669363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7008157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669363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7008157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622257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60660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638057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60660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38057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622257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60660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638057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60660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38057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622257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60660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638057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60660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38057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622257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60660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638057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60660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638057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622257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60660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638057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60660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638057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622257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60660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638057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60660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638057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873425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85762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889077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873425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85762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889077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85762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889077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73425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5762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889077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8106669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795014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826319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8106669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795014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826319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795014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826319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8106669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795014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826319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747908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732256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7635615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747908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732256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635615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32256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7635615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747908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732256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7635615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685015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669363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7008157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685015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669363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7008157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669363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7008157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685015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669363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7008157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622257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60660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638057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622257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60660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638057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60660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638057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622257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60660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638057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5" name="Google Shape;3205;p4"/>
          <p:cNvSpPr txBox="1"/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06" name="Google Shape;3206;p4"/>
          <p:cNvSpPr txBox="1"/>
          <p:nvPr>
            <p:ph hasCustomPrompt="1" idx="2" type="title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7" name="Google Shape;3207;p4"/>
          <p:cNvSpPr txBox="1"/>
          <p:nvPr>
            <p:ph idx="1" type="subTitle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2_1">
    <p:bg>
      <p:bgPr>
        <a:solidFill>
          <a:schemeClr val="accent2"/>
        </a:solidFill>
      </p:bgPr>
    </p:bg>
    <p:spTree>
      <p:nvGrpSpPr>
        <p:cNvPr id="6846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rect b="b" l="l" r="r" t="t"/>
              <a:pathLst>
                <a:path extrusionOk="0" h="26504" w="37208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rect b="b" l="l" r="r" t="t"/>
              <a:pathLst>
                <a:path extrusionOk="0" h="7145" w="37208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rect b="b" l="l" r="r" t="t"/>
              <a:pathLst>
                <a:path extrusionOk="0" h="26516" w="37208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rect b="b" l="l" r="r" t="t"/>
              <a:pathLst>
                <a:path extrusionOk="0" h="26516" w="37208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rect b="b" l="l" r="r" t="t"/>
              <a:pathLst>
                <a:path extrusionOk="0" h="7145" w="37208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rect b="b" l="l" r="r" t="t"/>
              <a:pathLst>
                <a:path extrusionOk="0" h="26504" w="37208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0" name="Google Shape;6860;p31"/>
          <p:cNvSpPr txBox="1"/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2_1_1">
    <p:bg>
      <p:bgPr>
        <a:solidFill>
          <a:schemeClr val="accent2"/>
        </a:solidFill>
      </p:bgPr>
    </p:bg>
    <p:spTree>
      <p:nvGrpSpPr>
        <p:cNvPr id="686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" name="Google Shape;6862;p32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63" name="Google Shape;6863;p32"/>
            <p:cNvSpPr/>
            <p:nvPr/>
          </p:nvSpPr>
          <p:spPr>
            <a:xfrm>
              <a:off x="4325059" y="0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2276476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32"/>
            <p:cNvSpPr/>
            <p:nvPr/>
          </p:nvSpPr>
          <p:spPr>
            <a:xfrm>
              <a:off x="0" y="0"/>
              <a:ext cx="4576212" cy="2571219"/>
            </a:xfrm>
            <a:custGeom>
              <a:rect b="b" l="l" r="r" t="t"/>
              <a:pathLst>
                <a:path extrusionOk="0" h="26504" w="37208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32"/>
            <p:cNvSpPr/>
            <p:nvPr/>
          </p:nvSpPr>
          <p:spPr>
            <a:xfrm>
              <a:off x="0" y="2224569"/>
              <a:ext cx="4576212" cy="693154"/>
            </a:xfrm>
            <a:custGeom>
              <a:rect b="b" l="l" r="r" t="t"/>
              <a:pathLst>
                <a:path extrusionOk="0" h="7145" w="37208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0" y="2571094"/>
              <a:ext cx="4576212" cy="2572383"/>
            </a:xfrm>
            <a:custGeom>
              <a:rect b="b" l="l" r="r" t="t"/>
              <a:pathLst>
                <a:path extrusionOk="0" h="26516" w="37208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2276476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4325059" y="2571715"/>
              <a:ext cx="493862" cy="2571817"/>
            </a:xfrm>
            <a:custGeom>
              <a:rect b="b" l="l" r="r" t="t"/>
              <a:pathLst>
                <a:path extrusionOk="0" h="37208" w="7145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32"/>
            <p:cNvSpPr/>
            <p:nvPr/>
          </p:nvSpPr>
          <p:spPr>
            <a:xfrm>
              <a:off x="4571949" y="2571725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32"/>
            <p:cNvSpPr/>
            <p:nvPr/>
          </p:nvSpPr>
          <p:spPr>
            <a:xfrm>
              <a:off x="4572050" y="2571098"/>
              <a:ext cx="4576212" cy="2572450"/>
            </a:xfrm>
            <a:custGeom>
              <a:rect b="b" l="l" r="r" t="t"/>
              <a:pathLst>
                <a:path extrusionOk="0" h="26516" w="37208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32"/>
            <p:cNvSpPr/>
            <p:nvPr/>
          </p:nvSpPr>
          <p:spPr>
            <a:xfrm>
              <a:off x="4572050" y="2224566"/>
              <a:ext cx="4576212" cy="693172"/>
            </a:xfrm>
            <a:custGeom>
              <a:rect b="b" l="l" r="r" t="t"/>
              <a:pathLst>
                <a:path extrusionOk="0" h="7145" w="37208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32"/>
            <p:cNvSpPr/>
            <p:nvPr/>
          </p:nvSpPr>
          <p:spPr>
            <a:xfrm>
              <a:off x="4572050" y="-50"/>
              <a:ext cx="4576212" cy="2571286"/>
            </a:xfrm>
            <a:custGeom>
              <a:rect b="b" l="l" r="r" t="t"/>
              <a:pathLst>
                <a:path extrusionOk="0" h="26504" w="37208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32"/>
            <p:cNvSpPr/>
            <p:nvPr/>
          </p:nvSpPr>
          <p:spPr>
            <a:xfrm>
              <a:off x="4571949" y="0"/>
              <a:ext cx="2295578" cy="2571817"/>
            </a:xfrm>
            <a:custGeom>
              <a:rect b="b" l="l" r="r" t="t"/>
              <a:pathLst>
                <a:path extrusionOk="0" h="37208" w="26504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5" name="Google Shape;6875;p32"/>
          <p:cNvSpPr txBox="1"/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_1">
    <p:bg>
      <p:bgPr>
        <a:solidFill>
          <a:schemeClr val="accent2"/>
        </a:solidFill>
      </p:bgPr>
    </p:bg>
    <p:spTree>
      <p:nvGrpSpPr>
        <p:cNvPr id="6876" name="Shape 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7" name="Google Shape;6877;p33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878" name="Google Shape;6878;p33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79" name="Google Shape;6879;p33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80" name="Google Shape;6880;p33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1" name="Google Shape;6881;p33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2" name="Google Shape;6882;p33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3" name="Google Shape;6883;p33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4" name="Google Shape;6884;p33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5" name="Google Shape;6885;p33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6" name="Google Shape;6886;p33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7" name="Google Shape;6887;p33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8" name="Google Shape;6888;p33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9" name="Google Shape;6889;p33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0" name="Google Shape;6890;p33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1" name="Google Shape;6891;p33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892" name="Google Shape;6892;p33"/>
          <p:cNvSpPr txBox="1"/>
          <p:nvPr>
            <p:ph idx="1" type="subTitle"/>
          </p:nvPr>
        </p:nvSpPr>
        <p:spPr>
          <a:xfrm>
            <a:off x="5467200" y="691675"/>
            <a:ext cx="24996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893" name="Google Shape;6893;p33"/>
          <p:cNvSpPr txBox="1"/>
          <p:nvPr>
            <p:ph idx="2" type="subTitle"/>
          </p:nvPr>
        </p:nvSpPr>
        <p:spPr>
          <a:xfrm>
            <a:off x="5467200" y="1038637"/>
            <a:ext cx="2499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894" name="Google Shape;6894;p33"/>
          <p:cNvSpPr txBox="1"/>
          <p:nvPr>
            <p:ph idx="3" type="subTitle"/>
          </p:nvPr>
        </p:nvSpPr>
        <p:spPr>
          <a:xfrm>
            <a:off x="5467200" y="2067325"/>
            <a:ext cx="24996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895" name="Google Shape;6895;p33"/>
          <p:cNvSpPr txBox="1"/>
          <p:nvPr>
            <p:ph idx="4" type="subTitle"/>
          </p:nvPr>
        </p:nvSpPr>
        <p:spPr>
          <a:xfrm>
            <a:off x="5467200" y="2414284"/>
            <a:ext cx="2499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896" name="Google Shape;6896;p33"/>
          <p:cNvSpPr txBox="1"/>
          <p:nvPr>
            <p:ph idx="5" type="subTitle"/>
          </p:nvPr>
        </p:nvSpPr>
        <p:spPr>
          <a:xfrm>
            <a:off x="5467200" y="3440880"/>
            <a:ext cx="24996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897" name="Google Shape;6897;p33"/>
          <p:cNvSpPr txBox="1"/>
          <p:nvPr>
            <p:ph idx="6" type="subTitle"/>
          </p:nvPr>
        </p:nvSpPr>
        <p:spPr>
          <a:xfrm>
            <a:off x="5467200" y="3792006"/>
            <a:ext cx="2499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898" name="Google Shape;6898;p33"/>
          <p:cNvSpPr txBox="1"/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_1">
    <p:bg>
      <p:bgPr>
        <a:solidFill>
          <a:schemeClr val="accent2"/>
        </a:solidFill>
      </p:bgPr>
    </p:bg>
    <p:spTree>
      <p:nvGrpSpPr>
        <p:cNvPr id="6899" name="Shape 6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0" name="Google Shape;6900;p3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6901" name="Google Shape;6901;p34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34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34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34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34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34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34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34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34"/>
            <p:cNvSpPr/>
            <p:nvPr/>
          </p:nvSpPr>
          <p:spPr>
            <a:xfrm>
              <a:off x="14670875" y="4231900"/>
              <a:ext cx="3582900" cy="719450"/>
            </a:xfrm>
            <a:custGeom>
              <a:rect b="b" l="l" r="r" t="t"/>
              <a:pathLst>
                <a:path extrusionOk="0" h="28778" w="143316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34"/>
            <p:cNvSpPr/>
            <p:nvPr/>
          </p:nvSpPr>
          <p:spPr>
            <a:xfrm>
              <a:off x="14670875" y="4231900"/>
              <a:ext cx="3582900" cy="1506750"/>
            </a:xfrm>
            <a:custGeom>
              <a:rect b="b" l="l" r="r" t="t"/>
              <a:pathLst>
                <a:path extrusionOk="0" h="60270" w="143316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34"/>
            <p:cNvSpPr/>
            <p:nvPr/>
          </p:nvSpPr>
          <p:spPr>
            <a:xfrm>
              <a:off x="14670875" y="4231900"/>
              <a:ext cx="3582900" cy="2459250"/>
            </a:xfrm>
            <a:custGeom>
              <a:rect b="b" l="l" r="r" t="t"/>
              <a:pathLst>
                <a:path extrusionOk="0" h="98370" w="143316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34"/>
            <p:cNvSpPr/>
            <p:nvPr/>
          </p:nvSpPr>
          <p:spPr>
            <a:xfrm>
              <a:off x="14670875" y="4231900"/>
              <a:ext cx="3582900" cy="3384975"/>
            </a:xfrm>
            <a:custGeom>
              <a:rect b="b" l="l" r="r" t="t"/>
              <a:pathLst>
                <a:path extrusionOk="0" h="135399" w="143316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34"/>
            <p:cNvSpPr/>
            <p:nvPr/>
          </p:nvSpPr>
          <p:spPr>
            <a:xfrm>
              <a:off x="15650450" y="4231900"/>
              <a:ext cx="2603325" cy="3384975"/>
            </a:xfrm>
            <a:custGeom>
              <a:rect b="b" l="l" r="r" t="t"/>
              <a:pathLst>
                <a:path extrusionOk="0" h="135399" w="104133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34"/>
            <p:cNvSpPr/>
            <p:nvPr/>
          </p:nvSpPr>
          <p:spPr>
            <a:xfrm>
              <a:off x="16658625" y="4231900"/>
              <a:ext cx="1595150" cy="3384975"/>
            </a:xfrm>
            <a:custGeom>
              <a:rect b="b" l="l" r="r" t="t"/>
              <a:pathLst>
                <a:path extrusionOk="0" h="135399" w="63806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34"/>
            <p:cNvSpPr/>
            <p:nvPr/>
          </p:nvSpPr>
          <p:spPr>
            <a:xfrm>
              <a:off x="17217625" y="4231900"/>
              <a:ext cx="1036150" cy="4610700"/>
            </a:xfrm>
            <a:custGeom>
              <a:rect b="b" l="l" r="r" t="t"/>
              <a:pathLst>
                <a:path extrusionOk="0" h="184428" w="41446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34"/>
            <p:cNvSpPr/>
            <p:nvPr/>
          </p:nvSpPr>
          <p:spPr>
            <a:xfrm>
              <a:off x="18249000" y="4231900"/>
              <a:ext cx="519125" cy="4487775"/>
            </a:xfrm>
            <a:custGeom>
              <a:rect b="b" l="l" r="r" t="t"/>
              <a:pathLst>
                <a:path extrusionOk="0" h="179511" w="20765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34"/>
            <p:cNvSpPr/>
            <p:nvPr/>
          </p:nvSpPr>
          <p:spPr>
            <a:xfrm>
              <a:off x="18253750" y="4231900"/>
              <a:ext cx="1419850" cy="4628575"/>
            </a:xfrm>
            <a:custGeom>
              <a:rect b="b" l="l" r="r" t="t"/>
              <a:pathLst>
                <a:path extrusionOk="0" h="185143" w="56794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34"/>
            <p:cNvSpPr/>
            <p:nvPr/>
          </p:nvSpPr>
          <p:spPr>
            <a:xfrm>
              <a:off x="18253750" y="4231900"/>
              <a:ext cx="2068750" cy="3384975"/>
            </a:xfrm>
            <a:custGeom>
              <a:rect b="b" l="l" r="r" t="t"/>
              <a:pathLst>
                <a:path extrusionOk="0" h="135399" w="8275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34"/>
            <p:cNvSpPr/>
            <p:nvPr/>
          </p:nvSpPr>
          <p:spPr>
            <a:xfrm>
              <a:off x="18253750" y="4231900"/>
              <a:ext cx="3226325" cy="3384975"/>
            </a:xfrm>
            <a:custGeom>
              <a:rect b="b" l="l" r="r" t="t"/>
              <a:pathLst>
                <a:path extrusionOk="0" h="135399" w="129053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34"/>
            <p:cNvSpPr/>
            <p:nvPr/>
          </p:nvSpPr>
          <p:spPr>
            <a:xfrm>
              <a:off x="18253750" y="4231900"/>
              <a:ext cx="3583525" cy="3048025"/>
            </a:xfrm>
            <a:custGeom>
              <a:rect b="b" l="l" r="r" t="t"/>
              <a:pathLst>
                <a:path extrusionOk="0" h="121921" w="143341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34"/>
            <p:cNvSpPr/>
            <p:nvPr/>
          </p:nvSpPr>
          <p:spPr>
            <a:xfrm>
              <a:off x="18253750" y="4231900"/>
              <a:ext cx="3583525" cy="1954125"/>
            </a:xfrm>
            <a:custGeom>
              <a:rect b="b" l="l" r="r" t="t"/>
              <a:pathLst>
                <a:path extrusionOk="0" h="78165" w="143341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34"/>
            <p:cNvSpPr/>
            <p:nvPr/>
          </p:nvSpPr>
          <p:spPr>
            <a:xfrm>
              <a:off x="18253750" y="4231900"/>
              <a:ext cx="3583525" cy="1099850"/>
            </a:xfrm>
            <a:custGeom>
              <a:rect b="b" l="l" r="r" t="t"/>
              <a:pathLst>
                <a:path extrusionOk="0" h="43994" w="143341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34"/>
            <p:cNvSpPr/>
            <p:nvPr/>
          </p:nvSpPr>
          <p:spPr>
            <a:xfrm>
              <a:off x="18253750" y="4231900"/>
              <a:ext cx="3583525" cy="355725"/>
            </a:xfrm>
            <a:custGeom>
              <a:rect b="b" l="l" r="r" t="t"/>
              <a:pathLst>
                <a:path extrusionOk="0" h="14229" w="143341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34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34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34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34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34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34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34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1" name="Google Shape;6931;p34"/>
          <p:cNvSpPr txBox="1"/>
          <p:nvPr>
            <p:ph idx="1" type="subTitle"/>
          </p:nvPr>
        </p:nvSpPr>
        <p:spPr>
          <a:xfrm>
            <a:off x="6191100" y="2095900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32" name="Google Shape;6932;p34"/>
          <p:cNvSpPr txBox="1"/>
          <p:nvPr>
            <p:ph idx="2" type="subTitle"/>
          </p:nvPr>
        </p:nvSpPr>
        <p:spPr>
          <a:xfrm>
            <a:off x="6191100" y="2442858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33" name="Google Shape;6933;p34"/>
          <p:cNvSpPr txBox="1"/>
          <p:nvPr>
            <p:ph idx="3" type="subTitle"/>
          </p:nvPr>
        </p:nvSpPr>
        <p:spPr>
          <a:xfrm>
            <a:off x="6191100" y="3308119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34" name="Google Shape;6934;p34"/>
          <p:cNvSpPr txBox="1"/>
          <p:nvPr>
            <p:ph idx="4" type="subTitle"/>
          </p:nvPr>
        </p:nvSpPr>
        <p:spPr>
          <a:xfrm>
            <a:off x="6191100" y="3655076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35" name="Google Shape;6935;p34"/>
          <p:cNvSpPr txBox="1"/>
          <p:nvPr>
            <p:ph idx="5" type="subTitle"/>
          </p:nvPr>
        </p:nvSpPr>
        <p:spPr>
          <a:xfrm>
            <a:off x="948600" y="2095900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36" name="Google Shape;6936;p34"/>
          <p:cNvSpPr txBox="1"/>
          <p:nvPr>
            <p:ph idx="6" type="subTitle"/>
          </p:nvPr>
        </p:nvSpPr>
        <p:spPr>
          <a:xfrm>
            <a:off x="948600" y="2442858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37" name="Google Shape;6937;p34"/>
          <p:cNvSpPr txBox="1"/>
          <p:nvPr>
            <p:ph idx="7" type="subTitle"/>
          </p:nvPr>
        </p:nvSpPr>
        <p:spPr>
          <a:xfrm>
            <a:off x="948600" y="3308119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38" name="Google Shape;6938;p34"/>
          <p:cNvSpPr txBox="1"/>
          <p:nvPr>
            <p:ph idx="8" type="subTitle"/>
          </p:nvPr>
        </p:nvSpPr>
        <p:spPr>
          <a:xfrm>
            <a:off x="948600" y="3655076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39" name="Google Shape;6939;p34"/>
          <p:cNvSpPr txBox="1"/>
          <p:nvPr>
            <p:ph idx="9" type="subTitle"/>
          </p:nvPr>
        </p:nvSpPr>
        <p:spPr>
          <a:xfrm>
            <a:off x="3569850" y="2095900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40" name="Google Shape;6940;p34"/>
          <p:cNvSpPr txBox="1"/>
          <p:nvPr>
            <p:ph idx="13" type="subTitle"/>
          </p:nvPr>
        </p:nvSpPr>
        <p:spPr>
          <a:xfrm>
            <a:off x="3569850" y="2442858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41" name="Google Shape;6941;p34"/>
          <p:cNvSpPr txBox="1"/>
          <p:nvPr>
            <p:ph idx="14" type="subTitle"/>
          </p:nvPr>
        </p:nvSpPr>
        <p:spPr>
          <a:xfrm>
            <a:off x="3569850" y="3308119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42" name="Google Shape;6942;p34"/>
          <p:cNvSpPr txBox="1"/>
          <p:nvPr>
            <p:ph idx="15" type="subTitle"/>
          </p:nvPr>
        </p:nvSpPr>
        <p:spPr>
          <a:xfrm>
            <a:off x="3569850" y="3655076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43" name="Google Shape;6943;p34"/>
          <p:cNvSpPr txBox="1"/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_1_1">
    <p:bg>
      <p:bgPr>
        <a:solidFill>
          <a:schemeClr val="accent2"/>
        </a:solidFill>
      </p:bgPr>
    </p:bg>
    <p:spTree>
      <p:nvGrpSpPr>
        <p:cNvPr id="6944" name="Shape 6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5" name="Google Shape;6945;p35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46" name="Google Shape;6946;p35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1" name="Google Shape;6961;p35"/>
          <p:cNvSpPr txBox="1"/>
          <p:nvPr>
            <p:ph idx="1" type="subTitle"/>
          </p:nvPr>
        </p:nvSpPr>
        <p:spPr>
          <a:xfrm>
            <a:off x="5534900" y="2095900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62" name="Google Shape;6962;p35"/>
          <p:cNvSpPr txBox="1"/>
          <p:nvPr>
            <p:ph idx="2" type="subTitle"/>
          </p:nvPr>
        </p:nvSpPr>
        <p:spPr>
          <a:xfrm>
            <a:off x="5534900" y="2442858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63" name="Google Shape;6963;p35"/>
          <p:cNvSpPr txBox="1"/>
          <p:nvPr>
            <p:ph idx="3" type="subTitle"/>
          </p:nvPr>
        </p:nvSpPr>
        <p:spPr>
          <a:xfrm>
            <a:off x="5534900" y="3308119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64" name="Google Shape;6964;p35"/>
          <p:cNvSpPr txBox="1"/>
          <p:nvPr>
            <p:ph idx="4" type="subTitle"/>
          </p:nvPr>
        </p:nvSpPr>
        <p:spPr>
          <a:xfrm>
            <a:off x="5534900" y="3655076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65" name="Google Shape;6965;p35"/>
          <p:cNvSpPr txBox="1"/>
          <p:nvPr>
            <p:ph idx="5" type="subTitle"/>
          </p:nvPr>
        </p:nvSpPr>
        <p:spPr>
          <a:xfrm>
            <a:off x="1593275" y="2095900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66" name="Google Shape;6966;p35"/>
          <p:cNvSpPr txBox="1"/>
          <p:nvPr>
            <p:ph idx="6" type="subTitle"/>
          </p:nvPr>
        </p:nvSpPr>
        <p:spPr>
          <a:xfrm>
            <a:off x="1593275" y="2442858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67" name="Google Shape;6967;p35"/>
          <p:cNvSpPr txBox="1"/>
          <p:nvPr>
            <p:ph idx="7" type="subTitle"/>
          </p:nvPr>
        </p:nvSpPr>
        <p:spPr>
          <a:xfrm>
            <a:off x="1593275" y="3308119"/>
            <a:ext cx="20043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68" name="Google Shape;6968;p35"/>
          <p:cNvSpPr txBox="1"/>
          <p:nvPr>
            <p:ph idx="8" type="subTitle"/>
          </p:nvPr>
        </p:nvSpPr>
        <p:spPr>
          <a:xfrm>
            <a:off x="1593275" y="3655076"/>
            <a:ext cx="20043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69" name="Google Shape;6969;p35"/>
          <p:cNvSpPr txBox="1"/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accent2"/>
        </a:solidFill>
      </p:bgPr>
    </p:bg>
    <p:spTree>
      <p:nvGrpSpPr>
        <p:cNvPr id="6970" name="Shape 6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1" name="Google Shape;6971;p3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72" name="Google Shape;6972;p36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87" name="Google Shape;6987;p36"/>
          <p:cNvSpPr txBox="1"/>
          <p:nvPr>
            <p:ph type="title"/>
          </p:nvPr>
        </p:nvSpPr>
        <p:spPr>
          <a:xfrm>
            <a:off x="1661550" y="540000"/>
            <a:ext cx="58209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88" name="Google Shape;6988;p36"/>
          <p:cNvSpPr txBox="1"/>
          <p:nvPr>
            <p:ph hasCustomPrompt="1" idx="2" type="title"/>
          </p:nvPr>
        </p:nvSpPr>
        <p:spPr>
          <a:xfrm>
            <a:off x="1485900" y="1581150"/>
            <a:ext cx="12765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89" name="Google Shape;6989;p36"/>
          <p:cNvSpPr txBox="1"/>
          <p:nvPr>
            <p:ph idx="1" type="subTitle"/>
          </p:nvPr>
        </p:nvSpPr>
        <p:spPr>
          <a:xfrm>
            <a:off x="1238250" y="2066925"/>
            <a:ext cx="17049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90" name="Google Shape;6990;p36"/>
          <p:cNvSpPr txBox="1"/>
          <p:nvPr>
            <p:ph idx="3" type="subTitle"/>
          </p:nvPr>
        </p:nvSpPr>
        <p:spPr>
          <a:xfrm>
            <a:off x="946350" y="2413875"/>
            <a:ext cx="22887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91" name="Google Shape;6991;p36"/>
          <p:cNvSpPr txBox="1"/>
          <p:nvPr>
            <p:ph hasCustomPrompt="1" idx="4" type="title"/>
          </p:nvPr>
        </p:nvSpPr>
        <p:spPr>
          <a:xfrm>
            <a:off x="3933750" y="1581150"/>
            <a:ext cx="12765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2" name="Google Shape;6992;p36"/>
          <p:cNvSpPr txBox="1"/>
          <p:nvPr>
            <p:ph idx="5" type="subTitle"/>
          </p:nvPr>
        </p:nvSpPr>
        <p:spPr>
          <a:xfrm>
            <a:off x="3686100" y="2066925"/>
            <a:ext cx="17049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93" name="Google Shape;6993;p36"/>
          <p:cNvSpPr txBox="1"/>
          <p:nvPr>
            <p:ph idx="6" type="subTitle"/>
          </p:nvPr>
        </p:nvSpPr>
        <p:spPr>
          <a:xfrm>
            <a:off x="3427650" y="2413875"/>
            <a:ext cx="22887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94" name="Google Shape;6994;p36"/>
          <p:cNvSpPr txBox="1"/>
          <p:nvPr>
            <p:ph hasCustomPrompt="1" idx="7" type="title"/>
          </p:nvPr>
        </p:nvSpPr>
        <p:spPr>
          <a:xfrm>
            <a:off x="6381600" y="1581150"/>
            <a:ext cx="12765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5" name="Google Shape;6995;p36"/>
          <p:cNvSpPr txBox="1"/>
          <p:nvPr>
            <p:ph idx="8" type="subTitle"/>
          </p:nvPr>
        </p:nvSpPr>
        <p:spPr>
          <a:xfrm>
            <a:off x="6133950" y="2066925"/>
            <a:ext cx="17049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96" name="Google Shape;6996;p36"/>
          <p:cNvSpPr txBox="1"/>
          <p:nvPr>
            <p:ph idx="9" type="subTitle"/>
          </p:nvPr>
        </p:nvSpPr>
        <p:spPr>
          <a:xfrm>
            <a:off x="5875500" y="2413875"/>
            <a:ext cx="22887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97" name="Google Shape;6997;p36"/>
          <p:cNvSpPr txBox="1"/>
          <p:nvPr>
            <p:ph hasCustomPrompt="1" idx="13" type="title"/>
          </p:nvPr>
        </p:nvSpPr>
        <p:spPr>
          <a:xfrm>
            <a:off x="1485900" y="3213550"/>
            <a:ext cx="12765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8" name="Google Shape;6998;p36"/>
          <p:cNvSpPr txBox="1"/>
          <p:nvPr>
            <p:ph idx="14" type="subTitle"/>
          </p:nvPr>
        </p:nvSpPr>
        <p:spPr>
          <a:xfrm>
            <a:off x="1238250" y="3699325"/>
            <a:ext cx="17049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6999" name="Google Shape;6999;p36"/>
          <p:cNvSpPr txBox="1"/>
          <p:nvPr>
            <p:ph idx="15" type="subTitle"/>
          </p:nvPr>
        </p:nvSpPr>
        <p:spPr>
          <a:xfrm>
            <a:off x="946350" y="4046275"/>
            <a:ext cx="22887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000" name="Google Shape;7000;p36"/>
          <p:cNvSpPr txBox="1"/>
          <p:nvPr>
            <p:ph hasCustomPrompt="1" idx="16" type="title"/>
          </p:nvPr>
        </p:nvSpPr>
        <p:spPr>
          <a:xfrm>
            <a:off x="3933750" y="3213550"/>
            <a:ext cx="12765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1" name="Google Shape;7001;p36"/>
          <p:cNvSpPr txBox="1"/>
          <p:nvPr>
            <p:ph idx="17" type="subTitle"/>
          </p:nvPr>
        </p:nvSpPr>
        <p:spPr>
          <a:xfrm>
            <a:off x="3686100" y="3699325"/>
            <a:ext cx="17049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7002" name="Google Shape;7002;p36"/>
          <p:cNvSpPr txBox="1"/>
          <p:nvPr>
            <p:ph idx="18" type="subTitle"/>
          </p:nvPr>
        </p:nvSpPr>
        <p:spPr>
          <a:xfrm>
            <a:off x="3427650" y="4046275"/>
            <a:ext cx="22887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003" name="Google Shape;7003;p36"/>
          <p:cNvSpPr txBox="1"/>
          <p:nvPr>
            <p:ph hasCustomPrompt="1" idx="19" type="title"/>
          </p:nvPr>
        </p:nvSpPr>
        <p:spPr>
          <a:xfrm>
            <a:off x="6381600" y="3213550"/>
            <a:ext cx="12765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4" name="Google Shape;7004;p36"/>
          <p:cNvSpPr txBox="1"/>
          <p:nvPr>
            <p:ph idx="20" type="subTitle"/>
          </p:nvPr>
        </p:nvSpPr>
        <p:spPr>
          <a:xfrm>
            <a:off x="6133950" y="3699325"/>
            <a:ext cx="1704900" cy="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7005" name="Google Shape;7005;p36"/>
          <p:cNvSpPr txBox="1"/>
          <p:nvPr>
            <p:ph idx="21" type="subTitle"/>
          </p:nvPr>
        </p:nvSpPr>
        <p:spPr>
          <a:xfrm>
            <a:off x="5875500" y="4046275"/>
            <a:ext cx="22887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bg>
      <p:bgPr>
        <a:solidFill>
          <a:schemeClr val="accent3"/>
        </a:solidFill>
      </p:bgPr>
    </p:bg>
    <p:spTree>
      <p:nvGrpSpPr>
        <p:cNvPr id="7006" name="Shape 7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7" name="Google Shape;7007;p37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7008" name="Google Shape;7008;p37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9" name="Google Shape;7009;p37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0" name="Google Shape;7010;p37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1" name="Google Shape;7011;p37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37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37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37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37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37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37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37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37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37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37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2" name="Google Shape;7022;p37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3" name="Google Shape;7023;p37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37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37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37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37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37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37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37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1" name="Google Shape;7031;p37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2" name="Google Shape;7032;p37"/>
            <p:cNvSpPr/>
            <p:nvPr/>
          </p:nvSpPr>
          <p:spPr>
            <a:xfrm>
              <a:off x="559500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37"/>
            <p:cNvSpPr/>
            <p:nvPr/>
          </p:nvSpPr>
          <p:spPr>
            <a:xfrm>
              <a:off x="54370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37"/>
            <p:cNvSpPr/>
            <p:nvPr/>
          </p:nvSpPr>
          <p:spPr>
            <a:xfrm>
              <a:off x="575153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37"/>
            <p:cNvSpPr/>
            <p:nvPr/>
          </p:nvSpPr>
          <p:spPr>
            <a:xfrm>
              <a:off x="54370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37"/>
            <p:cNvSpPr/>
            <p:nvPr/>
          </p:nvSpPr>
          <p:spPr>
            <a:xfrm>
              <a:off x="575153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37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37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9" name="Google Shape;7039;p37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0" name="Google Shape;7040;p37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1" name="Google Shape;7041;p37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2" name="Google Shape;7042;p37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3" name="Google Shape;7043;p37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37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37"/>
            <p:cNvSpPr/>
            <p:nvPr/>
          </p:nvSpPr>
          <p:spPr>
            <a:xfrm>
              <a:off x="559500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37"/>
            <p:cNvSpPr/>
            <p:nvPr/>
          </p:nvSpPr>
          <p:spPr>
            <a:xfrm>
              <a:off x="54370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37"/>
            <p:cNvSpPr/>
            <p:nvPr/>
          </p:nvSpPr>
          <p:spPr>
            <a:xfrm>
              <a:off x="575153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37"/>
            <p:cNvSpPr/>
            <p:nvPr/>
          </p:nvSpPr>
          <p:spPr>
            <a:xfrm>
              <a:off x="54370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37"/>
            <p:cNvSpPr/>
            <p:nvPr/>
          </p:nvSpPr>
          <p:spPr>
            <a:xfrm>
              <a:off x="575153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37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37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2" name="Google Shape;7052;p37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3" name="Google Shape;7053;p37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4" name="Google Shape;7054;p37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5" name="Google Shape;7055;p37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37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37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37"/>
            <p:cNvSpPr/>
            <p:nvPr/>
          </p:nvSpPr>
          <p:spPr>
            <a:xfrm>
              <a:off x="559500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37"/>
            <p:cNvSpPr/>
            <p:nvPr/>
          </p:nvSpPr>
          <p:spPr>
            <a:xfrm>
              <a:off x="54370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37"/>
            <p:cNvSpPr/>
            <p:nvPr/>
          </p:nvSpPr>
          <p:spPr>
            <a:xfrm>
              <a:off x="575153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37"/>
            <p:cNvSpPr/>
            <p:nvPr/>
          </p:nvSpPr>
          <p:spPr>
            <a:xfrm>
              <a:off x="54370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37"/>
            <p:cNvSpPr/>
            <p:nvPr/>
          </p:nvSpPr>
          <p:spPr>
            <a:xfrm>
              <a:off x="575153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3" name="Google Shape;7063;p37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4" name="Google Shape;7064;p37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37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6" name="Google Shape;7066;p37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7" name="Google Shape;7067;p37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37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37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37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37"/>
            <p:cNvSpPr/>
            <p:nvPr/>
          </p:nvSpPr>
          <p:spPr>
            <a:xfrm>
              <a:off x="559500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37"/>
            <p:cNvSpPr/>
            <p:nvPr/>
          </p:nvSpPr>
          <p:spPr>
            <a:xfrm>
              <a:off x="54370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3" name="Google Shape;7073;p37"/>
            <p:cNvSpPr/>
            <p:nvPr/>
          </p:nvSpPr>
          <p:spPr>
            <a:xfrm>
              <a:off x="575153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4" name="Google Shape;7074;p37"/>
            <p:cNvSpPr/>
            <p:nvPr/>
          </p:nvSpPr>
          <p:spPr>
            <a:xfrm>
              <a:off x="54370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37"/>
            <p:cNvSpPr/>
            <p:nvPr/>
          </p:nvSpPr>
          <p:spPr>
            <a:xfrm>
              <a:off x="575153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37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37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37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37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37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37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37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37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37"/>
            <p:cNvSpPr/>
            <p:nvPr/>
          </p:nvSpPr>
          <p:spPr>
            <a:xfrm>
              <a:off x="559500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37"/>
            <p:cNvSpPr/>
            <p:nvPr/>
          </p:nvSpPr>
          <p:spPr>
            <a:xfrm>
              <a:off x="54370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37"/>
            <p:cNvSpPr/>
            <p:nvPr/>
          </p:nvSpPr>
          <p:spPr>
            <a:xfrm>
              <a:off x="575153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37"/>
            <p:cNvSpPr/>
            <p:nvPr/>
          </p:nvSpPr>
          <p:spPr>
            <a:xfrm>
              <a:off x="54370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37"/>
            <p:cNvSpPr/>
            <p:nvPr/>
          </p:nvSpPr>
          <p:spPr>
            <a:xfrm>
              <a:off x="575153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37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37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37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37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37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37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37"/>
            <p:cNvSpPr/>
            <p:nvPr/>
          </p:nvSpPr>
          <p:spPr>
            <a:xfrm>
              <a:off x="559500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37"/>
            <p:cNvSpPr/>
            <p:nvPr/>
          </p:nvSpPr>
          <p:spPr>
            <a:xfrm>
              <a:off x="54370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37"/>
            <p:cNvSpPr/>
            <p:nvPr/>
          </p:nvSpPr>
          <p:spPr>
            <a:xfrm>
              <a:off x="575153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37"/>
            <p:cNvSpPr/>
            <p:nvPr/>
          </p:nvSpPr>
          <p:spPr>
            <a:xfrm>
              <a:off x="54370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37"/>
            <p:cNvSpPr/>
            <p:nvPr/>
          </p:nvSpPr>
          <p:spPr>
            <a:xfrm>
              <a:off x="575153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0" name="Google Shape;7100;p37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37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37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37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37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37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37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37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37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37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37"/>
            <p:cNvSpPr/>
            <p:nvPr/>
          </p:nvSpPr>
          <p:spPr>
            <a:xfrm>
              <a:off x="496742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37"/>
            <p:cNvSpPr/>
            <p:nvPr/>
          </p:nvSpPr>
          <p:spPr>
            <a:xfrm>
              <a:off x="481090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37"/>
            <p:cNvSpPr/>
            <p:nvPr/>
          </p:nvSpPr>
          <p:spPr>
            <a:xfrm>
              <a:off x="51239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37"/>
            <p:cNvSpPr/>
            <p:nvPr/>
          </p:nvSpPr>
          <p:spPr>
            <a:xfrm>
              <a:off x="481090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37"/>
            <p:cNvSpPr/>
            <p:nvPr/>
          </p:nvSpPr>
          <p:spPr>
            <a:xfrm>
              <a:off x="51239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37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37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37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37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37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37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37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37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37"/>
            <p:cNvSpPr/>
            <p:nvPr/>
          </p:nvSpPr>
          <p:spPr>
            <a:xfrm>
              <a:off x="496742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37"/>
            <p:cNvSpPr/>
            <p:nvPr/>
          </p:nvSpPr>
          <p:spPr>
            <a:xfrm>
              <a:off x="481090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37"/>
            <p:cNvSpPr/>
            <p:nvPr/>
          </p:nvSpPr>
          <p:spPr>
            <a:xfrm>
              <a:off x="51239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37"/>
            <p:cNvSpPr/>
            <p:nvPr/>
          </p:nvSpPr>
          <p:spPr>
            <a:xfrm>
              <a:off x="481090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37"/>
            <p:cNvSpPr/>
            <p:nvPr/>
          </p:nvSpPr>
          <p:spPr>
            <a:xfrm>
              <a:off x="51239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37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37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37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37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37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37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37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37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37"/>
            <p:cNvSpPr/>
            <p:nvPr/>
          </p:nvSpPr>
          <p:spPr>
            <a:xfrm>
              <a:off x="496742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37"/>
            <p:cNvSpPr/>
            <p:nvPr/>
          </p:nvSpPr>
          <p:spPr>
            <a:xfrm>
              <a:off x="481090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37"/>
            <p:cNvSpPr/>
            <p:nvPr/>
          </p:nvSpPr>
          <p:spPr>
            <a:xfrm>
              <a:off x="51239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37"/>
            <p:cNvSpPr/>
            <p:nvPr/>
          </p:nvSpPr>
          <p:spPr>
            <a:xfrm>
              <a:off x="481090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37"/>
            <p:cNvSpPr/>
            <p:nvPr/>
          </p:nvSpPr>
          <p:spPr>
            <a:xfrm>
              <a:off x="51239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37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37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37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37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37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37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37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8" name="Google Shape;7148;p37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9" name="Google Shape;7149;p37"/>
            <p:cNvSpPr/>
            <p:nvPr/>
          </p:nvSpPr>
          <p:spPr>
            <a:xfrm>
              <a:off x="496742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37"/>
            <p:cNvSpPr/>
            <p:nvPr/>
          </p:nvSpPr>
          <p:spPr>
            <a:xfrm>
              <a:off x="481090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37"/>
            <p:cNvSpPr/>
            <p:nvPr/>
          </p:nvSpPr>
          <p:spPr>
            <a:xfrm>
              <a:off x="51239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37"/>
            <p:cNvSpPr/>
            <p:nvPr/>
          </p:nvSpPr>
          <p:spPr>
            <a:xfrm>
              <a:off x="481090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37"/>
            <p:cNvSpPr/>
            <p:nvPr/>
          </p:nvSpPr>
          <p:spPr>
            <a:xfrm>
              <a:off x="51239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37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37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37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37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37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37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37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37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37"/>
            <p:cNvSpPr/>
            <p:nvPr/>
          </p:nvSpPr>
          <p:spPr>
            <a:xfrm>
              <a:off x="496742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37"/>
            <p:cNvSpPr/>
            <p:nvPr/>
          </p:nvSpPr>
          <p:spPr>
            <a:xfrm>
              <a:off x="481090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37"/>
            <p:cNvSpPr/>
            <p:nvPr/>
          </p:nvSpPr>
          <p:spPr>
            <a:xfrm>
              <a:off x="51239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5" name="Google Shape;7165;p37"/>
            <p:cNvSpPr/>
            <p:nvPr/>
          </p:nvSpPr>
          <p:spPr>
            <a:xfrm>
              <a:off x="481090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37"/>
            <p:cNvSpPr/>
            <p:nvPr/>
          </p:nvSpPr>
          <p:spPr>
            <a:xfrm>
              <a:off x="51239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37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37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9" name="Google Shape;7169;p37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0" name="Google Shape;7170;p37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1" name="Google Shape;7171;p37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37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3" name="Google Shape;7173;p37"/>
            <p:cNvSpPr/>
            <p:nvPr/>
          </p:nvSpPr>
          <p:spPr>
            <a:xfrm>
              <a:off x="496742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4" name="Google Shape;7174;p37"/>
            <p:cNvSpPr/>
            <p:nvPr/>
          </p:nvSpPr>
          <p:spPr>
            <a:xfrm>
              <a:off x="481090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5" name="Google Shape;7175;p37"/>
            <p:cNvSpPr/>
            <p:nvPr/>
          </p:nvSpPr>
          <p:spPr>
            <a:xfrm>
              <a:off x="51239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6" name="Google Shape;7176;p37"/>
            <p:cNvSpPr/>
            <p:nvPr/>
          </p:nvSpPr>
          <p:spPr>
            <a:xfrm>
              <a:off x="481090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7" name="Google Shape;7177;p37"/>
            <p:cNvSpPr/>
            <p:nvPr/>
          </p:nvSpPr>
          <p:spPr>
            <a:xfrm>
              <a:off x="51239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37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37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37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1" name="Google Shape;7181;p37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2" name="Google Shape;7182;p37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37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37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37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37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37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37"/>
            <p:cNvSpPr/>
            <p:nvPr/>
          </p:nvSpPr>
          <p:spPr>
            <a:xfrm>
              <a:off x="433984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37"/>
            <p:cNvSpPr/>
            <p:nvPr/>
          </p:nvSpPr>
          <p:spPr>
            <a:xfrm>
              <a:off x="41833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0" name="Google Shape;7190;p37"/>
            <p:cNvSpPr/>
            <p:nvPr/>
          </p:nvSpPr>
          <p:spPr>
            <a:xfrm>
              <a:off x="4496373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1" name="Google Shape;7191;p37"/>
            <p:cNvSpPr/>
            <p:nvPr/>
          </p:nvSpPr>
          <p:spPr>
            <a:xfrm>
              <a:off x="41833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37"/>
            <p:cNvSpPr/>
            <p:nvPr/>
          </p:nvSpPr>
          <p:spPr>
            <a:xfrm>
              <a:off x="4496373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37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37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37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37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37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37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37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37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37"/>
            <p:cNvSpPr/>
            <p:nvPr/>
          </p:nvSpPr>
          <p:spPr>
            <a:xfrm>
              <a:off x="433984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37"/>
            <p:cNvSpPr/>
            <p:nvPr/>
          </p:nvSpPr>
          <p:spPr>
            <a:xfrm>
              <a:off x="41833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3" name="Google Shape;7203;p37"/>
            <p:cNvSpPr/>
            <p:nvPr/>
          </p:nvSpPr>
          <p:spPr>
            <a:xfrm>
              <a:off x="4496373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4" name="Google Shape;7204;p37"/>
            <p:cNvSpPr/>
            <p:nvPr/>
          </p:nvSpPr>
          <p:spPr>
            <a:xfrm>
              <a:off x="41833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37"/>
            <p:cNvSpPr/>
            <p:nvPr/>
          </p:nvSpPr>
          <p:spPr>
            <a:xfrm>
              <a:off x="4496373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37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433984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41833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4496373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41833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4496373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433984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41833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4496373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41833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4496373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433984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41833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4496373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41833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4496373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433984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37"/>
            <p:cNvSpPr/>
            <p:nvPr/>
          </p:nvSpPr>
          <p:spPr>
            <a:xfrm>
              <a:off x="41833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37"/>
            <p:cNvSpPr/>
            <p:nvPr/>
          </p:nvSpPr>
          <p:spPr>
            <a:xfrm>
              <a:off x="4496373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37"/>
            <p:cNvSpPr/>
            <p:nvPr/>
          </p:nvSpPr>
          <p:spPr>
            <a:xfrm>
              <a:off x="41833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37"/>
            <p:cNvSpPr/>
            <p:nvPr/>
          </p:nvSpPr>
          <p:spPr>
            <a:xfrm>
              <a:off x="4496373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37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37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37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37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37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37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37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37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37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37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6" name="Google Shape;7266;p37"/>
            <p:cNvSpPr/>
            <p:nvPr/>
          </p:nvSpPr>
          <p:spPr>
            <a:xfrm>
              <a:off x="371091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7" name="Google Shape;7267;p37"/>
            <p:cNvSpPr/>
            <p:nvPr/>
          </p:nvSpPr>
          <p:spPr>
            <a:xfrm>
              <a:off x="355438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37"/>
            <p:cNvSpPr/>
            <p:nvPr/>
          </p:nvSpPr>
          <p:spPr>
            <a:xfrm>
              <a:off x="386891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37"/>
            <p:cNvSpPr/>
            <p:nvPr/>
          </p:nvSpPr>
          <p:spPr>
            <a:xfrm>
              <a:off x="355438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37"/>
            <p:cNvSpPr/>
            <p:nvPr/>
          </p:nvSpPr>
          <p:spPr>
            <a:xfrm>
              <a:off x="386891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37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37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37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37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37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37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37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37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9" name="Google Shape;7279;p37"/>
            <p:cNvSpPr/>
            <p:nvPr/>
          </p:nvSpPr>
          <p:spPr>
            <a:xfrm>
              <a:off x="371091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0" name="Google Shape;7280;p37"/>
            <p:cNvSpPr/>
            <p:nvPr/>
          </p:nvSpPr>
          <p:spPr>
            <a:xfrm>
              <a:off x="355438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37"/>
            <p:cNvSpPr/>
            <p:nvPr/>
          </p:nvSpPr>
          <p:spPr>
            <a:xfrm>
              <a:off x="386891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37"/>
            <p:cNvSpPr/>
            <p:nvPr/>
          </p:nvSpPr>
          <p:spPr>
            <a:xfrm>
              <a:off x="355438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37"/>
            <p:cNvSpPr/>
            <p:nvPr/>
          </p:nvSpPr>
          <p:spPr>
            <a:xfrm>
              <a:off x="386891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37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37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37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37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37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37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37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37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37"/>
            <p:cNvSpPr/>
            <p:nvPr/>
          </p:nvSpPr>
          <p:spPr>
            <a:xfrm>
              <a:off x="371091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37"/>
            <p:cNvSpPr/>
            <p:nvPr/>
          </p:nvSpPr>
          <p:spPr>
            <a:xfrm>
              <a:off x="355438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37"/>
            <p:cNvSpPr/>
            <p:nvPr/>
          </p:nvSpPr>
          <p:spPr>
            <a:xfrm>
              <a:off x="386891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37"/>
            <p:cNvSpPr/>
            <p:nvPr/>
          </p:nvSpPr>
          <p:spPr>
            <a:xfrm>
              <a:off x="355438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386891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37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37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37"/>
            <p:cNvSpPr/>
            <p:nvPr/>
          </p:nvSpPr>
          <p:spPr>
            <a:xfrm>
              <a:off x="371091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37"/>
            <p:cNvSpPr/>
            <p:nvPr/>
          </p:nvSpPr>
          <p:spPr>
            <a:xfrm>
              <a:off x="355438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37"/>
            <p:cNvSpPr/>
            <p:nvPr/>
          </p:nvSpPr>
          <p:spPr>
            <a:xfrm>
              <a:off x="386891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37"/>
            <p:cNvSpPr/>
            <p:nvPr/>
          </p:nvSpPr>
          <p:spPr>
            <a:xfrm>
              <a:off x="355438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37"/>
            <p:cNvSpPr/>
            <p:nvPr/>
          </p:nvSpPr>
          <p:spPr>
            <a:xfrm>
              <a:off x="386891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37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37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37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37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4" name="Google Shape;7314;p37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5" name="Google Shape;7315;p37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37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37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37"/>
            <p:cNvSpPr/>
            <p:nvPr/>
          </p:nvSpPr>
          <p:spPr>
            <a:xfrm>
              <a:off x="371091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37"/>
            <p:cNvSpPr/>
            <p:nvPr/>
          </p:nvSpPr>
          <p:spPr>
            <a:xfrm>
              <a:off x="355438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0" name="Google Shape;7320;p37"/>
            <p:cNvSpPr/>
            <p:nvPr/>
          </p:nvSpPr>
          <p:spPr>
            <a:xfrm>
              <a:off x="386891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1" name="Google Shape;7321;p37"/>
            <p:cNvSpPr/>
            <p:nvPr/>
          </p:nvSpPr>
          <p:spPr>
            <a:xfrm>
              <a:off x="355438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37"/>
            <p:cNvSpPr/>
            <p:nvPr/>
          </p:nvSpPr>
          <p:spPr>
            <a:xfrm>
              <a:off x="386891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371091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355438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386891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355438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386891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37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37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0" name="Google Shape;7340;p37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1" name="Google Shape;7341;p37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37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37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37"/>
            <p:cNvSpPr/>
            <p:nvPr/>
          </p:nvSpPr>
          <p:spPr>
            <a:xfrm>
              <a:off x="30833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37"/>
            <p:cNvSpPr/>
            <p:nvPr/>
          </p:nvSpPr>
          <p:spPr>
            <a:xfrm>
              <a:off x="29268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37"/>
            <p:cNvSpPr/>
            <p:nvPr/>
          </p:nvSpPr>
          <p:spPr>
            <a:xfrm>
              <a:off x="324133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37"/>
            <p:cNvSpPr/>
            <p:nvPr/>
          </p:nvSpPr>
          <p:spPr>
            <a:xfrm>
              <a:off x="29268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37"/>
            <p:cNvSpPr/>
            <p:nvPr/>
          </p:nvSpPr>
          <p:spPr>
            <a:xfrm>
              <a:off x="324133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37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37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37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37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3" name="Google Shape;7353;p37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4" name="Google Shape;7354;p37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5" name="Google Shape;7355;p37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6" name="Google Shape;7356;p37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7" name="Google Shape;7357;p37"/>
            <p:cNvSpPr/>
            <p:nvPr/>
          </p:nvSpPr>
          <p:spPr>
            <a:xfrm>
              <a:off x="30833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8" name="Google Shape;7358;p37"/>
            <p:cNvSpPr/>
            <p:nvPr/>
          </p:nvSpPr>
          <p:spPr>
            <a:xfrm>
              <a:off x="29268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9" name="Google Shape;7359;p37"/>
            <p:cNvSpPr/>
            <p:nvPr/>
          </p:nvSpPr>
          <p:spPr>
            <a:xfrm>
              <a:off x="324133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0" name="Google Shape;7360;p37"/>
            <p:cNvSpPr/>
            <p:nvPr/>
          </p:nvSpPr>
          <p:spPr>
            <a:xfrm>
              <a:off x="29268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1" name="Google Shape;7361;p37"/>
            <p:cNvSpPr/>
            <p:nvPr/>
          </p:nvSpPr>
          <p:spPr>
            <a:xfrm>
              <a:off x="324133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2" name="Google Shape;7362;p37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3" name="Google Shape;7363;p37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37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5" name="Google Shape;7365;p37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6" name="Google Shape;7366;p37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7" name="Google Shape;7367;p37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8" name="Google Shape;7368;p37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37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37"/>
            <p:cNvSpPr/>
            <p:nvPr/>
          </p:nvSpPr>
          <p:spPr>
            <a:xfrm>
              <a:off x="30833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37"/>
            <p:cNvSpPr/>
            <p:nvPr/>
          </p:nvSpPr>
          <p:spPr>
            <a:xfrm>
              <a:off x="29268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37"/>
            <p:cNvSpPr/>
            <p:nvPr/>
          </p:nvSpPr>
          <p:spPr>
            <a:xfrm>
              <a:off x="324133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3" name="Google Shape;7373;p37"/>
            <p:cNvSpPr/>
            <p:nvPr/>
          </p:nvSpPr>
          <p:spPr>
            <a:xfrm>
              <a:off x="29268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4" name="Google Shape;7374;p37"/>
            <p:cNvSpPr/>
            <p:nvPr/>
          </p:nvSpPr>
          <p:spPr>
            <a:xfrm>
              <a:off x="324133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37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6" name="Google Shape;7376;p37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7" name="Google Shape;7377;p37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37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37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37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37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37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37"/>
            <p:cNvSpPr/>
            <p:nvPr/>
          </p:nvSpPr>
          <p:spPr>
            <a:xfrm>
              <a:off x="30833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37"/>
            <p:cNvSpPr/>
            <p:nvPr/>
          </p:nvSpPr>
          <p:spPr>
            <a:xfrm>
              <a:off x="29268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37"/>
            <p:cNvSpPr/>
            <p:nvPr/>
          </p:nvSpPr>
          <p:spPr>
            <a:xfrm>
              <a:off x="324133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37"/>
            <p:cNvSpPr/>
            <p:nvPr/>
          </p:nvSpPr>
          <p:spPr>
            <a:xfrm>
              <a:off x="29268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37"/>
            <p:cNvSpPr/>
            <p:nvPr/>
          </p:nvSpPr>
          <p:spPr>
            <a:xfrm>
              <a:off x="324133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37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9" name="Google Shape;7389;p37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37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37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2" name="Google Shape;7392;p37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3" name="Google Shape;7393;p37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37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5" name="Google Shape;7395;p37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6" name="Google Shape;7396;p37"/>
            <p:cNvSpPr/>
            <p:nvPr/>
          </p:nvSpPr>
          <p:spPr>
            <a:xfrm>
              <a:off x="30833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7" name="Google Shape;7397;p37"/>
            <p:cNvSpPr/>
            <p:nvPr/>
          </p:nvSpPr>
          <p:spPr>
            <a:xfrm>
              <a:off x="29268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37"/>
            <p:cNvSpPr/>
            <p:nvPr/>
          </p:nvSpPr>
          <p:spPr>
            <a:xfrm>
              <a:off x="324133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37"/>
            <p:cNvSpPr/>
            <p:nvPr/>
          </p:nvSpPr>
          <p:spPr>
            <a:xfrm>
              <a:off x="29268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37"/>
            <p:cNvSpPr/>
            <p:nvPr/>
          </p:nvSpPr>
          <p:spPr>
            <a:xfrm>
              <a:off x="324133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37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37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37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4" name="Google Shape;7404;p37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5" name="Google Shape;7405;p37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37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37"/>
            <p:cNvSpPr/>
            <p:nvPr/>
          </p:nvSpPr>
          <p:spPr>
            <a:xfrm>
              <a:off x="30833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37"/>
            <p:cNvSpPr/>
            <p:nvPr/>
          </p:nvSpPr>
          <p:spPr>
            <a:xfrm>
              <a:off x="29268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37"/>
            <p:cNvSpPr/>
            <p:nvPr/>
          </p:nvSpPr>
          <p:spPr>
            <a:xfrm>
              <a:off x="324133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37"/>
            <p:cNvSpPr/>
            <p:nvPr/>
          </p:nvSpPr>
          <p:spPr>
            <a:xfrm>
              <a:off x="29268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37"/>
            <p:cNvSpPr/>
            <p:nvPr/>
          </p:nvSpPr>
          <p:spPr>
            <a:xfrm>
              <a:off x="324133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37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37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37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37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37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37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37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37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37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37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37"/>
            <p:cNvSpPr/>
            <p:nvPr/>
          </p:nvSpPr>
          <p:spPr>
            <a:xfrm>
              <a:off x="245722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37"/>
            <p:cNvSpPr/>
            <p:nvPr/>
          </p:nvSpPr>
          <p:spPr>
            <a:xfrm>
              <a:off x="229922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37"/>
            <p:cNvSpPr/>
            <p:nvPr/>
          </p:nvSpPr>
          <p:spPr>
            <a:xfrm>
              <a:off x="26137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37"/>
            <p:cNvSpPr/>
            <p:nvPr/>
          </p:nvSpPr>
          <p:spPr>
            <a:xfrm>
              <a:off x="229922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37"/>
            <p:cNvSpPr/>
            <p:nvPr/>
          </p:nvSpPr>
          <p:spPr>
            <a:xfrm>
              <a:off x="26137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37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37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37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37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37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37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37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37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37"/>
            <p:cNvSpPr/>
            <p:nvPr/>
          </p:nvSpPr>
          <p:spPr>
            <a:xfrm>
              <a:off x="245722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37"/>
            <p:cNvSpPr/>
            <p:nvPr/>
          </p:nvSpPr>
          <p:spPr>
            <a:xfrm>
              <a:off x="229922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37"/>
            <p:cNvSpPr/>
            <p:nvPr/>
          </p:nvSpPr>
          <p:spPr>
            <a:xfrm>
              <a:off x="26137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8" name="Google Shape;7438;p37"/>
            <p:cNvSpPr/>
            <p:nvPr/>
          </p:nvSpPr>
          <p:spPr>
            <a:xfrm>
              <a:off x="229922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37"/>
            <p:cNvSpPr/>
            <p:nvPr/>
          </p:nvSpPr>
          <p:spPr>
            <a:xfrm>
              <a:off x="26137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37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37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37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37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37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37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37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37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37"/>
            <p:cNvSpPr/>
            <p:nvPr/>
          </p:nvSpPr>
          <p:spPr>
            <a:xfrm>
              <a:off x="245722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37"/>
            <p:cNvSpPr/>
            <p:nvPr/>
          </p:nvSpPr>
          <p:spPr>
            <a:xfrm>
              <a:off x="229922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37"/>
            <p:cNvSpPr/>
            <p:nvPr/>
          </p:nvSpPr>
          <p:spPr>
            <a:xfrm>
              <a:off x="26137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37"/>
            <p:cNvSpPr/>
            <p:nvPr/>
          </p:nvSpPr>
          <p:spPr>
            <a:xfrm>
              <a:off x="229922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37"/>
            <p:cNvSpPr/>
            <p:nvPr/>
          </p:nvSpPr>
          <p:spPr>
            <a:xfrm>
              <a:off x="26137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37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37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37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37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37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37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37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37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37"/>
            <p:cNvSpPr/>
            <p:nvPr/>
          </p:nvSpPr>
          <p:spPr>
            <a:xfrm>
              <a:off x="245722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37"/>
            <p:cNvSpPr/>
            <p:nvPr/>
          </p:nvSpPr>
          <p:spPr>
            <a:xfrm>
              <a:off x="229922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37"/>
            <p:cNvSpPr/>
            <p:nvPr/>
          </p:nvSpPr>
          <p:spPr>
            <a:xfrm>
              <a:off x="26137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37"/>
            <p:cNvSpPr/>
            <p:nvPr/>
          </p:nvSpPr>
          <p:spPr>
            <a:xfrm>
              <a:off x="229922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37"/>
            <p:cNvSpPr/>
            <p:nvPr/>
          </p:nvSpPr>
          <p:spPr>
            <a:xfrm>
              <a:off x="26137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37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7" name="Google Shape;7467;p37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8" name="Google Shape;7468;p37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37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37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37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37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37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37"/>
            <p:cNvSpPr/>
            <p:nvPr/>
          </p:nvSpPr>
          <p:spPr>
            <a:xfrm>
              <a:off x="245722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37"/>
            <p:cNvSpPr/>
            <p:nvPr/>
          </p:nvSpPr>
          <p:spPr>
            <a:xfrm>
              <a:off x="229922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37"/>
            <p:cNvSpPr/>
            <p:nvPr/>
          </p:nvSpPr>
          <p:spPr>
            <a:xfrm>
              <a:off x="26137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37"/>
            <p:cNvSpPr/>
            <p:nvPr/>
          </p:nvSpPr>
          <p:spPr>
            <a:xfrm>
              <a:off x="229922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37"/>
            <p:cNvSpPr/>
            <p:nvPr/>
          </p:nvSpPr>
          <p:spPr>
            <a:xfrm>
              <a:off x="26137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37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37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37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2" name="Google Shape;7482;p37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3" name="Google Shape;7483;p37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37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37"/>
            <p:cNvSpPr/>
            <p:nvPr/>
          </p:nvSpPr>
          <p:spPr>
            <a:xfrm>
              <a:off x="245722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37"/>
            <p:cNvSpPr/>
            <p:nvPr/>
          </p:nvSpPr>
          <p:spPr>
            <a:xfrm>
              <a:off x="229922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37"/>
            <p:cNvSpPr/>
            <p:nvPr/>
          </p:nvSpPr>
          <p:spPr>
            <a:xfrm>
              <a:off x="26137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37"/>
            <p:cNvSpPr/>
            <p:nvPr/>
          </p:nvSpPr>
          <p:spPr>
            <a:xfrm>
              <a:off x="229922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37"/>
            <p:cNvSpPr/>
            <p:nvPr/>
          </p:nvSpPr>
          <p:spPr>
            <a:xfrm>
              <a:off x="26137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37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37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37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37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37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37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37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37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37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37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37"/>
            <p:cNvSpPr/>
            <p:nvPr/>
          </p:nvSpPr>
          <p:spPr>
            <a:xfrm>
              <a:off x="182964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37"/>
            <p:cNvSpPr/>
            <p:nvPr/>
          </p:nvSpPr>
          <p:spPr>
            <a:xfrm>
              <a:off x="16731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37"/>
            <p:cNvSpPr/>
            <p:nvPr/>
          </p:nvSpPr>
          <p:spPr>
            <a:xfrm>
              <a:off x="198469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37"/>
            <p:cNvSpPr/>
            <p:nvPr/>
          </p:nvSpPr>
          <p:spPr>
            <a:xfrm>
              <a:off x="16731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37"/>
            <p:cNvSpPr/>
            <p:nvPr/>
          </p:nvSpPr>
          <p:spPr>
            <a:xfrm>
              <a:off x="198469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37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37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37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37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37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37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37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37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37"/>
            <p:cNvSpPr/>
            <p:nvPr/>
          </p:nvSpPr>
          <p:spPr>
            <a:xfrm>
              <a:off x="182964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37"/>
            <p:cNvSpPr/>
            <p:nvPr/>
          </p:nvSpPr>
          <p:spPr>
            <a:xfrm>
              <a:off x="16731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37"/>
            <p:cNvSpPr/>
            <p:nvPr/>
          </p:nvSpPr>
          <p:spPr>
            <a:xfrm>
              <a:off x="198469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37"/>
            <p:cNvSpPr/>
            <p:nvPr/>
          </p:nvSpPr>
          <p:spPr>
            <a:xfrm>
              <a:off x="16731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37"/>
            <p:cNvSpPr/>
            <p:nvPr/>
          </p:nvSpPr>
          <p:spPr>
            <a:xfrm>
              <a:off x="198469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37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37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37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37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37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37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37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37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37"/>
            <p:cNvSpPr/>
            <p:nvPr/>
          </p:nvSpPr>
          <p:spPr>
            <a:xfrm>
              <a:off x="182964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37"/>
            <p:cNvSpPr/>
            <p:nvPr/>
          </p:nvSpPr>
          <p:spPr>
            <a:xfrm>
              <a:off x="16731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37"/>
            <p:cNvSpPr/>
            <p:nvPr/>
          </p:nvSpPr>
          <p:spPr>
            <a:xfrm>
              <a:off x="198469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37"/>
            <p:cNvSpPr/>
            <p:nvPr/>
          </p:nvSpPr>
          <p:spPr>
            <a:xfrm>
              <a:off x="16731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37"/>
            <p:cNvSpPr/>
            <p:nvPr/>
          </p:nvSpPr>
          <p:spPr>
            <a:xfrm>
              <a:off x="198469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37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37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37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37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37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37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37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37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37"/>
            <p:cNvSpPr/>
            <p:nvPr/>
          </p:nvSpPr>
          <p:spPr>
            <a:xfrm>
              <a:off x="182964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37"/>
            <p:cNvSpPr/>
            <p:nvPr/>
          </p:nvSpPr>
          <p:spPr>
            <a:xfrm>
              <a:off x="16731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37"/>
            <p:cNvSpPr/>
            <p:nvPr/>
          </p:nvSpPr>
          <p:spPr>
            <a:xfrm>
              <a:off x="198469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37"/>
            <p:cNvSpPr/>
            <p:nvPr/>
          </p:nvSpPr>
          <p:spPr>
            <a:xfrm>
              <a:off x="16731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37"/>
            <p:cNvSpPr/>
            <p:nvPr/>
          </p:nvSpPr>
          <p:spPr>
            <a:xfrm>
              <a:off x="198469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4" name="Google Shape;7544;p37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5" name="Google Shape;7545;p37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37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37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37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37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37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37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37"/>
            <p:cNvSpPr/>
            <p:nvPr/>
          </p:nvSpPr>
          <p:spPr>
            <a:xfrm>
              <a:off x="182964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37"/>
            <p:cNvSpPr/>
            <p:nvPr/>
          </p:nvSpPr>
          <p:spPr>
            <a:xfrm>
              <a:off x="16731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37"/>
            <p:cNvSpPr/>
            <p:nvPr/>
          </p:nvSpPr>
          <p:spPr>
            <a:xfrm>
              <a:off x="198469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37"/>
            <p:cNvSpPr/>
            <p:nvPr/>
          </p:nvSpPr>
          <p:spPr>
            <a:xfrm>
              <a:off x="16731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37"/>
            <p:cNvSpPr/>
            <p:nvPr/>
          </p:nvSpPr>
          <p:spPr>
            <a:xfrm>
              <a:off x="198469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37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37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37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0" name="Google Shape;7560;p37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1" name="Google Shape;7561;p37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2" name="Google Shape;7562;p37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3" name="Google Shape;7563;p37"/>
            <p:cNvSpPr/>
            <p:nvPr/>
          </p:nvSpPr>
          <p:spPr>
            <a:xfrm>
              <a:off x="182964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37"/>
            <p:cNvSpPr/>
            <p:nvPr/>
          </p:nvSpPr>
          <p:spPr>
            <a:xfrm>
              <a:off x="16731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37"/>
            <p:cNvSpPr/>
            <p:nvPr/>
          </p:nvSpPr>
          <p:spPr>
            <a:xfrm>
              <a:off x="198469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37"/>
            <p:cNvSpPr/>
            <p:nvPr/>
          </p:nvSpPr>
          <p:spPr>
            <a:xfrm>
              <a:off x="16731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37"/>
            <p:cNvSpPr/>
            <p:nvPr/>
          </p:nvSpPr>
          <p:spPr>
            <a:xfrm>
              <a:off x="198469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37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9" name="Google Shape;7569;p37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0" name="Google Shape;7570;p37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37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37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3" name="Google Shape;7573;p37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4" name="Google Shape;7574;p37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37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37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7" name="Google Shape;7577;p37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8" name="Google Shape;7578;p37"/>
            <p:cNvSpPr/>
            <p:nvPr/>
          </p:nvSpPr>
          <p:spPr>
            <a:xfrm>
              <a:off x="1200715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37"/>
            <p:cNvSpPr/>
            <p:nvPr/>
          </p:nvSpPr>
          <p:spPr>
            <a:xfrm>
              <a:off x="1045663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37"/>
            <p:cNvSpPr/>
            <p:nvPr/>
          </p:nvSpPr>
          <p:spPr>
            <a:xfrm>
              <a:off x="1357241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1" name="Google Shape;7581;p37"/>
            <p:cNvSpPr/>
            <p:nvPr/>
          </p:nvSpPr>
          <p:spPr>
            <a:xfrm>
              <a:off x="1045663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2" name="Google Shape;7582;p37"/>
            <p:cNvSpPr/>
            <p:nvPr/>
          </p:nvSpPr>
          <p:spPr>
            <a:xfrm>
              <a:off x="1357241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37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37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37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37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37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37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37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37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37"/>
            <p:cNvSpPr/>
            <p:nvPr/>
          </p:nvSpPr>
          <p:spPr>
            <a:xfrm>
              <a:off x="1200715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37"/>
            <p:cNvSpPr/>
            <p:nvPr/>
          </p:nvSpPr>
          <p:spPr>
            <a:xfrm>
              <a:off x="1045663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37"/>
            <p:cNvSpPr/>
            <p:nvPr/>
          </p:nvSpPr>
          <p:spPr>
            <a:xfrm>
              <a:off x="1357241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37"/>
            <p:cNvSpPr/>
            <p:nvPr/>
          </p:nvSpPr>
          <p:spPr>
            <a:xfrm>
              <a:off x="1045663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37"/>
            <p:cNvSpPr/>
            <p:nvPr/>
          </p:nvSpPr>
          <p:spPr>
            <a:xfrm>
              <a:off x="1357241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6" name="Google Shape;7596;p37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7" name="Google Shape;7597;p37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8" name="Google Shape;7598;p37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9" name="Google Shape;7599;p37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0" name="Google Shape;7600;p37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1" name="Google Shape;7601;p37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2" name="Google Shape;7602;p37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3" name="Google Shape;7603;p37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4" name="Google Shape;7604;p37"/>
            <p:cNvSpPr/>
            <p:nvPr/>
          </p:nvSpPr>
          <p:spPr>
            <a:xfrm>
              <a:off x="1200715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5" name="Google Shape;7605;p37"/>
            <p:cNvSpPr/>
            <p:nvPr/>
          </p:nvSpPr>
          <p:spPr>
            <a:xfrm>
              <a:off x="1045663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6" name="Google Shape;7606;p37"/>
            <p:cNvSpPr/>
            <p:nvPr/>
          </p:nvSpPr>
          <p:spPr>
            <a:xfrm>
              <a:off x="1357241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37"/>
            <p:cNvSpPr/>
            <p:nvPr/>
          </p:nvSpPr>
          <p:spPr>
            <a:xfrm>
              <a:off x="1045663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37"/>
            <p:cNvSpPr/>
            <p:nvPr/>
          </p:nvSpPr>
          <p:spPr>
            <a:xfrm>
              <a:off x="1357241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37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37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37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37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3" name="Google Shape;7613;p37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4" name="Google Shape;7614;p37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37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37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37"/>
            <p:cNvSpPr/>
            <p:nvPr/>
          </p:nvSpPr>
          <p:spPr>
            <a:xfrm>
              <a:off x="1200715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37"/>
            <p:cNvSpPr/>
            <p:nvPr/>
          </p:nvSpPr>
          <p:spPr>
            <a:xfrm>
              <a:off x="1045663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9" name="Google Shape;7619;p37"/>
            <p:cNvSpPr/>
            <p:nvPr/>
          </p:nvSpPr>
          <p:spPr>
            <a:xfrm>
              <a:off x="1357241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0" name="Google Shape;7620;p37"/>
            <p:cNvSpPr/>
            <p:nvPr/>
          </p:nvSpPr>
          <p:spPr>
            <a:xfrm>
              <a:off x="1045663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37"/>
            <p:cNvSpPr/>
            <p:nvPr/>
          </p:nvSpPr>
          <p:spPr>
            <a:xfrm>
              <a:off x="1357241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37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37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37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37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37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37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37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37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37"/>
            <p:cNvSpPr/>
            <p:nvPr/>
          </p:nvSpPr>
          <p:spPr>
            <a:xfrm>
              <a:off x="1200715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37"/>
            <p:cNvSpPr/>
            <p:nvPr/>
          </p:nvSpPr>
          <p:spPr>
            <a:xfrm>
              <a:off x="1045663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2" name="Google Shape;7632;p37"/>
            <p:cNvSpPr/>
            <p:nvPr/>
          </p:nvSpPr>
          <p:spPr>
            <a:xfrm>
              <a:off x="1357241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3" name="Google Shape;7633;p37"/>
            <p:cNvSpPr/>
            <p:nvPr/>
          </p:nvSpPr>
          <p:spPr>
            <a:xfrm>
              <a:off x="1045663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4" name="Google Shape;7634;p37"/>
            <p:cNvSpPr/>
            <p:nvPr/>
          </p:nvSpPr>
          <p:spPr>
            <a:xfrm>
              <a:off x="1357241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5" name="Google Shape;7635;p37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6" name="Google Shape;7636;p37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7" name="Google Shape;7637;p37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8" name="Google Shape;7638;p37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9" name="Google Shape;7639;p37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0" name="Google Shape;7640;p37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1" name="Google Shape;7641;p37"/>
            <p:cNvSpPr/>
            <p:nvPr/>
          </p:nvSpPr>
          <p:spPr>
            <a:xfrm>
              <a:off x="1200715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2" name="Google Shape;7642;p37"/>
            <p:cNvSpPr/>
            <p:nvPr/>
          </p:nvSpPr>
          <p:spPr>
            <a:xfrm>
              <a:off x="1045663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3" name="Google Shape;7643;p37"/>
            <p:cNvSpPr/>
            <p:nvPr/>
          </p:nvSpPr>
          <p:spPr>
            <a:xfrm>
              <a:off x="1357241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4" name="Google Shape;7644;p37"/>
            <p:cNvSpPr/>
            <p:nvPr/>
          </p:nvSpPr>
          <p:spPr>
            <a:xfrm>
              <a:off x="1045663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5" name="Google Shape;7645;p37"/>
            <p:cNvSpPr/>
            <p:nvPr/>
          </p:nvSpPr>
          <p:spPr>
            <a:xfrm>
              <a:off x="1357241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6" name="Google Shape;7646;p37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7" name="Google Shape;7647;p37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8" name="Google Shape;7648;p37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9" name="Google Shape;7649;p37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37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37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37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37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37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37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37"/>
            <p:cNvSpPr/>
            <p:nvPr/>
          </p:nvSpPr>
          <p:spPr>
            <a:xfrm>
              <a:off x="5731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7" name="Google Shape;7657;p37"/>
            <p:cNvSpPr/>
            <p:nvPr/>
          </p:nvSpPr>
          <p:spPr>
            <a:xfrm>
              <a:off x="41660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8" name="Google Shape;7658;p37"/>
            <p:cNvSpPr/>
            <p:nvPr/>
          </p:nvSpPr>
          <p:spPr>
            <a:xfrm>
              <a:off x="73113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37"/>
            <p:cNvSpPr/>
            <p:nvPr/>
          </p:nvSpPr>
          <p:spPr>
            <a:xfrm>
              <a:off x="41660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37"/>
            <p:cNvSpPr/>
            <p:nvPr/>
          </p:nvSpPr>
          <p:spPr>
            <a:xfrm>
              <a:off x="73113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37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37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37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37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37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37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37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37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37"/>
            <p:cNvSpPr/>
            <p:nvPr/>
          </p:nvSpPr>
          <p:spPr>
            <a:xfrm>
              <a:off x="5731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37"/>
            <p:cNvSpPr/>
            <p:nvPr/>
          </p:nvSpPr>
          <p:spPr>
            <a:xfrm>
              <a:off x="41660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37"/>
            <p:cNvSpPr/>
            <p:nvPr/>
          </p:nvSpPr>
          <p:spPr>
            <a:xfrm>
              <a:off x="73113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37"/>
            <p:cNvSpPr/>
            <p:nvPr/>
          </p:nvSpPr>
          <p:spPr>
            <a:xfrm>
              <a:off x="41660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37"/>
            <p:cNvSpPr/>
            <p:nvPr/>
          </p:nvSpPr>
          <p:spPr>
            <a:xfrm>
              <a:off x="73113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37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37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37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37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37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37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37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37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37"/>
            <p:cNvSpPr/>
            <p:nvPr/>
          </p:nvSpPr>
          <p:spPr>
            <a:xfrm>
              <a:off x="5731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37"/>
            <p:cNvSpPr/>
            <p:nvPr/>
          </p:nvSpPr>
          <p:spPr>
            <a:xfrm>
              <a:off x="41660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37"/>
            <p:cNvSpPr/>
            <p:nvPr/>
          </p:nvSpPr>
          <p:spPr>
            <a:xfrm>
              <a:off x="73113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37"/>
            <p:cNvSpPr/>
            <p:nvPr/>
          </p:nvSpPr>
          <p:spPr>
            <a:xfrm>
              <a:off x="41660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6" name="Google Shape;7686;p37"/>
            <p:cNvSpPr/>
            <p:nvPr/>
          </p:nvSpPr>
          <p:spPr>
            <a:xfrm>
              <a:off x="73113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37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37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37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37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37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37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37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37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37"/>
            <p:cNvSpPr/>
            <p:nvPr/>
          </p:nvSpPr>
          <p:spPr>
            <a:xfrm>
              <a:off x="5731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37"/>
            <p:cNvSpPr/>
            <p:nvPr/>
          </p:nvSpPr>
          <p:spPr>
            <a:xfrm>
              <a:off x="41660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37"/>
            <p:cNvSpPr/>
            <p:nvPr/>
          </p:nvSpPr>
          <p:spPr>
            <a:xfrm>
              <a:off x="73113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37"/>
            <p:cNvSpPr/>
            <p:nvPr/>
          </p:nvSpPr>
          <p:spPr>
            <a:xfrm>
              <a:off x="41660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37"/>
            <p:cNvSpPr/>
            <p:nvPr/>
          </p:nvSpPr>
          <p:spPr>
            <a:xfrm>
              <a:off x="73113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37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37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37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37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37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37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37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37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37"/>
            <p:cNvSpPr/>
            <p:nvPr/>
          </p:nvSpPr>
          <p:spPr>
            <a:xfrm>
              <a:off x="5731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37"/>
            <p:cNvSpPr/>
            <p:nvPr/>
          </p:nvSpPr>
          <p:spPr>
            <a:xfrm>
              <a:off x="41660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37"/>
            <p:cNvSpPr/>
            <p:nvPr/>
          </p:nvSpPr>
          <p:spPr>
            <a:xfrm>
              <a:off x="73113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37"/>
            <p:cNvSpPr/>
            <p:nvPr/>
          </p:nvSpPr>
          <p:spPr>
            <a:xfrm>
              <a:off x="41660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37"/>
            <p:cNvSpPr/>
            <p:nvPr/>
          </p:nvSpPr>
          <p:spPr>
            <a:xfrm>
              <a:off x="73113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3" name="Google Shape;7713;p37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37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37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37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37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37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37"/>
            <p:cNvSpPr/>
            <p:nvPr/>
          </p:nvSpPr>
          <p:spPr>
            <a:xfrm>
              <a:off x="5731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37"/>
            <p:cNvSpPr/>
            <p:nvPr/>
          </p:nvSpPr>
          <p:spPr>
            <a:xfrm>
              <a:off x="41660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37"/>
            <p:cNvSpPr/>
            <p:nvPr/>
          </p:nvSpPr>
          <p:spPr>
            <a:xfrm>
              <a:off x="73113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37"/>
            <p:cNvSpPr/>
            <p:nvPr/>
          </p:nvSpPr>
          <p:spPr>
            <a:xfrm>
              <a:off x="41660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37"/>
            <p:cNvSpPr/>
            <p:nvPr/>
          </p:nvSpPr>
          <p:spPr>
            <a:xfrm>
              <a:off x="73113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37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5" name="Google Shape;7725;p37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6" name="Google Shape;7726;p37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37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37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37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37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37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37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37"/>
            <p:cNvSpPr/>
            <p:nvPr/>
          </p:nvSpPr>
          <p:spPr>
            <a:xfrm>
              <a:off x="-5297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37"/>
            <p:cNvSpPr/>
            <p:nvPr/>
          </p:nvSpPr>
          <p:spPr>
            <a:xfrm>
              <a:off x="10355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37"/>
            <p:cNvSpPr/>
            <p:nvPr/>
          </p:nvSpPr>
          <p:spPr>
            <a:xfrm>
              <a:off x="10355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37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37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8" name="Google Shape;7738;p37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9" name="Google Shape;7739;p37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37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37"/>
            <p:cNvSpPr/>
            <p:nvPr/>
          </p:nvSpPr>
          <p:spPr>
            <a:xfrm>
              <a:off x="-5297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37"/>
            <p:cNvSpPr/>
            <p:nvPr/>
          </p:nvSpPr>
          <p:spPr>
            <a:xfrm>
              <a:off x="10355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37"/>
            <p:cNvSpPr/>
            <p:nvPr/>
          </p:nvSpPr>
          <p:spPr>
            <a:xfrm>
              <a:off x="10355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37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37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37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37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37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37"/>
            <p:cNvSpPr/>
            <p:nvPr/>
          </p:nvSpPr>
          <p:spPr>
            <a:xfrm>
              <a:off x="-5297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37"/>
            <p:cNvSpPr/>
            <p:nvPr/>
          </p:nvSpPr>
          <p:spPr>
            <a:xfrm>
              <a:off x="10355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37"/>
            <p:cNvSpPr/>
            <p:nvPr/>
          </p:nvSpPr>
          <p:spPr>
            <a:xfrm>
              <a:off x="10355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37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37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37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37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37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37"/>
            <p:cNvSpPr/>
            <p:nvPr/>
          </p:nvSpPr>
          <p:spPr>
            <a:xfrm>
              <a:off x="-5297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37"/>
            <p:cNvSpPr/>
            <p:nvPr/>
          </p:nvSpPr>
          <p:spPr>
            <a:xfrm>
              <a:off x="10355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37"/>
            <p:cNvSpPr/>
            <p:nvPr/>
          </p:nvSpPr>
          <p:spPr>
            <a:xfrm>
              <a:off x="10355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37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37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37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37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37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37"/>
            <p:cNvSpPr/>
            <p:nvPr/>
          </p:nvSpPr>
          <p:spPr>
            <a:xfrm>
              <a:off x="-5297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37"/>
            <p:cNvSpPr/>
            <p:nvPr/>
          </p:nvSpPr>
          <p:spPr>
            <a:xfrm>
              <a:off x="10355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37"/>
            <p:cNvSpPr/>
            <p:nvPr/>
          </p:nvSpPr>
          <p:spPr>
            <a:xfrm>
              <a:off x="10355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37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37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37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37"/>
            <p:cNvSpPr/>
            <p:nvPr/>
          </p:nvSpPr>
          <p:spPr>
            <a:xfrm>
              <a:off x="-5297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37"/>
            <p:cNvSpPr/>
            <p:nvPr/>
          </p:nvSpPr>
          <p:spPr>
            <a:xfrm>
              <a:off x="10355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37"/>
            <p:cNvSpPr/>
            <p:nvPr/>
          </p:nvSpPr>
          <p:spPr>
            <a:xfrm>
              <a:off x="10355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37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5" name="Google Shape;7775;p37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6" name="Google Shape;7776;p37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7" name="Google Shape;7777;p37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8" name="Google Shape;7778;p37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9" name="Google Shape;7779;p37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0" name="Google Shape;7780;p37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1" name="Google Shape;7781;p37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2" name="Google Shape;7782;p37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3" name="Google Shape;7783;p37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37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37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37"/>
            <p:cNvSpPr/>
            <p:nvPr/>
          </p:nvSpPr>
          <p:spPr>
            <a:xfrm>
              <a:off x="559500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37"/>
            <p:cNvSpPr/>
            <p:nvPr/>
          </p:nvSpPr>
          <p:spPr>
            <a:xfrm>
              <a:off x="54370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37"/>
            <p:cNvSpPr/>
            <p:nvPr/>
          </p:nvSpPr>
          <p:spPr>
            <a:xfrm>
              <a:off x="575153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9" name="Google Shape;7789;p37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0" name="Google Shape;7790;p37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37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37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37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37"/>
            <p:cNvSpPr/>
            <p:nvPr/>
          </p:nvSpPr>
          <p:spPr>
            <a:xfrm>
              <a:off x="559500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37"/>
            <p:cNvSpPr/>
            <p:nvPr/>
          </p:nvSpPr>
          <p:spPr>
            <a:xfrm>
              <a:off x="54370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37"/>
            <p:cNvSpPr/>
            <p:nvPr/>
          </p:nvSpPr>
          <p:spPr>
            <a:xfrm>
              <a:off x="575153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37"/>
            <p:cNvSpPr/>
            <p:nvPr/>
          </p:nvSpPr>
          <p:spPr>
            <a:xfrm>
              <a:off x="54370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37"/>
            <p:cNvSpPr/>
            <p:nvPr/>
          </p:nvSpPr>
          <p:spPr>
            <a:xfrm>
              <a:off x="575153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37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37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37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37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37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37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37"/>
            <p:cNvSpPr/>
            <p:nvPr/>
          </p:nvSpPr>
          <p:spPr>
            <a:xfrm>
              <a:off x="559500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37"/>
            <p:cNvSpPr/>
            <p:nvPr/>
          </p:nvSpPr>
          <p:spPr>
            <a:xfrm>
              <a:off x="54370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37"/>
            <p:cNvSpPr/>
            <p:nvPr/>
          </p:nvSpPr>
          <p:spPr>
            <a:xfrm>
              <a:off x="575153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37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37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37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37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2" name="Google Shape;7812;p37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3" name="Google Shape;7813;p37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37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37"/>
            <p:cNvSpPr/>
            <p:nvPr/>
          </p:nvSpPr>
          <p:spPr>
            <a:xfrm>
              <a:off x="496742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37"/>
            <p:cNvSpPr/>
            <p:nvPr/>
          </p:nvSpPr>
          <p:spPr>
            <a:xfrm>
              <a:off x="481090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37"/>
            <p:cNvSpPr/>
            <p:nvPr/>
          </p:nvSpPr>
          <p:spPr>
            <a:xfrm>
              <a:off x="51239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37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37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37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37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37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37"/>
            <p:cNvSpPr/>
            <p:nvPr/>
          </p:nvSpPr>
          <p:spPr>
            <a:xfrm>
              <a:off x="496742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4" name="Google Shape;7824;p37"/>
            <p:cNvSpPr/>
            <p:nvPr/>
          </p:nvSpPr>
          <p:spPr>
            <a:xfrm>
              <a:off x="481090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37"/>
            <p:cNvSpPr/>
            <p:nvPr/>
          </p:nvSpPr>
          <p:spPr>
            <a:xfrm>
              <a:off x="51239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37"/>
            <p:cNvSpPr/>
            <p:nvPr/>
          </p:nvSpPr>
          <p:spPr>
            <a:xfrm>
              <a:off x="481090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37"/>
            <p:cNvSpPr/>
            <p:nvPr/>
          </p:nvSpPr>
          <p:spPr>
            <a:xfrm>
              <a:off x="51239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37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37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37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37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37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37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37"/>
            <p:cNvSpPr/>
            <p:nvPr/>
          </p:nvSpPr>
          <p:spPr>
            <a:xfrm>
              <a:off x="496742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37"/>
            <p:cNvSpPr/>
            <p:nvPr/>
          </p:nvSpPr>
          <p:spPr>
            <a:xfrm>
              <a:off x="481090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37"/>
            <p:cNvSpPr/>
            <p:nvPr/>
          </p:nvSpPr>
          <p:spPr>
            <a:xfrm>
              <a:off x="51239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37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37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37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37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37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37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37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37"/>
            <p:cNvSpPr/>
            <p:nvPr/>
          </p:nvSpPr>
          <p:spPr>
            <a:xfrm>
              <a:off x="433984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37"/>
            <p:cNvSpPr/>
            <p:nvPr/>
          </p:nvSpPr>
          <p:spPr>
            <a:xfrm>
              <a:off x="41833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37"/>
            <p:cNvSpPr/>
            <p:nvPr/>
          </p:nvSpPr>
          <p:spPr>
            <a:xfrm>
              <a:off x="4496373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37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433984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41833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4496373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41833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4496373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433984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41833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4496373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71091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355438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386891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371091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355438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386891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355438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386891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0" name="Google Shape;7890;p37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1" name="Google Shape;7891;p37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2" name="Google Shape;7892;p37"/>
            <p:cNvSpPr/>
            <p:nvPr/>
          </p:nvSpPr>
          <p:spPr>
            <a:xfrm>
              <a:off x="371091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3" name="Google Shape;7893;p37"/>
            <p:cNvSpPr/>
            <p:nvPr/>
          </p:nvSpPr>
          <p:spPr>
            <a:xfrm>
              <a:off x="355438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4" name="Google Shape;7894;p37"/>
            <p:cNvSpPr/>
            <p:nvPr/>
          </p:nvSpPr>
          <p:spPr>
            <a:xfrm>
              <a:off x="386891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5" name="Google Shape;7895;p37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6" name="Google Shape;7896;p37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7" name="Google Shape;7897;p37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8" name="Google Shape;7898;p37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9" name="Google Shape;7899;p37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0" name="Google Shape;7900;p37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1" name="Google Shape;7901;p37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2" name="Google Shape;7902;p37"/>
            <p:cNvSpPr/>
            <p:nvPr/>
          </p:nvSpPr>
          <p:spPr>
            <a:xfrm>
              <a:off x="30833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3" name="Google Shape;7903;p37"/>
            <p:cNvSpPr/>
            <p:nvPr/>
          </p:nvSpPr>
          <p:spPr>
            <a:xfrm>
              <a:off x="29268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4" name="Google Shape;7904;p37"/>
            <p:cNvSpPr/>
            <p:nvPr/>
          </p:nvSpPr>
          <p:spPr>
            <a:xfrm>
              <a:off x="324133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5" name="Google Shape;7905;p37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6" name="Google Shape;7906;p37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37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8" name="Google Shape;7908;p37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9" name="Google Shape;7909;p37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37"/>
            <p:cNvSpPr/>
            <p:nvPr/>
          </p:nvSpPr>
          <p:spPr>
            <a:xfrm>
              <a:off x="30833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1" name="Google Shape;7911;p37"/>
            <p:cNvSpPr/>
            <p:nvPr/>
          </p:nvSpPr>
          <p:spPr>
            <a:xfrm>
              <a:off x="29268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2" name="Google Shape;7912;p37"/>
            <p:cNvSpPr/>
            <p:nvPr/>
          </p:nvSpPr>
          <p:spPr>
            <a:xfrm>
              <a:off x="324133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3" name="Google Shape;7913;p37"/>
            <p:cNvSpPr/>
            <p:nvPr/>
          </p:nvSpPr>
          <p:spPr>
            <a:xfrm>
              <a:off x="29268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4" name="Google Shape;7914;p37"/>
            <p:cNvSpPr/>
            <p:nvPr/>
          </p:nvSpPr>
          <p:spPr>
            <a:xfrm>
              <a:off x="324133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5" name="Google Shape;7915;p37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37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7" name="Google Shape;7917;p37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37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9" name="Google Shape;7919;p37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0" name="Google Shape;7920;p37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37"/>
            <p:cNvSpPr/>
            <p:nvPr/>
          </p:nvSpPr>
          <p:spPr>
            <a:xfrm>
              <a:off x="30833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2" name="Google Shape;7922;p37"/>
            <p:cNvSpPr/>
            <p:nvPr/>
          </p:nvSpPr>
          <p:spPr>
            <a:xfrm>
              <a:off x="29268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3" name="Google Shape;7923;p37"/>
            <p:cNvSpPr/>
            <p:nvPr/>
          </p:nvSpPr>
          <p:spPr>
            <a:xfrm>
              <a:off x="324133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37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5" name="Google Shape;7925;p37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6" name="Google Shape;7926;p37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37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8" name="Google Shape;7928;p37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9" name="Google Shape;7929;p37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0" name="Google Shape;7930;p37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1" name="Google Shape;7931;p37"/>
            <p:cNvSpPr/>
            <p:nvPr/>
          </p:nvSpPr>
          <p:spPr>
            <a:xfrm>
              <a:off x="245722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2" name="Google Shape;7932;p37"/>
            <p:cNvSpPr/>
            <p:nvPr/>
          </p:nvSpPr>
          <p:spPr>
            <a:xfrm>
              <a:off x="229922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3" name="Google Shape;7933;p37"/>
            <p:cNvSpPr/>
            <p:nvPr/>
          </p:nvSpPr>
          <p:spPr>
            <a:xfrm>
              <a:off x="26137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4" name="Google Shape;7934;p37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5" name="Google Shape;7935;p37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6" name="Google Shape;7936;p37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7" name="Google Shape;7937;p37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8" name="Google Shape;7938;p37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9" name="Google Shape;7939;p37"/>
            <p:cNvSpPr/>
            <p:nvPr/>
          </p:nvSpPr>
          <p:spPr>
            <a:xfrm>
              <a:off x="245722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0" name="Google Shape;7940;p37"/>
            <p:cNvSpPr/>
            <p:nvPr/>
          </p:nvSpPr>
          <p:spPr>
            <a:xfrm>
              <a:off x="229922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1" name="Google Shape;7941;p37"/>
            <p:cNvSpPr/>
            <p:nvPr/>
          </p:nvSpPr>
          <p:spPr>
            <a:xfrm>
              <a:off x="26137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2" name="Google Shape;7942;p37"/>
            <p:cNvSpPr/>
            <p:nvPr/>
          </p:nvSpPr>
          <p:spPr>
            <a:xfrm>
              <a:off x="229922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37"/>
            <p:cNvSpPr/>
            <p:nvPr/>
          </p:nvSpPr>
          <p:spPr>
            <a:xfrm>
              <a:off x="26137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37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37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6" name="Google Shape;7946;p37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7" name="Google Shape;7947;p37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8" name="Google Shape;7948;p37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9" name="Google Shape;7949;p37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37"/>
            <p:cNvSpPr/>
            <p:nvPr/>
          </p:nvSpPr>
          <p:spPr>
            <a:xfrm>
              <a:off x="245722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1" name="Google Shape;7951;p37"/>
            <p:cNvSpPr/>
            <p:nvPr/>
          </p:nvSpPr>
          <p:spPr>
            <a:xfrm>
              <a:off x="229922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2" name="Google Shape;7952;p37"/>
            <p:cNvSpPr/>
            <p:nvPr/>
          </p:nvSpPr>
          <p:spPr>
            <a:xfrm>
              <a:off x="26137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3" name="Google Shape;7953;p37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37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37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37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37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37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37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37"/>
            <p:cNvSpPr/>
            <p:nvPr/>
          </p:nvSpPr>
          <p:spPr>
            <a:xfrm>
              <a:off x="182964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37"/>
            <p:cNvSpPr/>
            <p:nvPr/>
          </p:nvSpPr>
          <p:spPr>
            <a:xfrm>
              <a:off x="16731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2" name="Google Shape;7962;p37"/>
            <p:cNvSpPr/>
            <p:nvPr/>
          </p:nvSpPr>
          <p:spPr>
            <a:xfrm>
              <a:off x="198469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3" name="Google Shape;7963;p37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4" name="Google Shape;7964;p37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37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6" name="Google Shape;7966;p37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7" name="Google Shape;7967;p37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8" name="Google Shape;7968;p37"/>
            <p:cNvSpPr/>
            <p:nvPr/>
          </p:nvSpPr>
          <p:spPr>
            <a:xfrm>
              <a:off x="182964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37"/>
            <p:cNvSpPr/>
            <p:nvPr/>
          </p:nvSpPr>
          <p:spPr>
            <a:xfrm>
              <a:off x="16731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37"/>
            <p:cNvSpPr/>
            <p:nvPr/>
          </p:nvSpPr>
          <p:spPr>
            <a:xfrm>
              <a:off x="198469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37"/>
            <p:cNvSpPr/>
            <p:nvPr/>
          </p:nvSpPr>
          <p:spPr>
            <a:xfrm>
              <a:off x="16731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37"/>
            <p:cNvSpPr/>
            <p:nvPr/>
          </p:nvSpPr>
          <p:spPr>
            <a:xfrm>
              <a:off x="198469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3" name="Google Shape;7973;p37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4" name="Google Shape;7974;p37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5" name="Google Shape;7975;p37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6" name="Google Shape;7976;p37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7" name="Google Shape;7977;p37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8" name="Google Shape;7978;p37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9" name="Google Shape;7979;p37"/>
            <p:cNvSpPr/>
            <p:nvPr/>
          </p:nvSpPr>
          <p:spPr>
            <a:xfrm>
              <a:off x="182964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37"/>
            <p:cNvSpPr/>
            <p:nvPr/>
          </p:nvSpPr>
          <p:spPr>
            <a:xfrm>
              <a:off x="16731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1" name="Google Shape;7981;p37"/>
            <p:cNvSpPr/>
            <p:nvPr/>
          </p:nvSpPr>
          <p:spPr>
            <a:xfrm>
              <a:off x="198469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2" name="Google Shape;7982;p37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3" name="Google Shape;7983;p37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4" name="Google Shape;7984;p37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5" name="Google Shape;7985;p37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6" name="Google Shape;7986;p37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7" name="Google Shape;7987;p37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8" name="Google Shape;7988;p37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37"/>
            <p:cNvSpPr/>
            <p:nvPr/>
          </p:nvSpPr>
          <p:spPr>
            <a:xfrm>
              <a:off x="1200715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0" name="Google Shape;7990;p37"/>
            <p:cNvSpPr/>
            <p:nvPr/>
          </p:nvSpPr>
          <p:spPr>
            <a:xfrm>
              <a:off x="1045663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37"/>
            <p:cNvSpPr/>
            <p:nvPr/>
          </p:nvSpPr>
          <p:spPr>
            <a:xfrm>
              <a:off x="1357241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2" name="Google Shape;7992;p37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3" name="Google Shape;7993;p37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4" name="Google Shape;7994;p37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5" name="Google Shape;7995;p37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6" name="Google Shape;7996;p37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7" name="Google Shape;7997;p37"/>
            <p:cNvSpPr/>
            <p:nvPr/>
          </p:nvSpPr>
          <p:spPr>
            <a:xfrm>
              <a:off x="1200715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8" name="Google Shape;7998;p37"/>
            <p:cNvSpPr/>
            <p:nvPr/>
          </p:nvSpPr>
          <p:spPr>
            <a:xfrm>
              <a:off x="1045663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9" name="Google Shape;7999;p37"/>
            <p:cNvSpPr/>
            <p:nvPr/>
          </p:nvSpPr>
          <p:spPr>
            <a:xfrm>
              <a:off x="1357241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0" name="Google Shape;8000;p37"/>
            <p:cNvSpPr/>
            <p:nvPr/>
          </p:nvSpPr>
          <p:spPr>
            <a:xfrm>
              <a:off x="1045663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1" name="Google Shape;8001;p37"/>
            <p:cNvSpPr/>
            <p:nvPr/>
          </p:nvSpPr>
          <p:spPr>
            <a:xfrm>
              <a:off x="1357241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2" name="Google Shape;8002;p37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3" name="Google Shape;8003;p37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4" name="Google Shape;8004;p37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5" name="Google Shape;8005;p37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6" name="Google Shape;8006;p37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7" name="Google Shape;8007;p37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8" name="Google Shape;8008;p37"/>
            <p:cNvSpPr/>
            <p:nvPr/>
          </p:nvSpPr>
          <p:spPr>
            <a:xfrm>
              <a:off x="1200715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9" name="Google Shape;8009;p37"/>
            <p:cNvSpPr/>
            <p:nvPr/>
          </p:nvSpPr>
          <p:spPr>
            <a:xfrm>
              <a:off x="1045663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0" name="Google Shape;8010;p37"/>
            <p:cNvSpPr/>
            <p:nvPr/>
          </p:nvSpPr>
          <p:spPr>
            <a:xfrm>
              <a:off x="1357241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5731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41660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73113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5731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41660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73113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41660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73113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5731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41660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73113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-5297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10355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-5297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10355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10355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-5297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10355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4" name="Google Shape;8074;p37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5" name="Google Shape;8075;p37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6" name="Google Shape;8076;p37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7" name="Google Shape;8077;p37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8" name="Google Shape;8078;p37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9" name="Google Shape;8079;p37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0" name="Google Shape;8080;p37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1" name="Google Shape;8081;p37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2" name="Google Shape;8082;p37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3" name="Google Shape;8083;p37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4" name="Google Shape;8084;p37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5" name="Google Shape;8085;p37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6" name="Google Shape;8086;p37"/>
            <p:cNvSpPr/>
            <p:nvPr/>
          </p:nvSpPr>
          <p:spPr>
            <a:xfrm>
              <a:off x="873425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7" name="Google Shape;8087;p37"/>
            <p:cNvSpPr/>
            <p:nvPr/>
          </p:nvSpPr>
          <p:spPr>
            <a:xfrm>
              <a:off x="85762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8" name="Google Shape;8088;p37"/>
            <p:cNvSpPr/>
            <p:nvPr/>
          </p:nvSpPr>
          <p:spPr>
            <a:xfrm>
              <a:off x="889077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9" name="Google Shape;8089;p37"/>
            <p:cNvSpPr/>
            <p:nvPr/>
          </p:nvSpPr>
          <p:spPr>
            <a:xfrm>
              <a:off x="85762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0" name="Google Shape;8090;p37"/>
            <p:cNvSpPr/>
            <p:nvPr/>
          </p:nvSpPr>
          <p:spPr>
            <a:xfrm>
              <a:off x="889077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1" name="Google Shape;8091;p37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2" name="Google Shape;8092;p37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3" name="Google Shape;8093;p37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4" name="Google Shape;8094;p37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5" name="Google Shape;8095;p37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6" name="Google Shape;8096;p37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7" name="Google Shape;8097;p37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8" name="Google Shape;8098;p37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9" name="Google Shape;8099;p37"/>
            <p:cNvSpPr/>
            <p:nvPr/>
          </p:nvSpPr>
          <p:spPr>
            <a:xfrm>
              <a:off x="873425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0" name="Google Shape;8100;p37"/>
            <p:cNvSpPr/>
            <p:nvPr/>
          </p:nvSpPr>
          <p:spPr>
            <a:xfrm>
              <a:off x="85762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1" name="Google Shape;8101;p37"/>
            <p:cNvSpPr/>
            <p:nvPr/>
          </p:nvSpPr>
          <p:spPr>
            <a:xfrm>
              <a:off x="889077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2" name="Google Shape;8102;p37"/>
            <p:cNvSpPr/>
            <p:nvPr/>
          </p:nvSpPr>
          <p:spPr>
            <a:xfrm>
              <a:off x="85762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37"/>
            <p:cNvSpPr/>
            <p:nvPr/>
          </p:nvSpPr>
          <p:spPr>
            <a:xfrm>
              <a:off x="889077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4" name="Google Shape;8104;p37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5" name="Google Shape;8105;p37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6" name="Google Shape;8106;p37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7" name="Google Shape;8107;p37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8" name="Google Shape;8108;p37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9" name="Google Shape;8109;p37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0" name="Google Shape;8110;p37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1" name="Google Shape;8111;p37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2" name="Google Shape;8112;p37"/>
            <p:cNvSpPr/>
            <p:nvPr/>
          </p:nvSpPr>
          <p:spPr>
            <a:xfrm>
              <a:off x="873425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3" name="Google Shape;8113;p37"/>
            <p:cNvSpPr/>
            <p:nvPr/>
          </p:nvSpPr>
          <p:spPr>
            <a:xfrm>
              <a:off x="85762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37"/>
            <p:cNvSpPr/>
            <p:nvPr/>
          </p:nvSpPr>
          <p:spPr>
            <a:xfrm>
              <a:off x="889077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5" name="Google Shape;8115;p37"/>
            <p:cNvSpPr/>
            <p:nvPr/>
          </p:nvSpPr>
          <p:spPr>
            <a:xfrm>
              <a:off x="85762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6" name="Google Shape;8116;p37"/>
            <p:cNvSpPr/>
            <p:nvPr/>
          </p:nvSpPr>
          <p:spPr>
            <a:xfrm>
              <a:off x="889077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7" name="Google Shape;8117;p37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8" name="Google Shape;8118;p37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9" name="Google Shape;8119;p37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0" name="Google Shape;8120;p37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1" name="Google Shape;8121;p37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2" name="Google Shape;8122;p37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3" name="Google Shape;8123;p37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4" name="Google Shape;8124;p37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5" name="Google Shape;8125;p37"/>
            <p:cNvSpPr/>
            <p:nvPr/>
          </p:nvSpPr>
          <p:spPr>
            <a:xfrm>
              <a:off x="873425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6" name="Google Shape;8126;p37"/>
            <p:cNvSpPr/>
            <p:nvPr/>
          </p:nvSpPr>
          <p:spPr>
            <a:xfrm>
              <a:off x="85762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7" name="Google Shape;8127;p37"/>
            <p:cNvSpPr/>
            <p:nvPr/>
          </p:nvSpPr>
          <p:spPr>
            <a:xfrm>
              <a:off x="889077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85762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889077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873425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85762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889077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85762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889077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873425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85762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889077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85762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889077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4" name="Google Shape;8154;p37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37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2" name="Google Shape;8162;p37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3" name="Google Shape;8163;p37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4" name="Google Shape;8164;p37"/>
            <p:cNvSpPr/>
            <p:nvPr/>
          </p:nvSpPr>
          <p:spPr>
            <a:xfrm>
              <a:off x="8106669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5" name="Google Shape;8165;p37"/>
            <p:cNvSpPr/>
            <p:nvPr/>
          </p:nvSpPr>
          <p:spPr>
            <a:xfrm>
              <a:off x="795014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37"/>
            <p:cNvSpPr/>
            <p:nvPr/>
          </p:nvSpPr>
          <p:spPr>
            <a:xfrm>
              <a:off x="826319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7" name="Google Shape;8167;p37"/>
            <p:cNvSpPr/>
            <p:nvPr/>
          </p:nvSpPr>
          <p:spPr>
            <a:xfrm>
              <a:off x="795014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8" name="Google Shape;8168;p37"/>
            <p:cNvSpPr/>
            <p:nvPr/>
          </p:nvSpPr>
          <p:spPr>
            <a:xfrm>
              <a:off x="826319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9" name="Google Shape;8169;p37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0" name="Google Shape;8170;p37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1" name="Google Shape;8171;p37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2" name="Google Shape;8172;p37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3" name="Google Shape;8173;p37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4" name="Google Shape;8174;p37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5" name="Google Shape;8175;p37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6" name="Google Shape;8176;p37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7" name="Google Shape;8177;p37"/>
            <p:cNvSpPr/>
            <p:nvPr/>
          </p:nvSpPr>
          <p:spPr>
            <a:xfrm>
              <a:off x="8106669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8" name="Google Shape;8178;p37"/>
            <p:cNvSpPr/>
            <p:nvPr/>
          </p:nvSpPr>
          <p:spPr>
            <a:xfrm>
              <a:off x="795014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9" name="Google Shape;8179;p37"/>
            <p:cNvSpPr/>
            <p:nvPr/>
          </p:nvSpPr>
          <p:spPr>
            <a:xfrm>
              <a:off x="826319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0" name="Google Shape;8180;p37"/>
            <p:cNvSpPr/>
            <p:nvPr/>
          </p:nvSpPr>
          <p:spPr>
            <a:xfrm>
              <a:off x="795014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1" name="Google Shape;8181;p37"/>
            <p:cNvSpPr/>
            <p:nvPr/>
          </p:nvSpPr>
          <p:spPr>
            <a:xfrm>
              <a:off x="826319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2" name="Google Shape;8182;p37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3" name="Google Shape;8183;p37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4" name="Google Shape;8184;p37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5" name="Google Shape;8185;p37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6" name="Google Shape;8186;p37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7" name="Google Shape;8187;p37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8" name="Google Shape;8188;p37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9" name="Google Shape;8189;p37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0" name="Google Shape;8190;p37"/>
            <p:cNvSpPr/>
            <p:nvPr/>
          </p:nvSpPr>
          <p:spPr>
            <a:xfrm>
              <a:off x="8106669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1" name="Google Shape;8191;p37"/>
            <p:cNvSpPr/>
            <p:nvPr/>
          </p:nvSpPr>
          <p:spPr>
            <a:xfrm>
              <a:off x="795014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2" name="Google Shape;8192;p37"/>
            <p:cNvSpPr/>
            <p:nvPr/>
          </p:nvSpPr>
          <p:spPr>
            <a:xfrm>
              <a:off x="826319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3" name="Google Shape;8193;p37"/>
            <p:cNvSpPr/>
            <p:nvPr/>
          </p:nvSpPr>
          <p:spPr>
            <a:xfrm>
              <a:off x="795014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4" name="Google Shape;8194;p37"/>
            <p:cNvSpPr/>
            <p:nvPr/>
          </p:nvSpPr>
          <p:spPr>
            <a:xfrm>
              <a:off x="826319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5" name="Google Shape;8195;p37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6" name="Google Shape;8196;p37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7" name="Google Shape;8197;p37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8" name="Google Shape;8198;p37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9" name="Google Shape;8199;p37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0" name="Google Shape;8200;p37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1" name="Google Shape;8201;p37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2" name="Google Shape;8202;p37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3" name="Google Shape;8203;p37"/>
            <p:cNvSpPr/>
            <p:nvPr/>
          </p:nvSpPr>
          <p:spPr>
            <a:xfrm>
              <a:off x="8106669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4" name="Google Shape;8204;p37"/>
            <p:cNvSpPr/>
            <p:nvPr/>
          </p:nvSpPr>
          <p:spPr>
            <a:xfrm>
              <a:off x="795014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5" name="Google Shape;8205;p37"/>
            <p:cNvSpPr/>
            <p:nvPr/>
          </p:nvSpPr>
          <p:spPr>
            <a:xfrm>
              <a:off x="826319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6" name="Google Shape;8206;p37"/>
            <p:cNvSpPr/>
            <p:nvPr/>
          </p:nvSpPr>
          <p:spPr>
            <a:xfrm>
              <a:off x="795014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7" name="Google Shape;8207;p37"/>
            <p:cNvSpPr/>
            <p:nvPr/>
          </p:nvSpPr>
          <p:spPr>
            <a:xfrm>
              <a:off x="826319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8" name="Google Shape;8208;p37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9" name="Google Shape;8209;p37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0" name="Google Shape;8210;p37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1" name="Google Shape;8211;p37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2" name="Google Shape;8212;p37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3" name="Google Shape;8213;p37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4" name="Google Shape;8214;p37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5" name="Google Shape;8215;p37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6" name="Google Shape;8216;p37"/>
            <p:cNvSpPr/>
            <p:nvPr/>
          </p:nvSpPr>
          <p:spPr>
            <a:xfrm>
              <a:off x="8106669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7" name="Google Shape;8217;p37"/>
            <p:cNvSpPr/>
            <p:nvPr/>
          </p:nvSpPr>
          <p:spPr>
            <a:xfrm>
              <a:off x="795014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8" name="Google Shape;8218;p37"/>
            <p:cNvSpPr/>
            <p:nvPr/>
          </p:nvSpPr>
          <p:spPr>
            <a:xfrm>
              <a:off x="826319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9" name="Google Shape;8219;p37"/>
            <p:cNvSpPr/>
            <p:nvPr/>
          </p:nvSpPr>
          <p:spPr>
            <a:xfrm>
              <a:off x="795014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0" name="Google Shape;8220;p37"/>
            <p:cNvSpPr/>
            <p:nvPr/>
          </p:nvSpPr>
          <p:spPr>
            <a:xfrm>
              <a:off x="826319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1" name="Google Shape;8221;p37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2" name="Google Shape;8222;p37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3" name="Google Shape;8223;p37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4" name="Google Shape;8224;p37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5" name="Google Shape;8225;p37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6" name="Google Shape;8226;p37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7" name="Google Shape;8227;p37"/>
            <p:cNvSpPr/>
            <p:nvPr/>
          </p:nvSpPr>
          <p:spPr>
            <a:xfrm>
              <a:off x="8106669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8" name="Google Shape;8228;p37"/>
            <p:cNvSpPr/>
            <p:nvPr/>
          </p:nvSpPr>
          <p:spPr>
            <a:xfrm>
              <a:off x="795014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9" name="Google Shape;8229;p37"/>
            <p:cNvSpPr/>
            <p:nvPr/>
          </p:nvSpPr>
          <p:spPr>
            <a:xfrm>
              <a:off x="826319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0" name="Google Shape;8230;p37"/>
            <p:cNvSpPr/>
            <p:nvPr/>
          </p:nvSpPr>
          <p:spPr>
            <a:xfrm>
              <a:off x="795014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1" name="Google Shape;8231;p37"/>
            <p:cNvSpPr/>
            <p:nvPr/>
          </p:nvSpPr>
          <p:spPr>
            <a:xfrm>
              <a:off x="826319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2" name="Google Shape;8232;p37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3" name="Google Shape;8233;p37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4" name="Google Shape;8234;p37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5" name="Google Shape;8235;p37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6" name="Google Shape;8236;p37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7" name="Google Shape;8237;p37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8" name="Google Shape;8238;p37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9" name="Google Shape;8239;p37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0" name="Google Shape;8240;p37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1" name="Google Shape;8241;p37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2" name="Google Shape;8242;p37"/>
            <p:cNvSpPr/>
            <p:nvPr/>
          </p:nvSpPr>
          <p:spPr>
            <a:xfrm>
              <a:off x="747908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3" name="Google Shape;8243;p37"/>
            <p:cNvSpPr/>
            <p:nvPr/>
          </p:nvSpPr>
          <p:spPr>
            <a:xfrm>
              <a:off x="732256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4" name="Google Shape;8244;p37"/>
            <p:cNvSpPr/>
            <p:nvPr/>
          </p:nvSpPr>
          <p:spPr>
            <a:xfrm>
              <a:off x="7635615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5" name="Google Shape;8245;p37"/>
            <p:cNvSpPr/>
            <p:nvPr/>
          </p:nvSpPr>
          <p:spPr>
            <a:xfrm>
              <a:off x="732256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6" name="Google Shape;8246;p37"/>
            <p:cNvSpPr/>
            <p:nvPr/>
          </p:nvSpPr>
          <p:spPr>
            <a:xfrm>
              <a:off x="7635615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7" name="Google Shape;8247;p37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8" name="Google Shape;8248;p37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9" name="Google Shape;8249;p37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0" name="Google Shape;8250;p37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1" name="Google Shape;8251;p37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2" name="Google Shape;8252;p37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3" name="Google Shape;8253;p37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4" name="Google Shape;8254;p37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5" name="Google Shape;8255;p37"/>
            <p:cNvSpPr/>
            <p:nvPr/>
          </p:nvSpPr>
          <p:spPr>
            <a:xfrm>
              <a:off x="747908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6" name="Google Shape;8256;p37"/>
            <p:cNvSpPr/>
            <p:nvPr/>
          </p:nvSpPr>
          <p:spPr>
            <a:xfrm>
              <a:off x="732256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7" name="Google Shape;8257;p37"/>
            <p:cNvSpPr/>
            <p:nvPr/>
          </p:nvSpPr>
          <p:spPr>
            <a:xfrm>
              <a:off x="7635615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8" name="Google Shape;8258;p37"/>
            <p:cNvSpPr/>
            <p:nvPr/>
          </p:nvSpPr>
          <p:spPr>
            <a:xfrm>
              <a:off x="732256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9" name="Google Shape;8259;p37"/>
            <p:cNvSpPr/>
            <p:nvPr/>
          </p:nvSpPr>
          <p:spPr>
            <a:xfrm>
              <a:off x="7635615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0" name="Google Shape;8260;p37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1" name="Google Shape;8261;p37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2" name="Google Shape;8262;p37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3" name="Google Shape;8263;p37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4" name="Google Shape;8264;p37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5" name="Google Shape;8265;p37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6" name="Google Shape;8266;p37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7" name="Google Shape;8267;p37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8" name="Google Shape;8268;p37"/>
            <p:cNvSpPr/>
            <p:nvPr/>
          </p:nvSpPr>
          <p:spPr>
            <a:xfrm>
              <a:off x="747908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9" name="Google Shape;8269;p37"/>
            <p:cNvSpPr/>
            <p:nvPr/>
          </p:nvSpPr>
          <p:spPr>
            <a:xfrm>
              <a:off x="732256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0" name="Google Shape;8270;p37"/>
            <p:cNvSpPr/>
            <p:nvPr/>
          </p:nvSpPr>
          <p:spPr>
            <a:xfrm>
              <a:off x="7635615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1" name="Google Shape;8271;p37"/>
            <p:cNvSpPr/>
            <p:nvPr/>
          </p:nvSpPr>
          <p:spPr>
            <a:xfrm>
              <a:off x="732256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2" name="Google Shape;8272;p37"/>
            <p:cNvSpPr/>
            <p:nvPr/>
          </p:nvSpPr>
          <p:spPr>
            <a:xfrm>
              <a:off x="7635615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3" name="Google Shape;8273;p37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4" name="Google Shape;8274;p37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5" name="Google Shape;8275;p37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6" name="Google Shape;8276;p37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7" name="Google Shape;8277;p37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8" name="Google Shape;8278;p37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9" name="Google Shape;8279;p37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0" name="Google Shape;8280;p37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1" name="Google Shape;8281;p37"/>
            <p:cNvSpPr/>
            <p:nvPr/>
          </p:nvSpPr>
          <p:spPr>
            <a:xfrm>
              <a:off x="747908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2" name="Google Shape;8282;p37"/>
            <p:cNvSpPr/>
            <p:nvPr/>
          </p:nvSpPr>
          <p:spPr>
            <a:xfrm>
              <a:off x="732256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3" name="Google Shape;8283;p37"/>
            <p:cNvSpPr/>
            <p:nvPr/>
          </p:nvSpPr>
          <p:spPr>
            <a:xfrm>
              <a:off x="7635615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4" name="Google Shape;8284;p37"/>
            <p:cNvSpPr/>
            <p:nvPr/>
          </p:nvSpPr>
          <p:spPr>
            <a:xfrm>
              <a:off x="732256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5" name="Google Shape;8285;p37"/>
            <p:cNvSpPr/>
            <p:nvPr/>
          </p:nvSpPr>
          <p:spPr>
            <a:xfrm>
              <a:off x="7635615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6" name="Google Shape;8286;p37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7" name="Google Shape;8287;p37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8" name="Google Shape;8288;p37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9" name="Google Shape;8289;p37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0" name="Google Shape;8290;p37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1" name="Google Shape;8291;p37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2" name="Google Shape;8292;p37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3" name="Google Shape;8293;p37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4" name="Google Shape;8294;p37"/>
            <p:cNvSpPr/>
            <p:nvPr/>
          </p:nvSpPr>
          <p:spPr>
            <a:xfrm>
              <a:off x="747908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5" name="Google Shape;8295;p37"/>
            <p:cNvSpPr/>
            <p:nvPr/>
          </p:nvSpPr>
          <p:spPr>
            <a:xfrm>
              <a:off x="732256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6" name="Google Shape;8296;p37"/>
            <p:cNvSpPr/>
            <p:nvPr/>
          </p:nvSpPr>
          <p:spPr>
            <a:xfrm>
              <a:off x="7635615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7" name="Google Shape;8297;p37"/>
            <p:cNvSpPr/>
            <p:nvPr/>
          </p:nvSpPr>
          <p:spPr>
            <a:xfrm>
              <a:off x="732256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8" name="Google Shape;8298;p37"/>
            <p:cNvSpPr/>
            <p:nvPr/>
          </p:nvSpPr>
          <p:spPr>
            <a:xfrm>
              <a:off x="7635615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9" name="Google Shape;8299;p37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0" name="Google Shape;8300;p37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1" name="Google Shape;8301;p37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2" name="Google Shape;8302;p37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3" name="Google Shape;8303;p37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4" name="Google Shape;8304;p37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5" name="Google Shape;8305;p37"/>
            <p:cNvSpPr/>
            <p:nvPr/>
          </p:nvSpPr>
          <p:spPr>
            <a:xfrm>
              <a:off x="747908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6" name="Google Shape;8306;p37"/>
            <p:cNvSpPr/>
            <p:nvPr/>
          </p:nvSpPr>
          <p:spPr>
            <a:xfrm>
              <a:off x="732256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37"/>
            <p:cNvSpPr/>
            <p:nvPr/>
          </p:nvSpPr>
          <p:spPr>
            <a:xfrm>
              <a:off x="7635615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8" name="Google Shape;8308;p37"/>
            <p:cNvSpPr/>
            <p:nvPr/>
          </p:nvSpPr>
          <p:spPr>
            <a:xfrm>
              <a:off x="732256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9" name="Google Shape;8309;p37"/>
            <p:cNvSpPr/>
            <p:nvPr/>
          </p:nvSpPr>
          <p:spPr>
            <a:xfrm>
              <a:off x="7635615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0" name="Google Shape;8310;p37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1" name="Google Shape;8311;p37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2" name="Google Shape;8312;p37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3" name="Google Shape;8313;p37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4" name="Google Shape;8314;p37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5" name="Google Shape;8315;p37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6" name="Google Shape;8316;p37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7" name="Google Shape;8317;p37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8" name="Google Shape;8318;p37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9" name="Google Shape;8319;p37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0" name="Google Shape;8320;p37"/>
            <p:cNvSpPr/>
            <p:nvPr/>
          </p:nvSpPr>
          <p:spPr>
            <a:xfrm>
              <a:off x="685015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1" name="Google Shape;8321;p37"/>
            <p:cNvSpPr/>
            <p:nvPr/>
          </p:nvSpPr>
          <p:spPr>
            <a:xfrm>
              <a:off x="669363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2" name="Google Shape;8322;p37"/>
            <p:cNvSpPr/>
            <p:nvPr/>
          </p:nvSpPr>
          <p:spPr>
            <a:xfrm>
              <a:off x="7008157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3" name="Google Shape;8323;p37"/>
            <p:cNvSpPr/>
            <p:nvPr/>
          </p:nvSpPr>
          <p:spPr>
            <a:xfrm>
              <a:off x="669363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4" name="Google Shape;8324;p37"/>
            <p:cNvSpPr/>
            <p:nvPr/>
          </p:nvSpPr>
          <p:spPr>
            <a:xfrm>
              <a:off x="7008157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5" name="Google Shape;8325;p37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6" name="Google Shape;8326;p37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37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37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9" name="Google Shape;8329;p37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0" name="Google Shape;8330;p37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1" name="Google Shape;8331;p37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37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3" name="Google Shape;8333;p37"/>
            <p:cNvSpPr/>
            <p:nvPr/>
          </p:nvSpPr>
          <p:spPr>
            <a:xfrm>
              <a:off x="685015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4" name="Google Shape;8334;p37"/>
            <p:cNvSpPr/>
            <p:nvPr/>
          </p:nvSpPr>
          <p:spPr>
            <a:xfrm>
              <a:off x="669363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5" name="Google Shape;8335;p37"/>
            <p:cNvSpPr/>
            <p:nvPr/>
          </p:nvSpPr>
          <p:spPr>
            <a:xfrm>
              <a:off x="7008157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6" name="Google Shape;8336;p37"/>
            <p:cNvSpPr/>
            <p:nvPr/>
          </p:nvSpPr>
          <p:spPr>
            <a:xfrm>
              <a:off x="669363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7" name="Google Shape;8337;p37"/>
            <p:cNvSpPr/>
            <p:nvPr/>
          </p:nvSpPr>
          <p:spPr>
            <a:xfrm>
              <a:off x="7008157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8" name="Google Shape;8338;p37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9" name="Google Shape;8339;p37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0" name="Google Shape;8340;p37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1" name="Google Shape;8341;p37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2" name="Google Shape;8342;p37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3" name="Google Shape;8343;p37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4" name="Google Shape;8344;p37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5" name="Google Shape;8345;p37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6" name="Google Shape;8346;p37"/>
            <p:cNvSpPr/>
            <p:nvPr/>
          </p:nvSpPr>
          <p:spPr>
            <a:xfrm>
              <a:off x="685015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7" name="Google Shape;8347;p37"/>
            <p:cNvSpPr/>
            <p:nvPr/>
          </p:nvSpPr>
          <p:spPr>
            <a:xfrm>
              <a:off x="669363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8" name="Google Shape;8348;p37"/>
            <p:cNvSpPr/>
            <p:nvPr/>
          </p:nvSpPr>
          <p:spPr>
            <a:xfrm>
              <a:off x="7008157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9" name="Google Shape;8349;p37"/>
            <p:cNvSpPr/>
            <p:nvPr/>
          </p:nvSpPr>
          <p:spPr>
            <a:xfrm>
              <a:off x="669363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0" name="Google Shape;8350;p37"/>
            <p:cNvSpPr/>
            <p:nvPr/>
          </p:nvSpPr>
          <p:spPr>
            <a:xfrm>
              <a:off x="7008157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1" name="Google Shape;8351;p37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2" name="Google Shape;8352;p37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3" name="Google Shape;8353;p37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4" name="Google Shape;8354;p37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5" name="Google Shape;8355;p37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6" name="Google Shape;8356;p37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7" name="Google Shape;8357;p37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8" name="Google Shape;8358;p37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9" name="Google Shape;8359;p37"/>
            <p:cNvSpPr/>
            <p:nvPr/>
          </p:nvSpPr>
          <p:spPr>
            <a:xfrm>
              <a:off x="685015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0" name="Google Shape;8360;p37"/>
            <p:cNvSpPr/>
            <p:nvPr/>
          </p:nvSpPr>
          <p:spPr>
            <a:xfrm>
              <a:off x="669363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1" name="Google Shape;8361;p37"/>
            <p:cNvSpPr/>
            <p:nvPr/>
          </p:nvSpPr>
          <p:spPr>
            <a:xfrm>
              <a:off x="7008157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2" name="Google Shape;8362;p37"/>
            <p:cNvSpPr/>
            <p:nvPr/>
          </p:nvSpPr>
          <p:spPr>
            <a:xfrm>
              <a:off x="669363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3" name="Google Shape;8363;p37"/>
            <p:cNvSpPr/>
            <p:nvPr/>
          </p:nvSpPr>
          <p:spPr>
            <a:xfrm>
              <a:off x="7008157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4" name="Google Shape;8364;p37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5" name="Google Shape;8365;p37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6" name="Google Shape;8366;p37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7" name="Google Shape;8367;p37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8" name="Google Shape;8368;p37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9" name="Google Shape;8369;p37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0" name="Google Shape;8370;p37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1" name="Google Shape;8371;p37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2" name="Google Shape;8372;p37"/>
            <p:cNvSpPr/>
            <p:nvPr/>
          </p:nvSpPr>
          <p:spPr>
            <a:xfrm>
              <a:off x="685015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3" name="Google Shape;8373;p37"/>
            <p:cNvSpPr/>
            <p:nvPr/>
          </p:nvSpPr>
          <p:spPr>
            <a:xfrm>
              <a:off x="669363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4" name="Google Shape;8374;p37"/>
            <p:cNvSpPr/>
            <p:nvPr/>
          </p:nvSpPr>
          <p:spPr>
            <a:xfrm>
              <a:off x="7008157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5" name="Google Shape;8375;p37"/>
            <p:cNvSpPr/>
            <p:nvPr/>
          </p:nvSpPr>
          <p:spPr>
            <a:xfrm>
              <a:off x="669363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6" name="Google Shape;8376;p37"/>
            <p:cNvSpPr/>
            <p:nvPr/>
          </p:nvSpPr>
          <p:spPr>
            <a:xfrm>
              <a:off x="7008157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7" name="Google Shape;8377;p37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8" name="Google Shape;8378;p37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9" name="Google Shape;8379;p37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0" name="Google Shape;8380;p37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1" name="Google Shape;8381;p37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2" name="Google Shape;8382;p37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3" name="Google Shape;8383;p37"/>
            <p:cNvSpPr/>
            <p:nvPr/>
          </p:nvSpPr>
          <p:spPr>
            <a:xfrm>
              <a:off x="685015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4" name="Google Shape;8384;p37"/>
            <p:cNvSpPr/>
            <p:nvPr/>
          </p:nvSpPr>
          <p:spPr>
            <a:xfrm>
              <a:off x="669363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5" name="Google Shape;8385;p37"/>
            <p:cNvSpPr/>
            <p:nvPr/>
          </p:nvSpPr>
          <p:spPr>
            <a:xfrm>
              <a:off x="7008157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6" name="Google Shape;8386;p37"/>
            <p:cNvSpPr/>
            <p:nvPr/>
          </p:nvSpPr>
          <p:spPr>
            <a:xfrm>
              <a:off x="669363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7" name="Google Shape;8387;p37"/>
            <p:cNvSpPr/>
            <p:nvPr/>
          </p:nvSpPr>
          <p:spPr>
            <a:xfrm>
              <a:off x="7008157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8" name="Google Shape;8388;p37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9" name="Google Shape;8389;p37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0" name="Google Shape;8390;p37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1" name="Google Shape;8391;p37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2" name="Google Shape;8392;p37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3" name="Google Shape;8393;p37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4" name="Google Shape;8394;p37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5" name="Google Shape;8395;p37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6" name="Google Shape;8396;p37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7" name="Google Shape;8397;p37"/>
            <p:cNvSpPr/>
            <p:nvPr/>
          </p:nvSpPr>
          <p:spPr>
            <a:xfrm>
              <a:off x="622257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8" name="Google Shape;8398;p37"/>
            <p:cNvSpPr/>
            <p:nvPr/>
          </p:nvSpPr>
          <p:spPr>
            <a:xfrm>
              <a:off x="60660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9" name="Google Shape;8399;p37"/>
            <p:cNvSpPr/>
            <p:nvPr/>
          </p:nvSpPr>
          <p:spPr>
            <a:xfrm>
              <a:off x="638057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0" name="Google Shape;8400;p37"/>
            <p:cNvSpPr/>
            <p:nvPr/>
          </p:nvSpPr>
          <p:spPr>
            <a:xfrm>
              <a:off x="60660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1" name="Google Shape;8401;p37"/>
            <p:cNvSpPr/>
            <p:nvPr/>
          </p:nvSpPr>
          <p:spPr>
            <a:xfrm>
              <a:off x="638057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2" name="Google Shape;8402;p37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3" name="Google Shape;8403;p37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4" name="Google Shape;8404;p37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5" name="Google Shape;8405;p37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6" name="Google Shape;8406;p37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7" name="Google Shape;8407;p37"/>
            <p:cNvSpPr/>
            <p:nvPr/>
          </p:nvSpPr>
          <p:spPr>
            <a:xfrm>
              <a:off x="622257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8" name="Google Shape;8408;p37"/>
            <p:cNvSpPr/>
            <p:nvPr/>
          </p:nvSpPr>
          <p:spPr>
            <a:xfrm>
              <a:off x="60660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9" name="Google Shape;8409;p37"/>
            <p:cNvSpPr/>
            <p:nvPr/>
          </p:nvSpPr>
          <p:spPr>
            <a:xfrm>
              <a:off x="638057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0" name="Google Shape;8410;p37"/>
            <p:cNvSpPr/>
            <p:nvPr/>
          </p:nvSpPr>
          <p:spPr>
            <a:xfrm>
              <a:off x="60660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1" name="Google Shape;8411;p37"/>
            <p:cNvSpPr/>
            <p:nvPr/>
          </p:nvSpPr>
          <p:spPr>
            <a:xfrm>
              <a:off x="638057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2" name="Google Shape;8412;p37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3" name="Google Shape;8413;p37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4" name="Google Shape;8414;p37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5" name="Google Shape;8415;p37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6" name="Google Shape;8416;p37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7" name="Google Shape;8417;p37"/>
            <p:cNvSpPr/>
            <p:nvPr/>
          </p:nvSpPr>
          <p:spPr>
            <a:xfrm>
              <a:off x="622257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8" name="Google Shape;8418;p37"/>
            <p:cNvSpPr/>
            <p:nvPr/>
          </p:nvSpPr>
          <p:spPr>
            <a:xfrm>
              <a:off x="60660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9" name="Google Shape;8419;p37"/>
            <p:cNvSpPr/>
            <p:nvPr/>
          </p:nvSpPr>
          <p:spPr>
            <a:xfrm>
              <a:off x="638057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0" name="Google Shape;8420;p37"/>
            <p:cNvSpPr/>
            <p:nvPr/>
          </p:nvSpPr>
          <p:spPr>
            <a:xfrm>
              <a:off x="60660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1" name="Google Shape;8421;p37"/>
            <p:cNvSpPr/>
            <p:nvPr/>
          </p:nvSpPr>
          <p:spPr>
            <a:xfrm>
              <a:off x="638057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2" name="Google Shape;8422;p37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3" name="Google Shape;8423;p37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4" name="Google Shape;8424;p37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5" name="Google Shape;8425;p37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6" name="Google Shape;8426;p37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7" name="Google Shape;8427;p37"/>
            <p:cNvSpPr/>
            <p:nvPr/>
          </p:nvSpPr>
          <p:spPr>
            <a:xfrm>
              <a:off x="622257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8" name="Google Shape;8428;p37"/>
            <p:cNvSpPr/>
            <p:nvPr/>
          </p:nvSpPr>
          <p:spPr>
            <a:xfrm>
              <a:off x="60660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9" name="Google Shape;8429;p37"/>
            <p:cNvSpPr/>
            <p:nvPr/>
          </p:nvSpPr>
          <p:spPr>
            <a:xfrm>
              <a:off x="638057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0" name="Google Shape;8430;p37"/>
            <p:cNvSpPr/>
            <p:nvPr/>
          </p:nvSpPr>
          <p:spPr>
            <a:xfrm>
              <a:off x="60660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1" name="Google Shape;8431;p37"/>
            <p:cNvSpPr/>
            <p:nvPr/>
          </p:nvSpPr>
          <p:spPr>
            <a:xfrm>
              <a:off x="638057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2" name="Google Shape;8432;p37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3" name="Google Shape;8433;p37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4" name="Google Shape;8434;p37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5" name="Google Shape;8435;p37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6" name="Google Shape;8436;p37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7" name="Google Shape;8437;p37"/>
            <p:cNvSpPr/>
            <p:nvPr/>
          </p:nvSpPr>
          <p:spPr>
            <a:xfrm>
              <a:off x="622257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8" name="Google Shape;8438;p37"/>
            <p:cNvSpPr/>
            <p:nvPr/>
          </p:nvSpPr>
          <p:spPr>
            <a:xfrm>
              <a:off x="60660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9" name="Google Shape;8439;p37"/>
            <p:cNvSpPr/>
            <p:nvPr/>
          </p:nvSpPr>
          <p:spPr>
            <a:xfrm>
              <a:off x="638057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0" name="Google Shape;8440;p37"/>
            <p:cNvSpPr/>
            <p:nvPr/>
          </p:nvSpPr>
          <p:spPr>
            <a:xfrm>
              <a:off x="60660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1" name="Google Shape;8441;p37"/>
            <p:cNvSpPr/>
            <p:nvPr/>
          </p:nvSpPr>
          <p:spPr>
            <a:xfrm>
              <a:off x="638057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2" name="Google Shape;8442;p37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3" name="Google Shape;8443;p37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4" name="Google Shape;8444;p37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5" name="Google Shape;8445;p37"/>
            <p:cNvSpPr/>
            <p:nvPr/>
          </p:nvSpPr>
          <p:spPr>
            <a:xfrm>
              <a:off x="622257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6" name="Google Shape;8446;p37"/>
            <p:cNvSpPr/>
            <p:nvPr/>
          </p:nvSpPr>
          <p:spPr>
            <a:xfrm>
              <a:off x="60660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7" name="Google Shape;8447;p37"/>
            <p:cNvSpPr/>
            <p:nvPr/>
          </p:nvSpPr>
          <p:spPr>
            <a:xfrm>
              <a:off x="638057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8" name="Google Shape;8448;p37"/>
            <p:cNvSpPr/>
            <p:nvPr/>
          </p:nvSpPr>
          <p:spPr>
            <a:xfrm>
              <a:off x="60660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9" name="Google Shape;8449;p37"/>
            <p:cNvSpPr/>
            <p:nvPr/>
          </p:nvSpPr>
          <p:spPr>
            <a:xfrm>
              <a:off x="638057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0" name="Google Shape;8450;p37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1" name="Google Shape;8451;p37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2" name="Google Shape;8452;p37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3" name="Google Shape;8453;p37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4" name="Google Shape;8454;p37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5" name="Google Shape;8455;p37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6" name="Google Shape;8456;p37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7" name="Google Shape;8457;p37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8" name="Google Shape;8458;p37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9" name="Google Shape;8459;p37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0" name="Google Shape;8460;p37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1" name="Google Shape;8461;p37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2" name="Google Shape;8462;p37"/>
            <p:cNvSpPr/>
            <p:nvPr/>
          </p:nvSpPr>
          <p:spPr>
            <a:xfrm>
              <a:off x="873425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3" name="Google Shape;8463;p37"/>
            <p:cNvSpPr/>
            <p:nvPr/>
          </p:nvSpPr>
          <p:spPr>
            <a:xfrm>
              <a:off x="85762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4" name="Google Shape;8464;p37"/>
            <p:cNvSpPr/>
            <p:nvPr/>
          </p:nvSpPr>
          <p:spPr>
            <a:xfrm>
              <a:off x="889077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5" name="Google Shape;8465;p37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6" name="Google Shape;8466;p37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7" name="Google Shape;8467;p37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8" name="Google Shape;8468;p37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9" name="Google Shape;8469;p37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0" name="Google Shape;8470;p37"/>
            <p:cNvSpPr/>
            <p:nvPr/>
          </p:nvSpPr>
          <p:spPr>
            <a:xfrm>
              <a:off x="873425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1" name="Google Shape;8471;p37"/>
            <p:cNvSpPr/>
            <p:nvPr/>
          </p:nvSpPr>
          <p:spPr>
            <a:xfrm>
              <a:off x="85762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2" name="Google Shape;8472;p37"/>
            <p:cNvSpPr/>
            <p:nvPr/>
          </p:nvSpPr>
          <p:spPr>
            <a:xfrm>
              <a:off x="889077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3" name="Google Shape;8473;p37"/>
            <p:cNvSpPr/>
            <p:nvPr/>
          </p:nvSpPr>
          <p:spPr>
            <a:xfrm>
              <a:off x="85762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4" name="Google Shape;8474;p37"/>
            <p:cNvSpPr/>
            <p:nvPr/>
          </p:nvSpPr>
          <p:spPr>
            <a:xfrm>
              <a:off x="889077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5" name="Google Shape;8475;p37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6" name="Google Shape;8476;p37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7" name="Google Shape;8477;p37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8" name="Google Shape;8478;p37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9" name="Google Shape;8479;p37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0" name="Google Shape;8480;p37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1" name="Google Shape;8481;p37"/>
            <p:cNvSpPr/>
            <p:nvPr/>
          </p:nvSpPr>
          <p:spPr>
            <a:xfrm>
              <a:off x="873425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2" name="Google Shape;8482;p37"/>
            <p:cNvSpPr/>
            <p:nvPr/>
          </p:nvSpPr>
          <p:spPr>
            <a:xfrm>
              <a:off x="85762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3" name="Google Shape;8483;p37"/>
            <p:cNvSpPr/>
            <p:nvPr/>
          </p:nvSpPr>
          <p:spPr>
            <a:xfrm>
              <a:off x="889077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4" name="Google Shape;8484;p37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5" name="Google Shape;8485;p37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6" name="Google Shape;8486;p37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7" name="Google Shape;8487;p37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8" name="Google Shape;8488;p37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9" name="Google Shape;8489;p37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0" name="Google Shape;8490;p37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1" name="Google Shape;8491;p37"/>
            <p:cNvSpPr/>
            <p:nvPr/>
          </p:nvSpPr>
          <p:spPr>
            <a:xfrm>
              <a:off x="8106669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2" name="Google Shape;8492;p37"/>
            <p:cNvSpPr/>
            <p:nvPr/>
          </p:nvSpPr>
          <p:spPr>
            <a:xfrm>
              <a:off x="795014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3" name="Google Shape;8493;p37"/>
            <p:cNvSpPr/>
            <p:nvPr/>
          </p:nvSpPr>
          <p:spPr>
            <a:xfrm>
              <a:off x="826319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4" name="Google Shape;8494;p37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5" name="Google Shape;8495;p37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6" name="Google Shape;8496;p37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7" name="Google Shape;8497;p37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8" name="Google Shape;8498;p37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9" name="Google Shape;8499;p37"/>
            <p:cNvSpPr/>
            <p:nvPr/>
          </p:nvSpPr>
          <p:spPr>
            <a:xfrm>
              <a:off x="8106669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0" name="Google Shape;8500;p37"/>
            <p:cNvSpPr/>
            <p:nvPr/>
          </p:nvSpPr>
          <p:spPr>
            <a:xfrm>
              <a:off x="795014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1" name="Google Shape;8501;p37"/>
            <p:cNvSpPr/>
            <p:nvPr/>
          </p:nvSpPr>
          <p:spPr>
            <a:xfrm>
              <a:off x="826319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2" name="Google Shape;8502;p37"/>
            <p:cNvSpPr/>
            <p:nvPr/>
          </p:nvSpPr>
          <p:spPr>
            <a:xfrm>
              <a:off x="795014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3" name="Google Shape;8503;p37"/>
            <p:cNvSpPr/>
            <p:nvPr/>
          </p:nvSpPr>
          <p:spPr>
            <a:xfrm>
              <a:off x="826319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4" name="Google Shape;8504;p37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5" name="Google Shape;8505;p37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6" name="Google Shape;8506;p37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7" name="Google Shape;8507;p37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8" name="Google Shape;8508;p37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9" name="Google Shape;8509;p37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0" name="Google Shape;8510;p37"/>
            <p:cNvSpPr/>
            <p:nvPr/>
          </p:nvSpPr>
          <p:spPr>
            <a:xfrm>
              <a:off x="8106669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1" name="Google Shape;8511;p37"/>
            <p:cNvSpPr/>
            <p:nvPr/>
          </p:nvSpPr>
          <p:spPr>
            <a:xfrm>
              <a:off x="795014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2" name="Google Shape;8512;p37"/>
            <p:cNvSpPr/>
            <p:nvPr/>
          </p:nvSpPr>
          <p:spPr>
            <a:xfrm>
              <a:off x="826319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3" name="Google Shape;8513;p37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4" name="Google Shape;8514;p37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5" name="Google Shape;8515;p37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6" name="Google Shape;8516;p37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7" name="Google Shape;8517;p37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8" name="Google Shape;8518;p37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9" name="Google Shape;8519;p37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0" name="Google Shape;8520;p37"/>
            <p:cNvSpPr/>
            <p:nvPr/>
          </p:nvSpPr>
          <p:spPr>
            <a:xfrm>
              <a:off x="747908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1" name="Google Shape;8521;p37"/>
            <p:cNvSpPr/>
            <p:nvPr/>
          </p:nvSpPr>
          <p:spPr>
            <a:xfrm>
              <a:off x="732256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2" name="Google Shape;8522;p37"/>
            <p:cNvSpPr/>
            <p:nvPr/>
          </p:nvSpPr>
          <p:spPr>
            <a:xfrm>
              <a:off x="7635615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3" name="Google Shape;8523;p37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4" name="Google Shape;8524;p37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5" name="Google Shape;8525;p37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6" name="Google Shape;8526;p37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7" name="Google Shape;8527;p37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8" name="Google Shape;8528;p37"/>
            <p:cNvSpPr/>
            <p:nvPr/>
          </p:nvSpPr>
          <p:spPr>
            <a:xfrm>
              <a:off x="747908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9" name="Google Shape;8529;p37"/>
            <p:cNvSpPr/>
            <p:nvPr/>
          </p:nvSpPr>
          <p:spPr>
            <a:xfrm>
              <a:off x="732256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0" name="Google Shape;8530;p37"/>
            <p:cNvSpPr/>
            <p:nvPr/>
          </p:nvSpPr>
          <p:spPr>
            <a:xfrm>
              <a:off x="7635615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1" name="Google Shape;8531;p37"/>
            <p:cNvSpPr/>
            <p:nvPr/>
          </p:nvSpPr>
          <p:spPr>
            <a:xfrm>
              <a:off x="732256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2" name="Google Shape;8532;p37"/>
            <p:cNvSpPr/>
            <p:nvPr/>
          </p:nvSpPr>
          <p:spPr>
            <a:xfrm>
              <a:off x="7635615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3" name="Google Shape;8533;p37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4" name="Google Shape;8534;p37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5" name="Google Shape;8535;p37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6" name="Google Shape;8536;p37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7" name="Google Shape;8537;p37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8" name="Google Shape;8538;p37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9" name="Google Shape;8539;p37"/>
            <p:cNvSpPr/>
            <p:nvPr/>
          </p:nvSpPr>
          <p:spPr>
            <a:xfrm>
              <a:off x="747908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0" name="Google Shape;8540;p37"/>
            <p:cNvSpPr/>
            <p:nvPr/>
          </p:nvSpPr>
          <p:spPr>
            <a:xfrm>
              <a:off x="732256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1" name="Google Shape;8541;p37"/>
            <p:cNvSpPr/>
            <p:nvPr/>
          </p:nvSpPr>
          <p:spPr>
            <a:xfrm>
              <a:off x="7635615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2" name="Google Shape;8542;p37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3" name="Google Shape;8543;p37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4" name="Google Shape;8544;p37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5" name="Google Shape;8545;p37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6" name="Google Shape;8546;p37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7" name="Google Shape;8547;p37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8" name="Google Shape;8548;p37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9" name="Google Shape;8549;p37"/>
            <p:cNvSpPr/>
            <p:nvPr/>
          </p:nvSpPr>
          <p:spPr>
            <a:xfrm>
              <a:off x="685015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0" name="Google Shape;8550;p37"/>
            <p:cNvSpPr/>
            <p:nvPr/>
          </p:nvSpPr>
          <p:spPr>
            <a:xfrm>
              <a:off x="669363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1" name="Google Shape;8551;p37"/>
            <p:cNvSpPr/>
            <p:nvPr/>
          </p:nvSpPr>
          <p:spPr>
            <a:xfrm>
              <a:off x="7008157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2" name="Google Shape;8552;p37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3" name="Google Shape;8553;p37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4" name="Google Shape;8554;p37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5" name="Google Shape;8555;p37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6" name="Google Shape;8556;p37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7" name="Google Shape;8557;p37"/>
            <p:cNvSpPr/>
            <p:nvPr/>
          </p:nvSpPr>
          <p:spPr>
            <a:xfrm>
              <a:off x="685015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8" name="Google Shape;8558;p37"/>
            <p:cNvSpPr/>
            <p:nvPr/>
          </p:nvSpPr>
          <p:spPr>
            <a:xfrm>
              <a:off x="669363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9" name="Google Shape;8559;p37"/>
            <p:cNvSpPr/>
            <p:nvPr/>
          </p:nvSpPr>
          <p:spPr>
            <a:xfrm>
              <a:off x="7008157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0" name="Google Shape;8560;p37"/>
            <p:cNvSpPr/>
            <p:nvPr/>
          </p:nvSpPr>
          <p:spPr>
            <a:xfrm>
              <a:off x="669363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1" name="Google Shape;8561;p37"/>
            <p:cNvSpPr/>
            <p:nvPr/>
          </p:nvSpPr>
          <p:spPr>
            <a:xfrm>
              <a:off x="7008157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2" name="Google Shape;8562;p37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3" name="Google Shape;8563;p37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4" name="Google Shape;8564;p37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5" name="Google Shape;8565;p37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6" name="Google Shape;8566;p37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7" name="Google Shape;8567;p37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8" name="Google Shape;8568;p37"/>
            <p:cNvSpPr/>
            <p:nvPr/>
          </p:nvSpPr>
          <p:spPr>
            <a:xfrm>
              <a:off x="685015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9" name="Google Shape;8569;p37"/>
            <p:cNvSpPr/>
            <p:nvPr/>
          </p:nvSpPr>
          <p:spPr>
            <a:xfrm>
              <a:off x="669363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0" name="Google Shape;8570;p37"/>
            <p:cNvSpPr/>
            <p:nvPr/>
          </p:nvSpPr>
          <p:spPr>
            <a:xfrm>
              <a:off x="7008157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1" name="Google Shape;8571;p37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2" name="Google Shape;8572;p37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3" name="Google Shape;8573;p37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4" name="Google Shape;8574;p37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5" name="Google Shape;8575;p37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6" name="Google Shape;8576;p37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7" name="Google Shape;8577;p37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8" name="Google Shape;8578;p37"/>
            <p:cNvSpPr/>
            <p:nvPr/>
          </p:nvSpPr>
          <p:spPr>
            <a:xfrm>
              <a:off x="622257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9" name="Google Shape;8579;p37"/>
            <p:cNvSpPr/>
            <p:nvPr/>
          </p:nvSpPr>
          <p:spPr>
            <a:xfrm>
              <a:off x="60660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0" name="Google Shape;8580;p37"/>
            <p:cNvSpPr/>
            <p:nvPr/>
          </p:nvSpPr>
          <p:spPr>
            <a:xfrm>
              <a:off x="638057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1" name="Google Shape;8581;p37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2" name="Google Shape;8582;p37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3" name="Google Shape;8583;p37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4" name="Google Shape;8584;p37"/>
            <p:cNvSpPr/>
            <p:nvPr/>
          </p:nvSpPr>
          <p:spPr>
            <a:xfrm>
              <a:off x="622257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5" name="Google Shape;8585;p37"/>
            <p:cNvSpPr/>
            <p:nvPr/>
          </p:nvSpPr>
          <p:spPr>
            <a:xfrm>
              <a:off x="60660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6" name="Google Shape;8586;p37"/>
            <p:cNvSpPr/>
            <p:nvPr/>
          </p:nvSpPr>
          <p:spPr>
            <a:xfrm>
              <a:off x="638057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7" name="Google Shape;8587;p37"/>
            <p:cNvSpPr/>
            <p:nvPr/>
          </p:nvSpPr>
          <p:spPr>
            <a:xfrm>
              <a:off x="60660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8" name="Google Shape;8588;p37"/>
            <p:cNvSpPr/>
            <p:nvPr/>
          </p:nvSpPr>
          <p:spPr>
            <a:xfrm>
              <a:off x="638057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9" name="Google Shape;8589;p37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0" name="Google Shape;8590;p37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1" name="Google Shape;8591;p37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2" name="Google Shape;8592;p37"/>
            <p:cNvSpPr/>
            <p:nvPr/>
          </p:nvSpPr>
          <p:spPr>
            <a:xfrm>
              <a:off x="622257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3" name="Google Shape;8593;p37"/>
            <p:cNvSpPr/>
            <p:nvPr/>
          </p:nvSpPr>
          <p:spPr>
            <a:xfrm>
              <a:off x="60660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4" name="Google Shape;8594;p37"/>
            <p:cNvSpPr/>
            <p:nvPr/>
          </p:nvSpPr>
          <p:spPr>
            <a:xfrm>
              <a:off x="638057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5" name="Google Shape;8595;p37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6" name="Google Shape;8596;p37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97" name="Google Shape;8597;p37"/>
          <p:cNvSpPr/>
          <p:nvPr/>
        </p:nvSpPr>
        <p:spPr>
          <a:xfrm>
            <a:off x="657225" y="374975"/>
            <a:ext cx="7811500" cy="4273350"/>
          </a:xfrm>
          <a:custGeom>
            <a:rect b="b" l="l" r="r" t="t"/>
            <a:pathLst>
              <a:path extrusionOk="0" h="170934" w="312460">
                <a:moveTo>
                  <a:pt x="11663" y="0"/>
                </a:moveTo>
                <a:lnTo>
                  <a:pt x="0" y="170934"/>
                </a:lnTo>
                <a:lnTo>
                  <a:pt x="308207" y="169901"/>
                </a:lnTo>
                <a:lnTo>
                  <a:pt x="312460" y="2547"/>
                </a:ln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rgbClr val="17223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98" name="Google Shape;8598;p37"/>
          <p:cNvSpPr txBox="1"/>
          <p:nvPr>
            <p:ph type="title"/>
          </p:nvPr>
        </p:nvSpPr>
        <p:spPr>
          <a:xfrm>
            <a:off x="2774088" y="757375"/>
            <a:ext cx="35958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99" name="Google Shape;8599;p37"/>
          <p:cNvSpPr txBox="1"/>
          <p:nvPr/>
        </p:nvSpPr>
        <p:spPr>
          <a:xfrm>
            <a:off x="1146675" y="3454750"/>
            <a:ext cx="68535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CREDITS: This presentation template was created by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including icons by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and infographics &amp; images by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 illustrations by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00" name="Google Shape;8600;p37"/>
          <p:cNvSpPr txBox="1"/>
          <p:nvPr>
            <p:ph idx="1" type="subTitle"/>
          </p:nvPr>
        </p:nvSpPr>
        <p:spPr>
          <a:xfrm>
            <a:off x="2893350" y="1390725"/>
            <a:ext cx="3355200" cy="10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4_1">
    <p:bg>
      <p:bgPr>
        <a:solidFill>
          <a:schemeClr val="accent3"/>
        </a:solidFill>
      </p:bgPr>
    </p:bg>
    <p:spTree>
      <p:nvGrpSpPr>
        <p:cNvPr id="860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rect b="b" l="l" r="r" t="t"/>
              <a:pathLst>
                <a:path extrusionOk="0" h="774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rect b="b" l="l" r="r" t="t"/>
              <a:pathLst>
                <a:path extrusionOk="0" h="774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rect b="b" l="l" r="r" t="t"/>
              <a:pathLst>
                <a:path extrusionOk="0" h="774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rect b="b" l="l" r="r" t="t"/>
              <a:pathLst>
                <a:path extrusionOk="0" h="763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rect b="b" l="l" r="r" t="t"/>
              <a:pathLst>
                <a:path extrusionOk="0" h="763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rect b="b" l="l" r="r" t="t"/>
              <a:pathLst>
                <a:path extrusionOk="0" h="775" w="77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rect b="b" l="l" r="r" t="t"/>
              <a:pathLst>
                <a:path extrusionOk="0" h="763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rect b="b" l="l" r="r" t="t"/>
              <a:pathLst>
                <a:path extrusionOk="0" h="775" w="763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rect b="b" l="l" r="r" t="t"/>
              <a:pathLst>
                <a:path extrusionOk="0" h="775" w="775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2" name="Google Shape;10192;p38"/>
          <p:cNvSpPr txBox="1"/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193" name="Shape 10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4" name="Google Shape;10194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95" name="Google Shape;10195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96" name="Google Shape;1019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0197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99" name="Google Shape;10199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00" name="Google Shape;10200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01" name="Google Shape;1020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3208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"/>
          <p:cNvGrpSpPr/>
          <p:nvPr/>
        </p:nvGrpSpPr>
        <p:grpSpPr>
          <a:xfrm>
            <a:off x="0" y="-28624"/>
            <a:ext cx="9144039" cy="4318075"/>
            <a:chOff x="0" y="-28624"/>
            <a:chExt cx="9144039" cy="4318075"/>
          </a:xfrm>
        </p:grpSpPr>
        <p:sp>
          <p:nvSpPr>
            <p:cNvPr id="3210" name="Google Shape;3210;p5"/>
            <p:cNvSpPr/>
            <p:nvPr/>
          </p:nvSpPr>
          <p:spPr>
            <a:xfrm>
              <a:off x="0" y="400206"/>
              <a:ext cx="4571109" cy="3889244"/>
            </a:xfrm>
            <a:custGeom>
              <a:rect b="b" l="l" r="r" t="t"/>
              <a:pathLst>
                <a:path extrusionOk="0" h="51614" w="60663">
                  <a:moveTo>
                    <a:pt x="1" y="0"/>
                  </a:moveTo>
                  <a:lnTo>
                    <a:pt x="1" y="9978"/>
                  </a:lnTo>
                  <a:lnTo>
                    <a:pt x="60663" y="51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5"/>
            <p:cNvSpPr/>
            <p:nvPr/>
          </p:nvSpPr>
          <p:spPr>
            <a:xfrm>
              <a:off x="4571122" y="-28624"/>
              <a:ext cx="4572917" cy="4318075"/>
            </a:xfrm>
            <a:custGeom>
              <a:rect b="b" l="l" r="r" t="t"/>
              <a:pathLst>
                <a:path extrusionOk="0" h="57305" w="60687">
                  <a:moveTo>
                    <a:pt x="54638" y="0"/>
                  </a:moveTo>
                  <a:lnTo>
                    <a:pt x="0" y="57305"/>
                  </a:lnTo>
                  <a:lnTo>
                    <a:pt x="60686" y="5691"/>
                  </a:lnTo>
                  <a:lnTo>
                    <a:pt x="60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2" name="Google Shape;3212;p5"/>
          <p:cNvSpPr txBox="1"/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13" name="Google Shape;3213;p5"/>
          <p:cNvSpPr txBox="1"/>
          <p:nvPr>
            <p:ph idx="1" type="body"/>
          </p:nvPr>
        </p:nvSpPr>
        <p:spPr>
          <a:xfrm>
            <a:off x="1076400" y="962025"/>
            <a:ext cx="6991200" cy="35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10202" name="Shape 10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3" name="Google Shape;10203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204" name="Google Shape;1020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">
  <p:cSld name="CUSTOM_3_1_1">
    <p:spTree>
      <p:nvGrpSpPr>
        <p:cNvPr id="10205" name="Shape 10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6" name="Google Shape;10206;p42"/>
          <p:cNvGrpSpPr/>
          <p:nvPr/>
        </p:nvGrpSpPr>
        <p:grpSpPr>
          <a:xfrm flipH="1" rot="5400000">
            <a:off x="7778398" y="-1192805"/>
            <a:ext cx="1417728" cy="2637953"/>
            <a:chOff x="7133475" y="-152400"/>
            <a:chExt cx="2090119" cy="3889065"/>
          </a:xfrm>
        </p:grpSpPr>
        <p:sp>
          <p:nvSpPr>
            <p:cNvPr id="10207" name="Google Shape;10207;p42"/>
            <p:cNvSpPr/>
            <p:nvPr/>
          </p:nvSpPr>
          <p:spPr>
            <a:xfrm>
              <a:off x="7133475" y="-152400"/>
              <a:ext cx="2090118" cy="3889065"/>
            </a:xfrm>
            <a:custGeom>
              <a:rect b="b" l="l" r="r" t="t"/>
              <a:pathLst>
                <a:path extrusionOk="0" h="92962" w="49961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8" name="Google Shape;10208;p42"/>
            <p:cNvSpPr/>
            <p:nvPr/>
          </p:nvSpPr>
          <p:spPr>
            <a:xfrm>
              <a:off x="7151548" y="-152400"/>
              <a:ext cx="2072046" cy="3887141"/>
            </a:xfrm>
            <a:custGeom>
              <a:rect b="b" l="l" r="r" t="t"/>
              <a:pathLst>
                <a:path extrusionOk="0" h="92916" w="49529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9" name="Google Shape;10209;p42"/>
          <p:cNvSpPr txBox="1"/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10210" name="Google Shape;10210;p42"/>
          <p:cNvGrpSpPr/>
          <p:nvPr/>
        </p:nvGrpSpPr>
        <p:grpSpPr>
          <a:xfrm>
            <a:off x="3101703" y="4658676"/>
            <a:ext cx="944750" cy="272651"/>
            <a:chOff x="4541338" y="271625"/>
            <a:chExt cx="1169679" cy="337564"/>
          </a:xfrm>
        </p:grpSpPr>
        <p:sp>
          <p:nvSpPr>
            <p:cNvPr id="10211" name="Google Shape;10211;p42"/>
            <p:cNvSpPr/>
            <p:nvPr/>
          </p:nvSpPr>
          <p:spPr>
            <a:xfrm>
              <a:off x="4541338" y="343428"/>
              <a:ext cx="1140562" cy="265762"/>
            </a:xfrm>
            <a:custGeom>
              <a:rect b="b" l="l" r="r" t="t"/>
              <a:pathLst>
                <a:path extrusionOk="0" h="9128" w="39171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2" name="Google Shape;10212;p42"/>
            <p:cNvSpPr/>
            <p:nvPr/>
          </p:nvSpPr>
          <p:spPr>
            <a:xfrm>
              <a:off x="4569640" y="271625"/>
              <a:ext cx="1141377" cy="265849"/>
            </a:xfrm>
            <a:custGeom>
              <a:rect b="b" l="l" r="r" t="t"/>
              <a:pathLst>
                <a:path extrusionOk="0" h="9131" w="39199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3" name="Google Shape;10213;p42"/>
          <p:cNvGrpSpPr/>
          <p:nvPr/>
        </p:nvGrpSpPr>
        <p:grpSpPr>
          <a:xfrm>
            <a:off x="8863449" y="1286750"/>
            <a:ext cx="705846" cy="616772"/>
            <a:chOff x="3739700" y="4218425"/>
            <a:chExt cx="1064625" cy="930275"/>
          </a:xfrm>
        </p:grpSpPr>
        <p:sp>
          <p:nvSpPr>
            <p:cNvPr id="10214" name="Google Shape;10214;p42"/>
            <p:cNvSpPr/>
            <p:nvPr/>
          </p:nvSpPr>
          <p:spPr>
            <a:xfrm>
              <a:off x="3739700" y="5052025"/>
              <a:ext cx="110975" cy="95125"/>
            </a:xfrm>
            <a:custGeom>
              <a:rect b="b" l="l" r="r" t="t"/>
              <a:pathLst>
                <a:path extrusionOk="0" h="3805" w="4439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5" name="Google Shape;10215;p42"/>
            <p:cNvSpPr/>
            <p:nvPr/>
          </p:nvSpPr>
          <p:spPr>
            <a:xfrm>
              <a:off x="3740450" y="4773925"/>
              <a:ext cx="110975" cy="95125"/>
            </a:xfrm>
            <a:custGeom>
              <a:rect b="b" l="l" r="r" t="t"/>
              <a:pathLst>
                <a:path extrusionOk="0" h="3805" w="4439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6" name="Google Shape;10216;p42"/>
            <p:cNvSpPr/>
            <p:nvPr/>
          </p:nvSpPr>
          <p:spPr>
            <a:xfrm>
              <a:off x="3740450" y="4496550"/>
              <a:ext cx="110975" cy="94875"/>
            </a:xfrm>
            <a:custGeom>
              <a:rect b="b" l="l" r="r" t="t"/>
              <a:pathLst>
                <a:path extrusionOk="0" h="3795" w="4439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7" name="Google Shape;10217;p42"/>
            <p:cNvSpPr/>
            <p:nvPr/>
          </p:nvSpPr>
          <p:spPr>
            <a:xfrm>
              <a:off x="3741225" y="4218425"/>
              <a:ext cx="110950" cy="95150"/>
            </a:xfrm>
            <a:custGeom>
              <a:rect b="b" l="l" r="r" t="t"/>
              <a:pathLst>
                <a:path extrusionOk="0" h="3806" w="4438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8" name="Google Shape;10218;p42"/>
            <p:cNvSpPr/>
            <p:nvPr/>
          </p:nvSpPr>
          <p:spPr>
            <a:xfrm>
              <a:off x="3977550" y="5052800"/>
              <a:ext cx="110975" cy="94875"/>
            </a:xfrm>
            <a:custGeom>
              <a:rect b="b" l="l" r="r" t="t"/>
              <a:pathLst>
                <a:path extrusionOk="0" h="3795" w="4439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9" name="Google Shape;10219;p42"/>
            <p:cNvSpPr/>
            <p:nvPr/>
          </p:nvSpPr>
          <p:spPr>
            <a:xfrm>
              <a:off x="3978300" y="4774675"/>
              <a:ext cx="110975" cy="95125"/>
            </a:xfrm>
            <a:custGeom>
              <a:rect b="b" l="l" r="r" t="t"/>
              <a:pathLst>
                <a:path extrusionOk="0" h="3805" w="4439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0" name="Google Shape;10220;p42"/>
            <p:cNvSpPr/>
            <p:nvPr/>
          </p:nvSpPr>
          <p:spPr>
            <a:xfrm>
              <a:off x="3979075" y="4496550"/>
              <a:ext cx="110950" cy="95150"/>
            </a:xfrm>
            <a:custGeom>
              <a:rect b="b" l="l" r="r" t="t"/>
              <a:pathLst>
                <a:path extrusionOk="0" h="3806" w="4438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1" name="Google Shape;10221;p42"/>
            <p:cNvSpPr/>
            <p:nvPr/>
          </p:nvSpPr>
          <p:spPr>
            <a:xfrm>
              <a:off x="3979075" y="4219200"/>
              <a:ext cx="110950" cy="94875"/>
            </a:xfrm>
            <a:custGeom>
              <a:rect b="b" l="l" r="r" t="t"/>
              <a:pathLst>
                <a:path extrusionOk="0" h="3795" w="4438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2" name="Google Shape;10222;p42"/>
            <p:cNvSpPr/>
            <p:nvPr/>
          </p:nvSpPr>
          <p:spPr>
            <a:xfrm>
              <a:off x="4216150" y="5052800"/>
              <a:ext cx="110975" cy="95125"/>
            </a:xfrm>
            <a:custGeom>
              <a:rect b="b" l="l" r="r" t="t"/>
              <a:pathLst>
                <a:path extrusionOk="0" h="3805" w="4439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3" name="Google Shape;10223;p42"/>
            <p:cNvSpPr/>
            <p:nvPr/>
          </p:nvSpPr>
          <p:spPr>
            <a:xfrm>
              <a:off x="4216150" y="4774675"/>
              <a:ext cx="110975" cy="95300"/>
            </a:xfrm>
            <a:custGeom>
              <a:rect b="b" l="l" r="r" t="t"/>
              <a:pathLst>
                <a:path extrusionOk="0" h="3812" w="4439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4" name="Google Shape;10224;p42"/>
            <p:cNvSpPr/>
            <p:nvPr/>
          </p:nvSpPr>
          <p:spPr>
            <a:xfrm>
              <a:off x="4216900" y="4497325"/>
              <a:ext cx="110975" cy="94875"/>
            </a:xfrm>
            <a:custGeom>
              <a:rect b="b" l="l" r="r" t="t"/>
              <a:pathLst>
                <a:path extrusionOk="0" h="3795" w="4439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5" name="Google Shape;10225;p42"/>
            <p:cNvSpPr/>
            <p:nvPr/>
          </p:nvSpPr>
          <p:spPr>
            <a:xfrm>
              <a:off x="4217675" y="4219200"/>
              <a:ext cx="110975" cy="95125"/>
            </a:xfrm>
            <a:custGeom>
              <a:rect b="b" l="l" r="r" t="t"/>
              <a:pathLst>
                <a:path extrusionOk="0" h="3805" w="4439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6" name="Google Shape;10226;p42"/>
            <p:cNvSpPr/>
            <p:nvPr/>
          </p:nvSpPr>
          <p:spPr>
            <a:xfrm>
              <a:off x="4454000" y="5053550"/>
              <a:ext cx="110975" cy="94875"/>
            </a:xfrm>
            <a:custGeom>
              <a:rect b="b" l="l" r="r" t="t"/>
              <a:pathLst>
                <a:path extrusionOk="0" h="3795" w="4439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7" name="Google Shape;10227;p42"/>
            <p:cNvSpPr/>
            <p:nvPr/>
          </p:nvSpPr>
          <p:spPr>
            <a:xfrm>
              <a:off x="4454750" y="4775425"/>
              <a:ext cx="110975" cy="95125"/>
            </a:xfrm>
            <a:custGeom>
              <a:rect b="b" l="l" r="r" t="t"/>
              <a:pathLst>
                <a:path extrusionOk="0" h="3805" w="4439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8" name="Google Shape;10228;p42"/>
            <p:cNvSpPr/>
            <p:nvPr/>
          </p:nvSpPr>
          <p:spPr>
            <a:xfrm>
              <a:off x="4454750" y="4497325"/>
              <a:ext cx="110975" cy="95125"/>
            </a:xfrm>
            <a:custGeom>
              <a:rect b="b" l="l" r="r" t="t"/>
              <a:pathLst>
                <a:path extrusionOk="0" h="3805" w="4439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9" name="Google Shape;10229;p42"/>
            <p:cNvSpPr/>
            <p:nvPr/>
          </p:nvSpPr>
          <p:spPr>
            <a:xfrm>
              <a:off x="4455525" y="4219950"/>
              <a:ext cx="110950" cy="94875"/>
            </a:xfrm>
            <a:custGeom>
              <a:rect b="b" l="l" r="r" t="t"/>
              <a:pathLst>
                <a:path extrusionOk="0" h="3795" w="4438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0" name="Google Shape;10230;p42"/>
            <p:cNvSpPr/>
            <p:nvPr/>
          </p:nvSpPr>
          <p:spPr>
            <a:xfrm>
              <a:off x="4691850" y="5053550"/>
              <a:ext cx="110950" cy="95150"/>
            </a:xfrm>
            <a:custGeom>
              <a:rect b="b" l="l" r="r" t="t"/>
              <a:pathLst>
                <a:path extrusionOk="0" h="3806" w="4438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1" name="Google Shape;10231;p42"/>
            <p:cNvSpPr/>
            <p:nvPr/>
          </p:nvSpPr>
          <p:spPr>
            <a:xfrm>
              <a:off x="4693375" y="4775425"/>
              <a:ext cx="110950" cy="95300"/>
            </a:xfrm>
            <a:custGeom>
              <a:rect b="b" l="l" r="r" t="t"/>
              <a:pathLst>
                <a:path extrusionOk="0" h="3812" w="4438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2" name="Google Shape;10232;p42"/>
            <p:cNvSpPr/>
            <p:nvPr/>
          </p:nvSpPr>
          <p:spPr>
            <a:xfrm>
              <a:off x="4693375" y="4498075"/>
              <a:ext cx="110950" cy="95150"/>
            </a:xfrm>
            <a:custGeom>
              <a:rect b="b" l="l" r="r" t="t"/>
              <a:pathLst>
                <a:path extrusionOk="0" h="3806" w="4438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3" name="Google Shape;10233;p42"/>
            <p:cNvSpPr/>
            <p:nvPr/>
          </p:nvSpPr>
          <p:spPr>
            <a:xfrm>
              <a:off x="4693375" y="4219950"/>
              <a:ext cx="110950" cy="95150"/>
            </a:xfrm>
            <a:custGeom>
              <a:rect b="b" l="l" r="r" t="t"/>
              <a:pathLst>
                <a:path extrusionOk="0" h="3806" w="4438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4" name="Google Shape;10234;p42"/>
          <p:cNvGrpSpPr/>
          <p:nvPr/>
        </p:nvGrpSpPr>
        <p:grpSpPr>
          <a:xfrm>
            <a:off x="1534184" y="-188296"/>
            <a:ext cx="574499" cy="628914"/>
            <a:chOff x="5661051" y="3946631"/>
            <a:chExt cx="658301" cy="720736"/>
          </a:xfrm>
        </p:grpSpPr>
        <p:sp>
          <p:nvSpPr>
            <p:cNvPr id="10235" name="Google Shape;10235;p42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rect b="b" l="l" r="r" t="t"/>
              <a:pathLst>
                <a:path extrusionOk="0" h="13453" w="13668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cap="flat" cmpd="sng" w="38100">
              <a:solidFill>
                <a:srgbClr val="452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6" name="Google Shape;10236;p42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rect b="b" l="l" r="r" t="t"/>
              <a:pathLst>
                <a:path extrusionOk="0" h="13453" w="13668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38100">
              <a:solidFill>
                <a:srgbClr val="452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7" name="Google Shape;10237;p42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rect b="b" l="l" r="r" t="t"/>
              <a:pathLst>
                <a:path extrusionOk="0" h="2752" w="2707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8" name="Google Shape;10238;p42"/>
          <p:cNvGrpSpPr/>
          <p:nvPr/>
        </p:nvGrpSpPr>
        <p:grpSpPr>
          <a:xfrm>
            <a:off x="-486870" y="3214740"/>
            <a:ext cx="1976612" cy="2410514"/>
            <a:chOff x="10948250" y="2345825"/>
            <a:chExt cx="1893125" cy="2308700"/>
          </a:xfrm>
        </p:grpSpPr>
        <p:sp>
          <p:nvSpPr>
            <p:cNvPr id="10239" name="Google Shape;10239;p42"/>
            <p:cNvSpPr/>
            <p:nvPr/>
          </p:nvSpPr>
          <p:spPr>
            <a:xfrm>
              <a:off x="11681600" y="3668150"/>
              <a:ext cx="80200" cy="68425"/>
            </a:xfrm>
            <a:custGeom>
              <a:rect b="b" l="l" r="r" t="t"/>
              <a:pathLst>
                <a:path extrusionOk="0" h="2737" w="3208">
                  <a:moveTo>
                    <a:pt x="1843" y="0"/>
                  </a:moveTo>
                  <a:cubicBezTo>
                    <a:pt x="615" y="0"/>
                    <a:pt x="1" y="1478"/>
                    <a:pt x="865" y="2343"/>
                  </a:cubicBezTo>
                  <a:cubicBezTo>
                    <a:pt x="1144" y="2614"/>
                    <a:pt x="1486" y="2736"/>
                    <a:pt x="1823" y="2736"/>
                  </a:cubicBezTo>
                  <a:cubicBezTo>
                    <a:pt x="2529" y="2736"/>
                    <a:pt x="3207" y="2197"/>
                    <a:pt x="3207" y="1365"/>
                  </a:cubicBezTo>
                  <a:cubicBezTo>
                    <a:pt x="3207" y="614"/>
                    <a:pt x="2593" y="0"/>
                    <a:pt x="18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0" name="Google Shape;10240;p42"/>
            <p:cNvSpPr/>
            <p:nvPr/>
          </p:nvSpPr>
          <p:spPr>
            <a:xfrm>
              <a:off x="11693550" y="3511250"/>
              <a:ext cx="68250" cy="68100"/>
            </a:xfrm>
            <a:custGeom>
              <a:rect b="b" l="l" r="r" t="t"/>
              <a:pathLst>
                <a:path extrusionOk="0" h="2724" w="2730">
                  <a:moveTo>
                    <a:pt x="1365" y="0"/>
                  </a:moveTo>
                  <a:cubicBezTo>
                    <a:pt x="592" y="0"/>
                    <a:pt x="0" y="614"/>
                    <a:pt x="0" y="1365"/>
                  </a:cubicBezTo>
                  <a:cubicBezTo>
                    <a:pt x="0" y="1546"/>
                    <a:pt x="23" y="1728"/>
                    <a:pt x="91" y="1888"/>
                  </a:cubicBezTo>
                  <a:cubicBezTo>
                    <a:pt x="330" y="2445"/>
                    <a:pt x="842" y="2723"/>
                    <a:pt x="1353" y="2723"/>
                  </a:cubicBezTo>
                  <a:cubicBezTo>
                    <a:pt x="1865" y="2723"/>
                    <a:pt x="2377" y="2445"/>
                    <a:pt x="2616" y="1888"/>
                  </a:cubicBezTo>
                  <a:cubicBezTo>
                    <a:pt x="2684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1" name="Google Shape;10241;p42"/>
            <p:cNvSpPr/>
            <p:nvPr/>
          </p:nvSpPr>
          <p:spPr>
            <a:xfrm>
              <a:off x="11693550" y="3825625"/>
              <a:ext cx="68250" cy="68100"/>
            </a:xfrm>
            <a:custGeom>
              <a:rect b="b" l="l" r="r" t="t"/>
              <a:pathLst>
                <a:path extrusionOk="0" h="2724" w="2730">
                  <a:moveTo>
                    <a:pt x="1365" y="0"/>
                  </a:moveTo>
                  <a:cubicBezTo>
                    <a:pt x="592" y="0"/>
                    <a:pt x="0" y="592"/>
                    <a:pt x="0" y="1365"/>
                  </a:cubicBezTo>
                  <a:cubicBezTo>
                    <a:pt x="0" y="1547"/>
                    <a:pt x="23" y="1729"/>
                    <a:pt x="91" y="1888"/>
                  </a:cubicBezTo>
                  <a:cubicBezTo>
                    <a:pt x="330" y="2445"/>
                    <a:pt x="842" y="2723"/>
                    <a:pt x="1353" y="2723"/>
                  </a:cubicBezTo>
                  <a:cubicBezTo>
                    <a:pt x="1865" y="2723"/>
                    <a:pt x="2377" y="2445"/>
                    <a:pt x="2616" y="1888"/>
                  </a:cubicBezTo>
                  <a:cubicBezTo>
                    <a:pt x="2684" y="1729"/>
                    <a:pt x="2729" y="1547"/>
                    <a:pt x="2729" y="1365"/>
                  </a:cubicBezTo>
                  <a:cubicBezTo>
                    <a:pt x="2729" y="592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2" name="Google Shape;10242;p42"/>
            <p:cNvSpPr/>
            <p:nvPr/>
          </p:nvSpPr>
          <p:spPr>
            <a:xfrm>
              <a:off x="11693550" y="3232100"/>
              <a:ext cx="27300" cy="32450"/>
            </a:xfrm>
            <a:custGeom>
              <a:rect b="b" l="l" r="r" t="t"/>
              <a:pathLst>
                <a:path extrusionOk="0" h="1298" w="1092">
                  <a:moveTo>
                    <a:pt x="0" y="1"/>
                  </a:moveTo>
                  <a:cubicBezTo>
                    <a:pt x="0" y="160"/>
                    <a:pt x="46" y="342"/>
                    <a:pt x="91" y="501"/>
                  </a:cubicBezTo>
                  <a:cubicBezTo>
                    <a:pt x="273" y="910"/>
                    <a:pt x="637" y="1206"/>
                    <a:pt x="1092" y="12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3" name="Google Shape;10243;p42"/>
            <p:cNvSpPr/>
            <p:nvPr/>
          </p:nvSpPr>
          <p:spPr>
            <a:xfrm>
              <a:off x="11681600" y="3354325"/>
              <a:ext cx="80200" cy="68125"/>
            </a:xfrm>
            <a:custGeom>
              <a:rect b="b" l="l" r="r" t="t"/>
              <a:pathLst>
                <a:path extrusionOk="0" h="2725" w="3208">
                  <a:moveTo>
                    <a:pt x="1843" y="1"/>
                  </a:moveTo>
                  <a:cubicBezTo>
                    <a:pt x="615" y="1"/>
                    <a:pt x="1" y="1456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592"/>
                    <a:pt x="2593" y="1"/>
                    <a:pt x="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4" name="Google Shape;10244;p42"/>
            <p:cNvSpPr/>
            <p:nvPr/>
          </p:nvSpPr>
          <p:spPr>
            <a:xfrm>
              <a:off x="11681600" y="4296900"/>
              <a:ext cx="80200" cy="68125"/>
            </a:xfrm>
            <a:custGeom>
              <a:rect b="b" l="l" r="r" t="t"/>
              <a:pathLst>
                <a:path extrusionOk="0" h="2725" w="3208">
                  <a:moveTo>
                    <a:pt x="1843" y="1"/>
                  </a:moveTo>
                  <a:cubicBezTo>
                    <a:pt x="615" y="1"/>
                    <a:pt x="1" y="1456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615"/>
                    <a:pt x="2593" y="1"/>
                    <a:pt x="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5" name="Google Shape;10245;p42"/>
            <p:cNvSpPr/>
            <p:nvPr/>
          </p:nvSpPr>
          <p:spPr>
            <a:xfrm>
              <a:off x="11534375" y="4375350"/>
              <a:ext cx="69950" cy="68250"/>
            </a:xfrm>
            <a:custGeom>
              <a:rect b="b" l="l" r="r" t="t"/>
              <a:pathLst>
                <a:path extrusionOk="0" h="2730" w="2798">
                  <a:moveTo>
                    <a:pt x="1433" y="1"/>
                  </a:moveTo>
                  <a:cubicBezTo>
                    <a:pt x="1160" y="1"/>
                    <a:pt x="910" y="69"/>
                    <a:pt x="682" y="228"/>
                  </a:cubicBezTo>
                  <a:cubicBezTo>
                    <a:pt x="523" y="319"/>
                    <a:pt x="410" y="456"/>
                    <a:pt x="319" y="592"/>
                  </a:cubicBezTo>
                  <a:cubicBezTo>
                    <a:pt x="0" y="1070"/>
                    <a:pt x="0" y="1661"/>
                    <a:pt x="319" y="2116"/>
                  </a:cubicBezTo>
                  <a:cubicBezTo>
                    <a:pt x="410" y="2275"/>
                    <a:pt x="523" y="2389"/>
                    <a:pt x="682" y="2502"/>
                  </a:cubicBezTo>
                  <a:cubicBezTo>
                    <a:pt x="910" y="2639"/>
                    <a:pt x="1160" y="2730"/>
                    <a:pt x="1433" y="2730"/>
                  </a:cubicBezTo>
                  <a:cubicBezTo>
                    <a:pt x="2183" y="2730"/>
                    <a:pt x="2797" y="2116"/>
                    <a:pt x="2797" y="1365"/>
                  </a:cubicBezTo>
                  <a:cubicBezTo>
                    <a:pt x="2797" y="615"/>
                    <a:pt x="2183" y="1"/>
                    <a:pt x="1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6" name="Google Shape;10246;p42"/>
            <p:cNvSpPr/>
            <p:nvPr/>
          </p:nvSpPr>
          <p:spPr>
            <a:xfrm>
              <a:off x="11850450" y="3437900"/>
              <a:ext cx="59150" cy="63125"/>
            </a:xfrm>
            <a:custGeom>
              <a:rect b="b" l="l" r="r" t="t"/>
              <a:pathLst>
                <a:path extrusionOk="0" h="2525" w="2366">
                  <a:moveTo>
                    <a:pt x="637" y="1"/>
                  </a:moveTo>
                  <a:cubicBezTo>
                    <a:pt x="546" y="46"/>
                    <a:pt x="478" y="114"/>
                    <a:pt x="410" y="183"/>
                  </a:cubicBezTo>
                  <a:cubicBezTo>
                    <a:pt x="137" y="456"/>
                    <a:pt x="1" y="797"/>
                    <a:pt x="1" y="1160"/>
                  </a:cubicBezTo>
                  <a:cubicBezTo>
                    <a:pt x="1" y="1911"/>
                    <a:pt x="615" y="2525"/>
                    <a:pt x="1365" y="2525"/>
                  </a:cubicBezTo>
                  <a:cubicBezTo>
                    <a:pt x="1752" y="2525"/>
                    <a:pt x="2115" y="2343"/>
                    <a:pt x="2366" y="2070"/>
                  </a:cubicBez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7" name="Google Shape;10247;p42"/>
            <p:cNvSpPr/>
            <p:nvPr/>
          </p:nvSpPr>
          <p:spPr>
            <a:xfrm>
              <a:off x="11848750" y="3589675"/>
              <a:ext cx="71650" cy="68325"/>
            </a:xfrm>
            <a:custGeom>
              <a:rect b="b" l="l" r="r" t="t"/>
              <a:pathLst>
                <a:path extrusionOk="0" h="2733" w="2866">
                  <a:moveTo>
                    <a:pt x="1391" y="1"/>
                  </a:moveTo>
                  <a:cubicBezTo>
                    <a:pt x="636" y="1"/>
                    <a:pt x="0" y="606"/>
                    <a:pt x="0" y="1366"/>
                  </a:cubicBezTo>
                  <a:cubicBezTo>
                    <a:pt x="0" y="2113"/>
                    <a:pt x="616" y="2732"/>
                    <a:pt x="1355" y="2732"/>
                  </a:cubicBezTo>
                  <a:cubicBezTo>
                    <a:pt x="1381" y="2732"/>
                    <a:pt x="1407" y="2732"/>
                    <a:pt x="1433" y="2730"/>
                  </a:cubicBezTo>
                  <a:cubicBezTo>
                    <a:pt x="1459" y="2732"/>
                    <a:pt x="1485" y="2732"/>
                    <a:pt x="1511" y="2732"/>
                  </a:cubicBezTo>
                  <a:cubicBezTo>
                    <a:pt x="2250" y="2732"/>
                    <a:pt x="2866" y="2113"/>
                    <a:pt x="2866" y="1366"/>
                  </a:cubicBezTo>
                  <a:cubicBezTo>
                    <a:pt x="2866" y="606"/>
                    <a:pt x="2230" y="1"/>
                    <a:pt x="1475" y="1"/>
                  </a:cubicBezTo>
                  <a:cubicBezTo>
                    <a:pt x="1461" y="1"/>
                    <a:pt x="1447" y="1"/>
                    <a:pt x="1433" y="1"/>
                  </a:cubicBezTo>
                  <a:cubicBezTo>
                    <a:pt x="1419" y="1"/>
                    <a:pt x="1405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8" name="Google Shape;10248;p42"/>
            <p:cNvSpPr/>
            <p:nvPr/>
          </p:nvSpPr>
          <p:spPr>
            <a:xfrm>
              <a:off x="11848750" y="3747100"/>
              <a:ext cx="71650" cy="67800"/>
            </a:xfrm>
            <a:custGeom>
              <a:rect b="b" l="l" r="r" t="t"/>
              <a:pathLst>
                <a:path extrusionOk="0" h="2712" w="2866">
                  <a:moveTo>
                    <a:pt x="1352" y="1"/>
                  </a:moveTo>
                  <a:cubicBezTo>
                    <a:pt x="615" y="1"/>
                    <a:pt x="0" y="599"/>
                    <a:pt x="0" y="1345"/>
                  </a:cubicBezTo>
                  <a:cubicBezTo>
                    <a:pt x="0" y="2113"/>
                    <a:pt x="615" y="2712"/>
                    <a:pt x="1353" y="2712"/>
                  </a:cubicBezTo>
                  <a:cubicBezTo>
                    <a:pt x="1379" y="2712"/>
                    <a:pt x="1406" y="2711"/>
                    <a:pt x="1433" y="2709"/>
                  </a:cubicBezTo>
                  <a:cubicBezTo>
                    <a:pt x="1460" y="2711"/>
                    <a:pt x="1487" y="2712"/>
                    <a:pt x="1514" y="2712"/>
                  </a:cubicBezTo>
                  <a:cubicBezTo>
                    <a:pt x="2251" y="2712"/>
                    <a:pt x="2866" y="2113"/>
                    <a:pt x="2866" y="1345"/>
                  </a:cubicBezTo>
                  <a:cubicBezTo>
                    <a:pt x="2866" y="599"/>
                    <a:pt x="2252" y="1"/>
                    <a:pt x="1514" y="1"/>
                  </a:cubicBezTo>
                  <a:cubicBezTo>
                    <a:pt x="1487" y="1"/>
                    <a:pt x="1460" y="2"/>
                    <a:pt x="1433" y="3"/>
                  </a:cubicBezTo>
                  <a:cubicBezTo>
                    <a:pt x="1406" y="2"/>
                    <a:pt x="1379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9" name="Google Shape;10249;p42"/>
            <p:cNvSpPr/>
            <p:nvPr/>
          </p:nvSpPr>
          <p:spPr>
            <a:xfrm>
              <a:off x="11681600" y="3982525"/>
              <a:ext cx="80200" cy="68125"/>
            </a:xfrm>
            <a:custGeom>
              <a:rect b="b" l="l" r="r" t="t"/>
              <a:pathLst>
                <a:path extrusionOk="0" h="2725" w="3208">
                  <a:moveTo>
                    <a:pt x="1843" y="1"/>
                  </a:moveTo>
                  <a:cubicBezTo>
                    <a:pt x="615" y="1"/>
                    <a:pt x="1" y="1479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615"/>
                    <a:pt x="2593" y="1"/>
                    <a:pt x="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0" name="Google Shape;10250;p42"/>
            <p:cNvSpPr/>
            <p:nvPr/>
          </p:nvSpPr>
          <p:spPr>
            <a:xfrm>
              <a:off x="11693550" y="4453800"/>
              <a:ext cx="68250" cy="68625"/>
            </a:xfrm>
            <a:custGeom>
              <a:rect b="b" l="l" r="r" t="t"/>
              <a:pathLst>
                <a:path extrusionOk="0" h="2745" w="2730">
                  <a:moveTo>
                    <a:pt x="1362" y="1"/>
                  </a:moveTo>
                  <a:cubicBezTo>
                    <a:pt x="1012" y="1"/>
                    <a:pt x="660" y="137"/>
                    <a:pt x="387" y="410"/>
                  </a:cubicBezTo>
                  <a:cubicBezTo>
                    <a:pt x="342" y="456"/>
                    <a:pt x="273" y="524"/>
                    <a:pt x="228" y="615"/>
                  </a:cubicBezTo>
                  <a:cubicBezTo>
                    <a:pt x="137" y="751"/>
                    <a:pt x="46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226"/>
                    <a:pt x="674" y="2744"/>
                    <a:pt x="1363" y="2744"/>
                  </a:cubicBezTo>
                  <a:cubicBezTo>
                    <a:pt x="1778" y="2744"/>
                    <a:pt x="2197" y="2557"/>
                    <a:pt x="2479" y="2138"/>
                  </a:cubicBezTo>
                  <a:cubicBezTo>
                    <a:pt x="2638" y="1911"/>
                    <a:pt x="2729" y="1638"/>
                    <a:pt x="2729" y="1388"/>
                  </a:cubicBezTo>
                  <a:cubicBezTo>
                    <a:pt x="2729" y="1274"/>
                    <a:pt x="2707" y="1183"/>
                    <a:pt x="2684" y="1092"/>
                  </a:cubicBezTo>
                  <a:cubicBezTo>
                    <a:pt x="2661" y="911"/>
                    <a:pt x="2593" y="751"/>
                    <a:pt x="2479" y="615"/>
                  </a:cubicBezTo>
                  <a:cubicBezTo>
                    <a:pt x="2434" y="524"/>
                    <a:pt x="2388" y="456"/>
                    <a:pt x="2320" y="410"/>
                  </a:cubicBezTo>
                  <a:cubicBezTo>
                    <a:pt x="2058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1" name="Google Shape;10251;p42"/>
            <p:cNvSpPr/>
            <p:nvPr/>
          </p:nvSpPr>
          <p:spPr>
            <a:xfrm>
              <a:off x="11693550" y="4139425"/>
              <a:ext cx="68250" cy="68825"/>
            </a:xfrm>
            <a:custGeom>
              <a:rect b="b" l="l" r="r" t="t"/>
              <a:pathLst>
                <a:path extrusionOk="0" h="2753" w="2730">
                  <a:moveTo>
                    <a:pt x="1362" y="1"/>
                  </a:moveTo>
                  <a:cubicBezTo>
                    <a:pt x="1012" y="1"/>
                    <a:pt x="660" y="137"/>
                    <a:pt x="387" y="410"/>
                  </a:cubicBezTo>
                  <a:cubicBezTo>
                    <a:pt x="319" y="478"/>
                    <a:pt x="273" y="547"/>
                    <a:pt x="228" y="615"/>
                  </a:cubicBezTo>
                  <a:cubicBezTo>
                    <a:pt x="137" y="751"/>
                    <a:pt x="46" y="933"/>
                    <a:pt x="23" y="1092"/>
                  </a:cubicBezTo>
                  <a:cubicBezTo>
                    <a:pt x="0" y="1183"/>
                    <a:pt x="0" y="1297"/>
                    <a:pt x="0" y="1388"/>
                  </a:cubicBezTo>
                  <a:cubicBezTo>
                    <a:pt x="0" y="2138"/>
                    <a:pt x="592" y="2752"/>
                    <a:pt x="1365" y="2752"/>
                  </a:cubicBezTo>
                  <a:cubicBezTo>
                    <a:pt x="2115" y="2752"/>
                    <a:pt x="2729" y="2138"/>
                    <a:pt x="2729" y="1388"/>
                  </a:cubicBezTo>
                  <a:cubicBezTo>
                    <a:pt x="2729" y="1297"/>
                    <a:pt x="2707" y="1183"/>
                    <a:pt x="2684" y="1092"/>
                  </a:cubicBezTo>
                  <a:cubicBezTo>
                    <a:pt x="2661" y="933"/>
                    <a:pt x="2593" y="751"/>
                    <a:pt x="2479" y="615"/>
                  </a:cubicBezTo>
                  <a:cubicBezTo>
                    <a:pt x="2434" y="547"/>
                    <a:pt x="2388" y="478"/>
                    <a:pt x="2320" y="410"/>
                  </a:cubicBezTo>
                  <a:cubicBezTo>
                    <a:pt x="2058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2" name="Google Shape;10252;p42"/>
            <p:cNvSpPr/>
            <p:nvPr/>
          </p:nvSpPr>
          <p:spPr>
            <a:xfrm>
              <a:off x="11379175" y="4453800"/>
              <a:ext cx="68250" cy="68250"/>
            </a:xfrm>
            <a:custGeom>
              <a:rect b="b" l="l" r="r" t="t"/>
              <a:pathLst>
                <a:path extrusionOk="0" h="2730" w="273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56"/>
                    <a:pt x="273" y="524"/>
                    <a:pt x="228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5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06" y="1183"/>
                    <a:pt x="2706" y="1092"/>
                  </a:cubicBezTo>
                  <a:cubicBezTo>
                    <a:pt x="2661" y="911"/>
                    <a:pt x="2593" y="751"/>
                    <a:pt x="2502" y="615"/>
                  </a:cubicBezTo>
                  <a:cubicBezTo>
                    <a:pt x="2433" y="524"/>
                    <a:pt x="2388" y="456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3" name="Google Shape;10253;p42"/>
            <p:cNvSpPr/>
            <p:nvPr/>
          </p:nvSpPr>
          <p:spPr>
            <a:xfrm>
              <a:off x="11367800" y="4296900"/>
              <a:ext cx="79625" cy="68125"/>
            </a:xfrm>
            <a:custGeom>
              <a:rect b="b" l="l" r="r" t="t"/>
              <a:pathLst>
                <a:path extrusionOk="0" h="2725" w="3185">
                  <a:moveTo>
                    <a:pt x="1820" y="1"/>
                  </a:moveTo>
                  <a:cubicBezTo>
                    <a:pt x="592" y="1"/>
                    <a:pt x="0" y="1456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4" name="Google Shape;10254;p42"/>
            <p:cNvSpPr/>
            <p:nvPr/>
          </p:nvSpPr>
          <p:spPr>
            <a:xfrm>
              <a:off x="11536075" y="3118350"/>
              <a:ext cx="69950" cy="68325"/>
            </a:xfrm>
            <a:custGeom>
              <a:rect b="b" l="l" r="r" t="t"/>
              <a:pathLst>
                <a:path extrusionOk="0" h="2733" w="2798">
                  <a:moveTo>
                    <a:pt x="1443" y="1"/>
                  </a:moveTo>
                  <a:cubicBezTo>
                    <a:pt x="1417" y="1"/>
                    <a:pt x="1391" y="1"/>
                    <a:pt x="1365" y="3"/>
                  </a:cubicBezTo>
                  <a:cubicBezTo>
                    <a:pt x="1092" y="3"/>
                    <a:pt x="842" y="94"/>
                    <a:pt x="614" y="230"/>
                  </a:cubicBezTo>
                  <a:cubicBezTo>
                    <a:pt x="455" y="344"/>
                    <a:pt x="342" y="458"/>
                    <a:pt x="251" y="617"/>
                  </a:cubicBezTo>
                  <a:cubicBezTo>
                    <a:pt x="182" y="685"/>
                    <a:pt x="137" y="753"/>
                    <a:pt x="114" y="844"/>
                  </a:cubicBezTo>
                  <a:cubicBezTo>
                    <a:pt x="46" y="1003"/>
                    <a:pt x="0" y="1185"/>
                    <a:pt x="0" y="1367"/>
                  </a:cubicBezTo>
                  <a:cubicBezTo>
                    <a:pt x="0" y="1549"/>
                    <a:pt x="46" y="1731"/>
                    <a:pt x="114" y="1890"/>
                  </a:cubicBezTo>
                  <a:cubicBezTo>
                    <a:pt x="160" y="1981"/>
                    <a:pt x="182" y="2049"/>
                    <a:pt x="251" y="2140"/>
                  </a:cubicBezTo>
                  <a:cubicBezTo>
                    <a:pt x="342" y="2277"/>
                    <a:pt x="455" y="2391"/>
                    <a:pt x="614" y="2504"/>
                  </a:cubicBezTo>
                  <a:cubicBezTo>
                    <a:pt x="842" y="2641"/>
                    <a:pt x="1092" y="2732"/>
                    <a:pt x="1365" y="2732"/>
                  </a:cubicBezTo>
                  <a:cubicBezTo>
                    <a:pt x="1379" y="2732"/>
                    <a:pt x="1393" y="2732"/>
                    <a:pt x="1406" y="2732"/>
                  </a:cubicBezTo>
                  <a:cubicBezTo>
                    <a:pt x="2162" y="2732"/>
                    <a:pt x="2798" y="2127"/>
                    <a:pt x="2798" y="1367"/>
                  </a:cubicBezTo>
                  <a:cubicBezTo>
                    <a:pt x="2798" y="620"/>
                    <a:pt x="2182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5" name="Google Shape;10255;p42"/>
            <p:cNvSpPr/>
            <p:nvPr/>
          </p:nvSpPr>
          <p:spPr>
            <a:xfrm>
              <a:off x="11367800" y="3982525"/>
              <a:ext cx="79625" cy="68125"/>
            </a:xfrm>
            <a:custGeom>
              <a:rect b="b" l="l" r="r" t="t"/>
              <a:pathLst>
                <a:path extrusionOk="0" h="2725" w="3185">
                  <a:moveTo>
                    <a:pt x="1820" y="1"/>
                  </a:moveTo>
                  <a:cubicBezTo>
                    <a:pt x="592" y="1"/>
                    <a:pt x="0" y="1479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6" name="Google Shape;10256;p42"/>
            <p:cNvSpPr/>
            <p:nvPr/>
          </p:nvSpPr>
          <p:spPr>
            <a:xfrm>
              <a:off x="11535500" y="3275300"/>
              <a:ext cx="70525" cy="68325"/>
            </a:xfrm>
            <a:custGeom>
              <a:rect b="b" l="l" r="r" t="t"/>
              <a:pathLst>
                <a:path extrusionOk="0" h="2733" w="2821">
                  <a:moveTo>
                    <a:pt x="1429" y="0"/>
                  </a:moveTo>
                  <a:cubicBezTo>
                    <a:pt x="1416" y="0"/>
                    <a:pt x="1402" y="1"/>
                    <a:pt x="1388" y="1"/>
                  </a:cubicBezTo>
                  <a:cubicBezTo>
                    <a:pt x="1115" y="1"/>
                    <a:pt x="865" y="92"/>
                    <a:pt x="637" y="251"/>
                  </a:cubicBezTo>
                  <a:cubicBezTo>
                    <a:pt x="478" y="342"/>
                    <a:pt x="365" y="456"/>
                    <a:pt x="274" y="615"/>
                  </a:cubicBezTo>
                  <a:cubicBezTo>
                    <a:pt x="205" y="683"/>
                    <a:pt x="183" y="751"/>
                    <a:pt x="137" y="842"/>
                  </a:cubicBezTo>
                  <a:cubicBezTo>
                    <a:pt x="1" y="1184"/>
                    <a:pt x="1" y="1570"/>
                    <a:pt x="137" y="1911"/>
                  </a:cubicBezTo>
                  <a:cubicBezTo>
                    <a:pt x="183" y="1979"/>
                    <a:pt x="205" y="2070"/>
                    <a:pt x="274" y="2139"/>
                  </a:cubicBezTo>
                  <a:cubicBezTo>
                    <a:pt x="365" y="2275"/>
                    <a:pt x="478" y="2412"/>
                    <a:pt x="637" y="2502"/>
                  </a:cubicBezTo>
                  <a:cubicBezTo>
                    <a:pt x="865" y="2662"/>
                    <a:pt x="1115" y="2730"/>
                    <a:pt x="1388" y="2730"/>
                  </a:cubicBezTo>
                  <a:cubicBezTo>
                    <a:pt x="1415" y="2731"/>
                    <a:pt x="1442" y="2732"/>
                    <a:pt x="1468" y="2732"/>
                  </a:cubicBezTo>
                  <a:cubicBezTo>
                    <a:pt x="2206" y="2732"/>
                    <a:pt x="2821" y="2134"/>
                    <a:pt x="2821" y="1365"/>
                  </a:cubicBezTo>
                  <a:cubicBezTo>
                    <a:pt x="2821" y="606"/>
                    <a:pt x="2185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7" name="Google Shape;10257;p42"/>
            <p:cNvSpPr/>
            <p:nvPr/>
          </p:nvSpPr>
          <p:spPr>
            <a:xfrm>
              <a:off x="11534375" y="4532275"/>
              <a:ext cx="75050" cy="68475"/>
            </a:xfrm>
            <a:custGeom>
              <a:rect b="b" l="l" r="r" t="t"/>
              <a:pathLst>
                <a:path extrusionOk="0" h="2739" w="3002">
                  <a:moveTo>
                    <a:pt x="1433" y="0"/>
                  </a:moveTo>
                  <a:cubicBezTo>
                    <a:pt x="1160" y="0"/>
                    <a:pt x="910" y="91"/>
                    <a:pt x="682" y="250"/>
                  </a:cubicBezTo>
                  <a:cubicBezTo>
                    <a:pt x="523" y="341"/>
                    <a:pt x="410" y="455"/>
                    <a:pt x="319" y="614"/>
                  </a:cubicBezTo>
                  <a:cubicBezTo>
                    <a:pt x="0" y="1069"/>
                    <a:pt x="0" y="1683"/>
                    <a:pt x="319" y="2138"/>
                  </a:cubicBezTo>
                  <a:cubicBezTo>
                    <a:pt x="410" y="2274"/>
                    <a:pt x="523" y="2410"/>
                    <a:pt x="682" y="2501"/>
                  </a:cubicBezTo>
                  <a:cubicBezTo>
                    <a:pt x="915" y="2664"/>
                    <a:pt x="1177" y="2738"/>
                    <a:pt x="1435" y="2738"/>
                  </a:cubicBezTo>
                  <a:cubicBezTo>
                    <a:pt x="2008" y="2738"/>
                    <a:pt x="2564" y="2370"/>
                    <a:pt x="2752" y="1774"/>
                  </a:cubicBezTo>
                  <a:cubicBezTo>
                    <a:pt x="3002" y="887"/>
                    <a:pt x="2365" y="0"/>
                    <a:pt x="1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8" name="Google Shape;10258;p42"/>
            <p:cNvSpPr/>
            <p:nvPr/>
          </p:nvSpPr>
          <p:spPr>
            <a:xfrm>
              <a:off x="11379175" y="4139425"/>
              <a:ext cx="68250" cy="68825"/>
            </a:xfrm>
            <a:custGeom>
              <a:rect b="b" l="l" r="r" t="t"/>
              <a:pathLst>
                <a:path extrusionOk="0" h="2753" w="273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78"/>
                    <a:pt x="273" y="547"/>
                    <a:pt x="228" y="615"/>
                  </a:cubicBezTo>
                  <a:cubicBezTo>
                    <a:pt x="137" y="751"/>
                    <a:pt x="68" y="933"/>
                    <a:pt x="23" y="1092"/>
                  </a:cubicBezTo>
                  <a:cubicBezTo>
                    <a:pt x="0" y="1183"/>
                    <a:pt x="0" y="1297"/>
                    <a:pt x="0" y="1388"/>
                  </a:cubicBezTo>
                  <a:cubicBezTo>
                    <a:pt x="0" y="2138"/>
                    <a:pt x="614" y="2752"/>
                    <a:pt x="1365" y="2752"/>
                  </a:cubicBezTo>
                  <a:cubicBezTo>
                    <a:pt x="2115" y="2752"/>
                    <a:pt x="2729" y="2138"/>
                    <a:pt x="2729" y="1388"/>
                  </a:cubicBezTo>
                  <a:cubicBezTo>
                    <a:pt x="2729" y="1297"/>
                    <a:pt x="2706" y="1183"/>
                    <a:pt x="2706" y="1092"/>
                  </a:cubicBezTo>
                  <a:cubicBezTo>
                    <a:pt x="2661" y="933"/>
                    <a:pt x="2593" y="751"/>
                    <a:pt x="2502" y="615"/>
                  </a:cubicBezTo>
                  <a:cubicBezTo>
                    <a:pt x="2433" y="547"/>
                    <a:pt x="2388" y="478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9" name="Google Shape;10259;p42"/>
            <p:cNvSpPr/>
            <p:nvPr/>
          </p:nvSpPr>
          <p:spPr>
            <a:xfrm>
              <a:off x="11535500" y="4060975"/>
              <a:ext cx="70525" cy="68300"/>
            </a:xfrm>
            <a:custGeom>
              <a:rect b="b" l="l" r="r" t="t"/>
              <a:pathLst>
                <a:path extrusionOk="0" h="2732" w="2821">
                  <a:moveTo>
                    <a:pt x="1429" y="0"/>
                  </a:moveTo>
                  <a:cubicBezTo>
                    <a:pt x="1416" y="0"/>
                    <a:pt x="1402" y="0"/>
                    <a:pt x="1388" y="1"/>
                  </a:cubicBezTo>
                  <a:cubicBezTo>
                    <a:pt x="1115" y="1"/>
                    <a:pt x="865" y="92"/>
                    <a:pt x="637" y="251"/>
                  </a:cubicBezTo>
                  <a:cubicBezTo>
                    <a:pt x="478" y="342"/>
                    <a:pt x="365" y="455"/>
                    <a:pt x="274" y="615"/>
                  </a:cubicBezTo>
                  <a:cubicBezTo>
                    <a:pt x="205" y="683"/>
                    <a:pt x="183" y="751"/>
                    <a:pt x="137" y="842"/>
                  </a:cubicBezTo>
                  <a:cubicBezTo>
                    <a:pt x="1" y="1183"/>
                    <a:pt x="1" y="1570"/>
                    <a:pt x="137" y="1911"/>
                  </a:cubicBezTo>
                  <a:cubicBezTo>
                    <a:pt x="160" y="1979"/>
                    <a:pt x="205" y="2047"/>
                    <a:pt x="274" y="2138"/>
                  </a:cubicBezTo>
                  <a:cubicBezTo>
                    <a:pt x="365" y="2275"/>
                    <a:pt x="478" y="2411"/>
                    <a:pt x="637" y="2502"/>
                  </a:cubicBezTo>
                  <a:cubicBezTo>
                    <a:pt x="865" y="2661"/>
                    <a:pt x="1115" y="2729"/>
                    <a:pt x="1388" y="2729"/>
                  </a:cubicBezTo>
                  <a:cubicBezTo>
                    <a:pt x="1414" y="2731"/>
                    <a:pt x="1440" y="2732"/>
                    <a:pt x="1466" y="2732"/>
                  </a:cubicBezTo>
                  <a:cubicBezTo>
                    <a:pt x="2205" y="2732"/>
                    <a:pt x="2821" y="2112"/>
                    <a:pt x="2821" y="1365"/>
                  </a:cubicBezTo>
                  <a:cubicBezTo>
                    <a:pt x="2821" y="606"/>
                    <a:pt x="2185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0" name="Google Shape;10260;p42"/>
            <p:cNvSpPr/>
            <p:nvPr/>
          </p:nvSpPr>
          <p:spPr>
            <a:xfrm>
              <a:off x="11535500" y="4218450"/>
              <a:ext cx="68825" cy="68250"/>
            </a:xfrm>
            <a:custGeom>
              <a:rect b="b" l="l" r="r" t="t"/>
              <a:pathLst>
                <a:path extrusionOk="0" h="2730" w="2753">
                  <a:moveTo>
                    <a:pt x="1388" y="1"/>
                  </a:moveTo>
                  <a:cubicBezTo>
                    <a:pt x="1115" y="1"/>
                    <a:pt x="865" y="69"/>
                    <a:pt x="637" y="228"/>
                  </a:cubicBezTo>
                  <a:cubicBezTo>
                    <a:pt x="478" y="319"/>
                    <a:pt x="365" y="455"/>
                    <a:pt x="274" y="592"/>
                  </a:cubicBezTo>
                  <a:cubicBezTo>
                    <a:pt x="205" y="660"/>
                    <a:pt x="183" y="751"/>
                    <a:pt x="137" y="819"/>
                  </a:cubicBezTo>
                  <a:cubicBezTo>
                    <a:pt x="1" y="1160"/>
                    <a:pt x="1" y="1547"/>
                    <a:pt x="137" y="1888"/>
                  </a:cubicBezTo>
                  <a:cubicBezTo>
                    <a:pt x="160" y="1956"/>
                    <a:pt x="205" y="2047"/>
                    <a:pt x="274" y="2115"/>
                  </a:cubicBezTo>
                  <a:cubicBezTo>
                    <a:pt x="365" y="2252"/>
                    <a:pt x="478" y="2388"/>
                    <a:pt x="637" y="2479"/>
                  </a:cubicBezTo>
                  <a:cubicBezTo>
                    <a:pt x="865" y="2638"/>
                    <a:pt x="1115" y="2729"/>
                    <a:pt x="1388" y="2729"/>
                  </a:cubicBezTo>
                  <a:cubicBezTo>
                    <a:pt x="2138" y="2729"/>
                    <a:pt x="2752" y="2115"/>
                    <a:pt x="2752" y="1365"/>
                  </a:cubicBezTo>
                  <a:cubicBezTo>
                    <a:pt x="2752" y="592"/>
                    <a:pt x="2138" y="1"/>
                    <a:pt x="1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1" name="Google Shape;10261;p42"/>
            <p:cNvSpPr/>
            <p:nvPr/>
          </p:nvSpPr>
          <p:spPr>
            <a:xfrm>
              <a:off x="11535500" y="3904025"/>
              <a:ext cx="70525" cy="68300"/>
            </a:xfrm>
            <a:custGeom>
              <a:rect b="b" l="l" r="r" t="t"/>
              <a:pathLst>
                <a:path extrusionOk="0" h="2732" w="2821">
                  <a:moveTo>
                    <a:pt x="1466" y="0"/>
                  </a:moveTo>
                  <a:cubicBezTo>
                    <a:pt x="1440" y="0"/>
                    <a:pt x="1414" y="1"/>
                    <a:pt x="1388" y="2"/>
                  </a:cubicBezTo>
                  <a:cubicBezTo>
                    <a:pt x="1115" y="2"/>
                    <a:pt x="865" y="71"/>
                    <a:pt x="637" y="230"/>
                  </a:cubicBezTo>
                  <a:cubicBezTo>
                    <a:pt x="478" y="321"/>
                    <a:pt x="365" y="457"/>
                    <a:pt x="274" y="594"/>
                  </a:cubicBezTo>
                  <a:cubicBezTo>
                    <a:pt x="205" y="662"/>
                    <a:pt x="183" y="753"/>
                    <a:pt x="137" y="844"/>
                  </a:cubicBezTo>
                  <a:cubicBezTo>
                    <a:pt x="1" y="1162"/>
                    <a:pt x="1" y="1549"/>
                    <a:pt x="137" y="1890"/>
                  </a:cubicBezTo>
                  <a:cubicBezTo>
                    <a:pt x="183" y="1981"/>
                    <a:pt x="205" y="2049"/>
                    <a:pt x="274" y="2117"/>
                  </a:cubicBezTo>
                  <a:cubicBezTo>
                    <a:pt x="365" y="2276"/>
                    <a:pt x="478" y="2390"/>
                    <a:pt x="637" y="2504"/>
                  </a:cubicBezTo>
                  <a:cubicBezTo>
                    <a:pt x="865" y="2640"/>
                    <a:pt x="1115" y="2731"/>
                    <a:pt x="1388" y="2731"/>
                  </a:cubicBezTo>
                  <a:cubicBezTo>
                    <a:pt x="1402" y="2732"/>
                    <a:pt x="1416" y="2732"/>
                    <a:pt x="1429" y="2732"/>
                  </a:cubicBezTo>
                  <a:cubicBezTo>
                    <a:pt x="2185" y="2732"/>
                    <a:pt x="2821" y="2126"/>
                    <a:pt x="2821" y="1367"/>
                  </a:cubicBezTo>
                  <a:cubicBezTo>
                    <a:pt x="2821" y="620"/>
                    <a:pt x="2205" y="0"/>
                    <a:pt x="1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2" name="Google Shape;10262;p42"/>
            <p:cNvSpPr/>
            <p:nvPr/>
          </p:nvSpPr>
          <p:spPr>
            <a:xfrm>
              <a:off x="11535500" y="3432725"/>
              <a:ext cx="70525" cy="68325"/>
            </a:xfrm>
            <a:custGeom>
              <a:rect b="b" l="l" r="r" t="t"/>
              <a:pathLst>
                <a:path extrusionOk="0" h="2733" w="2821">
                  <a:moveTo>
                    <a:pt x="1468" y="1"/>
                  </a:moveTo>
                  <a:cubicBezTo>
                    <a:pt x="1442" y="1"/>
                    <a:pt x="1415" y="1"/>
                    <a:pt x="1388" y="3"/>
                  </a:cubicBezTo>
                  <a:cubicBezTo>
                    <a:pt x="1115" y="3"/>
                    <a:pt x="865" y="71"/>
                    <a:pt x="637" y="230"/>
                  </a:cubicBezTo>
                  <a:cubicBezTo>
                    <a:pt x="478" y="321"/>
                    <a:pt x="365" y="458"/>
                    <a:pt x="274" y="594"/>
                  </a:cubicBezTo>
                  <a:cubicBezTo>
                    <a:pt x="205" y="663"/>
                    <a:pt x="183" y="753"/>
                    <a:pt x="137" y="822"/>
                  </a:cubicBezTo>
                  <a:cubicBezTo>
                    <a:pt x="1" y="1163"/>
                    <a:pt x="1" y="1549"/>
                    <a:pt x="137" y="1890"/>
                  </a:cubicBezTo>
                  <a:cubicBezTo>
                    <a:pt x="183" y="1981"/>
                    <a:pt x="205" y="2050"/>
                    <a:pt x="274" y="2118"/>
                  </a:cubicBezTo>
                  <a:cubicBezTo>
                    <a:pt x="365" y="2277"/>
                    <a:pt x="478" y="2391"/>
                    <a:pt x="637" y="2482"/>
                  </a:cubicBezTo>
                  <a:cubicBezTo>
                    <a:pt x="865" y="2641"/>
                    <a:pt x="1115" y="2732"/>
                    <a:pt x="1388" y="2732"/>
                  </a:cubicBezTo>
                  <a:cubicBezTo>
                    <a:pt x="1402" y="2732"/>
                    <a:pt x="1416" y="2732"/>
                    <a:pt x="1429" y="2732"/>
                  </a:cubicBezTo>
                  <a:cubicBezTo>
                    <a:pt x="2185" y="2732"/>
                    <a:pt x="2821" y="2127"/>
                    <a:pt x="2821" y="1367"/>
                  </a:cubicBezTo>
                  <a:cubicBezTo>
                    <a:pt x="2821" y="599"/>
                    <a:pt x="2206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3" name="Google Shape;10263;p42"/>
            <p:cNvSpPr/>
            <p:nvPr/>
          </p:nvSpPr>
          <p:spPr>
            <a:xfrm>
              <a:off x="11535500" y="3747075"/>
              <a:ext cx="70525" cy="67825"/>
            </a:xfrm>
            <a:custGeom>
              <a:rect b="b" l="l" r="r" t="t"/>
              <a:pathLst>
                <a:path extrusionOk="0" h="2713" w="2821">
                  <a:moveTo>
                    <a:pt x="1305" y="1"/>
                  </a:moveTo>
                  <a:cubicBezTo>
                    <a:pt x="1064" y="1"/>
                    <a:pt x="842" y="89"/>
                    <a:pt x="637" y="232"/>
                  </a:cubicBezTo>
                  <a:cubicBezTo>
                    <a:pt x="478" y="323"/>
                    <a:pt x="365" y="459"/>
                    <a:pt x="274" y="595"/>
                  </a:cubicBezTo>
                  <a:cubicBezTo>
                    <a:pt x="205" y="664"/>
                    <a:pt x="183" y="755"/>
                    <a:pt x="137" y="823"/>
                  </a:cubicBezTo>
                  <a:cubicBezTo>
                    <a:pt x="1" y="1164"/>
                    <a:pt x="1" y="1551"/>
                    <a:pt x="137" y="1892"/>
                  </a:cubicBezTo>
                  <a:cubicBezTo>
                    <a:pt x="183" y="1960"/>
                    <a:pt x="205" y="2051"/>
                    <a:pt x="274" y="2119"/>
                  </a:cubicBezTo>
                  <a:cubicBezTo>
                    <a:pt x="365" y="2255"/>
                    <a:pt x="478" y="2392"/>
                    <a:pt x="637" y="2483"/>
                  </a:cubicBezTo>
                  <a:cubicBezTo>
                    <a:pt x="865" y="2642"/>
                    <a:pt x="1115" y="2710"/>
                    <a:pt x="1388" y="2710"/>
                  </a:cubicBezTo>
                  <a:cubicBezTo>
                    <a:pt x="1415" y="2712"/>
                    <a:pt x="1442" y="2713"/>
                    <a:pt x="1468" y="2713"/>
                  </a:cubicBezTo>
                  <a:cubicBezTo>
                    <a:pt x="2206" y="2713"/>
                    <a:pt x="2821" y="2114"/>
                    <a:pt x="2821" y="1346"/>
                  </a:cubicBezTo>
                  <a:cubicBezTo>
                    <a:pt x="2821" y="600"/>
                    <a:pt x="2206" y="2"/>
                    <a:pt x="1469" y="2"/>
                  </a:cubicBezTo>
                  <a:cubicBezTo>
                    <a:pt x="1442" y="2"/>
                    <a:pt x="1415" y="3"/>
                    <a:pt x="1388" y="4"/>
                  </a:cubicBezTo>
                  <a:cubicBezTo>
                    <a:pt x="1360" y="2"/>
                    <a:pt x="1332" y="1"/>
                    <a:pt x="1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4" name="Google Shape;10264;p42"/>
            <p:cNvSpPr/>
            <p:nvPr/>
          </p:nvSpPr>
          <p:spPr>
            <a:xfrm>
              <a:off x="11535500" y="3589675"/>
              <a:ext cx="70525" cy="68325"/>
            </a:xfrm>
            <a:custGeom>
              <a:rect b="b" l="l" r="r" t="t"/>
              <a:pathLst>
                <a:path extrusionOk="0" h="2733" w="2821">
                  <a:moveTo>
                    <a:pt x="1429" y="1"/>
                  </a:moveTo>
                  <a:cubicBezTo>
                    <a:pt x="1416" y="1"/>
                    <a:pt x="1402" y="1"/>
                    <a:pt x="1388" y="1"/>
                  </a:cubicBezTo>
                  <a:cubicBezTo>
                    <a:pt x="1115" y="1"/>
                    <a:pt x="865" y="92"/>
                    <a:pt x="637" y="229"/>
                  </a:cubicBezTo>
                  <a:cubicBezTo>
                    <a:pt x="478" y="342"/>
                    <a:pt x="365" y="456"/>
                    <a:pt x="274" y="615"/>
                  </a:cubicBezTo>
                  <a:cubicBezTo>
                    <a:pt x="205" y="683"/>
                    <a:pt x="183" y="752"/>
                    <a:pt x="137" y="843"/>
                  </a:cubicBezTo>
                  <a:cubicBezTo>
                    <a:pt x="1" y="1184"/>
                    <a:pt x="1" y="1548"/>
                    <a:pt x="137" y="1889"/>
                  </a:cubicBezTo>
                  <a:cubicBezTo>
                    <a:pt x="183" y="1980"/>
                    <a:pt x="205" y="2048"/>
                    <a:pt x="274" y="2139"/>
                  </a:cubicBezTo>
                  <a:cubicBezTo>
                    <a:pt x="365" y="2275"/>
                    <a:pt x="478" y="2389"/>
                    <a:pt x="637" y="2503"/>
                  </a:cubicBezTo>
                  <a:cubicBezTo>
                    <a:pt x="865" y="2639"/>
                    <a:pt x="1115" y="2730"/>
                    <a:pt x="1388" y="2730"/>
                  </a:cubicBezTo>
                  <a:cubicBezTo>
                    <a:pt x="1414" y="2732"/>
                    <a:pt x="1440" y="2732"/>
                    <a:pt x="1466" y="2732"/>
                  </a:cubicBezTo>
                  <a:cubicBezTo>
                    <a:pt x="2205" y="2732"/>
                    <a:pt x="2821" y="2113"/>
                    <a:pt x="2821" y="1366"/>
                  </a:cubicBezTo>
                  <a:cubicBezTo>
                    <a:pt x="2821" y="606"/>
                    <a:pt x="2185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5" name="Google Shape;10265;p42"/>
            <p:cNvSpPr/>
            <p:nvPr/>
          </p:nvSpPr>
          <p:spPr>
            <a:xfrm>
              <a:off x="12310375" y="4296900"/>
              <a:ext cx="79600" cy="68125"/>
            </a:xfrm>
            <a:custGeom>
              <a:rect b="b" l="l" r="r" t="t"/>
              <a:pathLst>
                <a:path extrusionOk="0" h="2725" w="3184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6" name="Google Shape;10266;p42"/>
            <p:cNvSpPr/>
            <p:nvPr/>
          </p:nvSpPr>
          <p:spPr>
            <a:xfrm>
              <a:off x="12321750" y="3992200"/>
              <a:ext cx="54600" cy="58975"/>
            </a:xfrm>
            <a:custGeom>
              <a:rect b="b" l="l" r="r" t="t"/>
              <a:pathLst>
                <a:path extrusionOk="0" h="2359" w="2184">
                  <a:moveTo>
                    <a:pt x="432" y="0"/>
                  </a:moveTo>
                  <a:cubicBezTo>
                    <a:pt x="159" y="250"/>
                    <a:pt x="0" y="614"/>
                    <a:pt x="0" y="978"/>
                  </a:cubicBezTo>
                  <a:cubicBezTo>
                    <a:pt x="0" y="1799"/>
                    <a:pt x="664" y="2359"/>
                    <a:pt x="1375" y="2359"/>
                  </a:cubicBezTo>
                  <a:cubicBezTo>
                    <a:pt x="1649" y="2359"/>
                    <a:pt x="1930" y="2276"/>
                    <a:pt x="2183" y="2092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7" name="Google Shape;10267;p42"/>
            <p:cNvSpPr/>
            <p:nvPr/>
          </p:nvSpPr>
          <p:spPr>
            <a:xfrm>
              <a:off x="12153475" y="4375350"/>
              <a:ext cx="79025" cy="68250"/>
            </a:xfrm>
            <a:custGeom>
              <a:rect b="b" l="l" r="r" t="t"/>
              <a:pathLst>
                <a:path extrusionOk="0" h="2730" w="3161">
                  <a:moveTo>
                    <a:pt x="1819" y="1"/>
                  </a:moveTo>
                  <a:cubicBezTo>
                    <a:pt x="0" y="1"/>
                    <a:pt x="0" y="2730"/>
                    <a:pt x="1819" y="2730"/>
                  </a:cubicBezTo>
                  <a:cubicBezTo>
                    <a:pt x="2570" y="2730"/>
                    <a:pt x="3161" y="2116"/>
                    <a:pt x="3161" y="1365"/>
                  </a:cubicBezTo>
                  <a:cubicBezTo>
                    <a:pt x="3161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8" name="Google Shape;10268;p42"/>
            <p:cNvSpPr/>
            <p:nvPr/>
          </p:nvSpPr>
          <p:spPr>
            <a:xfrm>
              <a:off x="12321750" y="4139425"/>
              <a:ext cx="68225" cy="68600"/>
            </a:xfrm>
            <a:custGeom>
              <a:rect b="b" l="l" r="r" t="t"/>
              <a:pathLst>
                <a:path extrusionOk="0" h="2744" w="2729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78"/>
                    <a:pt x="296" y="547"/>
                    <a:pt x="250" y="615"/>
                  </a:cubicBezTo>
                  <a:cubicBezTo>
                    <a:pt x="137" y="751"/>
                    <a:pt x="68" y="933"/>
                    <a:pt x="23" y="1092"/>
                  </a:cubicBezTo>
                  <a:cubicBezTo>
                    <a:pt x="23" y="1183"/>
                    <a:pt x="0" y="1297"/>
                    <a:pt x="0" y="1388"/>
                  </a:cubicBezTo>
                  <a:cubicBezTo>
                    <a:pt x="0" y="1570"/>
                    <a:pt x="46" y="1752"/>
                    <a:pt x="114" y="1911"/>
                  </a:cubicBezTo>
                  <a:cubicBezTo>
                    <a:pt x="352" y="2483"/>
                    <a:pt x="851" y="2744"/>
                    <a:pt x="1350" y="2744"/>
                  </a:cubicBezTo>
                  <a:cubicBezTo>
                    <a:pt x="2039" y="2744"/>
                    <a:pt x="2729" y="2246"/>
                    <a:pt x="2729" y="1388"/>
                  </a:cubicBezTo>
                  <a:cubicBezTo>
                    <a:pt x="2729" y="1297"/>
                    <a:pt x="2729" y="1183"/>
                    <a:pt x="2706" y="1092"/>
                  </a:cubicBezTo>
                  <a:cubicBezTo>
                    <a:pt x="2661" y="933"/>
                    <a:pt x="2592" y="751"/>
                    <a:pt x="2501" y="615"/>
                  </a:cubicBezTo>
                  <a:cubicBezTo>
                    <a:pt x="2456" y="547"/>
                    <a:pt x="2388" y="478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9" name="Google Shape;10269;p42"/>
            <p:cNvSpPr/>
            <p:nvPr/>
          </p:nvSpPr>
          <p:spPr>
            <a:xfrm>
              <a:off x="12153475" y="4218450"/>
              <a:ext cx="79025" cy="68250"/>
            </a:xfrm>
            <a:custGeom>
              <a:rect b="b" l="l" r="r" t="t"/>
              <a:pathLst>
                <a:path extrusionOk="0" h="2730" w="3161">
                  <a:moveTo>
                    <a:pt x="1819" y="1"/>
                  </a:moveTo>
                  <a:cubicBezTo>
                    <a:pt x="0" y="1"/>
                    <a:pt x="0" y="2729"/>
                    <a:pt x="1819" y="2729"/>
                  </a:cubicBezTo>
                  <a:cubicBezTo>
                    <a:pt x="2570" y="2729"/>
                    <a:pt x="3161" y="2115"/>
                    <a:pt x="3161" y="1365"/>
                  </a:cubicBezTo>
                  <a:cubicBezTo>
                    <a:pt x="3161" y="592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0" name="Google Shape;10270;p42"/>
            <p:cNvSpPr/>
            <p:nvPr/>
          </p:nvSpPr>
          <p:spPr>
            <a:xfrm>
              <a:off x="12153475" y="4532275"/>
              <a:ext cx="79025" cy="68225"/>
            </a:xfrm>
            <a:custGeom>
              <a:rect b="b" l="l" r="r" t="t"/>
              <a:pathLst>
                <a:path extrusionOk="0" h="2729" w="3161">
                  <a:moveTo>
                    <a:pt x="1819" y="0"/>
                  </a:moveTo>
                  <a:cubicBezTo>
                    <a:pt x="0" y="0"/>
                    <a:pt x="0" y="2729"/>
                    <a:pt x="1819" y="2729"/>
                  </a:cubicBezTo>
                  <a:cubicBezTo>
                    <a:pt x="2570" y="2729"/>
                    <a:pt x="3161" y="2115"/>
                    <a:pt x="3161" y="1364"/>
                  </a:cubicBezTo>
                  <a:cubicBezTo>
                    <a:pt x="3161" y="614"/>
                    <a:pt x="2570" y="0"/>
                    <a:pt x="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1" name="Google Shape;10271;p42"/>
            <p:cNvSpPr/>
            <p:nvPr/>
          </p:nvSpPr>
          <p:spPr>
            <a:xfrm>
              <a:off x="12321750" y="4453800"/>
              <a:ext cx="68225" cy="67125"/>
            </a:xfrm>
            <a:custGeom>
              <a:rect b="b" l="l" r="r" t="t"/>
              <a:pathLst>
                <a:path extrusionOk="0" h="2685" w="2729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56"/>
                    <a:pt x="296" y="524"/>
                    <a:pt x="250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23" y="1183"/>
                    <a:pt x="0" y="1274"/>
                    <a:pt x="0" y="1388"/>
                  </a:cubicBezTo>
                  <a:cubicBezTo>
                    <a:pt x="46" y="2252"/>
                    <a:pt x="711" y="2684"/>
                    <a:pt x="1373" y="2684"/>
                  </a:cubicBezTo>
                  <a:cubicBezTo>
                    <a:pt x="2035" y="2684"/>
                    <a:pt x="2695" y="2252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2" y="751"/>
                    <a:pt x="2501" y="615"/>
                  </a:cubicBezTo>
                  <a:cubicBezTo>
                    <a:pt x="2456" y="524"/>
                    <a:pt x="2388" y="456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2" name="Google Shape;10272;p42"/>
            <p:cNvSpPr/>
            <p:nvPr/>
          </p:nvSpPr>
          <p:spPr>
            <a:xfrm>
              <a:off x="12793025" y="4547625"/>
              <a:ext cx="48350" cy="52875"/>
            </a:xfrm>
            <a:custGeom>
              <a:rect b="b" l="l" r="r" t="t"/>
              <a:pathLst>
                <a:path extrusionOk="0" h="2115" w="1934">
                  <a:moveTo>
                    <a:pt x="251" y="0"/>
                  </a:moveTo>
                  <a:cubicBezTo>
                    <a:pt x="91" y="227"/>
                    <a:pt x="0" y="478"/>
                    <a:pt x="0" y="750"/>
                  </a:cubicBezTo>
                  <a:cubicBezTo>
                    <a:pt x="0" y="1501"/>
                    <a:pt x="614" y="2115"/>
                    <a:pt x="1365" y="2115"/>
                  </a:cubicBezTo>
                  <a:cubicBezTo>
                    <a:pt x="1570" y="2115"/>
                    <a:pt x="1751" y="2069"/>
                    <a:pt x="1933" y="2001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3" name="Google Shape;10273;p42"/>
            <p:cNvSpPr/>
            <p:nvPr/>
          </p:nvSpPr>
          <p:spPr>
            <a:xfrm>
              <a:off x="12636125" y="4453800"/>
              <a:ext cx="68250" cy="68250"/>
            </a:xfrm>
            <a:custGeom>
              <a:rect b="b" l="l" r="r" t="t"/>
              <a:pathLst>
                <a:path extrusionOk="0" h="2730" w="273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56"/>
                    <a:pt x="273" y="524"/>
                    <a:pt x="228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5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3" y="751"/>
                    <a:pt x="2502" y="615"/>
                  </a:cubicBezTo>
                  <a:cubicBezTo>
                    <a:pt x="2433" y="524"/>
                    <a:pt x="2388" y="456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4" name="Google Shape;10274;p42"/>
            <p:cNvSpPr/>
            <p:nvPr/>
          </p:nvSpPr>
          <p:spPr>
            <a:xfrm>
              <a:off x="12155175" y="4060975"/>
              <a:ext cx="79050" cy="68300"/>
            </a:xfrm>
            <a:custGeom>
              <a:rect b="b" l="l" r="r" t="t"/>
              <a:pathLst>
                <a:path extrusionOk="0" h="2732" w="3162">
                  <a:moveTo>
                    <a:pt x="1793" y="0"/>
                  </a:moveTo>
                  <a:cubicBezTo>
                    <a:pt x="1779" y="0"/>
                    <a:pt x="1765" y="0"/>
                    <a:pt x="1751" y="1"/>
                  </a:cubicBezTo>
                  <a:cubicBezTo>
                    <a:pt x="0" y="92"/>
                    <a:pt x="0" y="2661"/>
                    <a:pt x="1751" y="2729"/>
                  </a:cubicBezTo>
                  <a:cubicBezTo>
                    <a:pt x="1777" y="2731"/>
                    <a:pt x="1803" y="2732"/>
                    <a:pt x="1829" y="2732"/>
                  </a:cubicBezTo>
                  <a:cubicBezTo>
                    <a:pt x="2567" y="2732"/>
                    <a:pt x="3161" y="2112"/>
                    <a:pt x="3161" y="1365"/>
                  </a:cubicBezTo>
                  <a:cubicBezTo>
                    <a:pt x="3161" y="606"/>
                    <a:pt x="2547" y="0"/>
                    <a:pt x="1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5" name="Google Shape;10275;p42"/>
            <p:cNvSpPr/>
            <p:nvPr/>
          </p:nvSpPr>
          <p:spPr>
            <a:xfrm>
              <a:off x="12479225" y="4218450"/>
              <a:ext cx="68225" cy="67675"/>
            </a:xfrm>
            <a:custGeom>
              <a:rect b="b" l="l" r="r" t="t"/>
              <a:pathLst>
                <a:path extrusionOk="0" h="2707" w="2729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706"/>
                    <a:pt x="136" y="2070"/>
                    <a:pt x="387" y="2320"/>
                  </a:cubicBezTo>
                  <a:cubicBezTo>
                    <a:pt x="523" y="2434"/>
                    <a:pt x="660" y="2547"/>
                    <a:pt x="819" y="2593"/>
                  </a:cubicBezTo>
                  <a:cubicBezTo>
                    <a:pt x="1001" y="2684"/>
                    <a:pt x="1183" y="2707"/>
                    <a:pt x="1364" y="2707"/>
                  </a:cubicBezTo>
                  <a:cubicBezTo>
                    <a:pt x="1546" y="2707"/>
                    <a:pt x="1728" y="2661"/>
                    <a:pt x="1887" y="2593"/>
                  </a:cubicBezTo>
                  <a:cubicBezTo>
                    <a:pt x="2047" y="2547"/>
                    <a:pt x="2206" y="2434"/>
                    <a:pt x="2320" y="2320"/>
                  </a:cubicBezTo>
                  <a:cubicBezTo>
                    <a:pt x="2570" y="2070"/>
                    <a:pt x="2729" y="1706"/>
                    <a:pt x="2729" y="1365"/>
                  </a:cubicBezTo>
                  <a:cubicBezTo>
                    <a:pt x="2706" y="1274"/>
                    <a:pt x="2706" y="1206"/>
                    <a:pt x="2706" y="1160"/>
                  </a:cubicBezTo>
                  <a:lnTo>
                    <a:pt x="1797" y="69"/>
                  </a:lnTo>
                  <a:cubicBezTo>
                    <a:pt x="1660" y="23"/>
                    <a:pt x="1501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6" name="Google Shape;10276;p42"/>
            <p:cNvSpPr/>
            <p:nvPr/>
          </p:nvSpPr>
          <p:spPr>
            <a:xfrm>
              <a:off x="12475800" y="4532275"/>
              <a:ext cx="74500" cy="67675"/>
            </a:xfrm>
            <a:custGeom>
              <a:rect b="b" l="l" r="r" t="t"/>
              <a:pathLst>
                <a:path extrusionOk="0" h="2707" w="2980">
                  <a:moveTo>
                    <a:pt x="1501" y="0"/>
                  </a:moveTo>
                  <a:cubicBezTo>
                    <a:pt x="1320" y="0"/>
                    <a:pt x="1138" y="46"/>
                    <a:pt x="956" y="114"/>
                  </a:cubicBezTo>
                  <a:cubicBezTo>
                    <a:pt x="797" y="182"/>
                    <a:pt x="660" y="273"/>
                    <a:pt x="524" y="409"/>
                  </a:cubicBezTo>
                  <a:cubicBezTo>
                    <a:pt x="1" y="932"/>
                    <a:pt x="1" y="1796"/>
                    <a:pt x="524" y="2320"/>
                  </a:cubicBezTo>
                  <a:cubicBezTo>
                    <a:pt x="660" y="2456"/>
                    <a:pt x="797" y="2547"/>
                    <a:pt x="956" y="2615"/>
                  </a:cubicBezTo>
                  <a:cubicBezTo>
                    <a:pt x="1138" y="2683"/>
                    <a:pt x="1320" y="2706"/>
                    <a:pt x="1501" y="2706"/>
                  </a:cubicBezTo>
                  <a:cubicBezTo>
                    <a:pt x="1683" y="2706"/>
                    <a:pt x="1865" y="2683"/>
                    <a:pt x="2024" y="2615"/>
                  </a:cubicBezTo>
                  <a:cubicBezTo>
                    <a:pt x="2184" y="2547"/>
                    <a:pt x="2343" y="2456"/>
                    <a:pt x="2457" y="2320"/>
                  </a:cubicBezTo>
                  <a:cubicBezTo>
                    <a:pt x="2980" y="1796"/>
                    <a:pt x="2980" y="932"/>
                    <a:pt x="2457" y="409"/>
                  </a:cubicBezTo>
                  <a:cubicBezTo>
                    <a:pt x="2343" y="273"/>
                    <a:pt x="2184" y="182"/>
                    <a:pt x="2024" y="114"/>
                  </a:cubicBezTo>
                  <a:cubicBezTo>
                    <a:pt x="1865" y="46"/>
                    <a:pt x="1683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7" name="Google Shape;10277;p42"/>
            <p:cNvSpPr/>
            <p:nvPr/>
          </p:nvSpPr>
          <p:spPr>
            <a:xfrm>
              <a:off x="12467275" y="4375350"/>
              <a:ext cx="83025" cy="68250"/>
            </a:xfrm>
            <a:custGeom>
              <a:rect b="b" l="l" r="r" t="t"/>
              <a:pathLst>
                <a:path extrusionOk="0" h="2730" w="3321">
                  <a:moveTo>
                    <a:pt x="1842" y="1"/>
                  </a:moveTo>
                  <a:cubicBezTo>
                    <a:pt x="614" y="1"/>
                    <a:pt x="1" y="1479"/>
                    <a:pt x="865" y="2343"/>
                  </a:cubicBezTo>
                  <a:cubicBezTo>
                    <a:pt x="1001" y="2457"/>
                    <a:pt x="1138" y="2548"/>
                    <a:pt x="1297" y="2616"/>
                  </a:cubicBezTo>
                  <a:cubicBezTo>
                    <a:pt x="1479" y="2684"/>
                    <a:pt x="1661" y="2730"/>
                    <a:pt x="1842" y="2730"/>
                  </a:cubicBezTo>
                  <a:cubicBezTo>
                    <a:pt x="2024" y="2730"/>
                    <a:pt x="2206" y="2684"/>
                    <a:pt x="2365" y="2616"/>
                  </a:cubicBezTo>
                  <a:cubicBezTo>
                    <a:pt x="2525" y="2548"/>
                    <a:pt x="2684" y="2457"/>
                    <a:pt x="2798" y="2343"/>
                  </a:cubicBezTo>
                  <a:cubicBezTo>
                    <a:pt x="3321" y="1797"/>
                    <a:pt x="3321" y="933"/>
                    <a:pt x="2798" y="410"/>
                  </a:cubicBezTo>
                  <a:cubicBezTo>
                    <a:pt x="2661" y="274"/>
                    <a:pt x="2525" y="183"/>
                    <a:pt x="2365" y="115"/>
                  </a:cubicBezTo>
                  <a:cubicBezTo>
                    <a:pt x="2206" y="46"/>
                    <a:pt x="2024" y="1"/>
                    <a:pt x="1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8" name="Google Shape;10278;p42"/>
            <p:cNvSpPr/>
            <p:nvPr/>
          </p:nvSpPr>
          <p:spPr>
            <a:xfrm>
              <a:off x="11379175" y="3825625"/>
              <a:ext cx="68250" cy="68100"/>
            </a:xfrm>
            <a:custGeom>
              <a:rect b="b" l="l" r="r" t="t"/>
              <a:pathLst>
                <a:path extrusionOk="0" h="2724" w="2730">
                  <a:moveTo>
                    <a:pt x="1365" y="0"/>
                  </a:moveTo>
                  <a:cubicBezTo>
                    <a:pt x="614" y="0"/>
                    <a:pt x="0" y="592"/>
                    <a:pt x="0" y="1365"/>
                  </a:cubicBezTo>
                  <a:cubicBezTo>
                    <a:pt x="0" y="1547"/>
                    <a:pt x="46" y="1729"/>
                    <a:pt x="114" y="1888"/>
                  </a:cubicBezTo>
                  <a:cubicBezTo>
                    <a:pt x="341" y="2445"/>
                    <a:pt x="847" y="2723"/>
                    <a:pt x="1356" y="2723"/>
                  </a:cubicBezTo>
                  <a:cubicBezTo>
                    <a:pt x="1865" y="2723"/>
                    <a:pt x="2377" y="2445"/>
                    <a:pt x="2615" y="1888"/>
                  </a:cubicBezTo>
                  <a:cubicBezTo>
                    <a:pt x="2684" y="1729"/>
                    <a:pt x="2729" y="1547"/>
                    <a:pt x="2729" y="1365"/>
                  </a:cubicBezTo>
                  <a:cubicBezTo>
                    <a:pt x="2729" y="592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9" name="Google Shape;10279;p42"/>
            <p:cNvSpPr/>
            <p:nvPr/>
          </p:nvSpPr>
          <p:spPr>
            <a:xfrm>
              <a:off x="11996000" y="3982525"/>
              <a:ext cx="79600" cy="68125"/>
            </a:xfrm>
            <a:custGeom>
              <a:rect b="b" l="l" r="r" t="t"/>
              <a:pathLst>
                <a:path extrusionOk="0" h="2725" w="3184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92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0" name="Google Shape;10280;p42"/>
            <p:cNvSpPr/>
            <p:nvPr/>
          </p:nvSpPr>
          <p:spPr>
            <a:xfrm>
              <a:off x="11839075" y="4375350"/>
              <a:ext cx="79625" cy="68250"/>
            </a:xfrm>
            <a:custGeom>
              <a:rect b="b" l="l" r="r" t="t"/>
              <a:pathLst>
                <a:path extrusionOk="0" h="2730" w="3185">
                  <a:moveTo>
                    <a:pt x="1820" y="1"/>
                  </a:moveTo>
                  <a:cubicBezTo>
                    <a:pt x="1" y="1"/>
                    <a:pt x="1" y="2730"/>
                    <a:pt x="1820" y="2730"/>
                  </a:cubicBezTo>
                  <a:cubicBezTo>
                    <a:pt x="2570" y="2730"/>
                    <a:pt x="3184" y="2116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1" name="Google Shape;10281;p42"/>
            <p:cNvSpPr/>
            <p:nvPr/>
          </p:nvSpPr>
          <p:spPr>
            <a:xfrm>
              <a:off x="11839075" y="4532275"/>
              <a:ext cx="79625" cy="68225"/>
            </a:xfrm>
            <a:custGeom>
              <a:rect b="b" l="l" r="r" t="t"/>
              <a:pathLst>
                <a:path extrusionOk="0" h="2729" w="3185">
                  <a:moveTo>
                    <a:pt x="1820" y="0"/>
                  </a:moveTo>
                  <a:cubicBezTo>
                    <a:pt x="1" y="0"/>
                    <a:pt x="1" y="2729"/>
                    <a:pt x="1820" y="2729"/>
                  </a:cubicBezTo>
                  <a:cubicBezTo>
                    <a:pt x="2570" y="2729"/>
                    <a:pt x="3184" y="2115"/>
                    <a:pt x="3184" y="1364"/>
                  </a:cubicBezTo>
                  <a:cubicBezTo>
                    <a:pt x="3184" y="614"/>
                    <a:pt x="2570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2" name="Google Shape;10282;p42"/>
            <p:cNvSpPr/>
            <p:nvPr/>
          </p:nvSpPr>
          <p:spPr>
            <a:xfrm>
              <a:off x="11996000" y="3668150"/>
              <a:ext cx="79600" cy="68425"/>
            </a:xfrm>
            <a:custGeom>
              <a:rect b="b" l="l" r="r" t="t"/>
              <a:pathLst>
                <a:path extrusionOk="0" h="2737" w="3184">
                  <a:moveTo>
                    <a:pt x="1819" y="0"/>
                  </a:moveTo>
                  <a:cubicBezTo>
                    <a:pt x="614" y="0"/>
                    <a:pt x="0" y="1478"/>
                    <a:pt x="864" y="2343"/>
                  </a:cubicBezTo>
                  <a:cubicBezTo>
                    <a:pt x="1143" y="2614"/>
                    <a:pt x="1483" y="2736"/>
                    <a:pt x="1816" y="2736"/>
                  </a:cubicBezTo>
                  <a:cubicBezTo>
                    <a:pt x="2516" y="2736"/>
                    <a:pt x="3184" y="2197"/>
                    <a:pt x="3184" y="1365"/>
                  </a:cubicBezTo>
                  <a:cubicBezTo>
                    <a:pt x="3184" y="614"/>
                    <a:pt x="2592" y="0"/>
                    <a:pt x="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3" name="Google Shape;10283;p42"/>
            <p:cNvSpPr/>
            <p:nvPr/>
          </p:nvSpPr>
          <p:spPr>
            <a:xfrm>
              <a:off x="11839075" y="4218450"/>
              <a:ext cx="79625" cy="68250"/>
            </a:xfrm>
            <a:custGeom>
              <a:rect b="b" l="l" r="r" t="t"/>
              <a:pathLst>
                <a:path extrusionOk="0" h="2730" w="3185">
                  <a:moveTo>
                    <a:pt x="1820" y="1"/>
                  </a:moveTo>
                  <a:cubicBezTo>
                    <a:pt x="1" y="1"/>
                    <a:pt x="1" y="2729"/>
                    <a:pt x="1820" y="2729"/>
                  </a:cubicBezTo>
                  <a:cubicBezTo>
                    <a:pt x="2570" y="2729"/>
                    <a:pt x="3184" y="2115"/>
                    <a:pt x="3184" y="1365"/>
                  </a:cubicBezTo>
                  <a:cubicBezTo>
                    <a:pt x="3184" y="592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4" name="Google Shape;10284;p42"/>
            <p:cNvSpPr/>
            <p:nvPr/>
          </p:nvSpPr>
          <p:spPr>
            <a:xfrm>
              <a:off x="11841350" y="4060975"/>
              <a:ext cx="79050" cy="68300"/>
            </a:xfrm>
            <a:custGeom>
              <a:rect b="b" l="l" r="r" t="t"/>
              <a:pathLst>
                <a:path extrusionOk="0" h="2732" w="3162">
                  <a:moveTo>
                    <a:pt x="1771" y="0"/>
                  </a:moveTo>
                  <a:cubicBezTo>
                    <a:pt x="1757" y="0"/>
                    <a:pt x="1743" y="0"/>
                    <a:pt x="1729" y="1"/>
                  </a:cubicBezTo>
                  <a:cubicBezTo>
                    <a:pt x="1" y="92"/>
                    <a:pt x="1" y="2661"/>
                    <a:pt x="1729" y="2729"/>
                  </a:cubicBezTo>
                  <a:cubicBezTo>
                    <a:pt x="1755" y="2731"/>
                    <a:pt x="1781" y="2732"/>
                    <a:pt x="1807" y="2732"/>
                  </a:cubicBezTo>
                  <a:cubicBezTo>
                    <a:pt x="2546" y="2732"/>
                    <a:pt x="3162" y="2112"/>
                    <a:pt x="3162" y="1365"/>
                  </a:cubicBezTo>
                  <a:cubicBezTo>
                    <a:pt x="3162" y="606"/>
                    <a:pt x="2526" y="0"/>
                    <a:pt x="1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5" name="Google Shape;10285;p42"/>
            <p:cNvSpPr/>
            <p:nvPr/>
          </p:nvSpPr>
          <p:spPr>
            <a:xfrm>
              <a:off x="12007350" y="3825625"/>
              <a:ext cx="68250" cy="68100"/>
            </a:xfrm>
            <a:custGeom>
              <a:rect b="b" l="l" r="r" t="t"/>
              <a:pathLst>
                <a:path extrusionOk="0" h="2724" w="2730">
                  <a:moveTo>
                    <a:pt x="1365" y="0"/>
                  </a:moveTo>
                  <a:cubicBezTo>
                    <a:pt x="615" y="0"/>
                    <a:pt x="1" y="614"/>
                    <a:pt x="24" y="1365"/>
                  </a:cubicBezTo>
                  <a:cubicBezTo>
                    <a:pt x="1" y="1547"/>
                    <a:pt x="46" y="1729"/>
                    <a:pt x="115" y="1888"/>
                  </a:cubicBezTo>
                  <a:cubicBezTo>
                    <a:pt x="353" y="2445"/>
                    <a:pt x="865" y="2723"/>
                    <a:pt x="1377" y="2723"/>
                  </a:cubicBezTo>
                  <a:cubicBezTo>
                    <a:pt x="1888" y="2723"/>
                    <a:pt x="2400" y="2445"/>
                    <a:pt x="2639" y="1888"/>
                  </a:cubicBezTo>
                  <a:cubicBezTo>
                    <a:pt x="2707" y="1729"/>
                    <a:pt x="2730" y="1547"/>
                    <a:pt x="2730" y="1365"/>
                  </a:cubicBezTo>
                  <a:cubicBezTo>
                    <a:pt x="2730" y="592"/>
                    <a:pt x="2138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6" name="Google Shape;10286;p42"/>
            <p:cNvSpPr/>
            <p:nvPr/>
          </p:nvSpPr>
          <p:spPr>
            <a:xfrm>
              <a:off x="12169950" y="3798900"/>
              <a:ext cx="5700" cy="7425"/>
            </a:xfrm>
            <a:custGeom>
              <a:rect b="b" l="l" r="r" t="t"/>
              <a:pathLst>
                <a:path extrusionOk="0" h="297" w="228">
                  <a:moveTo>
                    <a:pt x="1" y="1"/>
                  </a:moveTo>
                  <a:cubicBezTo>
                    <a:pt x="69" y="92"/>
                    <a:pt x="114" y="182"/>
                    <a:pt x="182" y="251"/>
                  </a:cubicBezTo>
                  <a:lnTo>
                    <a:pt x="22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7" name="Google Shape;10287;p42"/>
            <p:cNvSpPr/>
            <p:nvPr/>
          </p:nvSpPr>
          <p:spPr>
            <a:xfrm>
              <a:off x="11996000" y="4296900"/>
              <a:ext cx="79600" cy="68125"/>
            </a:xfrm>
            <a:custGeom>
              <a:rect b="b" l="l" r="r" t="t"/>
              <a:pathLst>
                <a:path extrusionOk="0" h="2725" w="3184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92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8" name="Google Shape;10288;p42"/>
            <p:cNvSpPr/>
            <p:nvPr/>
          </p:nvSpPr>
          <p:spPr>
            <a:xfrm>
              <a:off x="12155175" y="3904025"/>
              <a:ext cx="79050" cy="68300"/>
            </a:xfrm>
            <a:custGeom>
              <a:rect b="b" l="l" r="r" t="t"/>
              <a:pathLst>
                <a:path extrusionOk="0" h="2732" w="3162">
                  <a:moveTo>
                    <a:pt x="1829" y="0"/>
                  </a:moveTo>
                  <a:cubicBezTo>
                    <a:pt x="1803" y="0"/>
                    <a:pt x="1777" y="1"/>
                    <a:pt x="1751" y="2"/>
                  </a:cubicBezTo>
                  <a:cubicBezTo>
                    <a:pt x="0" y="71"/>
                    <a:pt x="0" y="2640"/>
                    <a:pt x="1751" y="2731"/>
                  </a:cubicBezTo>
                  <a:cubicBezTo>
                    <a:pt x="1765" y="2732"/>
                    <a:pt x="1779" y="2732"/>
                    <a:pt x="1793" y="2732"/>
                  </a:cubicBezTo>
                  <a:cubicBezTo>
                    <a:pt x="2547" y="2732"/>
                    <a:pt x="3161" y="2126"/>
                    <a:pt x="3161" y="1367"/>
                  </a:cubicBezTo>
                  <a:cubicBezTo>
                    <a:pt x="3161" y="620"/>
                    <a:pt x="2567" y="0"/>
                    <a:pt x="18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9" name="Google Shape;10289;p42"/>
            <p:cNvSpPr/>
            <p:nvPr/>
          </p:nvSpPr>
          <p:spPr>
            <a:xfrm>
              <a:off x="12007350" y="4139425"/>
              <a:ext cx="68250" cy="68600"/>
            </a:xfrm>
            <a:custGeom>
              <a:rect b="b" l="l" r="r" t="t"/>
              <a:pathLst>
                <a:path extrusionOk="0" h="2744" w="2730">
                  <a:moveTo>
                    <a:pt x="1368" y="1"/>
                  </a:moveTo>
                  <a:cubicBezTo>
                    <a:pt x="1019" y="1"/>
                    <a:pt x="672" y="137"/>
                    <a:pt x="410" y="410"/>
                  </a:cubicBezTo>
                  <a:cubicBezTo>
                    <a:pt x="342" y="478"/>
                    <a:pt x="297" y="547"/>
                    <a:pt x="251" y="615"/>
                  </a:cubicBezTo>
                  <a:cubicBezTo>
                    <a:pt x="137" y="751"/>
                    <a:pt x="69" y="933"/>
                    <a:pt x="46" y="1092"/>
                  </a:cubicBezTo>
                  <a:cubicBezTo>
                    <a:pt x="24" y="1183"/>
                    <a:pt x="1" y="1297"/>
                    <a:pt x="24" y="1388"/>
                  </a:cubicBezTo>
                  <a:cubicBezTo>
                    <a:pt x="10" y="2246"/>
                    <a:pt x="694" y="2744"/>
                    <a:pt x="1386" y="2744"/>
                  </a:cubicBezTo>
                  <a:cubicBezTo>
                    <a:pt x="1886" y="2744"/>
                    <a:pt x="2391" y="2483"/>
                    <a:pt x="2639" y="1911"/>
                  </a:cubicBezTo>
                  <a:cubicBezTo>
                    <a:pt x="2707" y="1752"/>
                    <a:pt x="2730" y="1570"/>
                    <a:pt x="2730" y="1388"/>
                  </a:cubicBezTo>
                  <a:cubicBezTo>
                    <a:pt x="2730" y="1297"/>
                    <a:pt x="2730" y="1183"/>
                    <a:pt x="2707" y="1092"/>
                  </a:cubicBezTo>
                  <a:cubicBezTo>
                    <a:pt x="2684" y="933"/>
                    <a:pt x="2616" y="751"/>
                    <a:pt x="2502" y="615"/>
                  </a:cubicBezTo>
                  <a:cubicBezTo>
                    <a:pt x="2457" y="547"/>
                    <a:pt x="2411" y="478"/>
                    <a:pt x="2343" y="410"/>
                  </a:cubicBezTo>
                  <a:cubicBezTo>
                    <a:pt x="2070" y="137"/>
                    <a:pt x="1718" y="1"/>
                    <a:pt x="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0" name="Google Shape;10290;p42"/>
            <p:cNvSpPr/>
            <p:nvPr/>
          </p:nvSpPr>
          <p:spPr>
            <a:xfrm>
              <a:off x="11841350" y="3904025"/>
              <a:ext cx="79050" cy="68300"/>
            </a:xfrm>
            <a:custGeom>
              <a:rect b="b" l="l" r="r" t="t"/>
              <a:pathLst>
                <a:path extrusionOk="0" h="2732" w="3162">
                  <a:moveTo>
                    <a:pt x="1807" y="0"/>
                  </a:moveTo>
                  <a:cubicBezTo>
                    <a:pt x="1781" y="0"/>
                    <a:pt x="1755" y="1"/>
                    <a:pt x="1729" y="2"/>
                  </a:cubicBezTo>
                  <a:cubicBezTo>
                    <a:pt x="1" y="71"/>
                    <a:pt x="1" y="2640"/>
                    <a:pt x="1729" y="2731"/>
                  </a:cubicBezTo>
                  <a:cubicBezTo>
                    <a:pt x="1743" y="2732"/>
                    <a:pt x="1757" y="2732"/>
                    <a:pt x="1771" y="2732"/>
                  </a:cubicBezTo>
                  <a:cubicBezTo>
                    <a:pt x="2526" y="2732"/>
                    <a:pt x="3162" y="2126"/>
                    <a:pt x="3162" y="1367"/>
                  </a:cubicBezTo>
                  <a:cubicBezTo>
                    <a:pt x="3162" y="620"/>
                    <a:pt x="2546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1" name="Google Shape;10291;p42"/>
            <p:cNvSpPr/>
            <p:nvPr/>
          </p:nvSpPr>
          <p:spPr>
            <a:xfrm>
              <a:off x="12007350" y="4453800"/>
              <a:ext cx="68250" cy="67125"/>
            </a:xfrm>
            <a:custGeom>
              <a:rect b="b" l="l" r="r" t="t"/>
              <a:pathLst>
                <a:path extrusionOk="0" h="2685" w="2730">
                  <a:moveTo>
                    <a:pt x="1368" y="1"/>
                  </a:moveTo>
                  <a:cubicBezTo>
                    <a:pt x="1019" y="1"/>
                    <a:pt x="672" y="137"/>
                    <a:pt x="410" y="410"/>
                  </a:cubicBezTo>
                  <a:cubicBezTo>
                    <a:pt x="342" y="456"/>
                    <a:pt x="297" y="524"/>
                    <a:pt x="251" y="615"/>
                  </a:cubicBezTo>
                  <a:cubicBezTo>
                    <a:pt x="137" y="751"/>
                    <a:pt x="69" y="911"/>
                    <a:pt x="46" y="1092"/>
                  </a:cubicBezTo>
                  <a:cubicBezTo>
                    <a:pt x="24" y="1183"/>
                    <a:pt x="1" y="1274"/>
                    <a:pt x="24" y="1388"/>
                  </a:cubicBezTo>
                  <a:cubicBezTo>
                    <a:pt x="58" y="2252"/>
                    <a:pt x="717" y="2684"/>
                    <a:pt x="1377" y="2684"/>
                  </a:cubicBezTo>
                  <a:cubicBezTo>
                    <a:pt x="2036" y="2684"/>
                    <a:pt x="2696" y="2252"/>
                    <a:pt x="2730" y="1388"/>
                  </a:cubicBezTo>
                  <a:cubicBezTo>
                    <a:pt x="2730" y="1274"/>
                    <a:pt x="2730" y="1183"/>
                    <a:pt x="2707" y="1092"/>
                  </a:cubicBezTo>
                  <a:cubicBezTo>
                    <a:pt x="2684" y="911"/>
                    <a:pt x="2616" y="751"/>
                    <a:pt x="2502" y="615"/>
                  </a:cubicBezTo>
                  <a:cubicBezTo>
                    <a:pt x="2457" y="524"/>
                    <a:pt x="2389" y="456"/>
                    <a:pt x="2343" y="410"/>
                  </a:cubicBezTo>
                  <a:cubicBezTo>
                    <a:pt x="2070" y="137"/>
                    <a:pt x="1718" y="1"/>
                    <a:pt x="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2" name="Google Shape;10292;p42"/>
            <p:cNvSpPr/>
            <p:nvPr/>
          </p:nvSpPr>
          <p:spPr>
            <a:xfrm>
              <a:off x="11214875" y="2961500"/>
              <a:ext cx="88700" cy="68250"/>
            </a:xfrm>
            <a:custGeom>
              <a:rect b="b" l="l" r="r" t="t"/>
              <a:pathLst>
                <a:path extrusionOk="0" h="2730" w="3548">
                  <a:moveTo>
                    <a:pt x="1660" y="1"/>
                  </a:moveTo>
                  <a:cubicBezTo>
                    <a:pt x="1456" y="1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23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3" name="Google Shape;10293;p42"/>
            <p:cNvSpPr/>
            <p:nvPr/>
          </p:nvSpPr>
          <p:spPr>
            <a:xfrm>
              <a:off x="10948250" y="4219025"/>
              <a:ext cx="36975" cy="67100"/>
            </a:xfrm>
            <a:custGeom>
              <a:rect b="b" l="l" r="r" t="t"/>
              <a:pathLst>
                <a:path extrusionOk="0" h="2684" w="1479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4" name="Google Shape;10294;p42"/>
            <p:cNvSpPr/>
            <p:nvPr/>
          </p:nvSpPr>
          <p:spPr>
            <a:xfrm>
              <a:off x="10948250" y="3904650"/>
              <a:ext cx="36975" cy="67100"/>
            </a:xfrm>
            <a:custGeom>
              <a:rect b="b" l="l" r="r" t="t"/>
              <a:pathLst>
                <a:path extrusionOk="0" h="2684" w="1479">
                  <a:moveTo>
                    <a:pt x="0" y="0"/>
                  </a:moveTo>
                  <a:lnTo>
                    <a:pt x="0" y="2683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5" name="Google Shape;10295;p42"/>
            <p:cNvSpPr/>
            <p:nvPr/>
          </p:nvSpPr>
          <p:spPr>
            <a:xfrm>
              <a:off x="10948250" y="3276450"/>
              <a:ext cx="36975" cy="66550"/>
            </a:xfrm>
            <a:custGeom>
              <a:rect b="b" l="l" r="r" t="t"/>
              <a:pathLst>
                <a:path extrusionOk="0" h="2662" w="1479">
                  <a:moveTo>
                    <a:pt x="0" y="1"/>
                  </a:moveTo>
                  <a:lnTo>
                    <a:pt x="0" y="2661"/>
                  </a:lnTo>
                  <a:cubicBezTo>
                    <a:pt x="1479" y="2366"/>
                    <a:pt x="1479" y="27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6" name="Google Shape;10296;p42"/>
            <p:cNvSpPr/>
            <p:nvPr/>
          </p:nvSpPr>
          <p:spPr>
            <a:xfrm>
              <a:off x="10948250" y="3747725"/>
              <a:ext cx="36975" cy="66550"/>
            </a:xfrm>
            <a:custGeom>
              <a:rect b="b" l="l" r="r" t="t"/>
              <a:pathLst>
                <a:path extrusionOk="0" h="2662" w="1479">
                  <a:moveTo>
                    <a:pt x="0" y="1"/>
                  </a:moveTo>
                  <a:lnTo>
                    <a:pt x="0" y="2662"/>
                  </a:lnTo>
                  <a:cubicBezTo>
                    <a:pt x="1479" y="2366"/>
                    <a:pt x="1479" y="29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7" name="Google Shape;10297;p42"/>
            <p:cNvSpPr/>
            <p:nvPr/>
          </p:nvSpPr>
          <p:spPr>
            <a:xfrm>
              <a:off x="10948250" y="3433350"/>
              <a:ext cx="36975" cy="66550"/>
            </a:xfrm>
            <a:custGeom>
              <a:rect b="b" l="l" r="r" t="t"/>
              <a:pathLst>
                <a:path extrusionOk="0" h="2662" w="1479">
                  <a:moveTo>
                    <a:pt x="0" y="1"/>
                  </a:moveTo>
                  <a:lnTo>
                    <a:pt x="0" y="2661"/>
                  </a:lnTo>
                  <a:cubicBezTo>
                    <a:pt x="1479" y="2366"/>
                    <a:pt x="1479" y="27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8" name="Google Shape;10298;p42"/>
            <p:cNvSpPr/>
            <p:nvPr/>
          </p:nvSpPr>
          <p:spPr>
            <a:xfrm>
              <a:off x="10948250" y="3590250"/>
              <a:ext cx="36975" cy="67125"/>
            </a:xfrm>
            <a:custGeom>
              <a:rect b="b" l="l" r="r" t="t"/>
              <a:pathLst>
                <a:path extrusionOk="0" h="2685" w="1479">
                  <a:moveTo>
                    <a:pt x="0" y="1"/>
                  </a:moveTo>
                  <a:lnTo>
                    <a:pt x="0" y="2684"/>
                  </a:lnTo>
                  <a:cubicBezTo>
                    <a:pt x="1479" y="2389"/>
                    <a:pt x="1479" y="29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9" name="Google Shape;10299;p42"/>
            <p:cNvSpPr/>
            <p:nvPr/>
          </p:nvSpPr>
          <p:spPr>
            <a:xfrm>
              <a:off x="10948250" y="4061550"/>
              <a:ext cx="36975" cy="67100"/>
            </a:xfrm>
            <a:custGeom>
              <a:rect b="b" l="l" r="r" t="t"/>
              <a:pathLst>
                <a:path extrusionOk="0" h="2684" w="1479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0" name="Google Shape;10300;p42"/>
            <p:cNvSpPr/>
            <p:nvPr/>
          </p:nvSpPr>
          <p:spPr>
            <a:xfrm>
              <a:off x="11053425" y="2883025"/>
              <a:ext cx="79600" cy="67875"/>
            </a:xfrm>
            <a:custGeom>
              <a:rect b="b" l="l" r="r" t="t"/>
              <a:pathLst>
                <a:path extrusionOk="0" h="2715" w="3184">
                  <a:moveTo>
                    <a:pt x="1860" y="1"/>
                  </a:moveTo>
                  <a:cubicBezTo>
                    <a:pt x="1846" y="1"/>
                    <a:pt x="1833" y="1"/>
                    <a:pt x="1819" y="2"/>
                  </a:cubicBezTo>
                  <a:cubicBezTo>
                    <a:pt x="614" y="2"/>
                    <a:pt x="0" y="1457"/>
                    <a:pt x="864" y="2321"/>
                  </a:cubicBezTo>
                  <a:cubicBezTo>
                    <a:pt x="1143" y="2592"/>
                    <a:pt x="1483" y="2715"/>
                    <a:pt x="1816" y="2715"/>
                  </a:cubicBezTo>
                  <a:cubicBezTo>
                    <a:pt x="2516" y="2715"/>
                    <a:pt x="3184" y="2175"/>
                    <a:pt x="3184" y="1343"/>
                  </a:cubicBezTo>
                  <a:cubicBezTo>
                    <a:pt x="3184" y="606"/>
                    <a:pt x="2592" y="1"/>
                    <a:pt x="1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1" name="Google Shape;10301;p42"/>
            <p:cNvSpPr/>
            <p:nvPr/>
          </p:nvSpPr>
          <p:spPr>
            <a:xfrm>
              <a:off x="11053425" y="2725575"/>
              <a:ext cx="79600" cy="68425"/>
            </a:xfrm>
            <a:custGeom>
              <a:rect b="b" l="l" r="r" t="t"/>
              <a:pathLst>
                <a:path extrusionOk="0" h="2737" w="3184">
                  <a:moveTo>
                    <a:pt x="1819" y="1"/>
                  </a:moveTo>
                  <a:cubicBezTo>
                    <a:pt x="614" y="1"/>
                    <a:pt x="0" y="1479"/>
                    <a:pt x="864" y="2343"/>
                  </a:cubicBezTo>
                  <a:cubicBezTo>
                    <a:pt x="1136" y="2614"/>
                    <a:pt x="1473" y="2737"/>
                    <a:pt x="1806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2" name="Google Shape;10302;p42"/>
            <p:cNvSpPr/>
            <p:nvPr/>
          </p:nvSpPr>
          <p:spPr>
            <a:xfrm>
              <a:off x="11053425" y="3039950"/>
              <a:ext cx="79600" cy="68125"/>
            </a:xfrm>
            <a:custGeom>
              <a:rect b="b" l="l" r="r" t="t"/>
              <a:pathLst>
                <a:path extrusionOk="0" h="2725" w="3184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3" name="Google Shape;10303;p42"/>
            <p:cNvSpPr/>
            <p:nvPr/>
          </p:nvSpPr>
          <p:spPr>
            <a:xfrm>
              <a:off x="11061025" y="2568475"/>
              <a:ext cx="72000" cy="68200"/>
            </a:xfrm>
            <a:custGeom>
              <a:rect b="b" l="l" r="r" t="t"/>
              <a:pathLst>
                <a:path extrusionOk="0" h="2728" w="2880">
                  <a:moveTo>
                    <a:pt x="1558" y="0"/>
                  </a:moveTo>
                  <a:cubicBezTo>
                    <a:pt x="781" y="0"/>
                    <a:pt x="0" y="650"/>
                    <a:pt x="197" y="1646"/>
                  </a:cubicBezTo>
                  <a:cubicBezTo>
                    <a:pt x="343" y="2380"/>
                    <a:pt x="926" y="2727"/>
                    <a:pt x="1511" y="2727"/>
                  </a:cubicBezTo>
                  <a:cubicBezTo>
                    <a:pt x="2194" y="2727"/>
                    <a:pt x="2880" y="2255"/>
                    <a:pt x="2880" y="1373"/>
                  </a:cubicBezTo>
                  <a:cubicBezTo>
                    <a:pt x="2880" y="1191"/>
                    <a:pt x="2857" y="1009"/>
                    <a:pt x="2766" y="827"/>
                  </a:cubicBezTo>
                  <a:cubicBezTo>
                    <a:pt x="2522" y="252"/>
                    <a:pt x="204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4" name="Google Shape;10304;p42"/>
            <p:cNvSpPr/>
            <p:nvPr/>
          </p:nvSpPr>
          <p:spPr>
            <a:xfrm>
              <a:off x="10948250" y="4375925"/>
              <a:ext cx="36975" cy="67100"/>
            </a:xfrm>
            <a:custGeom>
              <a:rect b="b" l="l" r="r" t="t"/>
              <a:pathLst>
                <a:path extrusionOk="0" h="2684" w="1479">
                  <a:moveTo>
                    <a:pt x="0" y="1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5" name="Google Shape;10305;p42"/>
            <p:cNvSpPr/>
            <p:nvPr/>
          </p:nvSpPr>
          <p:spPr>
            <a:xfrm>
              <a:off x="10948250" y="4533400"/>
              <a:ext cx="27875" cy="66550"/>
            </a:xfrm>
            <a:custGeom>
              <a:rect b="b" l="l" r="r" t="t"/>
              <a:pathLst>
                <a:path extrusionOk="0" h="2662" w="1115">
                  <a:moveTo>
                    <a:pt x="0" y="1"/>
                  </a:moveTo>
                  <a:lnTo>
                    <a:pt x="0" y="2661"/>
                  </a:lnTo>
                  <a:cubicBezTo>
                    <a:pt x="637" y="2525"/>
                    <a:pt x="1115" y="1979"/>
                    <a:pt x="1115" y="1319"/>
                  </a:cubicBezTo>
                  <a:cubicBezTo>
                    <a:pt x="1115" y="683"/>
                    <a:pt x="637" y="1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6" name="Google Shape;10306;p42"/>
            <p:cNvSpPr/>
            <p:nvPr/>
          </p:nvSpPr>
          <p:spPr>
            <a:xfrm>
              <a:off x="11053425" y="3196850"/>
              <a:ext cx="79600" cy="68425"/>
            </a:xfrm>
            <a:custGeom>
              <a:rect b="b" l="l" r="r" t="t"/>
              <a:pathLst>
                <a:path extrusionOk="0" h="2737" w="3184">
                  <a:moveTo>
                    <a:pt x="1819" y="1"/>
                  </a:moveTo>
                  <a:cubicBezTo>
                    <a:pt x="614" y="1"/>
                    <a:pt x="0" y="1479"/>
                    <a:pt x="864" y="2343"/>
                  </a:cubicBezTo>
                  <a:cubicBezTo>
                    <a:pt x="1136" y="2615"/>
                    <a:pt x="1473" y="2737"/>
                    <a:pt x="1806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7" name="Google Shape;10307;p42"/>
            <p:cNvSpPr/>
            <p:nvPr/>
          </p:nvSpPr>
          <p:spPr>
            <a:xfrm>
              <a:off x="11693550" y="4611275"/>
              <a:ext cx="68250" cy="43250"/>
            </a:xfrm>
            <a:custGeom>
              <a:rect b="b" l="l" r="r" t="t"/>
              <a:pathLst>
                <a:path extrusionOk="0" h="1730" w="2730">
                  <a:moveTo>
                    <a:pt x="1323" y="0"/>
                  </a:moveTo>
                  <a:cubicBezTo>
                    <a:pt x="571" y="0"/>
                    <a:pt x="0" y="606"/>
                    <a:pt x="0" y="1365"/>
                  </a:cubicBezTo>
                  <a:cubicBezTo>
                    <a:pt x="0" y="1479"/>
                    <a:pt x="23" y="1615"/>
                    <a:pt x="46" y="1729"/>
                  </a:cubicBezTo>
                  <a:lnTo>
                    <a:pt x="2661" y="1729"/>
                  </a:lnTo>
                  <a:cubicBezTo>
                    <a:pt x="2707" y="1615"/>
                    <a:pt x="2729" y="1479"/>
                    <a:pt x="2729" y="1365"/>
                  </a:cubicBezTo>
                  <a:cubicBezTo>
                    <a:pt x="2729" y="606"/>
                    <a:pt x="2137" y="0"/>
                    <a:pt x="1405" y="0"/>
                  </a:cubicBezTo>
                  <a:cubicBezTo>
                    <a:pt x="1392" y="0"/>
                    <a:pt x="1378" y="0"/>
                    <a:pt x="1365" y="1"/>
                  </a:cubicBezTo>
                  <a:cubicBezTo>
                    <a:pt x="1351" y="0"/>
                    <a:pt x="1337" y="0"/>
                    <a:pt x="1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8" name="Google Shape;10308;p42"/>
            <p:cNvSpPr/>
            <p:nvPr/>
          </p:nvSpPr>
          <p:spPr>
            <a:xfrm>
              <a:off x="10948250" y="3118975"/>
              <a:ext cx="36975" cy="67100"/>
            </a:xfrm>
            <a:custGeom>
              <a:rect b="b" l="l" r="r" t="t"/>
              <a:pathLst>
                <a:path extrusionOk="0" h="2684" w="1479">
                  <a:moveTo>
                    <a:pt x="0" y="1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9" name="Google Shape;10309;p42"/>
            <p:cNvSpPr/>
            <p:nvPr/>
          </p:nvSpPr>
          <p:spPr>
            <a:xfrm>
              <a:off x="11064800" y="4611275"/>
              <a:ext cx="68225" cy="43250"/>
            </a:xfrm>
            <a:custGeom>
              <a:rect b="b" l="l" r="r" t="t"/>
              <a:pathLst>
                <a:path extrusionOk="0" h="1730" w="2729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0" name="Google Shape;10310;p42"/>
            <p:cNvSpPr/>
            <p:nvPr/>
          </p:nvSpPr>
          <p:spPr>
            <a:xfrm>
              <a:off x="12007350" y="4611275"/>
              <a:ext cx="68250" cy="43250"/>
            </a:xfrm>
            <a:custGeom>
              <a:rect b="b" l="l" r="r" t="t"/>
              <a:pathLst>
                <a:path extrusionOk="0" h="1730" w="2730">
                  <a:moveTo>
                    <a:pt x="1365" y="1"/>
                  </a:moveTo>
                  <a:cubicBezTo>
                    <a:pt x="615" y="1"/>
                    <a:pt x="1" y="592"/>
                    <a:pt x="24" y="1365"/>
                  </a:cubicBezTo>
                  <a:cubicBezTo>
                    <a:pt x="24" y="1479"/>
                    <a:pt x="46" y="1615"/>
                    <a:pt x="69" y="1729"/>
                  </a:cubicBezTo>
                  <a:lnTo>
                    <a:pt x="2684" y="1729"/>
                  </a:lnTo>
                  <a:cubicBezTo>
                    <a:pt x="2707" y="1615"/>
                    <a:pt x="2730" y="1479"/>
                    <a:pt x="2730" y="1365"/>
                  </a:cubicBezTo>
                  <a:cubicBezTo>
                    <a:pt x="2730" y="592"/>
                    <a:pt x="2138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1" name="Google Shape;10311;p42"/>
            <p:cNvSpPr/>
            <p:nvPr/>
          </p:nvSpPr>
          <p:spPr>
            <a:xfrm>
              <a:off x="12636125" y="4611275"/>
              <a:ext cx="68250" cy="43250"/>
            </a:xfrm>
            <a:custGeom>
              <a:rect b="b" l="l" r="r" t="t"/>
              <a:pathLst>
                <a:path extrusionOk="0" h="1730" w="2730">
                  <a:moveTo>
                    <a:pt x="1365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2" name="Google Shape;10312;p42"/>
            <p:cNvSpPr/>
            <p:nvPr/>
          </p:nvSpPr>
          <p:spPr>
            <a:xfrm>
              <a:off x="12321750" y="4611275"/>
              <a:ext cx="68225" cy="43250"/>
            </a:xfrm>
            <a:custGeom>
              <a:rect b="b" l="l" r="r" t="t"/>
              <a:pathLst>
                <a:path extrusionOk="0" h="1730" w="2729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3" name="Google Shape;10313;p42"/>
            <p:cNvSpPr/>
            <p:nvPr/>
          </p:nvSpPr>
          <p:spPr>
            <a:xfrm>
              <a:off x="11379175" y="4611275"/>
              <a:ext cx="68250" cy="43250"/>
            </a:xfrm>
            <a:custGeom>
              <a:rect b="b" l="l" r="r" t="t"/>
              <a:pathLst>
                <a:path extrusionOk="0" h="1730" w="2730">
                  <a:moveTo>
                    <a:pt x="1365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4" name="Google Shape;10314;p42"/>
            <p:cNvSpPr/>
            <p:nvPr/>
          </p:nvSpPr>
          <p:spPr>
            <a:xfrm>
              <a:off x="10948250" y="2805175"/>
              <a:ext cx="36975" cy="66525"/>
            </a:xfrm>
            <a:custGeom>
              <a:rect b="b" l="l" r="r" t="t"/>
              <a:pathLst>
                <a:path extrusionOk="0" h="2661" w="1479">
                  <a:moveTo>
                    <a:pt x="0" y="0"/>
                  </a:moveTo>
                  <a:lnTo>
                    <a:pt x="0" y="2661"/>
                  </a:lnTo>
                  <a:cubicBezTo>
                    <a:pt x="1479" y="2365"/>
                    <a:pt x="1479" y="27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5" name="Google Shape;10315;p42"/>
            <p:cNvSpPr/>
            <p:nvPr/>
          </p:nvSpPr>
          <p:spPr>
            <a:xfrm>
              <a:off x="10948250" y="2345825"/>
              <a:ext cx="26175" cy="54600"/>
            </a:xfrm>
            <a:custGeom>
              <a:rect b="b" l="l" r="r" t="t"/>
              <a:pathLst>
                <a:path extrusionOk="0" h="2184" w="1047">
                  <a:moveTo>
                    <a:pt x="0" y="0"/>
                  </a:moveTo>
                  <a:lnTo>
                    <a:pt x="0" y="2183"/>
                  </a:lnTo>
                  <a:cubicBezTo>
                    <a:pt x="501" y="2092"/>
                    <a:pt x="910" y="1706"/>
                    <a:pt x="1046" y="12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6" name="Google Shape;10316;p42"/>
            <p:cNvSpPr/>
            <p:nvPr/>
          </p:nvSpPr>
          <p:spPr>
            <a:xfrm>
              <a:off x="10948250" y="2962075"/>
              <a:ext cx="36975" cy="66525"/>
            </a:xfrm>
            <a:custGeom>
              <a:rect b="b" l="l" r="r" t="t"/>
              <a:pathLst>
                <a:path extrusionOk="0" h="2661" w="1479">
                  <a:moveTo>
                    <a:pt x="0" y="0"/>
                  </a:moveTo>
                  <a:lnTo>
                    <a:pt x="0" y="2661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7" name="Google Shape;10317;p42"/>
            <p:cNvSpPr/>
            <p:nvPr/>
          </p:nvSpPr>
          <p:spPr>
            <a:xfrm>
              <a:off x="10948250" y="2490775"/>
              <a:ext cx="36975" cy="66550"/>
            </a:xfrm>
            <a:custGeom>
              <a:rect b="b" l="l" r="r" t="t"/>
              <a:pathLst>
                <a:path extrusionOk="0" h="2662" w="1479">
                  <a:moveTo>
                    <a:pt x="0" y="1"/>
                  </a:moveTo>
                  <a:lnTo>
                    <a:pt x="0" y="2662"/>
                  </a:lnTo>
                  <a:cubicBezTo>
                    <a:pt x="1479" y="2389"/>
                    <a:pt x="1479" y="27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8" name="Google Shape;10318;p42"/>
            <p:cNvSpPr/>
            <p:nvPr/>
          </p:nvSpPr>
          <p:spPr>
            <a:xfrm>
              <a:off x="10948250" y="2647700"/>
              <a:ext cx="36975" cy="67100"/>
            </a:xfrm>
            <a:custGeom>
              <a:rect b="b" l="l" r="r" t="t"/>
              <a:pathLst>
                <a:path extrusionOk="0" h="2684" w="1479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9" name="Google Shape;10319;p42"/>
            <p:cNvSpPr/>
            <p:nvPr/>
          </p:nvSpPr>
          <p:spPr>
            <a:xfrm>
              <a:off x="11064800" y="3825625"/>
              <a:ext cx="68225" cy="68100"/>
            </a:xfrm>
            <a:custGeom>
              <a:rect b="b" l="l" r="r" t="t"/>
              <a:pathLst>
                <a:path extrusionOk="0" h="2724" w="2729">
                  <a:moveTo>
                    <a:pt x="1364" y="0"/>
                  </a:moveTo>
                  <a:cubicBezTo>
                    <a:pt x="614" y="0"/>
                    <a:pt x="0" y="592"/>
                    <a:pt x="0" y="1365"/>
                  </a:cubicBezTo>
                  <a:cubicBezTo>
                    <a:pt x="0" y="1547"/>
                    <a:pt x="46" y="1729"/>
                    <a:pt x="114" y="1888"/>
                  </a:cubicBezTo>
                  <a:cubicBezTo>
                    <a:pt x="353" y="2445"/>
                    <a:pt x="864" y="2723"/>
                    <a:pt x="1373" y="2723"/>
                  </a:cubicBezTo>
                  <a:cubicBezTo>
                    <a:pt x="1882" y="2723"/>
                    <a:pt x="2388" y="2445"/>
                    <a:pt x="2615" y="1888"/>
                  </a:cubicBezTo>
                  <a:cubicBezTo>
                    <a:pt x="2683" y="1729"/>
                    <a:pt x="2729" y="1547"/>
                    <a:pt x="2729" y="1365"/>
                  </a:cubicBezTo>
                  <a:cubicBezTo>
                    <a:pt x="2729" y="614"/>
                    <a:pt x="2115" y="0"/>
                    <a:pt x="1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0" name="Google Shape;10320;p42"/>
            <p:cNvSpPr/>
            <p:nvPr/>
          </p:nvSpPr>
          <p:spPr>
            <a:xfrm>
              <a:off x="11214875" y="4375350"/>
              <a:ext cx="88700" cy="68250"/>
            </a:xfrm>
            <a:custGeom>
              <a:rect b="b" l="l" r="r" t="t"/>
              <a:pathLst>
                <a:path extrusionOk="0" h="2730" w="3548">
                  <a:moveTo>
                    <a:pt x="1660" y="1"/>
                  </a:moveTo>
                  <a:cubicBezTo>
                    <a:pt x="1456" y="1"/>
                    <a:pt x="1297" y="46"/>
                    <a:pt x="1115" y="115"/>
                  </a:cubicBezTo>
                  <a:cubicBezTo>
                    <a:pt x="0" y="592"/>
                    <a:pt x="0" y="2161"/>
                    <a:pt x="1115" y="2639"/>
                  </a:cubicBezTo>
                  <a:cubicBezTo>
                    <a:pt x="1297" y="2707"/>
                    <a:pt x="1456" y="2730"/>
                    <a:pt x="1660" y="2730"/>
                  </a:cubicBezTo>
                  <a:cubicBezTo>
                    <a:pt x="3139" y="2730"/>
                    <a:pt x="3548" y="683"/>
                    <a:pt x="2183" y="115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1" name="Google Shape;10321;p42"/>
            <p:cNvSpPr/>
            <p:nvPr/>
          </p:nvSpPr>
          <p:spPr>
            <a:xfrm>
              <a:off x="11214875" y="4060975"/>
              <a:ext cx="88700" cy="68250"/>
            </a:xfrm>
            <a:custGeom>
              <a:rect b="b" l="l" r="r" t="t"/>
              <a:pathLst>
                <a:path extrusionOk="0" h="2730" w="3548">
                  <a:moveTo>
                    <a:pt x="1660" y="1"/>
                  </a:moveTo>
                  <a:cubicBezTo>
                    <a:pt x="1456" y="1"/>
                    <a:pt x="1297" y="46"/>
                    <a:pt x="1115" y="114"/>
                  </a:cubicBezTo>
                  <a:cubicBezTo>
                    <a:pt x="0" y="592"/>
                    <a:pt x="0" y="2161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2" name="Google Shape;10322;p42"/>
            <p:cNvSpPr/>
            <p:nvPr/>
          </p:nvSpPr>
          <p:spPr>
            <a:xfrm>
              <a:off x="11214875" y="4532275"/>
              <a:ext cx="88700" cy="68225"/>
            </a:xfrm>
            <a:custGeom>
              <a:rect b="b" l="l" r="r" t="t"/>
              <a:pathLst>
                <a:path extrusionOk="0" h="2729" w="3548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91"/>
                    <a:pt x="0" y="2160"/>
                    <a:pt x="1115" y="2615"/>
                  </a:cubicBezTo>
                  <a:cubicBezTo>
                    <a:pt x="1297" y="2706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3" name="Google Shape;10323;p42"/>
            <p:cNvSpPr/>
            <p:nvPr/>
          </p:nvSpPr>
          <p:spPr>
            <a:xfrm>
              <a:off x="11214875" y="4218450"/>
              <a:ext cx="88700" cy="68250"/>
            </a:xfrm>
            <a:custGeom>
              <a:rect b="b" l="l" r="r" t="t"/>
              <a:pathLst>
                <a:path extrusionOk="0" h="2730" w="3548">
                  <a:moveTo>
                    <a:pt x="1660" y="1"/>
                  </a:moveTo>
                  <a:cubicBezTo>
                    <a:pt x="1456" y="1"/>
                    <a:pt x="1297" y="23"/>
                    <a:pt x="1115" y="92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07"/>
                    <a:pt x="1660" y="2729"/>
                  </a:cubicBezTo>
                  <a:cubicBezTo>
                    <a:pt x="3139" y="2707"/>
                    <a:pt x="3548" y="683"/>
                    <a:pt x="2183" y="92"/>
                  </a:cubicBezTo>
                  <a:cubicBezTo>
                    <a:pt x="2002" y="23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4" name="Google Shape;10324;p42"/>
            <p:cNvSpPr/>
            <p:nvPr/>
          </p:nvSpPr>
          <p:spPr>
            <a:xfrm>
              <a:off x="11214875" y="3589700"/>
              <a:ext cx="82450" cy="68250"/>
            </a:xfrm>
            <a:custGeom>
              <a:rect b="b" l="l" r="r" t="t"/>
              <a:pathLst>
                <a:path extrusionOk="0" h="2730" w="3298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69"/>
                    <a:pt x="0" y="2161"/>
                    <a:pt x="1115" y="2615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1820" y="2729"/>
                    <a:pt x="2002" y="2684"/>
                    <a:pt x="2183" y="2615"/>
                  </a:cubicBezTo>
                  <a:cubicBezTo>
                    <a:pt x="3298" y="2161"/>
                    <a:pt x="3298" y="569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5" name="Google Shape;10325;p42"/>
            <p:cNvSpPr/>
            <p:nvPr/>
          </p:nvSpPr>
          <p:spPr>
            <a:xfrm>
              <a:off x="11214875" y="3904075"/>
              <a:ext cx="82450" cy="68250"/>
            </a:xfrm>
            <a:custGeom>
              <a:rect b="b" l="l" r="r" t="t"/>
              <a:pathLst>
                <a:path extrusionOk="0" h="2730" w="3298">
                  <a:moveTo>
                    <a:pt x="1660" y="0"/>
                  </a:moveTo>
                  <a:cubicBezTo>
                    <a:pt x="1456" y="0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1820" y="2729"/>
                    <a:pt x="2002" y="2684"/>
                    <a:pt x="2183" y="2616"/>
                  </a:cubicBezTo>
                  <a:cubicBezTo>
                    <a:pt x="3298" y="2161"/>
                    <a:pt x="3298" y="569"/>
                    <a:pt x="2183" y="114"/>
                  </a:cubicBezTo>
                  <a:cubicBezTo>
                    <a:pt x="2002" y="23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6" name="Google Shape;10326;p42"/>
            <p:cNvSpPr/>
            <p:nvPr/>
          </p:nvSpPr>
          <p:spPr>
            <a:xfrm>
              <a:off x="11214875" y="3747025"/>
              <a:ext cx="82450" cy="67825"/>
            </a:xfrm>
            <a:custGeom>
              <a:rect b="b" l="l" r="r" t="t"/>
              <a:pathLst>
                <a:path extrusionOk="0" h="2713" w="3298">
                  <a:moveTo>
                    <a:pt x="1556" y="0"/>
                  </a:moveTo>
                  <a:cubicBezTo>
                    <a:pt x="1399" y="0"/>
                    <a:pt x="1264" y="41"/>
                    <a:pt x="1115" y="97"/>
                  </a:cubicBezTo>
                  <a:cubicBezTo>
                    <a:pt x="0" y="575"/>
                    <a:pt x="0" y="2144"/>
                    <a:pt x="1115" y="2621"/>
                  </a:cubicBezTo>
                  <a:cubicBezTo>
                    <a:pt x="1297" y="2690"/>
                    <a:pt x="1456" y="2712"/>
                    <a:pt x="1660" y="2712"/>
                  </a:cubicBezTo>
                  <a:cubicBezTo>
                    <a:pt x="1820" y="2712"/>
                    <a:pt x="2002" y="2690"/>
                    <a:pt x="2183" y="2621"/>
                  </a:cubicBezTo>
                  <a:cubicBezTo>
                    <a:pt x="3298" y="2144"/>
                    <a:pt x="3298" y="575"/>
                    <a:pt x="2183" y="97"/>
                  </a:cubicBezTo>
                  <a:cubicBezTo>
                    <a:pt x="2034" y="41"/>
                    <a:pt x="1884" y="0"/>
                    <a:pt x="1747" y="0"/>
                  </a:cubicBezTo>
                  <a:cubicBezTo>
                    <a:pt x="1718" y="0"/>
                    <a:pt x="1689" y="2"/>
                    <a:pt x="1660" y="6"/>
                  </a:cubicBezTo>
                  <a:cubicBezTo>
                    <a:pt x="1624" y="2"/>
                    <a:pt x="1589" y="0"/>
                    <a:pt x="1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7" name="Google Shape;10327;p42"/>
            <p:cNvSpPr/>
            <p:nvPr/>
          </p:nvSpPr>
          <p:spPr>
            <a:xfrm>
              <a:off x="11367950" y="3354325"/>
              <a:ext cx="79475" cy="68125"/>
            </a:xfrm>
            <a:custGeom>
              <a:rect b="b" l="l" r="r" t="t"/>
              <a:pathLst>
                <a:path extrusionOk="0" h="2725" w="3179">
                  <a:moveTo>
                    <a:pt x="1786" y="1"/>
                  </a:moveTo>
                  <a:cubicBezTo>
                    <a:pt x="577" y="1"/>
                    <a:pt x="1" y="1463"/>
                    <a:pt x="836" y="2320"/>
                  </a:cubicBezTo>
                  <a:cubicBezTo>
                    <a:pt x="1116" y="2600"/>
                    <a:pt x="1460" y="2725"/>
                    <a:pt x="1797" y="2725"/>
                  </a:cubicBezTo>
                  <a:cubicBezTo>
                    <a:pt x="2502" y="2725"/>
                    <a:pt x="3178" y="2180"/>
                    <a:pt x="3178" y="1365"/>
                  </a:cubicBezTo>
                  <a:cubicBezTo>
                    <a:pt x="3178" y="592"/>
                    <a:pt x="2564" y="1"/>
                    <a:pt x="1814" y="1"/>
                  </a:cubicBezTo>
                  <a:cubicBezTo>
                    <a:pt x="1804" y="1"/>
                    <a:pt x="1795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8" name="Google Shape;10328;p42"/>
            <p:cNvSpPr/>
            <p:nvPr/>
          </p:nvSpPr>
          <p:spPr>
            <a:xfrm>
              <a:off x="11378825" y="2884750"/>
              <a:ext cx="64050" cy="66750"/>
            </a:xfrm>
            <a:custGeom>
              <a:rect b="b" l="l" r="r" t="t"/>
              <a:pathLst>
                <a:path extrusionOk="0" h="2670" w="2562">
                  <a:moveTo>
                    <a:pt x="924" y="1"/>
                  </a:moveTo>
                  <a:cubicBezTo>
                    <a:pt x="378" y="205"/>
                    <a:pt x="14" y="706"/>
                    <a:pt x="14" y="1274"/>
                  </a:cubicBezTo>
                  <a:cubicBezTo>
                    <a:pt x="0" y="2143"/>
                    <a:pt x="690" y="2669"/>
                    <a:pt x="1386" y="2669"/>
                  </a:cubicBezTo>
                  <a:cubicBezTo>
                    <a:pt x="1838" y="2669"/>
                    <a:pt x="2293" y="2448"/>
                    <a:pt x="2561" y="1956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9" name="Google Shape;10329;p42"/>
            <p:cNvSpPr/>
            <p:nvPr/>
          </p:nvSpPr>
          <p:spPr>
            <a:xfrm>
              <a:off x="11379175" y="3511250"/>
              <a:ext cx="68250" cy="68100"/>
            </a:xfrm>
            <a:custGeom>
              <a:rect b="b" l="l" r="r" t="t"/>
              <a:pathLst>
                <a:path extrusionOk="0" h="2724" w="2730">
                  <a:moveTo>
                    <a:pt x="1365" y="0"/>
                  </a:moveTo>
                  <a:cubicBezTo>
                    <a:pt x="614" y="0"/>
                    <a:pt x="0" y="614"/>
                    <a:pt x="0" y="1365"/>
                  </a:cubicBezTo>
                  <a:cubicBezTo>
                    <a:pt x="0" y="1546"/>
                    <a:pt x="46" y="1728"/>
                    <a:pt x="114" y="1888"/>
                  </a:cubicBezTo>
                  <a:cubicBezTo>
                    <a:pt x="341" y="2445"/>
                    <a:pt x="847" y="2723"/>
                    <a:pt x="1356" y="2723"/>
                  </a:cubicBezTo>
                  <a:cubicBezTo>
                    <a:pt x="1865" y="2723"/>
                    <a:pt x="2377" y="2445"/>
                    <a:pt x="2615" y="1888"/>
                  </a:cubicBezTo>
                  <a:cubicBezTo>
                    <a:pt x="2684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0" name="Google Shape;10330;p42"/>
            <p:cNvSpPr/>
            <p:nvPr/>
          </p:nvSpPr>
          <p:spPr>
            <a:xfrm>
              <a:off x="11367800" y="3196850"/>
              <a:ext cx="79625" cy="68425"/>
            </a:xfrm>
            <a:custGeom>
              <a:rect b="b" l="l" r="r" t="t"/>
              <a:pathLst>
                <a:path extrusionOk="0" h="2737" w="3185">
                  <a:moveTo>
                    <a:pt x="1820" y="1"/>
                  </a:moveTo>
                  <a:cubicBezTo>
                    <a:pt x="592" y="1"/>
                    <a:pt x="0" y="1479"/>
                    <a:pt x="842" y="2343"/>
                  </a:cubicBezTo>
                  <a:cubicBezTo>
                    <a:pt x="1121" y="2615"/>
                    <a:pt x="1463" y="2737"/>
                    <a:pt x="1799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1" name="Google Shape;10331;p42"/>
            <p:cNvSpPr/>
            <p:nvPr/>
          </p:nvSpPr>
          <p:spPr>
            <a:xfrm>
              <a:off x="11367800" y="3039950"/>
              <a:ext cx="79625" cy="68125"/>
            </a:xfrm>
            <a:custGeom>
              <a:rect b="b" l="l" r="r" t="t"/>
              <a:pathLst>
                <a:path extrusionOk="0" h="2725" w="3185">
                  <a:moveTo>
                    <a:pt x="1820" y="1"/>
                  </a:moveTo>
                  <a:cubicBezTo>
                    <a:pt x="592" y="1"/>
                    <a:pt x="0" y="1479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2" name="Google Shape;10332;p42"/>
            <p:cNvSpPr/>
            <p:nvPr/>
          </p:nvSpPr>
          <p:spPr>
            <a:xfrm>
              <a:off x="11064800" y="4453800"/>
              <a:ext cx="68225" cy="68250"/>
            </a:xfrm>
            <a:custGeom>
              <a:rect b="b" l="l" r="r" t="t"/>
              <a:pathLst>
                <a:path extrusionOk="0" h="2730" w="2729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56"/>
                    <a:pt x="296" y="524"/>
                    <a:pt x="227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4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2" y="751"/>
                    <a:pt x="2501" y="615"/>
                  </a:cubicBezTo>
                  <a:cubicBezTo>
                    <a:pt x="2456" y="524"/>
                    <a:pt x="2388" y="456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3" name="Google Shape;10333;p42"/>
            <p:cNvSpPr/>
            <p:nvPr/>
          </p:nvSpPr>
          <p:spPr>
            <a:xfrm>
              <a:off x="11053425" y="3982525"/>
              <a:ext cx="79600" cy="68125"/>
            </a:xfrm>
            <a:custGeom>
              <a:rect b="b" l="l" r="r" t="t"/>
              <a:pathLst>
                <a:path extrusionOk="0" h="2725" w="3184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4" name="Google Shape;10334;p42"/>
            <p:cNvSpPr/>
            <p:nvPr/>
          </p:nvSpPr>
          <p:spPr>
            <a:xfrm>
              <a:off x="11065350" y="4139425"/>
              <a:ext cx="68250" cy="68825"/>
            </a:xfrm>
            <a:custGeom>
              <a:rect b="b" l="l" r="r" t="t"/>
              <a:pathLst>
                <a:path extrusionOk="0" h="2753" w="2730">
                  <a:moveTo>
                    <a:pt x="1362" y="1"/>
                  </a:moveTo>
                  <a:cubicBezTo>
                    <a:pt x="1013" y="1"/>
                    <a:pt x="660" y="137"/>
                    <a:pt x="387" y="410"/>
                  </a:cubicBezTo>
                  <a:cubicBezTo>
                    <a:pt x="342" y="478"/>
                    <a:pt x="274" y="547"/>
                    <a:pt x="228" y="615"/>
                  </a:cubicBezTo>
                  <a:cubicBezTo>
                    <a:pt x="137" y="751"/>
                    <a:pt x="69" y="933"/>
                    <a:pt x="24" y="1092"/>
                  </a:cubicBezTo>
                  <a:cubicBezTo>
                    <a:pt x="1" y="1183"/>
                    <a:pt x="1" y="1297"/>
                    <a:pt x="1" y="1388"/>
                  </a:cubicBezTo>
                  <a:cubicBezTo>
                    <a:pt x="1" y="2138"/>
                    <a:pt x="615" y="2752"/>
                    <a:pt x="1365" y="2752"/>
                  </a:cubicBezTo>
                  <a:cubicBezTo>
                    <a:pt x="2116" y="2752"/>
                    <a:pt x="2730" y="2138"/>
                    <a:pt x="2730" y="1388"/>
                  </a:cubicBezTo>
                  <a:cubicBezTo>
                    <a:pt x="2730" y="1297"/>
                    <a:pt x="2707" y="1183"/>
                    <a:pt x="2707" y="1092"/>
                  </a:cubicBezTo>
                  <a:cubicBezTo>
                    <a:pt x="2661" y="933"/>
                    <a:pt x="2593" y="751"/>
                    <a:pt x="2479" y="615"/>
                  </a:cubicBezTo>
                  <a:cubicBezTo>
                    <a:pt x="2434" y="547"/>
                    <a:pt x="2389" y="478"/>
                    <a:pt x="2320" y="410"/>
                  </a:cubicBezTo>
                  <a:cubicBezTo>
                    <a:pt x="2059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5" name="Google Shape;10335;p42"/>
            <p:cNvSpPr/>
            <p:nvPr/>
          </p:nvSpPr>
          <p:spPr>
            <a:xfrm>
              <a:off x="11367800" y="3668150"/>
              <a:ext cx="79625" cy="68425"/>
            </a:xfrm>
            <a:custGeom>
              <a:rect b="b" l="l" r="r" t="t"/>
              <a:pathLst>
                <a:path extrusionOk="0" h="2737" w="3185">
                  <a:moveTo>
                    <a:pt x="1820" y="0"/>
                  </a:moveTo>
                  <a:cubicBezTo>
                    <a:pt x="592" y="0"/>
                    <a:pt x="0" y="1478"/>
                    <a:pt x="842" y="2343"/>
                  </a:cubicBezTo>
                  <a:cubicBezTo>
                    <a:pt x="1121" y="2614"/>
                    <a:pt x="1463" y="2736"/>
                    <a:pt x="1799" y="2736"/>
                  </a:cubicBezTo>
                  <a:cubicBezTo>
                    <a:pt x="2506" y="2736"/>
                    <a:pt x="3184" y="2197"/>
                    <a:pt x="3184" y="1365"/>
                  </a:cubicBezTo>
                  <a:cubicBezTo>
                    <a:pt x="3184" y="614"/>
                    <a:pt x="2570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6" name="Google Shape;10336;p42"/>
            <p:cNvSpPr/>
            <p:nvPr/>
          </p:nvSpPr>
          <p:spPr>
            <a:xfrm>
              <a:off x="11064800" y="3511250"/>
              <a:ext cx="68225" cy="68100"/>
            </a:xfrm>
            <a:custGeom>
              <a:rect b="b" l="l" r="r" t="t"/>
              <a:pathLst>
                <a:path extrusionOk="0" h="2724" w="2729">
                  <a:moveTo>
                    <a:pt x="1364" y="0"/>
                  </a:moveTo>
                  <a:cubicBezTo>
                    <a:pt x="614" y="0"/>
                    <a:pt x="0" y="614"/>
                    <a:pt x="0" y="1365"/>
                  </a:cubicBezTo>
                  <a:cubicBezTo>
                    <a:pt x="0" y="1546"/>
                    <a:pt x="46" y="1728"/>
                    <a:pt x="114" y="1888"/>
                  </a:cubicBezTo>
                  <a:cubicBezTo>
                    <a:pt x="353" y="2445"/>
                    <a:pt x="864" y="2723"/>
                    <a:pt x="1373" y="2723"/>
                  </a:cubicBezTo>
                  <a:cubicBezTo>
                    <a:pt x="1882" y="2723"/>
                    <a:pt x="2388" y="2445"/>
                    <a:pt x="2615" y="1888"/>
                  </a:cubicBezTo>
                  <a:cubicBezTo>
                    <a:pt x="2683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7" name="Google Shape;10337;p42"/>
            <p:cNvSpPr/>
            <p:nvPr/>
          </p:nvSpPr>
          <p:spPr>
            <a:xfrm>
              <a:off x="11053425" y="3668150"/>
              <a:ext cx="79600" cy="68425"/>
            </a:xfrm>
            <a:custGeom>
              <a:rect b="b" l="l" r="r" t="t"/>
              <a:pathLst>
                <a:path extrusionOk="0" h="2737" w="3184">
                  <a:moveTo>
                    <a:pt x="1819" y="0"/>
                  </a:moveTo>
                  <a:cubicBezTo>
                    <a:pt x="614" y="0"/>
                    <a:pt x="0" y="1478"/>
                    <a:pt x="864" y="2343"/>
                  </a:cubicBezTo>
                  <a:cubicBezTo>
                    <a:pt x="1136" y="2614"/>
                    <a:pt x="1473" y="2736"/>
                    <a:pt x="1806" y="2736"/>
                  </a:cubicBezTo>
                  <a:cubicBezTo>
                    <a:pt x="2506" y="2736"/>
                    <a:pt x="3184" y="2197"/>
                    <a:pt x="3184" y="1365"/>
                  </a:cubicBezTo>
                  <a:cubicBezTo>
                    <a:pt x="3184" y="614"/>
                    <a:pt x="2570" y="0"/>
                    <a:pt x="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8" name="Google Shape;10338;p42"/>
            <p:cNvSpPr/>
            <p:nvPr/>
          </p:nvSpPr>
          <p:spPr>
            <a:xfrm>
              <a:off x="11214875" y="3432800"/>
              <a:ext cx="88700" cy="68225"/>
            </a:xfrm>
            <a:custGeom>
              <a:rect b="b" l="l" r="r" t="t"/>
              <a:pathLst>
                <a:path extrusionOk="0" h="2729" w="3548">
                  <a:moveTo>
                    <a:pt x="1660" y="0"/>
                  </a:moveTo>
                  <a:cubicBezTo>
                    <a:pt x="1456" y="0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5"/>
                  </a:cubicBezTo>
                  <a:cubicBezTo>
                    <a:pt x="1297" y="2683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23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9" name="Google Shape;10339;p42"/>
            <p:cNvSpPr/>
            <p:nvPr/>
          </p:nvSpPr>
          <p:spPr>
            <a:xfrm>
              <a:off x="11053575" y="3354325"/>
              <a:ext cx="79450" cy="68125"/>
            </a:xfrm>
            <a:custGeom>
              <a:rect b="b" l="l" r="r" t="t"/>
              <a:pathLst>
                <a:path extrusionOk="0" h="2725" w="3178">
                  <a:moveTo>
                    <a:pt x="1786" y="1"/>
                  </a:moveTo>
                  <a:cubicBezTo>
                    <a:pt x="599" y="1"/>
                    <a:pt x="1" y="1463"/>
                    <a:pt x="858" y="2320"/>
                  </a:cubicBezTo>
                  <a:cubicBezTo>
                    <a:pt x="1131" y="2600"/>
                    <a:pt x="1470" y="2725"/>
                    <a:pt x="1804" y="2725"/>
                  </a:cubicBezTo>
                  <a:cubicBezTo>
                    <a:pt x="2502" y="2725"/>
                    <a:pt x="3178" y="2180"/>
                    <a:pt x="3178" y="1365"/>
                  </a:cubicBezTo>
                  <a:cubicBezTo>
                    <a:pt x="3178" y="592"/>
                    <a:pt x="2564" y="1"/>
                    <a:pt x="1813" y="1"/>
                  </a:cubicBezTo>
                  <a:cubicBezTo>
                    <a:pt x="1804" y="1"/>
                    <a:pt x="1795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0" name="Google Shape;10340;p42"/>
            <p:cNvSpPr/>
            <p:nvPr/>
          </p:nvSpPr>
          <p:spPr>
            <a:xfrm>
              <a:off x="11214875" y="3118400"/>
              <a:ext cx="88700" cy="68250"/>
            </a:xfrm>
            <a:custGeom>
              <a:rect b="b" l="l" r="r" t="t"/>
              <a:pathLst>
                <a:path extrusionOk="0" h="2730" w="3548">
                  <a:moveTo>
                    <a:pt x="1660" y="1"/>
                  </a:moveTo>
                  <a:cubicBezTo>
                    <a:pt x="1456" y="1"/>
                    <a:pt x="1297" y="46"/>
                    <a:pt x="1115" y="115"/>
                  </a:cubicBezTo>
                  <a:cubicBezTo>
                    <a:pt x="0" y="569"/>
                    <a:pt x="0" y="2161"/>
                    <a:pt x="1115" y="2616"/>
                  </a:cubicBezTo>
                  <a:cubicBezTo>
                    <a:pt x="1297" y="2684"/>
                    <a:pt x="1456" y="2730"/>
                    <a:pt x="1660" y="2730"/>
                  </a:cubicBezTo>
                  <a:cubicBezTo>
                    <a:pt x="3139" y="2730"/>
                    <a:pt x="3548" y="683"/>
                    <a:pt x="2183" y="115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1" name="Google Shape;10341;p42"/>
            <p:cNvSpPr/>
            <p:nvPr/>
          </p:nvSpPr>
          <p:spPr>
            <a:xfrm>
              <a:off x="11214875" y="3275325"/>
              <a:ext cx="88700" cy="68225"/>
            </a:xfrm>
            <a:custGeom>
              <a:rect b="b" l="l" r="r" t="t"/>
              <a:pathLst>
                <a:path extrusionOk="0" h="2729" w="3548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91"/>
                    <a:pt x="0" y="2160"/>
                    <a:pt x="1115" y="2638"/>
                  </a:cubicBezTo>
                  <a:cubicBezTo>
                    <a:pt x="1297" y="2706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2" name="Google Shape;10342;p42"/>
            <p:cNvSpPr/>
            <p:nvPr/>
          </p:nvSpPr>
          <p:spPr>
            <a:xfrm>
              <a:off x="11214875" y="2804025"/>
              <a:ext cx="88700" cy="68250"/>
            </a:xfrm>
            <a:custGeom>
              <a:rect b="b" l="l" r="r" t="t"/>
              <a:pathLst>
                <a:path extrusionOk="0" h="2730" w="3548">
                  <a:moveTo>
                    <a:pt x="1660" y="1"/>
                  </a:moveTo>
                  <a:cubicBezTo>
                    <a:pt x="1456" y="1"/>
                    <a:pt x="1297" y="46"/>
                    <a:pt x="1115" y="114"/>
                  </a:cubicBezTo>
                  <a:cubicBezTo>
                    <a:pt x="0" y="592"/>
                    <a:pt x="0" y="2161"/>
                    <a:pt x="1115" y="2639"/>
                  </a:cubicBezTo>
                  <a:cubicBezTo>
                    <a:pt x="1297" y="2707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3" name="Google Shape;10343;p42"/>
            <p:cNvSpPr/>
            <p:nvPr/>
          </p:nvSpPr>
          <p:spPr>
            <a:xfrm>
              <a:off x="11222275" y="2672700"/>
              <a:ext cx="36400" cy="42675"/>
            </a:xfrm>
            <a:custGeom>
              <a:rect b="b" l="l" r="r" t="t"/>
              <a:pathLst>
                <a:path extrusionOk="0" h="1707" w="1456">
                  <a:moveTo>
                    <a:pt x="46" y="1"/>
                  </a:moveTo>
                  <a:cubicBezTo>
                    <a:pt x="23" y="114"/>
                    <a:pt x="0" y="228"/>
                    <a:pt x="0" y="342"/>
                  </a:cubicBezTo>
                  <a:cubicBezTo>
                    <a:pt x="0" y="888"/>
                    <a:pt x="318" y="1388"/>
                    <a:pt x="819" y="1593"/>
                  </a:cubicBezTo>
                  <a:cubicBezTo>
                    <a:pt x="1001" y="1661"/>
                    <a:pt x="1160" y="1706"/>
                    <a:pt x="1364" y="1706"/>
                  </a:cubicBezTo>
                  <a:lnTo>
                    <a:pt x="1455" y="17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4" name="Google Shape;10344;p42"/>
            <p:cNvSpPr/>
            <p:nvPr/>
          </p:nvSpPr>
          <p:spPr>
            <a:xfrm>
              <a:off x="11053425" y="4296900"/>
              <a:ext cx="79600" cy="68125"/>
            </a:xfrm>
            <a:custGeom>
              <a:rect b="b" l="l" r="r" t="t"/>
              <a:pathLst>
                <a:path extrusionOk="0" h="2725" w="3184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3214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216" name="Google Shape;3216;p6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6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6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6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6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6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6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6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6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6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6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6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6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6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6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1" name="Google Shape;3231;p6"/>
          <p:cNvSpPr txBox="1"/>
          <p:nvPr>
            <p:ph idx="1" type="subTitle"/>
          </p:nvPr>
        </p:nvSpPr>
        <p:spPr>
          <a:xfrm>
            <a:off x="1674450" y="2238375"/>
            <a:ext cx="22479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3232" name="Google Shape;3232;p6"/>
          <p:cNvSpPr txBox="1"/>
          <p:nvPr>
            <p:ph idx="2" type="subTitle"/>
          </p:nvPr>
        </p:nvSpPr>
        <p:spPr>
          <a:xfrm>
            <a:off x="1674450" y="2647950"/>
            <a:ext cx="2247900" cy="13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233" name="Google Shape;3233;p6"/>
          <p:cNvSpPr txBox="1"/>
          <p:nvPr>
            <p:ph idx="3" type="subTitle"/>
          </p:nvPr>
        </p:nvSpPr>
        <p:spPr>
          <a:xfrm>
            <a:off x="5221650" y="2238375"/>
            <a:ext cx="22479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/>
        </p:txBody>
      </p:sp>
      <p:sp>
        <p:nvSpPr>
          <p:cNvPr id="3234" name="Google Shape;3234;p6"/>
          <p:cNvSpPr txBox="1"/>
          <p:nvPr>
            <p:ph idx="4" type="subTitle"/>
          </p:nvPr>
        </p:nvSpPr>
        <p:spPr>
          <a:xfrm>
            <a:off x="5221650" y="2647950"/>
            <a:ext cx="2247900" cy="13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235" name="Google Shape;3235;p6"/>
          <p:cNvSpPr txBox="1"/>
          <p:nvPr>
            <p:ph type="title"/>
          </p:nvPr>
        </p:nvSpPr>
        <p:spPr>
          <a:xfrm>
            <a:off x="1805550" y="540000"/>
            <a:ext cx="5532600" cy="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3"/>
        </a:solidFill>
      </p:bgPr>
    </p:bg>
    <p:spTree>
      <p:nvGrpSpPr>
        <p:cNvPr id="3236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/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89B7E">
            <a:alpha val="72320"/>
          </a:srgbClr>
        </a:solidFill>
      </p:bgPr>
    </p:bg>
    <p:spTree>
      <p:nvGrpSpPr>
        <p:cNvPr id="3238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54" name="Google Shape;3254;p8"/>
          <p:cNvSpPr txBox="1"/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55" name="Google Shape;3255;p8"/>
          <p:cNvSpPr txBox="1"/>
          <p:nvPr>
            <p:ph idx="1" type="subTitle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256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9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3258" name="Google Shape;3258;p9"/>
            <p:cNvSpPr/>
            <p:nvPr/>
          </p:nvSpPr>
          <p:spPr>
            <a:xfrm>
              <a:off x="17877225" y="846675"/>
              <a:ext cx="376550" cy="3385250"/>
            </a:xfrm>
            <a:custGeom>
              <a:rect b="b" l="l" r="r" t="t"/>
              <a:pathLst>
                <a:path extrusionOk="0" h="135410" w="15062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17089625" y="846675"/>
              <a:ext cx="1164150" cy="3385250"/>
            </a:xfrm>
            <a:custGeom>
              <a:rect b="b" l="l" r="r" t="t"/>
              <a:pathLst>
                <a:path extrusionOk="0" h="135410" w="46566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16185050" y="846675"/>
              <a:ext cx="2068725" cy="3385250"/>
            </a:xfrm>
            <a:custGeom>
              <a:rect b="b" l="l" r="r" t="t"/>
              <a:pathLst>
                <a:path extrusionOk="0" h="135410" w="82749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15027450" y="846675"/>
              <a:ext cx="3226325" cy="3385250"/>
            </a:xfrm>
            <a:custGeom>
              <a:rect b="b" l="l" r="r" t="t"/>
              <a:pathLst>
                <a:path extrusionOk="0" h="135410" w="129053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14670875" y="1183900"/>
              <a:ext cx="3582900" cy="3048025"/>
            </a:xfrm>
            <a:custGeom>
              <a:rect b="b" l="l" r="r" t="t"/>
              <a:pathLst>
                <a:path extrusionOk="0" h="121921" w="143316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14670875" y="2277200"/>
              <a:ext cx="3582900" cy="1954725"/>
            </a:xfrm>
            <a:custGeom>
              <a:rect b="b" l="l" r="r" t="t"/>
              <a:pathLst>
                <a:path extrusionOk="0" h="78189" w="143316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14670875" y="3132050"/>
              <a:ext cx="3582900" cy="1099875"/>
            </a:xfrm>
            <a:custGeom>
              <a:rect b="b" l="l" r="r" t="t"/>
              <a:pathLst>
                <a:path extrusionOk="0" h="43995" w="143316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14670875" y="3876200"/>
              <a:ext cx="3582900" cy="355725"/>
            </a:xfrm>
            <a:custGeom>
              <a:rect b="b" l="l" r="r" t="t"/>
              <a:pathLst>
                <a:path extrusionOk="0" h="14229" w="143316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14670875" y="4231900"/>
              <a:ext cx="3582900" cy="719450"/>
            </a:xfrm>
            <a:custGeom>
              <a:rect b="b" l="l" r="r" t="t"/>
              <a:pathLst>
                <a:path extrusionOk="0" h="28778" w="143316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14670875" y="4231900"/>
              <a:ext cx="3582900" cy="1506750"/>
            </a:xfrm>
            <a:custGeom>
              <a:rect b="b" l="l" r="r" t="t"/>
              <a:pathLst>
                <a:path extrusionOk="0" h="60270" w="143316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14670875" y="4231900"/>
              <a:ext cx="3582900" cy="2459250"/>
            </a:xfrm>
            <a:custGeom>
              <a:rect b="b" l="l" r="r" t="t"/>
              <a:pathLst>
                <a:path extrusionOk="0" h="98370" w="143316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14670875" y="4231900"/>
              <a:ext cx="3582900" cy="3384975"/>
            </a:xfrm>
            <a:custGeom>
              <a:rect b="b" l="l" r="r" t="t"/>
              <a:pathLst>
                <a:path extrusionOk="0" h="135399" w="143316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15650450" y="4231900"/>
              <a:ext cx="2603325" cy="3384975"/>
            </a:xfrm>
            <a:custGeom>
              <a:rect b="b" l="l" r="r" t="t"/>
              <a:pathLst>
                <a:path extrusionOk="0" h="135399" w="104133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16658625" y="4231900"/>
              <a:ext cx="1595150" cy="3384975"/>
            </a:xfrm>
            <a:custGeom>
              <a:rect b="b" l="l" r="r" t="t"/>
              <a:pathLst>
                <a:path extrusionOk="0" h="135399" w="63806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17217625" y="4231900"/>
              <a:ext cx="1036150" cy="4610700"/>
            </a:xfrm>
            <a:custGeom>
              <a:rect b="b" l="l" r="r" t="t"/>
              <a:pathLst>
                <a:path extrusionOk="0" h="184428" w="41446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18249000" y="4231900"/>
              <a:ext cx="519125" cy="4487775"/>
            </a:xfrm>
            <a:custGeom>
              <a:rect b="b" l="l" r="r" t="t"/>
              <a:pathLst>
                <a:path extrusionOk="0" h="179511" w="20765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18253750" y="4231900"/>
              <a:ext cx="1419850" cy="4628575"/>
            </a:xfrm>
            <a:custGeom>
              <a:rect b="b" l="l" r="r" t="t"/>
              <a:pathLst>
                <a:path extrusionOk="0" h="185143" w="56794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18253750" y="4231900"/>
              <a:ext cx="2068750" cy="3384975"/>
            </a:xfrm>
            <a:custGeom>
              <a:rect b="b" l="l" r="r" t="t"/>
              <a:pathLst>
                <a:path extrusionOk="0" h="135399" w="8275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18253750" y="4231900"/>
              <a:ext cx="3226325" cy="3384975"/>
            </a:xfrm>
            <a:custGeom>
              <a:rect b="b" l="l" r="r" t="t"/>
              <a:pathLst>
                <a:path extrusionOk="0" h="135399" w="129053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18253750" y="4231900"/>
              <a:ext cx="3583525" cy="3048025"/>
            </a:xfrm>
            <a:custGeom>
              <a:rect b="b" l="l" r="r" t="t"/>
              <a:pathLst>
                <a:path extrusionOk="0" h="121921" w="143341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18253750" y="4231900"/>
              <a:ext cx="3583525" cy="1954125"/>
            </a:xfrm>
            <a:custGeom>
              <a:rect b="b" l="l" r="r" t="t"/>
              <a:pathLst>
                <a:path extrusionOk="0" h="78165" w="143341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18253750" y="4231900"/>
              <a:ext cx="3583525" cy="1099850"/>
            </a:xfrm>
            <a:custGeom>
              <a:rect b="b" l="l" r="r" t="t"/>
              <a:pathLst>
                <a:path extrusionOk="0" h="43994" w="143341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18253750" y="4231900"/>
              <a:ext cx="3583525" cy="355725"/>
            </a:xfrm>
            <a:custGeom>
              <a:rect b="b" l="l" r="r" t="t"/>
              <a:pathLst>
                <a:path extrusionOk="0" h="14229" w="143341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18253750" y="3512175"/>
              <a:ext cx="3583525" cy="719750"/>
            </a:xfrm>
            <a:custGeom>
              <a:rect b="b" l="l" r="r" t="t"/>
              <a:pathLst>
                <a:path extrusionOk="0" h="28790" w="143341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18253750" y="2724575"/>
              <a:ext cx="3583525" cy="1507350"/>
            </a:xfrm>
            <a:custGeom>
              <a:rect b="b" l="l" r="r" t="t"/>
              <a:pathLst>
                <a:path extrusionOk="0" h="60294" w="143341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18253750" y="1772375"/>
              <a:ext cx="3583525" cy="2459550"/>
            </a:xfrm>
            <a:custGeom>
              <a:rect b="b" l="l" r="r" t="t"/>
              <a:pathLst>
                <a:path extrusionOk="0" h="98382" w="143341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18253750" y="846675"/>
              <a:ext cx="3583525" cy="3385250"/>
            </a:xfrm>
            <a:custGeom>
              <a:rect b="b" l="l" r="r" t="t"/>
              <a:pathLst>
                <a:path extrusionOk="0" h="135410" w="143341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18253750" y="846675"/>
              <a:ext cx="2603325" cy="3385250"/>
            </a:xfrm>
            <a:custGeom>
              <a:rect b="b" l="l" r="r" t="t"/>
              <a:pathLst>
                <a:path extrusionOk="0" h="135410" w="104133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18253750" y="846675"/>
              <a:ext cx="1595475" cy="3385250"/>
            </a:xfrm>
            <a:custGeom>
              <a:rect b="b" l="l" r="r" t="t"/>
              <a:pathLst>
                <a:path extrusionOk="0" h="135410" w="63819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18253750" y="846675"/>
              <a:ext cx="761725" cy="3385250"/>
            </a:xfrm>
            <a:custGeom>
              <a:rect b="b" l="l" r="r" t="t"/>
              <a:pathLst>
                <a:path extrusionOk="0" h="135410" w="30469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8" name="Google Shape;3288;p9"/>
          <p:cNvSpPr txBox="1"/>
          <p:nvPr>
            <p:ph type="title"/>
          </p:nvPr>
        </p:nvSpPr>
        <p:spPr>
          <a:xfrm>
            <a:off x="3098550" y="1581225"/>
            <a:ext cx="2946900" cy="8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89" name="Google Shape;3289;p9"/>
          <p:cNvSpPr txBox="1"/>
          <p:nvPr>
            <p:ph idx="1" type="subTitle"/>
          </p:nvPr>
        </p:nvSpPr>
        <p:spPr>
          <a:xfrm>
            <a:off x="2547900" y="2304400"/>
            <a:ext cx="4048200" cy="8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2"/>
        </a:solidFill>
      </p:bgPr>
    </p:bg>
    <p:spTree>
      <p:nvGrpSpPr>
        <p:cNvPr id="3290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rect b="b" l="l" r="r" t="t"/>
              <a:pathLst>
                <a:path extrusionOk="0" h="14956" w="55806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rect b="b" l="l" r="r" t="t"/>
                <a:pathLst>
                  <a:path extrusionOk="0" h="37065" w="37065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rect b="b" l="l" r="r" t="t"/>
                <a:pathLst>
                  <a:path extrusionOk="0" h="32231" w="55817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rect b="b" l="l" r="r" t="t"/>
                <a:pathLst>
                  <a:path extrusionOk="0" h="14943" w="55817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rect b="b" l="l" r="r" t="t"/>
                <a:pathLst>
                  <a:path extrusionOk="0" h="37351" w="37363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rect b="b" l="l" r="r" t="t"/>
                <a:pathLst>
                  <a:path extrusionOk="0" h="37351" w="10026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rect b="b" l="l" r="r" t="t"/>
                <a:pathLst>
                  <a:path extrusionOk="0" h="37065" w="37053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rect b="b" l="l" r="r" t="t"/>
                <a:pathLst>
                  <a:path extrusionOk="0" h="37351" w="21563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rect b="b" l="l" r="r" t="t"/>
                <a:pathLst>
                  <a:path extrusionOk="0" h="32231" w="55806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rect b="b" l="l" r="r" t="t"/>
                <a:pathLst>
                  <a:path extrusionOk="0" h="37065" w="21408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rect b="b" l="l" r="r" t="t"/>
                <a:pathLst>
                  <a:path extrusionOk="0" h="37065" w="9919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rect b="b" l="l" r="r" t="t"/>
                <a:pathLst>
                  <a:path extrusionOk="0" h="37065" w="55817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rect b="b" l="l" r="r" t="t"/>
                <a:pathLst>
                  <a:path extrusionOk="0" h="37351" w="55806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06" name="Google Shape;3306;p10"/>
          <p:cNvSpPr txBox="1"/>
          <p:nvPr>
            <p:ph idx="1" type="body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307" name="Google Shape;3307;p10"/>
          <p:cNvSpPr txBox="1"/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8" name="Google Shape;3308;p10"/>
          <p:cNvSpPr txBox="1"/>
          <p:nvPr>
            <p:ph idx="2" type="subTitle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8" name="Shape 10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9" name="Google Shape;10349;p43"/>
          <p:cNvSpPr/>
          <p:nvPr/>
        </p:nvSpPr>
        <p:spPr>
          <a:xfrm>
            <a:off x="1862875" y="676425"/>
            <a:ext cx="6522000" cy="3160800"/>
          </a:xfrm>
          <a:prstGeom prst="wedgeRoundRectCallout">
            <a:avLst>
              <a:gd fmla="val -9745" name="adj1"/>
              <a:gd fmla="val 68078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0" name="Google Shape;10350;p43"/>
          <p:cNvSpPr txBox="1"/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3/24/22</a:t>
            </a:r>
            <a:endParaRPr/>
          </a:p>
        </p:txBody>
      </p:sp>
      <p:sp>
        <p:nvSpPr>
          <p:cNvPr id="10351" name="Google Shape;10351;p43"/>
          <p:cNvSpPr/>
          <p:nvPr/>
        </p:nvSpPr>
        <p:spPr>
          <a:xfrm>
            <a:off x="58325" y="2309325"/>
            <a:ext cx="5295132" cy="2834190"/>
          </a:xfrm>
          <a:prstGeom prst="irregularSeal2">
            <a:avLst/>
          </a:prstGeom>
          <a:solidFill>
            <a:srgbClr val="3889C6"/>
          </a:solidFill>
          <a:ln cap="flat" cmpd="sng" w="28575">
            <a:solidFill>
              <a:srgbClr val="FCE6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2" name="Google Shape;10352;p43"/>
          <p:cNvSpPr txBox="1"/>
          <p:nvPr/>
        </p:nvSpPr>
        <p:spPr>
          <a:xfrm>
            <a:off x="1387975" y="3090775"/>
            <a:ext cx="2332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You need: </a:t>
            </a:r>
            <a:endParaRPr b="1" sz="2000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b="1" lang="en" sz="2000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Pencil</a:t>
            </a:r>
            <a:endParaRPr b="1" sz="2000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b="1" lang="en" sz="2000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Worksheet</a:t>
            </a:r>
            <a:endParaRPr b="1" sz="2000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7" name="Shape 10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8" name="Google Shape;10438;p52"/>
          <p:cNvSpPr/>
          <p:nvPr/>
        </p:nvSpPr>
        <p:spPr>
          <a:xfrm>
            <a:off x="700575" y="1009900"/>
            <a:ext cx="7844400" cy="3737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9" name="Google Shape;10439;p52"/>
          <p:cNvSpPr/>
          <p:nvPr/>
        </p:nvSpPr>
        <p:spPr>
          <a:xfrm>
            <a:off x="469725" y="704600"/>
            <a:ext cx="7844400" cy="389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440" name="Google Shape;10440;p52"/>
          <p:cNvGraphicFramePr/>
          <p:nvPr/>
        </p:nvGraphicFramePr>
        <p:xfrm>
          <a:off x="663750" y="897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{8DEF79F0-89E1-4410-A79A-F2565507AF1A}</a:tableStyleId>
              </a:tblPr>
              <a:tblGrid>
                <a:gridCol w="1806400"/>
                <a:gridCol w="1806400"/>
                <a:gridCol w="1806400"/>
                <a:gridCol w="1806400"/>
              </a:tblGrid>
              <a:tr h="5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1st choice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2nd choice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3rd choice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Potter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Granger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Voldemort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Potter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Granger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Voldemort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Granger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Potter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Voldemort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4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Voldemort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Potter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Granger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5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Voldemort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Granger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Potter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4" name="Shape 10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" name="Google Shape;10445;p53"/>
          <p:cNvSpPr/>
          <p:nvPr/>
        </p:nvSpPr>
        <p:spPr>
          <a:xfrm>
            <a:off x="700575" y="1009900"/>
            <a:ext cx="7844400" cy="3737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6" name="Google Shape;10446;p53"/>
          <p:cNvSpPr/>
          <p:nvPr/>
        </p:nvSpPr>
        <p:spPr>
          <a:xfrm>
            <a:off x="469725" y="704600"/>
            <a:ext cx="7844400" cy="389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7" name="Google Shape;10447;p53"/>
          <p:cNvSpPr txBox="1"/>
          <p:nvPr/>
        </p:nvSpPr>
        <p:spPr>
          <a:xfrm>
            <a:off x="1925875" y="844250"/>
            <a:ext cx="14913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G P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P G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G P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1" name="Shape 10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" name="Google Shape;10452;p54"/>
          <p:cNvSpPr/>
          <p:nvPr/>
        </p:nvSpPr>
        <p:spPr>
          <a:xfrm>
            <a:off x="700575" y="1009900"/>
            <a:ext cx="7844400" cy="3737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3" name="Google Shape;10453;p54"/>
          <p:cNvSpPr/>
          <p:nvPr/>
        </p:nvSpPr>
        <p:spPr>
          <a:xfrm>
            <a:off x="469725" y="704600"/>
            <a:ext cx="7844400" cy="389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4" name="Google Shape;10454;p54"/>
          <p:cNvSpPr txBox="1"/>
          <p:nvPr/>
        </p:nvSpPr>
        <p:spPr>
          <a:xfrm>
            <a:off x="3456350" y="1024800"/>
            <a:ext cx="3425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Total votes: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Number of votes needed to win: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455" name="Google Shape;10455;p54"/>
          <p:cNvSpPr txBox="1"/>
          <p:nvPr/>
        </p:nvSpPr>
        <p:spPr>
          <a:xfrm>
            <a:off x="1127325" y="867725"/>
            <a:ext cx="14913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G P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P G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G P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9" name="Shape 10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0" name="Google Shape;10460;p55"/>
          <p:cNvSpPr/>
          <p:nvPr/>
        </p:nvSpPr>
        <p:spPr>
          <a:xfrm>
            <a:off x="700575" y="1009900"/>
            <a:ext cx="7844400" cy="3737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1" name="Google Shape;10461;p55"/>
          <p:cNvSpPr/>
          <p:nvPr/>
        </p:nvSpPr>
        <p:spPr>
          <a:xfrm>
            <a:off x="469725" y="704600"/>
            <a:ext cx="7844400" cy="389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2" name="Google Shape;10462;p55"/>
          <p:cNvSpPr txBox="1"/>
          <p:nvPr/>
        </p:nvSpPr>
        <p:spPr>
          <a:xfrm>
            <a:off x="3456350" y="1024800"/>
            <a:ext cx="34251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Number of 1st Choice votes: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P: 				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G: 				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V: 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Has anyone won?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463" name="Google Shape;10463;p55"/>
          <p:cNvSpPr txBox="1"/>
          <p:nvPr/>
        </p:nvSpPr>
        <p:spPr>
          <a:xfrm>
            <a:off x="1127325" y="867725"/>
            <a:ext cx="14913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G P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P G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G P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7" name="Shape 10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8" name="Google Shape;10468;p56"/>
          <p:cNvSpPr/>
          <p:nvPr/>
        </p:nvSpPr>
        <p:spPr>
          <a:xfrm>
            <a:off x="700575" y="1009900"/>
            <a:ext cx="7844400" cy="3737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9" name="Google Shape;10469;p56"/>
          <p:cNvSpPr/>
          <p:nvPr/>
        </p:nvSpPr>
        <p:spPr>
          <a:xfrm>
            <a:off x="469725" y="704600"/>
            <a:ext cx="7844400" cy="389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0" name="Google Shape;10470;p56"/>
          <p:cNvSpPr txBox="1"/>
          <p:nvPr/>
        </p:nvSpPr>
        <p:spPr>
          <a:xfrm>
            <a:off x="3456350" y="2962400"/>
            <a:ext cx="342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Eliminate the candidate with the LEAST first-choice votes and count again!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471" name="Google Shape;10471;p56"/>
          <p:cNvSpPr txBox="1"/>
          <p:nvPr/>
        </p:nvSpPr>
        <p:spPr>
          <a:xfrm>
            <a:off x="1127325" y="867725"/>
            <a:ext cx="14913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G P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P G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G P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472" name="Google Shape;10472;p56"/>
          <p:cNvSpPr txBox="1"/>
          <p:nvPr/>
        </p:nvSpPr>
        <p:spPr>
          <a:xfrm>
            <a:off x="3456350" y="1024800"/>
            <a:ext cx="3425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Number of 1st Choice votes: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P: 				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G: 				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V: 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6" name="Shape 10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7" name="Google Shape;10477;p57"/>
          <p:cNvSpPr/>
          <p:nvPr/>
        </p:nvSpPr>
        <p:spPr>
          <a:xfrm>
            <a:off x="700575" y="1009900"/>
            <a:ext cx="7844400" cy="3737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8" name="Google Shape;10478;p57"/>
          <p:cNvSpPr/>
          <p:nvPr/>
        </p:nvSpPr>
        <p:spPr>
          <a:xfrm>
            <a:off x="469725" y="704600"/>
            <a:ext cx="7844400" cy="389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9" name="Google Shape;10479;p57"/>
          <p:cNvSpPr txBox="1"/>
          <p:nvPr/>
        </p:nvSpPr>
        <p:spPr>
          <a:xfrm>
            <a:off x="3456350" y="942600"/>
            <a:ext cx="3425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Number of 1st Choice votes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P: 							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V: 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Has anyone won?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480" name="Google Shape;10480;p57"/>
          <p:cNvSpPr txBox="1"/>
          <p:nvPr/>
        </p:nvSpPr>
        <p:spPr>
          <a:xfrm>
            <a:off x="1127325" y="867725"/>
            <a:ext cx="14913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P G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G P V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P G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V G P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4" name="Shape 10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" name="Google Shape;10485;p58"/>
          <p:cNvSpPr/>
          <p:nvPr/>
        </p:nvSpPr>
        <p:spPr>
          <a:xfrm>
            <a:off x="700575" y="1009900"/>
            <a:ext cx="7844400" cy="3737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6" name="Google Shape;10486;p58"/>
          <p:cNvSpPr/>
          <p:nvPr/>
        </p:nvSpPr>
        <p:spPr>
          <a:xfrm>
            <a:off x="469725" y="704600"/>
            <a:ext cx="7844400" cy="389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87" name="Google Shape;1048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75" y="1064638"/>
            <a:ext cx="3170625" cy="3170625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88" name="Google Shape;1048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5936">
            <a:off x="3340275" y="-126550"/>
            <a:ext cx="2463450" cy="24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9" name="Google Shape;10489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725" y="575425"/>
            <a:ext cx="4372176" cy="383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0" name="Google Shape;1049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41950" y="654725"/>
            <a:ext cx="4372176" cy="383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4" name="Shape 10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" name="Google Shape;10495;p59"/>
          <p:cNvSpPr/>
          <p:nvPr/>
        </p:nvSpPr>
        <p:spPr>
          <a:xfrm>
            <a:off x="700575" y="716325"/>
            <a:ext cx="7844400" cy="4031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6" name="Google Shape;10496;p59"/>
          <p:cNvSpPr/>
          <p:nvPr/>
        </p:nvSpPr>
        <p:spPr>
          <a:xfrm>
            <a:off x="469725" y="352300"/>
            <a:ext cx="7844400" cy="4242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7" name="Google Shape;10497;p59"/>
          <p:cNvSpPr txBox="1"/>
          <p:nvPr/>
        </p:nvSpPr>
        <p:spPr>
          <a:xfrm>
            <a:off x="1685400" y="946575"/>
            <a:ext cx="5773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chitects Daughter"/>
              <a:buAutoNum type="arabicPeriod"/>
            </a:pPr>
            <a:r>
              <a:rPr lang="en" sz="2200" u="sng">
                <a:latin typeface="Architects Daughter"/>
                <a:ea typeface="Architects Daughter"/>
                <a:cs typeface="Architects Daughter"/>
                <a:sym typeface="Architects Daughter"/>
              </a:rPr>
              <a:t>Count</a:t>
            </a: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 the farthest left letter of each vote</a:t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chitects Daughter"/>
              <a:buAutoNum type="arabicPeriod"/>
            </a:pP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Decide if one superpower has a </a:t>
            </a:r>
            <a:r>
              <a:rPr lang="en" sz="2200" u="sng">
                <a:latin typeface="Architects Daughter"/>
                <a:ea typeface="Architects Daughter"/>
                <a:cs typeface="Architects Daughter"/>
                <a:sym typeface="Architects Daughter"/>
              </a:rPr>
              <a:t>majority</a:t>
            </a:r>
            <a:endParaRPr sz="2200" u="sng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chitects Daughter"/>
              <a:buAutoNum type="arabicPeriod"/>
            </a:pP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If not, </a:t>
            </a:r>
            <a:r>
              <a:rPr lang="en" sz="2200" u="sng">
                <a:latin typeface="Architects Daughter"/>
                <a:ea typeface="Architects Daughter"/>
                <a:cs typeface="Architects Daughter"/>
                <a:sym typeface="Architects Daughter"/>
              </a:rPr>
              <a:t>cross out</a:t>
            </a: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 all of the votes for the last-place candidate</a:t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chitects Daughter"/>
              <a:buAutoNum type="arabicPeriod"/>
            </a:pPr>
            <a:r>
              <a:rPr lang="en" sz="2200" u="sng">
                <a:latin typeface="Architects Daughter"/>
                <a:ea typeface="Architects Daughter"/>
                <a:cs typeface="Architects Daughter"/>
                <a:sym typeface="Architects Daughter"/>
              </a:rPr>
              <a:t>Count</a:t>
            </a: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 the farthest left letters again, skipping any that are crossed-out</a:t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chitects Daughter"/>
              <a:buAutoNum type="arabicPeriod"/>
            </a:pPr>
            <a:r>
              <a:rPr lang="en" sz="2200" u="sng">
                <a:latin typeface="Architects Daughter"/>
                <a:ea typeface="Architects Daughter"/>
                <a:cs typeface="Architects Daughter"/>
                <a:sym typeface="Architects Daughter"/>
              </a:rPr>
              <a:t>Repeat</a:t>
            </a: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 until one superpower has a majority</a:t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498" name="Google Shape;10498;p59"/>
          <p:cNvSpPr txBox="1"/>
          <p:nvPr>
            <p:ph type="title"/>
          </p:nvPr>
        </p:nvSpPr>
        <p:spPr>
          <a:xfrm>
            <a:off x="1169025" y="4476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Your Turn!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2" name="Shape 10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" name="Google Shape;10503;p60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4" name="Google Shape;10504;p60"/>
          <p:cNvSpPr/>
          <p:nvPr/>
        </p:nvSpPr>
        <p:spPr>
          <a:xfrm>
            <a:off x="548175" y="1294625"/>
            <a:ext cx="7774800" cy="3136500"/>
          </a:xfrm>
          <a:prstGeom prst="rect">
            <a:avLst/>
          </a:prstGeom>
          <a:solidFill>
            <a:srgbClr val="78CAA8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5" name="Google Shape;10505;p60"/>
          <p:cNvSpPr txBox="1"/>
          <p:nvPr>
            <p:ph idx="4294967295" type="title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0506" name="Google Shape;10506;p60"/>
          <p:cNvSpPr txBox="1"/>
          <p:nvPr>
            <p:ph idx="4294967295" type="body"/>
          </p:nvPr>
        </p:nvSpPr>
        <p:spPr>
          <a:xfrm>
            <a:off x="616954" y="1439449"/>
            <a:ext cx="7705800" cy="3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How is a ranked choice similar to a runoff? How is it different?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When would it be useful to use ranked choice?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0" name="Shape 10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" name="Google Shape;10511;p61"/>
          <p:cNvSpPr/>
          <p:nvPr/>
        </p:nvSpPr>
        <p:spPr>
          <a:xfrm flipH="1">
            <a:off x="4844050" y="1515850"/>
            <a:ext cx="3639000" cy="3044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2" name="Google Shape;10512;p61"/>
          <p:cNvSpPr/>
          <p:nvPr/>
        </p:nvSpPr>
        <p:spPr>
          <a:xfrm>
            <a:off x="893850" y="1515850"/>
            <a:ext cx="3639000" cy="3044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2"/>
          </a:solidFill>
          <a:ln cap="flat" cmpd="sng" w="28575">
            <a:solidFill>
              <a:srgbClr val="101D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3" name="Google Shape;10513;p61"/>
          <p:cNvSpPr txBox="1"/>
          <p:nvPr>
            <p:ph idx="4294967295" type="title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Summing Up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514" name="Google Shape;10514;p61"/>
          <p:cNvSpPr txBox="1"/>
          <p:nvPr>
            <p:ph idx="4294967295" type="body"/>
          </p:nvPr>
        </p:nvSpPr>
        <p:spPr>
          <a:xfrm>
            <a:off x="936450" y="1515850"/>
            <a:ext cx="3553800" cy="359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515" name="Google Shape;10515;p61"/>
          <p:cNvSpPr txBox="1"/>
          <p:nvPr>
            <p:ph idx="4294967295" type="body"/>
          </p:nvPr>
        </p:nvSpPr>
        <p:spPr>
          <a:xfrm>
            <a:off x="4886650" y="1515850"/>
            <a:ext cx="35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Cons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6" name="Shape 10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7" name="Google Shape;10357;p44"/>
          <p:cNvSpPr/>
          <p:nvPr/>
        </p:nvSpPr>
        <p:spPr>
          <a:xfrm flipH="1">
            <a:off x="4844050" y="1515850"/>
            <a:ext cx="3639000" cy="3044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8" name="Google Shape;10358;p44"/>
          <p:cNvSpPr/>
          <p:nvPr/>
        </p:nvSpPr>
        <p:spPr>
          <a:xfrm>
            <a:off x="893850" y="1515850"/>
            <a:ext cx="3639000" cy="3044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2"/>
          </a:solidFill>
          <a:ln cap="flat" cmpd="sng" w="28575">
            <a:solidFill>
              <a:srgbClr val="101D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9" name="Google Shape;10359;p44"/>
          <p:cNvSpPr txBox="1"/>
          <p:nvPr>
            <p:ph type="title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Content and language objectives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60" name="Google Shape;10360;p44"/>
          <p:cNvSpPr txBox="1"/>
          <p:nvPr>
            <p:ph idx="1" type="body"/>
          </p:nvPr>
        </p:nvSpPr>
        <p:spPr>
          <a:xfrm>
            <a:off x="936450" y="1515850"/>
            <a:ext cx="3553800" cy="359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Content objective: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I can carry out the steps of a ranked choice election given ballot data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361" name="Google Shape;10361;p44"/>
          <p:cNvSpPr txBox="1"/>
          <p:nvPr>
            <p:ph idx="4294967295" type="body"/>
          </p:nvPr>
        </p:nvSpPr>
        <p:spPr>
          <a:xfrm>
            <a:off x="4886650" y="1515850"/>
            <a:ext cx="35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Language objectives: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can explain some pros and cons of a ranked choice election using math to support my argument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9" name="Shape 10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" name="Google Shape;10520;p62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1" name="Google Shape;10521;p62"/>
          <p:cNvSpPr/>
          <p:nvPr/>
        </p:nvSpPr>
        <p:spPr>
          <a:xfrm>
            <a:off x="548175" y="1294625"/>
            <a:ext cx="7774800" cy="3136500"/>
          </a:xfrm>
          <a:prstGeom prst="rect">
            <a:avLst/>
          </a:prstGeom>
          <a:solidFill>
            <a:srgbClr val="78CAA8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2" name="Google Shape;10522;p62"/>
          <p:cNvSpPr txBox="1"/>
          <p:nvPr>
            <p:ph idx="4294967295" type="title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last note…</a:t>
            </a:r>
            <a:endParaRPr/>
          </a:p>
        </p:txBody>
      </p:sp>
      <p:sp>
        <p:nvSpPr>
          <p:cNvPr id="10523" name="Google Shape;10523;p62"/>
          <p:cNvSpPr txBox="1"/>
          <p:nvPr>
            <p:ph idx="4294967295" type="body"/>
          </p:nvPr>
        </p:nvSpPr>
        <p:spPr>
          <a:xfrm>
            <a:off x="582675" y="2060999"/>
            <a:ext cx="7705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It is possible for each system to give a different outcome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7" name="Shape 10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" name="Google Shape;10528;p63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9" name="Google Shape;10529;p63"/>
          <p:cNvSpPr/>
          <p:nvPr/>
        </p:nvSpPr>
        <p:spPr>
          <a:xfrm>
            <a:off x="548175" y="1294625"/>
            <a:ext cx="7774800" cy="3136500"/>
          </a:xfrm>
          <a:prstGeom prst="rect">
            <a:avLst/>
          </a:prstGeom>
          <a:solidFill>
            <a:srgbClr val="78CAA8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0" name="Google Shape;10530;p63"/>
          <p:cNvSpPr txBox="1"/>
          <p:nvPr>
            <p:ph idx="4294967295" type="title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last note…</a:t>
            </a:r>
            <a:endParaRPr/>
          </a:p>
        </p:txBody>
      </p:sp>
      <p:sp>
        <p:nvSpPr>
          <p:cNvPr id="10531" name="Google Shape;10531;p63"/>
          <p:cNvSpPr txBox="1"/>
          <p:nvPr>
            <p:ph idx="4294967295" type="body"/>
          </p:nvPr>
        </p:nvSpPr>
        <p:spPr>
          <a:xfrm>
            <a:off x="716150" y="1346150"/>
            <a:ext cx="15750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T I F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T I F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T I F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T I F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T I F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T I F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0532" name="Google Shape;10532;p63"/>
          <p:cNvSpPr txBox="1"/>
          <p:nvPr>
            <p:ph idx="4294967295" type="body"/>
          </p:nvPr>
        </p:nvSpPr>
        <p:spPr>
          <a:xfrm>
            <a:off x="2668367" y="1346150"/>
            <a:ext cx="15750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 F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 F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 F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 F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 F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0533" name="Google Shape;10533;p63"/>
          <p:cNvSpPr txBox="1"/>
          <p:nvPr>
            <p:ph idx="4294967295" type="body"/>
          </p:nvPr>
        </p:nvSpPr>
        <p:spPr>
          <a:xfrm>
            <a:off x="4620583" y="1346150"/>
            <a:ext cx="15750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F I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F I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F I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F I T S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0534" name="Google Shape;10534;p63"/>
          <p:cNvSpPr txBox="1"/>
          <p:nvPr>
            <p:ph idx="4294967295" type="body"/>
          </p:nvPr>
        </p:nvSpPr>
        <p:spPr>
          <a:xfrm>
            <a:off x="6572800" y="1346150"/>
            <a:ext cx="15750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S F I T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S F I T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S F I T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8" name="Shape 10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" name="Google Shape;10539;p64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0" name="Google Shape;10540;p64"/>
          <p:cNvSpPr/>
          <p:nvPr/>
        </p:nvSpPr>
        <p:spPr>
          <a:xfrm>
            <a:off x="548175" y="1294625"/>
            <a:ext cx="7774800" cy="3136500"/>
          </a:xfrm>
          <a:prstGeom prst="rect">
            <a:avLst/>
          </a:prstGeom>
          <a:solidFill>
            <a:srgbClr val="78CAA8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1" name="Google Shape;10541;p64"/>
          <p:cNvSpPr txBox="1"/>
          <p:nvPr>
            <p:ph idx="4294967295" type="title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last note…</a:t>
            </a:r>
            <a:endParaRPr/>
          </a:p>
        </p:txBody>
      </p:sp>
      <p:sp>
        <p:nvSpPr>
          <p:cNvPr id="10542" name="Google Shape;10542;p64"/>
          <p:cNvSpPr txBox="1"/>
          <p:nvPr>
            <p:ph idx="4294967295" type="body"/>
          </p:nvPr>
        </p:nvSpPr>
        <p:spPr>
          <a:xfrm>
            <a:off x="582675" y="1641124"/>
            <a:ext cx="7705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Plurality winner: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Runoff winner: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Ranked choice winner: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6" name="Shape 10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" name="Google Shape;10547;p65"/>
          <p:cNvSpPr/>
          <p:nvPr/>
        </p:nvSpPr>
        <p:spPr>
          <a:xfrm>
            <a:off x="-291575" y="-151625"/>
            <a:ext cx="9068220" cy="5376780"/>
          </a:xfrm>
          <a:prstGeom prst="irregularSeal1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8" name="Google Shape;10548;p65"/>
          <p:cNvSpPr txBox="1"/>
          <p:nvPr>
            <p:ph idx="4294967295" type="title"/>
          </p:nvPr>
        </p:nvSpPr>
        <p:spPr>
          <a:xfrm>
            <a:off x="2876975" y="1286450"/>
            <a:ext cx="2826300" cy="477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Exit Ticket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49" name="Google Shape;10549;p65"/>
          <p:cNvSpPr txBox="1"/>
          <p:nvPr>
            <p:ph idx="4294967295" type="body"/>
          </p:nvPr>
        </p:nvSpPr>
        <p:spPr>
          <a:xfrm>
            <a:off x="746925" y="1286438"/>
            <a:ext cx="6991200" cy="19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Circle the reason in your table that is most convincing to you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0550" name="Google Shape;10550;p65"/>
          <p:cNvSpPr/>
          <p:nvPr/>
        </p:nvSpPr>
        <p:spPr>
          <a:xfrm>
            <a:off x="4673775" y="3172400"/>
            <a:ext cx="3665400" cy="1492800"/>
          </a:xfrm>
          <a:prstGeom prst="wedgeRoundRectCallout">
            <a:avLst>
              <a:gd fmla="val 47763" name="adj1"/>
              <a:gd fmla="val 75008" name="adj2"/>
              <a:gd fmla="val 0" name="adj3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Tomorrow we’ll decide which voting system should be used for CREW Leadership Team Elections!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10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5" name="Shape 10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6" name="Google Shape;10366;p45"/>
          <p:cNvSpPr/>
          <p:nvPr/>
        </p:nvSpPr>
        <p:spPr>
          <a:xfrm>
            <a:off x="1259625" y="198275"/>
            <a:ext cx="6088200" cy="4280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367" name="Google Shape;10367;p45"/>
          <p:cNvGraphicFramePr/>
          <p:nvPr/>
        </p:nvGraphicFramePr>
        <p:xfrm>
          <a:off x="1409700" y="26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{F8E1A0FA-BBC2-4235-9ECC-E441C66D6858}</a:tableStyleId>
              </a:tblPr>
              <a:tblGrid>
                <a:gridCol w="2879850"/>
                <a:gridCol w="2879850"/>
              </a:tblGrid>
              <a:tr h="54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Superpower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Votes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Flight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5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9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Teleportation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1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Invisibility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19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1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Super-strength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6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1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Total votes: 48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1" name="Shape 10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2" name="Google Shape;10372;p46"/>
          <p:cNvSpPr/>
          <p:nvPr/>
        </p:nvSpPr>
        <p:spPr>
          <a:xfrm>
            <a:off x="1259625" y="198275"/>
            <a:ext cx="6088200" cy="4280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373" name="Google Shape;10373;p46"/>
          <p:cNvGraphicFramePr/>
          <p:nvPr/>
        </p:nvGraphicFramePr>
        <p:xfrm>
          <a:off x="1409700" y="26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{F8E1A0FA-BBC2-4235-9ECC-E441C66D6858}</a:tableStyleId>
              </a:tblPr>
              <a:tblGrid>
                <a:gridCol w="2879850"/>
                <a:gridCol w="2879850"/>
              </a:tblGrid>
              <a:tr h="81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Superpower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Votes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6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Teleportation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22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Invisibility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23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Total votes: 45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7" name="Shape 10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8" name="Google Shape;10378;p47"/>
          <p:cNvSpPr/>
          <p:nvPr/>
        </p:nvSpPr>
        <p:spPr>
          <a:xfrm>
            <a:off x="700575" y="1447025"/>
            <a:ext cx="7053600" cy="3300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9" name="Google Shape;10379;p47"/>
          <p:cNvSpPr/>
          <p:nvPr/>
        </p:nvSpPr>
        <p:spPr>
          <a:xfrm>
            <a:off x="548175" y="1294625"/>
            <a:ext cx="7053600" cy="33006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0" name="Google Shape;10380;p47"/>
          <p:cNvSpPr txBox="1"/>
          <p:nvPr>
            <p:ph type="title"/>
          </p:nvPr>
        </p:nvSpPr>
        <p:spPr>
          <a:xfrm>
            <a:off x="341075" y="316800"/>
            <a:ext cx="7053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Ranked Choice</a:t>
            </a:r>
            <a:endParaRPr/>
          </a:p>
        </p:txBody>
      </p:sp>
      <p:sp>
        <p:nvSpPr>
          <p:cNvPr id="10381" name="Google Shape;10381;p47"/>
          <p:cNvSpPr txBox="1"/>
          <p:nvPr>
            <p:ph idx="4294967295" type="body"/>
          </p:nvPr>
        </p:nvSpPr>
        <p:spPr>
          <a:xfrm>
            <a:off x="731775" y="1594750"/>
            <a:ext cx="6991200" cy="23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Maine (since 2018)! Also, Alaska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20 other U.S. towns and cities (ex. New York City)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Australia, Ireland, Scotland, New Zealand, Malta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Olympic Host Cities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Best Picture at the Oscars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0382" name="Google Shape;103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750" y="0"/>
            <a:ext cx="1961593" cy="212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3" name="Google Shape;1038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8925" y="3076736"/>
            <a:ext cx="2297700" cy="204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4" name="Google Shape;1038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7184" y="1158594"/>
            <a:ext cx="1076810" cy="19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5" name="Google Shape;1038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5348" y="3202623"/>
            <a:ext cx="2474391" cy="114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9" name="Shape 10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0" name="Google Shape;10390;p48"/>
          <p:cNvSpPr/>
          <p:nvPr/>
        </p:nvSpPr>
        <p:spPr>
          <a:xfrm>
            <a:off x="700575" y="1447025"/>
            <a:ext cx="7053600" cy="3300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1" name="Google Shape;10391;p48"/>
          <p:cNvSpPr/>
          <p:nvPr/>
        </p:nvSpPr>
        <p:spPr>
          <a:xfrm>
            <a:off x="548175" y="1294625"/>
            <a:ext cx="7053600" cy="33006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2" name="Google Shape;10392;p48"/>
          <p:cNvSpPr txBox="1"/>
          <p:nvPr>
            <p:ph type="title"/>
          </p:nvPr>
        </p:nvSpPr>
        <p:spPr>
          <a:xfrm>
            <a:off x="341075" y="316800"/>
            <a:ext cx="7053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Ranked Choice</a:t>
            </a:r>
            <a:endParaRPr/>
          </a:p>
        </p:txBody>
      </p:sp>
      <p:sp>
        <p:nvSpPr>
          <p:cNvPr id="10393" name="Google Shape;10393;p48"/>
          <p:cNvSpPr txBox="1"/>
          <p:nvPr/>
        </p:nvSpPr>
        <p:spPr>
          <a:xfrm>
            <a:off x="793125" y="1516225"/>
            <a:ext cx="577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Also called instant runoff,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Architects Daughter"/>
                <a:ea typeface="Architects Daughter"/>
                <a:cs typeface="Architects Daughter"/>
                <a:sym typeface="Architects Daughter"/>
              </a:rPr>
              <a:t>Ranked Choice is many runoffs in a row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Remember: what is a runoff?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7" name="Shape 10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8" name="Google Shape;10398;p49"/>
          <p:cNvSpPr/>
          <p:nvPr/>
        </p:nvSpPr>
        <p:spPr>
          <a:xfrm>
            <a:off x="700575" y="1447025"/>
            <a:ext cx="7053600" cy="3300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9" name="Google Shape;10399;p49"/>
          <p:cNvSpPr/>
          <p:nvPr/>
        </p:nvSpPr>
        <p:spPr>
          <a:xfrm>
            <a:off x="548175" y="1294625"/>
            <a:ext cx="7053600" cy="33006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0" name="Google Shape;10400;p49"/>
          <p:cNvSpPr txBox="1"/>
          <p:nvPr>
            <p:ph type="title"/>
          </p:nvPr>
        </p:nvSpPr>
        <p:spPr>
          <a:xfrm>
            <a:off x="341075" y="316800"/>
            <a:ext cx="7053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Ranked Choice</a:t>
            </a:r>
            <a:endParaRPr/>
          </a:p>
        </p:txBody>
      </p:sp>
      <p:sp>
        <p:nvSpPr>
          <p:cNvPr id="10401" name="Google Shape;10401;p49"/>
          <p:cNvSpPr txBox="1"/>
          <p:nvPr/>
        </p:nvSpPr>
        <p:spPr>
          <a:xfrm>
            <a:off x="1188375" y="2279525"/>
            <a:ext cx="5773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Instead of eliminating everyone but the top-two candidates, ranked choice eliminates the loser of each round</a:t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5" name="Shape 10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6" name="Google Shape;10406;p50"/>
          <p:cNvSpPr/>
          <p:nvPr/>
        </p:nvSpPr>
        <p:spPr>
          <a:xfrm>
            <a:off x="700575" y="1447025"/>
            <a:ext cx="7053600" cy="3300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7" name="Google Shape;10407;p50"/>
          <p:cNvSpPr/>
          <p:nvPr/>
        </p:nvSpPr>
        <p:spPr>
          <a:xfrm>
            <a:off x="548175" y="1294625"/>
            <a:ext cx="7053600" cy="33006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8" name="Google Shape;10408;p50"/>
          <p:cNvSpPr txBox="1"/>
          <p:nvPr>
            <p:ph type="title"/>
          </p:nvPr>
        </p:nvSpPr>
        <p:spPr>
          <a:xfrm>
            <a:off x="341075" y="316800"/>
            <a:ext cx="7053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Ranked Choice</a:t>
            </a:r>
            <a:endParaRPr/>
          </a:p>
        </p:txBody>
      </p:sp>
      <p:sp>
        <p:nvSpPr>
          <p:cNvPr id="10409" name="Google Shape;10409;p50"/>
          <p:cNvSpPr txBox="1"/>
          <p:nvPr/>
        </p:nvSpPr>
        <p:spPr>
          <a:xfrm>
            <a:off x="1188375" y="2279525"/>
            <a:ext cx="5773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Instead of re-voting, all the voters’ opinions go on one ballot</a:t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3" name="Shape 10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" name="Google Shape;10414;p51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5" name="Google Shape;10415;p51"/>
          <p:cNvSpPr/>
          <p:nvPr/>
        </p:nvSpPr>
        <p:spPr>
          <a:xfrm>
            <a:off x="548175" y="998175"/>
            <a:ext cx="7774800" cy="3433200"/>
          </a:xfrm>
          <a:prstGeom prst="rect">
            <a:avLst/>
          </a:prstGeom>
          <a:solidFill>
            <a:srgbClr val="78CAA8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6" name="Google Shape;10416;p51"/>
          <p:cNvSpPr txBox="1"/>
          <p:nvPr>
            <p:ph idx="4294967295" type="title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Harry Potter…</a:t>
            </a:r>
            <a:endParaRPr/>
          </a:p>
        </p:txBody>
      </p:sp>
      <p:sp>
        <p:nvSpPr>
          <p:cNvPr id="10417" name="Google Shape;10417;p51"/>
          <p:cNvSpPr/>
          <p:nvPr/>
        </p:nvSpPr>
        <p:spPr>
          <a:xfrm>
            <a:off x="1362200" y="3558175"/>
            <a:ext cx="364200" cy="3759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8" name="Google Shape;10418;p51"/>
          <p:cNvSpPr/>
          <p:nvPr/>
        </p:nvSpPr>
        <p:spPr>
          <a:xfrm>
            <a:off x="1955586" y="3558175"/>
            <a:ext cx="364200" cy="3759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9" name="Google Shape;10419;p51"/>
          <p:cNvSpPr/>
          <p:nvPr/>
        </p:nvSpPr>
        <p:spPr>
          <a:xfrm>
            <a:off x="2548972" y="3558175"/>
            <a:ext cx="364200" cy="3759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0" name="Google Shape;10420;p51"/>
          <p:cNvSpPr/>
          <p:nvPr/>
        </p:nvSpPr>
        <p:spPr>
          <a:xfrm>
            <a:off x="3142358" y="3558175"/>
            <a:ext cx="364200" cy="3759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1" name="Google Shape;10421;p51"/>
          <p:cNvSpPr/>
          <p:nvPr/>
        </p:nvSpPr>
        <p:spPr>
          <a:xfrm>
            <a:off x="3735744" y="3558175"/>
            <a:ext cx="364200" cy="3759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2" name="Google Shape;10422;p51"/>
          <p:cNvSpPr/>
          <p:nvPr/>
        </p:nvSpPr>
        <p:spPr>
          <a:xfrm>
            <a:off x="4329131" y="3558175"/>
            <a:ext cx="364200" cy="3759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3" name="Google Shape;10423;p51"/>
          <p:cNvSpPr/>
          <p:nvPr/>
        </p:nvSpPr>
        <p:spPr>
          <a:xfrm>
            <a:off x="4922517" y="3558175"/>
            <a:ext cx="364200" cy="37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4" name="Google Shape;10424;p51"/>
          <p:cNvSpPr/>
          <p:nvPr/>
        </p:nvSpPr>
        <p:spPr>
          <a:xfrm>
            <a:off x="5515903" y="3558175"/>
            <a:ext cx="364200" cy="37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5" name="Google Shape;10425;p51"/>
          <p:cNvSpPr/>
          <p:nvPr/>
        </p:nvSpPr>
        <p:spPr>
          <a:xfrm>
            <a:off x="780100" y="1349800"/>
            <a:ext cx="1926000" cy="19275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6" name="Google Shape;10426;p51"/>
          <p:cNvSpPr/>
          <p:nvPr/>
        </p:nvSpPr>
        <p:spPr>
          <a:xfrm>
            <a:off x="6109289" y="3558175"/>
            <a:ext cx="364200" cy="37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7" name="Google Shape;10427;p51"/>
          <p:cNvSpPr/>
          <p:nvPr/>
        </p:nvSpPr>
        <p:spPr>
          <a:xfrm>
            <a:off x="6702675" y="3558175"/>
            <a:ext cx="364200" cy="37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28" name="Google Shape;1042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00" y="1439450"/>
            <a:ext cx="1748199" cy="1748199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29" name="Google Shape;10429;p51"/>
          <p:cNvSpPr/>
          <p:nvPr/>
        </p:nvSpPr>
        <p:spPr>
          <a:xfrm>
            <a:off x="2999025" y="1261438"/>
            <a:ext cx="2873100" cy="21042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0" name="Google Shape;10430;p51"/>
          <p:cNvSpPr/>
          <p:nvPr/>
        </p:nvSpPr>
        <p:spPr>
          <a:xfrm>
            <a:off x="5981756" y="1174275"/>
            <a:ext cx="2264400" cy="22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31" name="Google Shape;1043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824" y="1349850"/>
            <a:ext cx="2669525" cy="1927401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32" name="Google Shape;10432;p51"/>
          <p:cNvPicPr preferRelativeResize="0"/>
          <p:nvPr/>
        </p:nvPicPr>
        <p:blipFill rotWithShape="1">
          <a:blip r:embed="rId5">
            <a:alphaModFix/>
          </a:blip>
          <a:srcRect b="12936" l="28930" r="22955" t="5703"/>
          <a:stretch/>
        </p:blipFill>
        <p:spPr>
          <a:xfrm>
            <a:off x="6068825" y="1261437"/>
            <a:ext cx="2090276" cy="2104223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33" name="Google Shape;10433;p51"/>
          <p:cNvSpPr/>
          <p:nvPr/>
        </p:nvSpPr>
        <p:spPr>
          <a:xfrm>
            <a:off x="7242600" y="3558175"/>
            <a:ext cx="364200" cy="37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ic Style by Slidesgo">
  <a:themeElements>
    <a:clrScheme name="Simple Light">
      <a:dk1>
        <a:srgbClr val="2B2F30"/>
      </a:dk1>
      <a:lt1>
        <a:srgbClr val="FFFFFF"/>
      </a:lt1>
      <a:dk2>
        <a:srgbClr val="FAF0CA"/>
      </a:dk2>
      <a:lt2>
        <a:srgbClr val="2B2F30"/>
      </a:lt2>
      <a:accent1>
        <a:srgbClr val="289B7E"/>
      </a:accent1>
      <a:accent2>
        <a:srgbClr val="DB5579"/>
      </a:accent2>
      <a:accent3>
        <a:srgbClr val="F3B732"/>
      </a:accent3>
      <a:accent4>
        <a:srgbClr val="4CCB70"/>
      </a:accent4>
      <a:accent5>
        <a:srgbClr val="2B2F30"/>
      </a:accent5>
      <a:accent6>
        <a:srgbClr val="D63A64"/>
      </a:accent6>
      <a:hlink>
        <a:srgbClr val="2B2F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