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rchitects Daughter" pitchFamily="2" charset="0"/>
      <p:regular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Old Standard TT" pitchFamily="2" charset="77"/>
      <p:regular r:id="rId25"/>
      <p:bold r:id="rId26"/>
      <p:italic r:id="rId27"/>
    </p:embeddedFont>
    <p:embeddedFont>
      <p:font typeface="Slackey" panose="02000000000000000000" pitchFamily="2" charset="0"/>
      <p:regular r:id="rId28"/>
    </p:embeddedFont>
    <p:embeddedFont>
      <p:font typeface="Ubuntu" panose="020B0504030602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AD0646-F801-4E95-8162-CF743491FFCF}">
  <a:tblStyle styleId="{51AD0646-F801-4E95-8162-CF743491FF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EE5887-07CE-42BD-B55C-63B1A200FEE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>
      <p:cViewPr varScale="1">
        <p:scale>
          <a:sx n="137" d="100"/>
          <a:sy n="137" d="100"/>
        </p:scale>
        <p:origin x="9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6" name="Google Shape;10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7" name="Google Shape;10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" name="Google Shape;10291;g117b68622df_0_10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2" name="Google Shape;10292;g117b68622df_0_10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7" name="Google Shape;10297;g119d9f13f0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8" name="Google Shape;10298;g119d9f13f0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3" name="Google Shape;10303;g117b68622df_0_10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4" name="Google Shape;10304;g117b68622df_0_10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0" name="Google Shape;10310;g119caad051c_0_20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1" name="Google Shape;10311;g119caad051c_0_20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4" name="Google Shape;10334;g119caad051c_0_10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5" name="Google Shape;10335;g119caad051c_0_10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6" name="Google Shape;10356;g117b68622df_0_10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7" name="Google Shape;10357;g117b68622df_0_10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5" name="Google Shape;10365;g115f3d8925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6" name="Google Shape;10366;g115f3d8925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0" name="Google Shape;10390;g1178973cee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1" name="Google Shape;10391;g1178973cee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4" name="Google Shape;10214;g115f3d8925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5" name="Google Shape;10215;g115f3d8925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3" name="Google Shape;10223;g115f3d8925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4" name="Google Shape;10224;g115f3d8925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" name="Google Shape;10229;g11eb95bfe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0" name="Google Shape;10230;g11eb95bfe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5" name="Google Shape;10235;g115f3d8925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6" name="Google Shape;10236;g115f3d8925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Google Shape;10246;g1193d37708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7" name="Google Shape;10247;g1193d37708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Google Shape;10254;g1193d37708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5" name="Google Shape;10255;g1193d37708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3" name="Google Shape;10263;g11eb95bfe1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4" name="Google Shape;10264;g11eb95bfe1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1" name="Google Shape;10271;g115f3d8925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2" name="Google Shape;10272;g115f3d8925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bro/?utm_source=slidesgo_template&amp;utm_medium=referral-link&amp;utm_campaign=sg_resources&amp;utm_content=stories#CC1D2D" TargetMode="Externa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499983" y="-33734"/>
            <a:ext cx="4788135" cy="5211106"/>
            <a:chOff x="4499983" y="-33734"/>
            <a:chExt cx="4788135" cy="5211106"/>
          </a:xfrm>
        </p:grpSpPr>
        <p:sp>
          <p:nvSpPr>
            <p:cNvPr id="10" name="Google Shape;10;p2"/>
            <p:cNvSpPr/>
            <p:nvPr/>
          </p:nvSpPr>
          <p:spPr>
            <a:xfrm>
              <a:off x="4533900" y="-19050"/>
              <a:ext cx="4724400" cy="5162550"/>
            </a:xfrm>
            <a:custGeom>
              <a:avLst/>
              <a:gdLst/>
              <a:ahLst/>
              <a:cxnLst/>
              <a:rect l="l" t="t" r="r" b="b"/>
              <a:pathLst>
                <a:path w="188976" h="206502" extrusionOk="0">
                  <a:moveTo>
                    <a:pt x="0" y="1143"/>
                  </a:moveTo>
                  <a:lnTo>
                    <a:pt x="188595" y="0"/>
                  </a:lnTo>
                  <a:lnTo>
                    <a:pt x="188976" y="206121"/>
                  </a:lnTo>
                  <a:lnTo>
                    <a:pt x="97917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1" name="Google Shape;11;p2"/>
            <p:cNvGrpSpPr/>
            <p:nvPr/>
          </p:nvGrpSpPr>
          <p:grpSpPr>
            <a:xfrm>
              <a:off x="4499983" y="-33734"/>
              <a:ext cx="4788135" cy="5211106"/>
              <a:chOff x="4499983" y="-33734"/>
              <a:chExt cx="4788135" cy="5211106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499983" y="-33734"/>
                <a:ext cx="4788135" cy="5211106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extrusionOk="0">
                    <a:moveTo>
                      <a:pt x="138613" y="596"/>
                    </a:moveTo>
                    <a:lnTo>
                      <a:pt x="138613" y="10835"/>
                    </a:lnTo>
                    <a:lnTo>
                      <a:pt x="96858" y="97310"/>
                    </a:lnTo>
                    <a:lnTo>
                      <a:pt x="138315" y="151067"/>
                    </a:lnTo>
                    <a:lnTo>
                      <a:pt x="94203" y="102799"/>
                    </a:lnTo>
                    <a:lnTo>
                      <a:pt x="71045" y="150769"/>
                    </a:lnTo>
                    <a:lnTo>
                      <a:pt x="89166" y="97286"/>
                    </a:lnTo>
                    <a:lnTo>
                      <a:pt x="1096" y="893"/>
                    </a:lnTo>
                    <a:lnTo>
                      <a:pt x="22527" y="893"/>
                    </a:lnTo>
                    <a:lnTo>
                      <a:pt x="91524" y="90345"/>
                    </a:lnTo>
                    <a:lnTo>
                      <a:pt x="121944" y="596"/>
                    </a:lnTo>
                    <a:close/>
                    <a:moveTo>
                      <a:pt x="139304" y="0"/>
                    </a:moveTo>
                    <a:lnTo>
                      <a:pt x="0" y="298"/>
                    </a:lnTo>
                    <a:lnTo>
                      <a:pt x="70450" y="151662"/>
                    </a:lnTo>
                    <a:lnTo>
                      <a:pt x="139351" y="151662"/>
                    </a:lnTo>
                    <a:lnTo>
                      <a:pt x="139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537607" y="-13290"/>
                <a:ext cx="4725118" cy="5170218"/>
              </a:xfrm>
              <a:custGeom>
                <a:avLst/>
                <a:gdLst/>
                <a:ahLst/>
                <a:cxnLst/>
                <a:rect l="l" t="t" r="r" b="b"/>
                <a:pathLst>
                  <a:path w="137518" h="150472" extrusionOk="0">
                    <a:moveTo>
                      <a:pt x="120849" y="1"/>
                    </a:moveTo>
                    <a:lnTo>
                      <a:pt x="90429" y="89750"/>
                    </a:lnTo>
                    <a:lnTo>
                      <a:pt x="21432" y="298"/>
                    </a:lnTo>
                    <a:lnTo>
                      <a:pt x="1" y="298"/>
                    </a:lnTo>
                    <a:lnTo>
                      <a:pt x="88071" y="96691"/>
                    </a:lnTo>
                    <a:lnTo>
                      <a:pt x="69950" y="150174"/>
                    </a:lnTo>
                    <a:lnTo>
                      <a:pt x="93108" y="102204"/>
                    </a:lnTo>
                    <a:lnTo>
                      <a:pt x="137220" y="150472"/>
                    </a:lnTo>
                    <a:lnTo>
                      <a:pt x="95763" y="96715"/>
                    </a:lnTo>
                    <a:lnTo>
                      <a:pt x="137518" y="10240"/>
                    </a:lnTo>
                    <a:lnTo>
                      <a:pt x="1375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499983" y="-33734"/>
                <a:ext cx="4788135" cy="5211106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fill="none" extrusionOk="0">
                    <a:moveTo>
                      <a:pt x="139304" y="0"/>
                    </a:moveTo>
                    <a:lnTo>
                      <a:pt x="139351" y="151662"/>
                    </a:lnTo>
                    <a:lnTo>
                      <a:pt x="70450" y="151662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29775" cap="flat" cmpd="sng">
                <a:solidFill>
                  <a:srgbClr val="101D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5;p2"/>
          <p:cNvGrpSpPr/>
          <p:nvPr/>
        </p:nvGrpSpPr>
        <p:grpSpPr>
          <a:xfrm>
            <a:off x="-143972" y="-33734"/>
            <a:ext cx="5612465" cy="2523742"/>
            <a:chOff x="-143972" y="-33734"/>
            <a:chExt cx="5612465" cy="2523742"/>
          </a:xfrm>
        </p:grpSpPr>
        <p:sp>
          <p:nvSpPr>
            <p:cNvPr id="16" name="Google Shape;16;p2"/>
            <p:cNvSpPr/>
            <p:nvPr/>
          </p:nvSpPr>
          <p:spPr>
            <a:xfrm>
              <a:off x="-136173" y="-23495"/>
              <a:ext cx="5604666" cy="2510239"/>
            </a:xfrm>
            <a:custGeom>
              <a:avLst/>
              <a:gdLst/>
              <a:ahLst/>
              <a:cxnLst/>
              <a:rect l="l" t="t" r="r" b="b"/>
              <a:pathLst>
                <a:path w="163116" h="73057" extrusionOk="0">
                  <a:moveTo>
                    <a:pt x="3405" y="524"/>
                  </a:moveTo>
                  <a:cubicBezTo>
                    <a:pt x="3703" y="524"/>
                    <a:pt x="3977" y="774"/>
                    <a:pt x="3977" y="1084"/>
                  </a:cubicBezTo>
                  <a:cubicBezTo>
                    <a:pt x="3977" y="1381"/>
                    <a:pt x="3727" y="1655"/>
                    <a:pt x="3405" y="1655"/>
                  </a:cubicBezTo>
                  <a:cubicBezTo>
                    <a:pt x="3096" y="1655"/>
                    <a:pt x="2846" y="1393"/>
                    <a:pt x="2846" y="1084"/>
                  </a:cubicBezTo>
                  <a:cubicBezTo>
                    <a:pt x="2858" y="774"/>
                    <a:pt x="3096" y="524"/>
                    <a:pt x="3405" y="524"/>
                  </a:cubicBezTo>
                  <a:close/>
                  <a:moveTo>
                    <a:pt x="7132" y="524"/>
                  </a:moveTo>
                  <a:cubicBezTo>
                    <a:pt x="7430" y="524"/>
                    <a:pt x="7692" y="774"/>
                    <a:pt x="7692" y="1084"/>
                  </a:cubicBezTo>
                  <a:cubicBezTo>
                    <a:pt x="7692" y="1381"/>
                    <a:pt x="7442" y="1655"/>
                    <a:pt x="7132" y="1655"/>
                  </a:cubicBezTo>
                  <a:cubicBezTo>
                    <a:pt x="6834" y="1655"/>
                    <a:pt x="6560" y="1393"/>
                    <a:pt x="6560" y="1084"/>
                  </a:cubicBezTo>
                  <a:cubicBezTo>
                    <a:pt x="6560" y="774"/>
                    <a:pt x="6822" y="524"/>
                    <a:pt x="7132" y="524"/>
                  </a:cubicBezTo>
                  <a:close/>
                  <a:moveTo>
                    <a:pt x="10871" y="524"/>
                  </a:moveTo>
                  <a:cubicBezTo>
                    <a:pt x="11168" y="524"/>
                    <a:pt x="11430" y="774"/>
                    <a:pt x="11430" y="1084"/>
                  </a:cubicBezTo>
                  <a:cubicBezTo>
                    <a:pt x="11430" y="1381"/>
                    <a:pt x="11180" y="1655"/>
                    <a:pt x="10871" y="1655"/>
                  </a:cubicBezTo>
                  <a:cubicBezTo>
                    <a:pt x="10573" y="1655"/>
                    <a:pt x="10299" y="1393"/>
                    <a:pt x="10299" y="1084"/>
                  </a:cubicBezTo>
                  <a:cubicBezTo>
                    <a:pt x="10299" y="774"/>
                    <a:pt x="10549" y="524"/>
                    <a:pt x="10871" y="524"/>
                  </a:cubicBezTo>
                  <a:close/>
                  <a:moveTo>
                    <a:pt x="14585" y="524"/>
                  </a:moveTo>
                  <a:cubicBezTo>
                    <a:pt x="14883" y="524"/>
                    <a:pt x="15157" y="774"/>
                    <a:pt x="15157" y="1084"/>
                  </a:cubicBezTo>
                  <a:cubicBezTo>
                    <a:pt x="15157" y="1381"/>
                    <a:pt x="14895" y="1655"/>
                    <a:pt x="14585" y="1655"/>
                  </a:cubicBezTo>
                  <a:cubicBezTo>
                    <a:pt x="14288" y="1655"/>
                    <a:pt x="14014" y="1393"/>
                    <a:pt x="14014" y="1084"/>
                  </a:cubicBezTo>
                  <a:cubicBezTo>
                    <a:pt x="14014" y="774"/>
                    <a:pt x="14276" y="524"/>
                    <a:pt x="14585" y="524"/>
                  </a:cubicBezTo>
                  <a:close/>
                  <a:moveTo>
                    <a:pt x="18324" y="524"/>
                  </a:moveTo>
                  <a:cubicBezTo>
                    <a:pt x="18622" y="524"/>
                    <a:pt x="18883" y="774"/>
                    <a:pt x="18883" y="1084"/>
                  </a:cubicBezTo>
                  <a:cubicBezTo>
                    <a:pt x="18883" y="1381"/>
                    <a:pt x="18633" y="1655"/>
                    <a:pt x="18324" y="1655"/>
                  </a:cubicBezTo>
                  <a:cubicBezTo>
                    <a:pt x="18026" y="1655"/>
                    <a:pt x="17752" y="1393"/>
                    <a:pt x="17752" y="1084"/>
                  </a:cubicBezTo>
                  <a:cubicBezTo>
                    <a:pt x="17752" y="774"/>
                    <a:pt x="18014" y="524"/>
                    <a:pt x="18324" y="524"/>
                  </a:cubicBezTo>
                  <a:close/>
                  <a:moveTo>
                    <a:pt x="22039" y="524"/>
                  </a:moveTo>
                  <a:cubicBezTo>
                    <a:pt x="22336" y="524"/>
                    <a:pt x="22610" y="774"/>
                    <a:pt x="22610" y="1084"/>
                  </a:cubicBezTo>
                  <a:cubicBezTo>
                    <a:pt x="22610" y="1381"/>
                    <a:pt x="22360" y="1655"/>
                    <a:pt x="22039" y="1655"/>
                  </a:cubicBezTo>
                  <a:cubicBezTo>
                    <a:pt x="21729" y="1655"/>
                    <a:pt x="21479" y="1393"/>
                    <a:pt x="21479" y="1084"/>
                  </a:cubicBezTo>
                  <a:cubicBezTo>
                    <a:pt x="21479" y="774"/>
                    <a:pt x="21729" y="524"/>
                    <a:pt x="22039" y="524"/>
                  </a:cubicBezTo>
                  <a:close/>
                  <a:moveTo>
                    <a:pt x="25777" y="524"/>
                  </a:moveTo>
                  <a:cubicBezTo>
                    <a:pt x="26075" y="524"/>
                    <a:pt x="26349" y="774"/>
                    <a:pt x="26349" y="1084"/>
                  </a:cubicBezTo>
                  <a:cubicBezTo>
                    <a:pt x="26349" y="1381"/>
                    <a:pt x="26087" y="1655"/>
                    <a:pt x="25777" y="1655"/>
                  </a:cubicBezTo>
                  <a:cubicBezTo>
                    <a:pt x="25468" y="1655"/>
                    <a:pt x="25206" y="1393"/>
                    <a:pt x="25206" y="1084"/>
                  </a:cubicBezTo>
                  <a:cubicBezTo>
                    <a:pt x="25206" y="774"/>
                    <a:pt x="25468" y="524"/>
                    <a:pt x="25777" y="524"/>
                  </a:cubicBezTo>
                  <a:close/>
                  <a:moveTo>
                    <a:pt x="29504" y="524"/>
                  </a:moveTo>
                  <a:cubicBezTo>
                    <a:pt x="29801" y="524"/>
                    <a:pt x="30063" y="774"/>
                    <a:pt x="30063" y="1084"/>
                  </a:cubicBezTo>
                  <a:cubicBezTo>
                    <a:pt x="30063" y="1381"/>
                    <a:pt x="29813" y="1655"/>
                    <a:pt x="29504" y="1655"/>
                  </a:cubicBezTo>
                  <a:cubicBezTo>
                    <a:pt x="29182" y="1655"/>
                    <a:pt x="28932" y="1393"/>
                    <a:pt x="28932" y="1084"/>
                  </a:cubicBezTo>
                  <a:cubicBezTo>
                    <a:pt x="28932" y="774"/>
                    <a:pt x="29182" y="524"/>
                    <a:pt x="29504" y="524"/>
                  </a:cubicBezTo>
                  <a:close/>
                  <a:moveTo>
                    <a:pt x="33230" y="524"/>
                  </a:moveTo>
                  <a:cubicBezTo>
                    <a:pt x="33528" y="524"/>
                    <a:pt x="33802" y="774"/>
                    <a:pt x="33802" y="1084"/>
                  </a:cubicBezTo>
                  <a:cubicBezTo>
                    <a:pt x="33802" y="1381"/>
                    <a:pt x="33552" y="1655"/>
                    <a:pt x="33230" y="1655"/>
                  </a:cubicBezTo>
                  <a:cubicBezTo>
                    <a:pt x="32921" y="1655"/>
                    <a:pt x="32671" y="1393"/>
                    <a:pt x="32671" y="1084"/>
                  </a:cubicBezTo>
                  <a:cubicBezTo>
                    <a:pt x="32671" y="774"/>
                    <a:pt x="32921" y="524"/>
                    <a:pt x="33230" y="524"/>
                  </a:cubicBezTo>
                  <a:close/>
                  <a:moveTo>
                    <a:pt x="36957" y="524"/>
                  </a:moveTo>
                  <a:cubicBezTo>
                    <a:pt x="37255" y="524"/>
                    <a:pt x="37517" y="774"/>
                    <a:pt x="37517" y="1084"/>
                  </a:cubicBezTo>
                  <a:cubicBezTo>
                    <a:pt x="37517" y="1381"/>
                    <a:pt x="37267" y="1655"/>
                    <a:pt x="36957" y="1655"/>
                  </a:cubicBezTo>
                  <a:cubicBezTo>
                    <a:pt x="36648" y="1655"/>
                    <a:pt x="36386" y="1393"/>
                    <a:pt x="36386" y="1084"/>
                  </a:cubicBezTo>
                  <a:cubicBezTo>
                    <a:pt x="36409" y="774"/>
                    <a:pt x="36648" y="524"/>
                    <a:pt x="36957" y="524"/>
                  </a:cubicBezTo>
                  <a:close/>
                  <a:moveTo>
                    <a:pt x="40672" y="524"/>
                  </a:moveTo>
                  <a:cubicBezTo>
                    <a:pt x="40970" y="524"/>
                    <a:pt x="41243" y="774"/>
                    <a:pt x="41243" y="1084"/>
                  </a:cubicBezTo>
                  <a:cubicBezTo>
                    <a:pt x="41243" y="1381"/>
                    <a:pt x="40993" y="1655"/>
                    <a:pt x="40672" y="1655"/>
                  </a:cubicBezTo>
                  <a:cubicBezTo>
                    <a:pt x="40374" y="1655"/>
                    <a:pt x="40112" y="1393"/>
                    <a:pt x="40112" y="1084"/>
                  </a:cubicBezTo>
                  <a:cubicBezTo>
                    <a:pt x="40112" y="774"/>
                    <a:pt x="40362" y="524"/>
                    <a:pt x="40672" y="524"/>
                  </a:cubicBezTo>
                  <a:close/>
                  <a:moveTo>
                    <a:pt x="44410" y="524"/>
                  </a:moveTo>
                  <a:cubicBezTo>
                    <a:pt x="44708" y="524"/>
                    <a:pt x="44982" y="774"/>
                    <a:pt x="44982" y="1084"/>
                  </a:cubicBezTo>
                  <a:cubicBezTo>
                    <a:pt x="44982" y="1381"/>
                    <a:pt x="44720" y="1655"/>
                    <a:pt x="44410" y="1655"/>
                  </a:cubicBezTo>
                  <a:cubicBezTo>
                    <a:pt x="44113" y="1655"/>
                    <a:pt x="43851" y="1393"/>
                    <a:pt x="43851" y="1084"/>
                  </a:cubicBezTo>
                  <a:cubicBezTo>
                    <a:pt x="43851" y="774"/>
                    <a:pt x="44101" y="524"/>
                    <a:pt x="44410" y="524"/>
                  </a:cubicBezTo>
                  <a:close/>
                  <a:moveTo>
                    <a:pt x="48137" y="524"/>
                  </a:moveTo>
                  <a:cubicBezTo>
                    <a:pt x="48435" y="524"/>
                    <a:pt x="48697" y="774"/>
                    <a:pt x="48697" y="1084"/>
                  </a:cubicBezTo>
                  <a:cubicBezTo>
                    <a:pt x="48697" y="1381"/>
                    <a:pt x="48447" y="1655"/>
                    <a:pt x="48137" y="1655"/>
                  </a:cubicBezTo>
                  <a:cubicBezTo>
                    <a:pt x="47839" y="1655"/>
                    <a:pt x="47566" y="1393"/>
                    <a:pt x="47566" y="1084"/>
                  </a:cubicBezTo>
                  <a:cubicBezTo>
                    <a:pt x="47566" y="774"/>
                    <a:pt x="47839" y="524"/>
                    <a:pt x="48137" y="524"/>
                  </a:cubicBezTo>
                  <a:close/>
                  <a:moveTo>
                    <a:pt x="51864" y="524"/>
                  </a:moveTo>
                  <a:cubicBezTo>
                    <a:pt x="52161" y="524"/>
                    <a:pt x="52435" y="774"/>
                    <a:pt x="52435" y="1084"/>
                  </a:cubicBezTo>
                  <a:cubicBezTo>
                    <a:pt x="52435" y="1381"/>
                    <a:pt x="52185" y="1655"/>
                    <a:pt x="51864" y="1655"/>
                  </a:cubicBezTo>
                  <a:cubicBezTo>
                    <a:pt x="51566" y="1655"/>
                    <a:pt x="51304" y="1393"/>
                    <a:pt x="51304" y="1084"/>
                  </a:cubicBezTo>
                  <a:cubicBezTo>
                    <a:pt x="51304" y="774"/>
                    <a:pt x="51554" y="524"/>
                    <a:pt x="51864" y="524"/>
                  </a:cubicBezTo>
                  <a:close/>
                  <a:moveTo>
                    <a:pt x="55602" y="524"/>
                  </a:moveTo>
                  <a:cubicBezTo>
                    <a:pt x="55900" y="524"/>
                    <a:pt x="56174" y="774"/>
                    <a:pt x="56174" y="1084"/>
                  </a:cubicBezTo>
                  <a:cubicBezTo>
                    <a:pt x="56174" y="1381"/>
                    <a:pt x="55912" y="1655"/>
                    <a:pt x="55602" y="1655"/>
                  </a:cubicBezTo>
                  <a:cubicBezTo>
                    <a:pt x="55293" y="1655"/>
                    <a:pt x="55043" y="1393"/>
                    <a:pt x="55043" y="1084"/>
                  </a:cubicBezTo>
                  <a:cubicBezTo>
                    <a:pt x="55043" y="774"/>
                    <a:pt x="55293" y="524"/>
                    <a:pt x="55602" y="524"/>
                  </a:cubicBezTo>
                  <a:close/>
                  <a:moveTo>
                    <a:pt x="59329" y="524"/>
                  </a:moveTo>
                  <a:cubicBezTo>
                    <a:pt x="59627" y="524"/>
                    <a:pt x="59889" y="774"/>
                    <a:pt x="59889" y="1084"/>
                  </a:cubicBezTo>
                  <a:cubicBezTo>
                    <a:pt x="59889" y="1381"/>
                    <a:pt x="59639" y="1655"/>
                    <a:pt x="59329" y="1655"/>
                  </a:cubicBezTo>
                  <a:cubicBezTo>
                    <a:pt x="59008" y="1655"/>
                    <a:pt x="58757" y="1393"/>
                    <a:pt x="58757" y="1084"/>
                  </a:cubicBezTo>
                  <a:cubicBezTo>
                    <a:pt x="58757" y="774"/>
                    <a:pt x="59008" y="524"/>
                    <a:pt x="59329" y="524"/>
                  </a:cubicBezTo>
                  <a:close/>
                  <a:moveTo>
                    <a:pt x="63056" y="524"/>
                  </a:moveTo>
                  <a:cubicBezTo>
                    <a:pt x="63353" y="524"/>
                    <a:pt x="63627" y="774"/>
                    <a:pt x="63627" y="1084"/>
                  </a:cubicBezTo>
                  <a:cubicBezTo>
                    <a:pt x="63627" y="1381"/>
                    <a:pt x="63377" y="1655"/>
                    <a:pt x="63056" y="1655"/>
                  </a:cubicBezTo>
                  <a:cubicBezTo>
                    <a:pt x="62746" y="1655"/>
                    <a:pt x="62496" y="1393"/>
                    <a:pt x="62496" y="1084"/>
                  </a:cubicBezTo>
                  <a:cubicBezTo>
                    <a:pt x="62496" y="774"/>
                    <a:pt x="62746" y="524"/>
                    <a:pt x="63056" y="524"/>
                  </a:cubicBezTo>
                  <a:close/>
                  <a:moveTo>
                    <a:pt x="66782" y="524"/>
                  </a:moveTo>
                  <a:cubicBezTo>
                    <a:pt x="67080" y="524"/>
                    <a:pt x="67342" y="774"/>
                    <a:pt x="67342" y="1084"/>
                  </a:cubicBezTo>
                  <a:cubicBezTo>
                    <a:pt x="67342" y="1381"/>
                    <a:pt x="67092" y="1655"/>
                    <a:pt x="66782" y="1655"/>
                  </a:cubicBezTo>
                  <a:cubicBezTo>
                    <a:pt x="66473" y="1655"/>
                    <a:pt x="66211" y="1393"/>
                    <a:pt x="66211" y="1084"/>
                  </a:cubicBezTo>
                  <a:cubicBezTo>
                    <a:pt x="66211" y="774"/>
                    <a:pt x="66473" y="524"/>
                    <a:pt x="66782" y="524"/>
                  </a:cubicBezTo>
                  <a:close/>
                  <a:moveTo>
                    <a:pt x="70509" y="524"/>
                  </a:moveTo>
                  <a:cubicBezTo>
                    <a:pt x="70807" y="524"/>
                    <a:pt x="71080" y="774"/>
                    <a:pt x="71080" y="1084"/>
                  </a:cubicBezTo>
                  <a:cubicBezTo>
                    <a:pt x="71080" y="1381"/>
                    <a:pt x="70830" y="1655"/>
                    <a:pt x="70509" y="1655"/>
                  </a:cubicBezTo>
                  <a:cubicBezTo>
                    <a:pt x="70199" y="1655"/>
                    <a:pt x="69949" y="1393"/>
                    <a:pt x="69949" y="1084"/>
                  </a:cubicBezTo>
                  <a:cubicBezTo>
                    <a:pt x="69949" y="774"/>
                    <a:pt x="70199" y="524"/>
                    <a:pt x="70509" y="524"/>
                  </a:cubicBezTo>
                  <a:close/>
                  <a:moveTo>
                    <a:pt x="74236" y="524"/>
                  </a:moveTo>
                  <a:cubicBezTo>
                    <a:pt x="74533" y="524"/>
                    <a:pt x="74795" y="774"/>
                    <a:pt x="74795" y="1084"/>
                  </a:cubicBezTo>
                  <a:cubicBezTo>
                    <a:pt x="74795" y="1381"/>
                    <a:pt x="74545" y="1655"/>
                    <a:pt x="74236" y="1655"/>
                  </a:cubicBezTo>
                  <a:cubicBezTo>
                    <a:pt x="73938" y="1655"/>
                    <a:pt x="73676" y="1393"/>
                    <a:pt x="73676" y="1084"/>
                  </a:cubicBezTo>
                  <a:cubicBezTo>
                    <a:pt x="73676" y="774"/>
                    <a:pt x="73926" y="524"/>
                    <a:pt x="74236" y="524"/>
                  </a:cubicBezTo>
                  <a:close/>
                  <a:moveTo>
                    <a:pt x="77855" y="524"/>
                  </a:moveTo>
                  <a:cubicBezTo>
                    <a:pt x="78153" y="524"/>
                    <a:pt x="78415" y="774"/>
                    <a:pt x="78415" y="1084"/>
                  </a:cubicBezTo>
                  <a:cubicBezTo>
                    <a:pt x="78415" y="1381"/>
                    <a:pt x="78165" y="1655"/>
                    <a:pt x="77855" y="1655"/>
                  </a:cubicBezTo>
                  <a:cubicBezTo>
                    <a:pt x="77546" y="1655"/>
                    <a:pt x="77284" y="1393"/>
                    <a:pt x="77284" y="1084"/>
                  </a:cubicBezTo>
                  <a:cubicBezTo>
                    <a:pt x="77284" y="774"/>
                    <a:pt x="77546" y="524"/>
                    <a:pt x="77855" y="524"/>
                  </a:cubicBezTo>
                  <a:close/>
                  <a:moveTo>
                    <a:pt x="81570" y="524"/>
                  </a:moveTo>
                  <a:cubicBezTo>
                    <a:pt x="81868" y="524"/>
                    <a:pt x="82141" y="774"/>
                    <a:pt x="82141" y="1084"/>
                  </a:cubicBezTo>
                  <a:cubicBezTo>
                    <a:pt x="82141" y="1381"/>
                    <a:pt x="81879" y="1655"/>
                    <a:pt x="81570" y="1655"/>
                  </a:cubicBezTo>
                  <a:cubicBezTo>
                    <a:pt x="81260" y="1655"/>
                    <a:pt x="81010" y="1393"/>
                    <a:pt x="81010" y="1084"/>
                  </a:cubicBezTo>
                  <a:cubicBezTo>
                    <a:pt x="81010" y="774"/>
                    <a:pt x="81260" y="524"/>
                    <a:pt x="81570" y="524"/>
                  </a:cubicBezTo>
                  <a:close/>
                  <a:moveTo>
                    <a:pt x="85308" y="524"/>
                  </a:moveTo>
                  <a:cubicBezTo>
                    <a:pt x="85606" y="524"/>
                    <a:pt x="85880" y="774"/>
                    <a:pt x="85880" y="1084"/>
                  </a:cubicBezTo>
                  <a:cubicBezTo>
                    <a:pt x="85880" y="1381"/>
                    <a:pt x="85618" y="1655"/>
                    <a:pt x="85308" y="1655"/>
                  </a:cubicBezTo>
                  <a:cubicBezTo>
                    <a:pt x="84999" y="1655"/>
                    <a:pt x="84749" y="1393"/>
                    <a:pt x="84749" y="1084"/>
                  </a:cubicBezTo>
                  <a:cubicBezTo>
                    <a:pt x="84749" y="774"/>
                    <a:pt x="84999" y="524"/>
                    <a:pt x="85308" y="524"/>
                  </a:cubicBezTo>
                  <a:close/>
                  <a:moveTo>
                    <a:pt x="89035" y="524"/>
                  </a:moveTo>
                  <a:cubicBezTo>
                    <a:pt x="89333" y="524"/>
                    <a:pt x="89595" y="774"/>
                    <a:pt x="89595" y="1084"/>
                  </a:cubicBezTo>
                  <a:cubicBezTo>
                    <a:pt x="89595" y="1381"/>
                    <a:pt x="89345" y="1655"/>
                    <a:pt x="89035" y="1655"/>
                  </a:cubicBezTo>
                  <a:cubicBezTo>
                    <a:pt x="88714" y="1655"/>
                    <a:pt x="88464" y="1393"/>
                    <a:pt x="88464" y="1084"/>
                  </a:cubicBezTo>
                  <a:cubicBezTo>
                    <a:pt x="88464" y="774"/>
                    <a:pt x="88714" y="524"/>
                    <a:pt x="89035" y="524"/>
                  </a:cubicBezTo>
                  <a:close/>
                  <a:moveTo>
                    <a:pt x="92762" y="524"/>
                  </a:moveTo>
                  <a:cubicBezTo>
                    <a:pt x="93059" y="524"/>
                    <a:pt x="93333" y="774"/>
                    <a:pt x="93333" y="1084"/>
                  </a:cubicBezTo>
                  <a:cubicBezTo>
                    <a:pt x="93333" y="1381"/>
                    <a:pt x="93071" y="1655"/>
                    <a:pt x="92762" y="1655"/>
                  </a:cubicBezTo>
                  <a:cubicBezTo>
                    <a:pt x="92452" y="1655"/>
                    <a:pt x="92202" y="1393"/>
                    <a:pt x="92202" y="1084"/>
                  </a:cubicBezTo>
                  <a:cubicBezTo>
                    <a:pt x="92202" y="774"/>
                    <a:pt x="92452" y="524"/>
                    <a:pt x="92762" y="524"/>
                  </a:cubicBezTo>
                  <a:close/>
                  <a:moveTo>
                    <a:pt x="96488" y="524"/>
                  </a:moveTo>
                  <a:cubicBezTo>
                    <a:pt x="96786" y="524"/>
                    <a:pt x="97048" y="774"/>
                    <a:pt x="97048" y="1084"/>
                  </a:cubicBezTo>
                  <a:cubicBezTo>
                    <a:pt x="97048" y="1381"/>
                    <a:pt x="96798" y="1655"/>
                    <a:pt x="96488" y="1655"/>
                  </a:cubicBezTo>
                  <a:cubicBezTo>
                    <a:pt x="96191" y="1655"/>
                    <a:pt x="95917" y="1393"/>
                    <a:pt x="95917" y="1084"/>
                  </a:cubicBezTo>
                  <a:cubicBezTo>
                    <a:pt x="95917" y="774"/>
                    <a:pt x="96179" y="524"/>
                    <a:pt x="96488" y="524"/>
                  </a:cubicBezTo>
                  <a:close/>
                  <a:moveTo>
                    <a:pt x="100203" y="524"/>
                  </a:moveTo>
                  <a:cubicBezTo>
                    <a:pt x="100501" y="524"/>
                    <a:pt x="100775" y="774"/>
                    <a:pt x="100775" y="1084"/>
                  </a:cubicBezTo>
                  <a:cubicBezTo>
                    <a:pt x="100775" y="1381"/>
                    <a:pt x="100513" y="1655"/>
                    <a:pt x="100203" y="1655"/>
                  </a:cubicBezTo>
                  <a:cubicBezTo>
                    <a:pt x="99905" y="1655"/>
                    <a:pt x="99644" y="1393"/>
                    <a:pt x="99644" y="1084"/>
                  </a:cubicBezTo>
                  <a:cubicBezTo>
                    <a:pt x="99644" y="774"/>
                    <a:pt x="99894" y="524"/>
                    <a:pt x="100203" y="524"/>
                  </a:cubicBezTo>
                  <a:close/>
                  <a:moveTo>
                    <a:pt x="103942" y="524"/>
                  </a:moveTo>
                  <a:cubicBezTo>
                    <a:pt x="104239" y="524"/>
                    <a:pt x="104513" y="774"/>
                    <a:pt x="104513" y="1084"/>
                  </a:cubicBezTo>
                  <a:cubicBezTo>
                    <a:pt x="104513" y="1381"/>
                    <a:pt x="104251" y="1655"/>
                    <a:pt x="103942" y="1655"/>
                  </a:cubicBezTo>
                  <a:cubicBezTo>
                    <a:pt x="103644" y="1655"/>
                    <a:pt x="103382" y="1393"/>
                    <a:pt x="103382" y="1084"/>
                  </a:cubicBezTo>
                  <a:cubicBezTo>
                    <a:pt x="103382" y="774"/>
                    <a:pt x="103632" y="524"/>
                    <a:pt x="103942" y="524"/>
                  </a:cubicBezTo>
                  <a:close/>
                  <a:moveTo>
                    <a:pt x="107668" y="524"/>
                  </a:moveTo>
                  <a:cubicBezTo>
                    <a:pt x="107966" y="524"/>
                    <a:pt x="108228" y="774"/>
                    <a:pt x="108228" y="1084"/>
                  </a:cubicBezTo>
                  <a:cubicBezTo>
                    <a:pt x="108228" y="1381"/>
                    <a:pt x="107978" y="1655"/>
                    <a:pt x="107668" y="1655"/>
                  </a:cubicBezTo>
                  <a:cubicBezTo>
                    <a:pt x="107371" y="1655"/>
                    <a:pt x="107097" y="1393"/>
                    <a:pt x="107097" y="1084"/>
                  </a:cubicBezTo>
                  <a:cubicBezTo>
                    <a:pt x="107097" y="774"/>
                    <a:pt x="107347" y="524"/>
                    <a:pt x="107668" y="524"/>
                  </a:cubicBezTo>
                  <a:close/>
                  <a:moveTo>
                    <a:pt x="111395" y="524"/>
                  </a:moveTo>
                  <a:cubicBezTo>
                    <a:pt x="111693" y="524"/>
                    <a:pt x="111967" y="774"/>
                    <a:pt x="111967" y="1084"/>
                  </a:cubicBezTo>
                  <a:cubicBezTo>
                    <a:pt x="111967" y="1381"/>
                    <a:pt x="111705" y="1655"/>
                    <a:pt x="111395" y="1655"/>
                  </a:cubicBezTo>
                  <a:cubicBezTo>
                    <a:pt x="111085" y="1655"/>
                    <a:pt x="110835" y="1393"/>
                    <a:pt x="110835" y="1084"/>
                  </a:cubicBezTo>
                  <a:cubicBezTo>
                    <a:pt x="110835" y="774"/>
                    <a:pt x="111085" y="524"/>
                    <a:pt x="111395" y="524"/>
                  </a:cubicBezTo>
                  <a:close/>
                  <a:moveTo>
                    <a:pt x="115122" y="524"/>
                  </a:moveTo>
                  <a:cubicBezTo>
                    <a:pt x="115419" y="524"/>
                    <a:pt x="115681" y="774"/>
                    <a:pt x="115681" y="1084"/>
                  </a:cubicBezTo>
                  <a:cubicBezTo>
                    <a:pt x="115681" y="1381"/>
                    <a:pt x="115431" y="1655"/>
                    <a:pt x="115122" y="1655"/>
                  </a:cubicBezTo>
                  <a:cubicBezTo>
                    <a:pt x="114812" y="1655"/>
                    <a:pt x="114550" y="1393"/>
                    <a:pt x="114550" y="1084"/>
                  </a:cubicBezTo>
                  <a:cubicBezTo>
                    <a:pt x="114550" y="774"/>
                    <a:pt x="114812" y="524"/>
                    <a:pt x="115122" y="524"/>
                  </a:cubicBezTo>
                  <a:close/>
                  <a:moveTo>
                    <a:pt x="118860" y="524"/>
                  </a:moveTo>
                  <a:cubicBezTo>
                    <a:pt x="119158" y="524"/>
                    <a:pt x="119420" y="774"/>
                    <a:pt x="119420" y="1084"/>
                  </a:cubicBezTo>
                  <a:cubicBezTo>
                    <a:pt x="119420" y="1381"/>
                    <a:pt x="119170" y="1655"/>
                    <a:pt x="118860" y="1655"/>
                  </a:cubicBezTo>
                  <a:cubicBezTo>
                    <a:pt x="118539" y="1655"/>
                    <a:pt x="118289" y="1393"/>
                    <a:pt x="118289" y="1084"/>
                  </a:cubicBezTo>
                  <a:cubicBezTo>
                    <a:pt x="118289" y="774"/>
                    <a:pt x="118539" y="524"/>
                    <a:pt x="118860" y="524"/>
                  </a:cubicBezTo>
                  <a:close/>
                  <a:moveTo>
                    <a:pt x="122575" y="524"/>
                  </a:moveTo>
                  <a:cubicBezTo>
                    <a:pt x="122873" y="524"/>
                    <a:pt x="123146" y="774"/>
                    <a:pt x="123146" y="1084"/>
                  </a:cubicBezTo>
                  <a:cubicBezTo>
                    <a:pt x="123146" y="1381"/>
                    <a:pt x="122885" y="1655"/>
                    <a:pt x="122575" y="1655"/>
                  </a:cubicBezTo>
                  <a:cubicBezTo>
                    <a:pt x="122265" y="1655"/>
                    <a:pt x="122015" y="1393"/>
                    <a:pt x="122015" y="1084"/>
                  </a:cubicBezTo>
                  <a:cubicBezTo>
                    <a:pt x="122027" y="774"/>
                    <a:pt x="122277" y="524"/>
                    <a:pt x="122575" y="524"/>
                  </a:cubicBezTo>
                  <a:close/>
                  <a:moveTo>
                    <a:pt x="126314" y="524"/>
                  </a:moveTo>
                  <a:cubicBezTo>
                    <a:pt x="126611" y="524"/>
                    <a:pt x="126873" y="774"/>
                    <a:pt x="126873" y="1084"/>
                  </a:cubicBezTo>
                  <a:cubicBezTo>
                    <a:pt x="126873" y="1381"/>
                    <a:pt x="126623" y="1655"/>
                    <a:pt x="126314" y="1655"/>
                  </a:cubicBezTo>
                  <a:cubicBezTo>
                    <a:pt x="126004" y="1655"/>
                    <a:pt x="125742" y="1393"/>
                    <a:pt x="125742" y="1084"/>
                  </a:cubicBezTo>
                  <a:cubicBezTo>
                    <a:pt x="125742" y="774"/>
                    <a:pt x="126004" y="524"/>
                    <a:pt x="126314" y="524"/>
                  </a:cubicBezTo>
                  <a:close/>
                  <a:moveTo>
                    <a:pt x="5287" y="2381"/>
                  </a:moveTo>
                  <a:cubicBezTo>
                    <a:pt x="5596" y="2381"/>
                    <a:pt x="5846" y="2631"/>
                    <a:pt x="5846" y="2953"/>
                  </a:cubicBezTo>
                  <a:cubicBezTo>
                    <a:pt x="5846" y="3262"/>
                    <a:pt x="5596" y="3512"/>
                    <a:pt x="5287" y="3512"/>
                  </a:cubicBezTo>
                  <a:cubicBezTo>
                    <a:pt x="4977" y="3512"/>
                    <a:pt x="4715" y="3262"/>
                    <a:pt x="4715" y="2953"/>
                  </a:cubicBezTo>
                  <a:cubicBezTo>
                    <a:pt x="4715" y="2631"/>
                    <a:pt x="4977" y="2381"/>
                    <a:pt x="5287" y="2381"/>
                  </a:cubicBezTo>
                  <a:close/>
                  <a:moveTo>
                    <a:pt x="12728" y="2381"/>
                  </a:moveTo>
                  <a:cubicBezTo>
                    <a:pt x="13037" y="2381"/>
                    <a:pt x="13288" y="2631"/>
                    <a:pt x="13288" y="2953"/>
                  </a:cubicBezTo>
                  <a:cubicBezTo>
                    <a:pt x="13288" y="3262"/>
                    <a:pt x="13037" y="3512"/>
                    <a:pt x="12728" y="3512"/>
                  </a:cubicBezTo>
                  <a:cubicBezTo>
                    <a:pt x="12418" y="3512"/>
                    <a:pt x="12156" y="3262"/>
                    <a:pt x="12156" y="2953"/>
                  </a:cubicBezTo>
                  <a:cubicBezTo>
                    <a:pt x="12180" y="2631"/>
                    <a:pt x="12418" y="2381"/>
                    <a:pt x="12728" y="2381"/>
                  </a:cubicBezTo>
                  <a:close/>
                  <a:moveTo>
                    <a:pt x="20181" y="2381"/>
                  </a:moveTo>
                  <a:cubicBezTo>
                    <a:pt x="20491" y="2381"/>
                    <a:pt x="20753" y="2631"/>
                    <a:pt x="20753" y="2953"/>
                  </a:cubicBezTo>
                  <a:cubicBezTo>
                    <a:pt x="20753" y="3262"/>
                    <a:pt x="20491" y="3512"/>
                    <a:pt x="20181" y="3512"/>
                  </a:cubicBezTo>
                  <a:cubicBezTo>
                    <a:pt x="19872" y="3512"/>
                    <a:pt x="19622" y="3262"/>
                    <a:pt x="19622" y="2953"/>
                  </a:cubicBezTo>
                  <a:cubicBezTo>
                    <a:pt x="19634" y="2631"/>
                    <a:pt x="19872" y="2381"/>
                    <a:pt x="20181" y="2381"/>
                  </a:cubicBezTo>
                  <a:close/>
                  <a:moveTo>
                    <a:pt x="27635" y="2381"/>
                  </a:moveTo>
                  <a:cubicBezTo>
                    <a:pt x="27956" y="2381"/>
                    <a:pt x="28206" y="2631"/>
                    <a:pt x="28206" y="2953"/>
                  </a:cubicBezTo>
                  <a:cubicBezTo>
                    <a:pt x="28206" y="3262"/>
                    <a:pt x="27956" y="3512"/>
                    <a:pt x="27635" y="3512"/>
                  </a:cubicBezTo>
                  <a:cubicBezTo>
                    <a:pt x="27325" y="3512"/>
                    <a:pt x="27075" y="3262"/>
                    <a:pt x="27075" y="2953"/>
                  </a:cubicBezTo>
                  <a:cubicBezTo>
                    <a:pt x="27087" y="2631"/>
                    <a:pt x="27325" y="2381"/>
                    <a:pt x="27635" y="2381"/>
                  </a:cubicBezTo>
                  <a:close/>
                  <a:moveTo>
                    <a:pt x="35100" y="2381"/>
                  </a:moveTo>
                  <a:cubicBezTo>
                    <a:pt x="35409" y="2381"/>
                    <a:pt x="35659" y="2631"/>
                    <a:pt x="35659" y="2953"/>
                  </a:cubicBezTo>
                  <a:cubicBezTo>
                    <a:pt x="35659" y="3262"/>
                    <a:pt x="35409" y="3512"/>
                    <a:pt x="35100" y="3512"/>
                  </a:cubicBezTo>
                  <a:cubicBezTo>
                    <a:pt x="34778" y="3512"/>
                    <a:pt x="34528" y="3262"/>
                    <a:pt x="34528" y="2953"/>
                  </a:cubicBezTo>
                  <a:cubicBezTo>
                    <a:pt x="34540" y="2631"/>
                    <a:pt x="34778" y="2381"/>
                    <a:pt x="35100" y="2381"/>
                  </a:cubicBezTo>
                  <a:close/>
                  <a:moveTo>
                    <a:pt x="42553" y="2381"/>
                  </a:moveTo>
                  <a:cubicBezTo>
                    <a:pt x="42863" y="2381"/>
                    <a:pt x="43113" y="2631"/>
                    <a:pt x="43113" y="2953"/>
                  </a:cubicBezTo>
                  <a:cubicBezTo>
                    <a:pt x="43113" y="3262"/>
                    <a:pt x="42863" y="3512"/>
                    <a:pt x="42553" y="3512"/>
                  </a:cubicBezTo>
                  <a:cubicBezTo>
                    <a:pt x="42232" y="3512"/>
                    <a:pt x="41982" y="3262"/>
                    <a:pt x="41982" y="2953"/>
                  </a:cubicBezTo>
                  <a:cubicBezTo>
                    <a:pt x="41982" y="2631"/>
                    <a:pt x="42244" y="2381"/>
                    <a:pt x="42553" y="2381"/>
                  </a:cubicBezTo>
                  <a:close/>
                  <a:moveTo>
                    <a:pt x="50006" y="2381"/>
                  </a:moveTo>
                  <a:cubicBezTo>
                    <a:pt x="50316" y="2381"/>
                    <a:pt x="50578" y="2631"/>
                    <a:pt x="50578" y="2953"/>
                  </a:cubicBezTo>
                  <a:cubicBezTo>
                    <a:pt x="50578" y="3262"/>
                    <a:pt x="50316" y="3512"/>
                    <a:pt x="50006" y="3512"/>
                  </a:cubicBezTo>
                  <a:cubicBezTo>
                    <a:pt x="49697" y="3512"/>
                    <a:pt x="49447" y="3262"/>
                    <a:pt x="49447" y="2953"/>
                  </a:cubicBezTo>
                  <a:cubicBezTo>
                    <a:pt x="49447" y="2631"/>
                    <a:pt x="49697" y="2381"/>
                    <a:pt x="50006" y="2381"/>
                  </a:cubicBezTo>
                  <a:close/>
                  <a:moveTo>
                    <a:pt x="57460" y="2381"/>
                  </a:moveTo>
                  <a:cubicBezTo>
                    <a:pt x="57781" y="2381"/>
                    <a:pt x="58031" y="2631"/>
                    <a:pt x="58031" y="2953"/>
                  </a:cubicBezTo>
                  <a:cubicBezTo>
                    <a:pt x="58031" y="3262"/>
                    <a:pt x="57781" y="3512"/>
                    <a:pt x="57460" y="3512"/>
                  </a:cubicBezTo>
                  <a:cubicBezTo>
                    <a:pt x="57150" y="3512"/>
                    <a:pt x="56900" y="3262"/>
                    <a:pt x="56900" y="2953"/>
                  </a:cubicBezTo>
                  <a:cubicBezTo>
                    <a:pt x="56900" y="2631"/>
                    <a:pt x="57150" y="2381"/>
                    <a:pt x="57460" y="2381"/>
                  </a:cubicBezTo>
                  <a:close/>
                  <a:moveTo>
                    <a:pt x="64925" y="2381"/>
                  </a:moveTo>
                  <a:cubicBezTo>
                    <a:pt x="65234" y="2381"/>
                    <a:pt x="65485" y="2631"/>
                    <a:pt x="65485" y="2953"/>
                  </a:cubicBezTo>
                  <a:cubicBezTo>
                    <a:pt x="65485" y="3262"/>
                    <a:pt x="65234" y="3512"/>
                    <a:pt x="64925" y="3512"/>
                  </a:cubicBezTo>
                  <a:cubicBezTo>
                    <a:pt x="64603" y="3512"/>
                    <a:pt x="64353" y="3262"/>
                    <a:pt x="64353" y="2953"/>
                  </a:cubicBezTo>
                  <a:cubicBezTo>
                    <a:pt x="64353" y="2631"/>
                    <a:pt x="64603" y="2381"/>
                    <a:pt x="64925" y="2381"/>
                  </a:cubicBezTo>
                  <a:close/>
                  <a:moveTo>
                    <a:pt x="72366" y="2381"/>
                  </a:moveTo>
                  <a:cubicBezTo>
                    <a:pt x="72676" y="2381"/>
                    <a:pt x="72926" y="2631"/>
                    <a:pt x="72926" y="2953"/>
                  </a:cubicBezTo>
                  <a:cubicBezTo>
                    <a:pt x="72926" y="3262"/>
                    <a:pt x="72676" y="3512"/>
                    <a:pt x="72366" y="3512"/>
                  </a:cubicBezTo>
                  <a:cubicBezTo>
                    <a:pt x="72045" y="3512"/>
                    <a:pt x="71795" y="3262"/>
                    <a:pt x="71795" y="2953"/>
                  </a:cubicBezTo>
                  <a:cubicBezTo>
                    <a:pt x="71807" y="2631"/>
                    <a:pt x="72069" y="2381"/>
                    <a:pt x="72366" y="2381"/>
                  </a:cubicBezTo>
                  <a:close/>
                  <a:moveTo>
                    <a:pt x="83451" y="2381"/>
                  </a:moveTo>
                  <a:cubicBezTo>
                    <a:pt x="83761" y="2381"/>
                    <a:pt x="84011" y="2631"/>
                    <a:pt x="84011" y="2953"/>
                  </a:cubicBezTo>
                  <a:cubicBezTo>
                    <a:pt x="84011" y="3262"/>
                    <a:pt x="83761" y="3512"/>
                    <a:pt x="83451" y="3512"/>
                  </a:cubicBezTo>
                  <a:cubicBezTo>
                    <a:pt x="83141" y="3512"/>
                    <a:pt x="82880" y="3262"/>
                    <a:pt x="82880" y="2953"/>
                  </a:cubicBezTo>
                  <a:cubicBezTo>
                    <a:pt x="82880" y="2631"/>
                    <a:pt x="83141" y="2381"/>
                    <a:pt x="83451" y="2381"/>
                  </a:cubicBezTo>
                  <a:close/>
                  <a:moveTo>
                    <a:pt x="90904" y="2381"/>
                  </a:moveTo>
                  <a:cubicBezTo>
                    <a:pt x="91214" y="2381"/>
                    <a:pt x="91464" y="2631"/>
                    <a:pt x="91464" y="2953"/>
                  </a:cubicBezTo>
                  <a:cubicBezTo>
                    <a:pt x="91464" y="3262"/>
                    <a:pt x="91214" y="3512"/>
                    <a:pt x="90904" y="3512"/>
                  </a:cubicBezTo>
                  <a:cubicBezTo>
                    <a:pt x="90595" y="3512"/>
                    <a:pt x="90345" y="3262"/>
                    <a:pt x="90345" y="2953"/>
                  </a:cubicBezTo>
                  <a:cubicBezTo>
                    <a:pt x="90345" y="2631"/>
                    <a:pt x="90595" y="2381"/>
                    <a:pt x="90904" y="2381"/>
                  </a:cubicBezTo>
                  <a:close/>
                  <a:moveTo>
                    <a:pt x="98346" y="2381"/>
                  </a:moveTo>
                  <a:cubicBezTo>
                    <a:pt x="98655" y="2381"/>
                    <a:pt x="98905" y="2631"/>
                    <a:pt x="98905" y="2953"/>
                  </a:cubicBezTo>
                  <a:cubicBezTo>
                    <a:pt x="98905" y="3262"/>
                    <a:pt x="98655" y="3512"/>
                    <a:pt x="98346" y="3512"/>
                  </a:cubicBezTo>
                  <a:cubicBezTo>
                    <a:pt x="98036" y="3512"/>
                    <a:pt x="97786" y="3262"/>
                    <a:pt x="97786" y="2953"/>
                  </a:cubicBezTo>
                  <a:cubicBezTo>
                    <a:pt x="97798" y="2631"/>
                    <a:pt x="98036" y="2381"/>
                    <a:pt x="98346" y="2381"/>
                  </a:cubicBezTo>
                  <a:close/>
                  <a:moveTo>
                    <a:pt x="105799" y="2381"/>
                  </a:moveTo>
                  <a:cubicBezTo>
                    <a:pt x="106121" y="2381"/>
                    <a:pt x="106371" y="2631"/>
                    <a:pt x="106371" y="2953"/>
                  </a:cubicBezTo>
                  <a:cubicBezTo>
                    <a:pt x="106371" y="3262"/>
                    <a:pt x="106109" y="3512"/>
                    <a:pt x="105799" y="3512"/>
                  </a:cubicBezTo>
                  <a:cubicBezTo>
                    <a:pt x="105490" y="3512"/>
                    <a:pt x="105239" y="3262"/>
                    <a:pt x="105239" y="2953"/>
                  </a:cubicBezTo>
                  <a:cubicBezTo>
                    <a:pt x="105251" y="2631"/>
                    <a:pt x="105490" y="2381"/>
                    <a:pt x="105799" y="2381"/>
                  </a:cubicBezTo>
                  <a:close/>
                  <a:moveTo>
                    <a:pt x="113264" y="2381"/>
                  </a:moveTo>
                  <a:cubicBezTo>
                    <a:pt x="113574" y="2381"/>
                    <a:pt x="113824" y="2631"/>
                    <a:pt x="113824" y="2953"/>
                  </a:cubicBezTo>
                  <a:cubicBezTo>
                    <a:pt x="113824" y="3262"/>
                    <a:pt x="113574" y="3512"/>
                    <a:pt x="113264" y="3512"/>
                  </a:cubicBezTo>
                  <a:cubicBezTo>
                    <a:pt x="112943" y="3512"/>
                    <a:pt x="112693" y="3262"/>
                    <a:pt x="112693" y="2953"/>
                  </a:cubicBezTo>
                  <a:cubicBezTo>
                    <a:pt x="112705" y="2631"/>
                    <a:pt x="112943" y="2381"/>
                    <a:pt x="113264" y="2381"/>
                  </a:cubicBezTo>
                  <a:close/>
                  <a:moveTo>
                    <a:pt x="120718" y="2381"/>
                  </a:moveTo>
                  <a:cubicBezTo>
                    <a:pt x="121027" y="2381"/>
                    <a:pt x="121277" y="2631"/>
                    <a:pt x="121277" y="2953"/>
                  </a:cubicBezTo>
                  <a:cubicBezTo>
                    <a:pt x="121277" y="3262"/>
                    <a:pt x="121027" y="3512"/>
                    <a:pt x="120718" y="3512"/>
                  </a:cubicBezTo>
                  <a:cubicBezTo>
                    <a:pt x="120408" y="3512"/>
                    <a:pt x="120146" y="3262"/>
                    <a:pt x="120146" y="2953"/>
                  </a:cubicBezTo>
                  <a:cubicBezTo>
                    <a:pt x="120170" y="2631"/>
                    <a:pt x="120420" y="2381"/>
                    <a:pt x="120718" y="2381"/>
                  </a:cubicBezTo>
                  <a:close/>
                  <a:moveTo>
                    <a:pt x="128171" y="2381"/>
                  </a:moveTo>
                  <a:cubicBezTo>
                    <a:pt x="128480" y="2381"/>
                    <a:pt x="128742" y="2631"/>
                    <a:pt x="128742" y="2953"/>
                  </a:cubicBezTo>
                  <a:cubicBezTo>
                    <a:pt x="128742" y="3262"/>
                    <a:pt x="128480" y="3512"/>
                    <a:pt x="128171" y="3512"/>
                  </a:cubicBezTo>
                  <a:cubicBezTo>
                    <a:pt x="127861" y="3512"/>
                    <a:pt x="127611" y="3262"/>
                    <a:pt x="127611" y="2953"/>
                  </a:cubicBezTo>
                  <a:cubicBezTo>
                    <a:pt x="127611" y="2631"/>
                    <a:pt x="127861" y="2381"/>
                    <a:pt x="128171" y="2381"/>
                  </a:cubicBezTo>
                  <a:close/>
                  <a:moveTo>
                    <a:pt x="1548" y="2393"/>
                  </a:moveTo>
                  <a:cubicBezTo>
                    <a:pt x="1846" y="2393"/>
                    <a:pt x="2119" y="2655"/>
                    <a:pt x="2119" y="2965"/>
                  </a:cubicBezTo>
                  <a:cubicBezTo>
                    <a:pt x="2119" y="3262"/>
                    <a:pt x="1858" y="3524"/>
                    <a:pt x="1548" y="3524"/>
                  </a:cubicBezTo>
                  <a:cubicBezTo>
                    <a:pt x="1238" y="3524"/>
                    <a:pt x="988" y="3274"/>
                    <a:pt x="988" y="2965"/>
                  </a:cubicBezTo>
                  <a:cubicBezTo>
                    <a:pt x="988" y="2655"/>
                    <a:pt x="1238" y="2393"/>
                    <a:pt x="1548" y="2393"/>
                  </a:cubicBezTo>
                  <a:close/>
                  <a:moveTo>
                    <a:pt x="9001" y="2393"/>
                  </a:moveTo>
                  <a:cubicBezTo>
                    <a:pt x="9299" y="2393"/>
                    <a:pt x="9573" y="2655"/>
                    <a:pt x="9573" y="2965"/>
                  </a:cubicBezTo>
                  <a:cubicBezTo>
                    <a:pt x="9573" y="3262"/>
                    <a:pt x="9323" y="3524"/>
                    <a:pt x="9001" y="3524"/>
                  </a:cubicBezTo>
                  <a:cubicBezTo>
                    <a:pt x="8704" y="3524"/>
                    <a:pt x="8442" y="3274"/>
                    <a:pt x="8442" y="2965"/>
                  </a:cubicBezTo>
                  <a:cubicBezTo>
                    <a:pt x="8442" y="2655"/>
                    <a:pt x="8692" y="2393"/>
                    <a:pt x="9001" y="2393"/>
                  </a:cubicBezTo>
                  <a:close/>
                  <a:moveTo>
                    <a:pt x="16466" y="2393"/>
                  </a:moveTo>
                  <a:cubicBezTo>
                    <a:pt x="16764" y="2393"/>
                    <a:pt x="17026" y="2655"/>
                    <a:pt x="17026" y="2965"/>
                  </a:cubicBezTo>
                  <a:cubicBezTo>
                    <a:pt x="17026" y="3262"/>
                    <a:pt x="16776" y="3524"/>
                    <a:pt x="16466" y="3524"/>
                  </a:cubicBezTo>
                  <a:cubicBezTo>
                    <a:pt x="16169" y="3524"/>
                    <a:pt x="15895" y="3274"/>
                    <a:pt x="15895" y="2965"/>
                  </a:cubicBezTo>
                  <a:cubicBezTo>
                    <a:pt x="15895" y="2655"/>
                    <a:pt x="16145" y="2393"/>
                    <a:pt x="16466" y="2393"/>
                  </a:cubicBezTo>
                  <a:close/>
                  <a:moveTo>
                    <a:pt x="23920" y="2393"/>
                  </a:moveTo>
                  <a:cubicBezTo>
                    <a:pt x="24217" y="2393"/>
                    <a:pt x="24479" y="2655"/>
                    <a:pt x="24479" y="2965"/>
                  </a:cubicBezTo>
                  <a:cubicBezTo>
                    <a:pt x="24479" y="3262"/>
                    <a:pt x="24229" y="3524"/>
                    <a:pt x="23920" y="3524"/>
                  </a:cubicBezTo>
                  <a:cubicBezTo>
                    <a:pt x="23610" y="3524"/>
                    <a:pt x="23348" y="3274"/>
                    <a:pt x="23348" y="2965"/>
                  </a:cubicBezTo>
                  <a:cubicBezTo>
                    <a:pt x="23348" y="2655"/>
                    <a:pt x="23610" y="2393"/>
                    <a:pt x="23920" y="2393"/>
                  </a:cubicBezTo>
                  <a:close/>
                  <a:moveTo>
                    <a:pt x="31373" y="2393"/>
                  </a:moveTo>
                  <a:cubicBezTo>
                    <a:pt x="31671" y="2393"/>
                    <a:pt x="31945" y="2655"/>
                    <a:pt x="31945" y="2965"/>
                  </a:cubicBezTo>
                  <a:cubicBezTo>
                    <a:pt x="31945" y="3262"/>
                    <a:pt x="31683" y="3524"/>
                    <a:pt x="31373" y="3524"/>
                  </a:cubicBezTo>
                  <a:cubicBezTo>
                    <a:pt x="31064" y="3524"/>
                    <a:pt x="30814" y="3274"/>
                    <a:pt x="30814" y="2965"/>
                  </a:cubicBezTo>
                  <a:cubicBezTo>
                    <a:pt x="30814" y="2655"/>
                    <a:pt x="31064" y="2393"/>
                    <a:pt x="31373" y="2393"/>
                  </a:cubicBezTo>
                  <a:close/>
                  <a:moveTo>
                    <a:pt x="38815" y="2393"/>
                  </a:moveTo>
                  <a:cubicBezTo>
                    <a:pt x="39112" y="2393"/>
                    <a:pt x="39386" y="2655"/>
                    <a:pt x="39386" y="2965"/>
                  </a:cubicBezTo>
                  <a:cubicBezTo>
                    <a:pt x="39386" y="3262"/>
                    <a:pt x="39124" y="3524"/>
                    <a:pt x="38815" y="3524"/>
                  </a:cubicBezTo>
                  <a:cubicBezTo>
                    <a:pt x="38517" y="3524"/>
                    <a:pt x="38255" y="3274"/>
                    <a:pt x="38255" y="2965"/>
                  </a:cubicBezTo>
                  <a:cubicBezTo>
                    <a:pt x="38267" y="2655"/>
                    <a:pt x="38505" y="2393"/>
                    <a:pt x="38815" y="2393"/>
                  </a:cubicBezTo>
                  <a:close/>
                  <a:moveTo>
                    <a:pt x="46268" y="2393"/>
                  </a:moveTo>
                  <a:cubicBezTo>
                    <a:pt x="46565" y="2393"/>
                    <a:pt x="46839" y="2655"/>
                    <a:pt x="46839" y="2965"/>
                  </a:cubicBezTo>
                  <a:cubicBezTo>
                    <a:pt x="46839" y="3262"/>
                    <a:pt x="46589" y="3524"/>
                    <a:pt x="46268" y="3524"/>
                  </a:cubicBezTo>
                  <a:cubicBezTo>
                    <a:pt x="45970" y="3524"/>
                    <a:pt x="45708" y="3274"/>
                    <a:pt x="45708" y="2965"/>
                  </a:cubicBezTo>
                  <a:cubicBezTo>
                    <a:pt x="45720" y="2655"/>
                    <a:pt x="45958" y="2393"/>
                    <a:pt x="46268" y="2393"/>
                  </a:cubicBezTo>
                  <a:close/>
                  <a:moveTo>
                    <a:pt x="53733" y="2393"/>
                  </a:moveTo>
                  <a:cubicBezTo>
                    <a:pt x="54031" y="2393"/>
                    <a:pt x="54293" y="2655"/>
                    <a:pt x="54293" y="2965"/>
                  </a:cubicBezTo>
                  <a:cubicBezTo>
                    <a:pt x="54293" y="3262"/>
                    <a:pt x="54043" y="3524"/>
                    <a:pt x="53733" y="3524"/>
                  </a:cubicBezTo>
                  <a:cubicBezTo>
                    <a:pt x="53412" y="3524"/>
                    <a:pt x="53162" y="3274"/>
                    <a:pt x="53162" y="2965"/>
                  </a:cubicBezTo>
                  <a:cubicBezTo>
                    <a:pt x="53173" y="2655"/>
                    <a:pt x="53412" y="2393"/>
                    <a:pt x="53733" y="2393"/>
                  </a:cubicBezTo>
                  <a:close/>
                  <a:moveTo>
                    <a:pt x="61186" y="2393"/>
                  </a:moveTo>
                  <a:cubicBezTo>
                    <a:pt x="61484" y="2393"/>
                    <a:pt x="61746" y="2655"/>
                    <a:pt x="61746" y="2965"/>
                  </a:cubicBezTo>
                  <a:cubicBezTo>
                    <a:pt x="61746" y="3262"/>
                    <a:pt x="61496" y="3524"/>
                    <a:pt x="61186" y="3524"/>
                  </a:cubicBezTo>
                  <a:cubicBezTo>
                    <a:pt x="60877" y="3524"/>
                    <a:pt x="60615" y="3274"/>
                    <a:pt x="60615" y="2965"/>
                  </a:cubicBezTo>
                  <a:cubicBezTo>
                    <a:pt x="60639" y="2655"/>
                    <a:pt x="60877" y="2393"/>
                    <a:pt x="61186" y="2393"/>
                  </a:cubicBezTo>
                  <a:close/>
                  <a:moveTo>
                    <a:pt x="68640" y="2393"/>
                  </a:moveTo>
                  <a:cubicBezTo>
                    <a:pt x="68937" y="2393"/>
                    <a:pt x="69211" y="2655"/>
                    <a:pt x="69211" y="2965"/>
                  </a:cubicBezTo>
                  <a:cubicBezTo>
                    <a:pt x="69211" y="3262"/>
                    <a:pt x="68949" y="3524"/>
                    <a:pt x="68640" y="3524"/>
                  </a:cubicBezTo>
                  <a:cubicBezTo>
                    <a:pt x="68330" y="3524"/>
                    <a:pt x="68080" y="3274"/>
                    <a:pt x="68080" y="2965"/>
                  </a:cubicBezTo>
                  <a:cubicBezTo>
                    <a:pt x="68092" y="2655"/>
                    <a:pt x="68330" y="2393"/>
                    <a:pt x="68640" y="2393"/>
                  </a:cubicBezTo>
                  <a:close/>
                  <a:moveTo>
                    <a:pt x="76093" y="2393"/>
                  </a:moveTo>
                  <a:cubicBezTo>
                    <a:pt x="76391" y="2393"/>
                    <a:pt x="76664" y="2655"/>
                    <a:pt x="76664" y="2965"/>
                  </a:cubicBezTo>
                  <a:cubicBezTo>
                    <a:pt x="76664" y="3262"/>
                    <a:pt x="76403" y="3524"/>
                    <a:pt x="76093" y="3524"/>
                  </a:cubicBezTo>
                  <a:cubicBezTo>
                    <a:pt x="75795" y="3524"/>
                    <a:pt x="75533" y="3274"/>
                    <a:pt x="75533" y="2965"/>
                  </a:cubicBezTo>
                  <a:cubicBezTo>
                    <a:pt x="75533" y="2655"/>
                    <a:pt x="75783" y="2393"/>
                    <a:pt x="76093" y="2393"/>
                  </a:cubicBezTo>
                  <a:close/>
                  <a:moveTo>
                    <a:pt x="79712" y="2393"/>
                  </a:moveTo>
                  <a:cubicBezTo>
                    <a:pt x="80010" y="2393"/>
                    <a:pt x="80284" y="2655"/>
                    <a:pt x="80284" y="2965"/>
                  </a:cubicBezTo>
                  <a:cubicBezTo>
                    <a:pt x="80284" y="3262"/>
                    <a:pt x="80022" y="3524"/>
                    <a:pt x="79712" y="3524"/>
                  </a:cubicBezTo>
                  <a:cubicBezTo>
                    <a:pt x="79403" y="3524"/>
                    <a:pt x="79153" y="3274"/>
                    <a:pt x="79153" y="2965"/>
                  </a:cubicBezTo>
                  <a:cubicBezTo>
                    <a:pt x="79165" y="2655"/>
                    <a:pt x="79403" y="2393"/>
                    <a:pt x="79712" y="2393"/>
                  </a:cubicBezTo>
                  <a:close/>
                  <a:moveTo>
                    <a:pt x="87166" y="2393"/>
                  </a:moveTo>
                  <a:cubicBezTo>
                    <a:pt x="87463" y="2393"/>
                    <a:pt x="87737" y="2655"/>
                    <a:pt x="87737" y="2965"/>
                  </a:cubicBezTo>
                  <a:cubicBezTo>
                    <a:pt x="87737" y="3262"/>
                    <a:pt x="87475" y="3524"/>
                    <a:pt x="87166" y="3524"/>
                  </a:cubicBezTo>
                  <a:cubicBezTo>
                    <a:pt x="86856" y="3524"/>
                    <a:pt x="86606" y="3274"/>
                    <a:pt x="86606" y="2965"/>
                  </a:cubicBezTo>
                  <a:cubicBezTo>
                    <a:pt x="86618" y="2655"/>
                    <a:pt x="86856" y="2393"/>
                    <a:pt x="87166" y="2393"/>
                  </a:cubicBezTo>
                  <a:close/>
                  <a:moveTo>
                    <a:pt x="94631" y="2393"/>
                  </a:moveTo>
                  <a:cubicBezTo>
                    <a:pt x="94929" y="2393"/>
                    <a:pt x="95191" y="2655"/>
                    <a:pt x="95191" y="2965"/>
                  </a:cubicBezTo>
                  <a:cubicBezTo>
                    <a:pt x="95191" y="3262"/>
                    <a:pt x="94941" y="3524"/>
                    <a:pt x="94631" y="3524"/>
                  </a:cubicBezTo>
                  <a:cubicBezTo>
                    <a:pt x="94310" y="3524"/>
                    <a:pt x="94060" y="3274"/>
                    <a:pt x="94060" y="2965"/>
                  </a:cubicBezTo>
                  <a:cubicBezTo>
                    <a:pt x="94071" y="2655"/>
                    <a:pt x="94310" y="2393"/>
                    <a:pt x="94631" y="2393"/>
                  </a:cubicBezTo>
                  <a:close/>
                  <a:moveTo>
                    <a:pt x="102084" y="2393"/>
                  </a:moveTo>
                  <a:cubicBezTo>
                    <a:pt x="102382" y="2393"/>
                    <a:pt x="102644" y="2655"/>
                    <a:pt x="102644" y="2965"/>
                  </a:cubicBezTo>
                  <a:cubicBezTo>
                    <a:pt x="102644" y="3262"/>
                    <a:pt x="102394" y="3524"/>
                    <a:pt x="102084" y="3524"/>
                  </a:cubicBezTo>
                  <a:cubicBezTo>
                    <a:pt x="101787" y="3524"/>
                    <a:pt x="101513" y="3274"/>
                    <a:pt x="101513" y="2965"/>
                  </a:cubicBezTo>
                  <a:cubicBezTo>
                    <a:pt x="101513" y="2655"/>
                    <a:pt x="101775" y="2393"/>
                    <a:pt x="102084" y="2393"/>
                  </a:cubicBezTo>
                  <a:close/>
                  <a:moveTo>
                    <a:pt x="109538" y="2393"/>
                  </a:moveTo>
                  <a:cubicBezTo>
                    <a:pt x="109835" y="2393"/>
                    <a:pt x="110109" y="2655"/>
                    <a:pt x="110109" y="2965"/>
                  </a:cubicBezTo>
                  <a:cubicBezTo>
                    <a:pt x="110109" y="3262"/>
                    <a:pt x="109847" y="3524"/>
                    <a:pt x="109538" y="3524"/>
                  </a:cubicBezTo>
                  <a:cubicBezTo>
                    <a:pt x="109228" y="3524"/>
                    <a:pt x="108978" y="3274"/>
                    <a:pt x="108978" y="2965"/>
                  </a:cubicBezTo>
                  <a:cubicBezTo>
                    <a:pt x="108978" y="2655"/>
                    <a:pt x="109228" y="2393"/>
                    <a:pt x="109538" y="2393"/>
                  </a:cubicBezTo>
                  <a:close/>
                  <a:moveTo>
                    <a:pt x="116991" y="2393"/>
                  </a:moveTo>
                  <a:cubicBezTo>
                    <a:pt x="117289" y="2393"/>
                    <a:pt x="117562" y="2655"/>
                    <a:pt x="117562" y="2965"/>
                  </a:cubicBezTo>
                  <a:cubicBezTo>
                    <a:pt x="117562" y="3262"/>
                    <a:pt x="117312" y="3524"/>
                    <a:pt x="116991" y="3524"/>
                  </a:cubicBezTo>
                  <a:cubicBezTo>
                    <a:pt x="116681" y="3524"/>
                    <a:pt x="116431" y="3274"/>
                    <a:pt x="116431" y="2965"/>
                  </a:cubicBezTo>
                  <a:cubicBezTo>
                    <a:pt x="116431" y="2655"/>
                    <a:pt x="116681" y="2393"/>
                    <a:pt x="116991" y="2393"/>
                  </a:cubicBezTo>
                  <a:close/>
                  <a:moveTo>
                    <a:pt x="124456" y="2393"/>
                  </a:moveTo>
                  <a:cubicBezTo>
                    <a:pt x="124754" y="2393"/>
                    <a:pt x="125016" y="2655"/>
                    <a:pt x="125016" y="2965"/>
                  </a:cubicBezTo>
                  <a:cubicBezTo>
                    <a:pt x="125016" y="3262"/>
                    <a:pt x="124766" y="3524"/>
                    <a:pt x="124456" y="3524"/>
                  </a:cubicBezTo>
                  <a:cubicBezTo>
                    <a:pt x="124135" y="3524"/>
                    <a:pt x="123885" y="3274"/>
                    <a:pt x="123885" y="2965"/>
                  </a:cubicBezTo>
                  <a:cubicBezTo>
                    <a:pt x="123885" y="2655"/>
                    <a:pt x="124135" y="2393"/>
                    <a:pt x="124456" y="2393"/>
                  </a:cubicBezTo>
                  <a:close/>
                  <a:moveTo>
                    <a:pt x="3405" y="4239"/>
                  </a:moveTo>
                  <a:cubicBezTo>
                    <a:pt x="3703" y="4239"/>
                    <a:pt x="3977" y="4501"/>
                    <a:pt x="3977" y="4810"/>
                  </a:cubicBezTo>
                  <a:cubicBezTo>
                    <a:pt x="3977" y="5108"/>
                    <a:pt x="3727" y="5370"/>
                    <a:pt x="3405" y="5370"/>
                  </a:cubicBezTo>
                  <a:cubicBezTo>
                    <a:pt x="3096" y="5370"/>
                    <a:pt x="2846" y="5120"/>
                    <a:pt x="2846" y="4810"/>
                  </a:cubicBezTo>
                  <a:cubicBezTo>
                    <a:pt x="2858" y="4501"/>
                    <a:pt x="3096" y="4239"/>
                    <a:pt x="3405" y="4239"/>
                  </a:cubicBezTo>
                  <a:close/>
                  <a:moveTo>
                    <a:pt x="7132" y="4239"/>
                  </a:moveTo>
                  <a:cubicBezTo>
                    <a:pt x="7430" y="4239"/>
                    <a:pt x="7692" y="4501"/>
                    <a:pt x="7692" y="4810"/>
                  </a:cubicBezTo>
                  <a:cubicBezTo>
                    <a:pt x="7692" y="5108"/>
                    <a:pt x="7442" y="5370"/>
                    <a:pt x="7132" y="5370"/>
                  </a:cubicBezTo>
                  <a:cubicBezTo>
                    <a:pt x="6834" y="5370"/>
                    <a:pt x="6560" y="5120"/>
                    <a:pt x="6560" y="4810"/>
                  </a:cubicBezTo>
                  <a:cubicBezTo>
                    <a:pt x="6584" y="4501"/>
                    <a:pt x="6822" y="4239"/>
                    <a:pt x="7132" y="4239"/>
                  </a:cubicBezTo>
                  <a:close/>
                  <a:moveTo>
                    <a:pt x="10871" y="4239"/>
                  </a:moveTo>
                  <a:cubicBezTo>
                    <a:pt x="11168" y="4239"/>
                    <a:pt x="11430" y="4501"/>
                    <a:pt x="11430" y="4810"/>
                  </a:cubicBezTo>
                  <a:cubicBezTo>
                    <a:pt x="11430" y="5108"/>
                    <a:pt x="11180" y="5370"/>
                    <a:pt x="10871" y="5370"/>
                  </a:cubicBezTo>
                  <a:cubicBezTo>
                    <a:pt x="10573" y="5370"/>
                    <a:pt x="10299" y="5120"/>
                    <a:pt x="10299" y="4810"/>
                  </a:cubicBezTo>
                  <a:cubicBezTo>
                    <a:pt x="10299" y="4501"/>
                    <a:pt x="10549" y="4239"/>
                    <a:pt x="10871" y="4239"/>
                  </a:cubicBezTo>
                  <a:close/>
                  <a:moveTo>
                    <a:pt x="14585" y="4239"/>
                  </a:moveTo>
                  <a:cubicBezTo>
                    <a:pt x="14883" y="4239"/>
                    <a:pt x="15157" y="4501"/>
                    <a:pt x="15157" y="4810"/>
                  </a:cubicBezTo>
                  <a:cubicBezTo>
                    <a:pt x="15157" y="5108"/>
                    <a:pt x="14895" y="5370"/>
                    <a:pt x="14585" y="5370"/>
                  </a:cubicBezTo>
                  <a:cubicBezTo>
                    <a:pt x="14288" y="5370"/>
                    <a:pt x="14014" y="5120"/>
                    <a:pt x="14014" y="4810"/>
                  </a:cubicBezTo>
                  <a:cubicBezTo>
                    <a:pt x="14038" y="4501"/>
                    <a:pt x="14276" y="4239"/>
                    <a:pt x="14585" y="4239"/>
                  </a:cubicBezTo>
                  <a:close/>
                  <a:moveTo>
                    <a:pt x="18324" y="4239"/>
                  </a:moveTo>
                  <a:cubicBezTo>
                    <a:pt x="18622" y="4239"/>
                    <a:pt x="18883" y="4501"/>
                    <a:pt x="18883" y="4810"/>
                  </a:cubicBezTo>
                  <a:cubicBezTo>
                    <a:pt x="18883" y="5108"/>
                    <a:pt x="18633" y="5370"/>
                    <a:pt x="18324" y="5370"/>
                  </a:cubicBezTo>
                  <a:cubicBezTo>
                    <a:pt x="18026" y="5370"/>
                    <a:pt x="17752" y="5120"/>
                    <a:pt x="17752" y="4810"/>
                  </a:cubicBezTo>
                  <a:cubicBezTo>
                    <a:pt x="17752" y="4501"/>
                    <a:pt x="18014" y="4239"/>
                    <a:pt x="18324" y="4239"/>
                  </a:cubicBezTo>
                  <a:close/>
                  <a:moveTo>
                    <a:pt x="22039" y="4239"/>
                  </a:moveTo>
                  <a:cubicBezTo>
                    <a:pt x="22336" y="4239"/>
                    <a:pt x="22610" y="4501"/>
                    <a:pt x="22610" y="4810"/>
                  </a:cubicBezTo>
                  <a:cubicBezTo>
                    <a:pt x="22610" y="5108"/>
                    <a:pt x="22360" y="5370"/>
                    <a:pt x="22039" y="5370"/>
                  </a:cubicBezTo>
                  <a:cubicBezTo>
                    <a:pt x="21729" y="5370"/>
                    <a:pt x="21479" y="5120"/>
                    <a:pt x="21479" y="4810"/>
                  </a:cubicBezTo>
                  <a:cubicBezTo>
                    <a:pt x="21491" y="4501"/>
                    <a:pt x="21729" y="4239"/>
                    <a:pt x="22039" y="4239"/>
                  </a:cubicBezTo>
                  <a:close/>
                  <a:moveTo>
                    <a:pt x="25777" y="4239"/>
                  </a:moveTo>
                  <a:cubicBezTo>
                    <a:pt x="26075" y="4239"/>
                    <a:pt x="26349" y="4501"/>
                    <a:pt x="26349" y="4810"/>
                  </a:cubicBezTo>
                  <a:cubicBezTo>
                    <a:pt x="26349" y="5108"/>
                    <a:pt x="26087" y="5370"/>
                    <a:pt x="25777" y="5370"/>
                  </a:cubicBezTo>
                  <a:cubicBezTo>
                    <a:pt x="25468" y="5370"/>
                    <a:pt x="25206" y="5120"/>
                    <a:pt x="25206" y="4810"/>
                  </a:cubicBezTo>
                  <a:cubicBezTo>
                    <a:pt x="25218" y="4501"/>
                    <a:pt x="25468" y="4239"/>
                    <a:pt x="25777" y="4239"/>
                  </a:cubicBezTo>
                  <a:close/>
                  <a:moveTo>
                    <a:pt x="29504" y="4239"/>
                  </a:moveTo>
                  <a:cubicBezTo>
                    <a:pt x="29801" y="4239"/>
                    <a:pt x="30063" y="4501"/>
                    <a:pt x="30063" y="4810"/>
                  </a:cubicBezTo>
                  <a:cubicBezTo>
                    <a:pt x="30063" y="5108"/>
                    <a:pt x="29813" y="5370"/>
                    <a:pt x="29504" y="5370"/>
                  </a:cubicBezTo>
                  <a:cubicBezTo>
                    <a:pt x="29182" y="5370"/>
                    <a:pt x="28932" y="5120"/>
                    <a:pt x="28932" y="4810"/>
                  </a:cubicBezTo>
                  <a:cubicBezTo>
                    <a:pt x="28944" y="4501"/>
                    <a:pt x="29182" y="4239"/>
                    <a:pt x="29504" y="4239"/>
                  </a:cubicBezTo>
                  <a:close/>
                  <a:moveTo>
                    <a:pt x="33230" y="4239"/>
                  </a:moveTo>
                  <a:cubicBezTo>
                    <a:pt x="33528" y="4239"/>
                    <a:pt x="33802" y="4501"/>
                    <a:pt x="33802" y="4810"/>
                  </a:cubicBezTo>
                  <a:cubicBezTo>
                    <a:pt x="33802" y="5108"/>
                    <a:pt x="33552" y="5370"/>
                    <a:pt x="33230" y="5370"/>
                  </a:cubicBezTo>
                  <a:cubicBezTo>
                    <a:pt x="32921" y="5370"/>
                    <a:pt x="32671" y="5120"/>
                    <a:pt x="32671" y="4810"/>
                  </a:cubicBezTo>
                  <a:cubicBezTo>
                    <a:pt x="32671" y="4501"/>
                    <a:pt x="32921" y="4239"/>
                    <a:pt x="33230" y="4239"/>
                  </a:cubicBezTo>
                  <a:close/>
                  <a:moveTo>
                    <a:pt x="36957" y="4239"/>
                  </a:moveTo>
                  <a:cubicBezTo>
                    <a:pt x="37255" y="4239"/>
                    <a:pt x="37517" y="4501"/>
                    <a:pt x="37517" y="4810"/>
                  </a:cubicBezTo>
                  <a:cubicBezTo>
                    <a:pt x="37517" y="5108"/>
                    <a:pt x="37267" y="5370"/>
                    <a:pt x="36957" y="5370"/>
                  </a:cubicBezTo>
                  <a:cubicBezTo>
                    <a:pt x="36648" y="5370"/>
                    <a:pt x="36386" y="5120"/>
                    <a:pt x="36386" y="4810"/>
                  </a:cubicBezTo>
                  <a:cubicBezTo>
                    <a:pt x="36409" y="4501"/>
                    <a:pt x="36648" y="4239"/>
                    <a:pt x="36957" y="4239"/>
                  </a:cubicBezTo>
                  <a:close/>
                  <a:moveTo>
                    <a:pt x="40672" y="4239"/>
                  </a:moveTo>
                  <a:cubicBezTo>
                    <a:pt x="40970" y="4239"/>
                    <a:pt x="41243" y="4501"/>
                    <a:pt x="41243" y="4810"/>
                  </a:cubicBezTo>
                  <a:cubicBezTo>
                    <a:pt x="41243" y="5108"/>
                    <a:pt x="40993" y="5370"/>
                    <a:pt x="40672" y="5370"/>
                  </a:cubicBezTo>
                  <a:cubicBezTo>
                    <a:pt x="40374" y="5370"/>
                    <a:pt x="40112" y="5120"/>
                    <a:pt x="40112" y="4810"/>
                  </a:cubicBezTo>
                  <a:cubicBezTo>
                    <a:pt x="40124" y="4501"/>
                    <a:pt x="40362" y="4239"/>
                    <a:pt x="40672" y="4239"/>
                  </a:cubicBezTo>
                  <a:close/>
                  <a:moveTo>
                    <a:pt x="44410" y="4239"/>
                  </a:moveTo>
                  <a:cubicBezTo>
                    <a:pt x="44708" y="4239"/>
                    <a:pt x="44982" y="4501"/>
                    <a:pt x="44982" y="4810"/>
                  </a:cubicBezTo>
                  <a:cubicBezTo>
                    <a:pt x="44982" y="5108"/>
                    <a:pt x="44720" y="5370"/>
                    <a:pt x="44410" y="5370"/>
                  </a:cubicBezTo>
                  <a:cubicBezTo>
                    <a:pt x="44113" y="5370"/>
                    <a:pt x="43851" y="5120"/>
                    <a:pt x="43851" y="4810"/>
                  </a:cubicBezTo>
                  <a:cubicBezTo>
                    <a:pt x="43851" y="4501"/>
                    <a:pt x="44101" y="4239"/>
                    <a:pt x="44410" y="4239"/>
                  </a:cubicBezTo>
                  <a:close/>
                  <a:moveTo>
                    <a:pt x="48137" y="4239"/>
                  </a:moveTo>
                  <a:cubicBezTo>
                    <a:pt x="48435" y="4239"/>
                    <a:pt x="48697" y="4501"/>
                    <a:pt x="48697" y="4810"/>
                  </a:cubicBezTo>
                  <a:cubicBezTo>
                    <a:pt x="48697" y="5108"/>
                    <a:pt x="48447" y="5370"/>
                    <a:pt x="48137" y="5370"/>
                  </a:cubicBezTo>
                  <a:cubicBezTo>
                    <a:pt x="47839" y="5370"/>
                    <a:pt x="47566" y="5120"/>
                    <a:pt x="47566" y="4810"/>
                  </a:cubicBezTo>
                  <a:cubicBezTo>
                    <a:pt x="47578" y="4501"/>
                    <a:pt x="47839" y="4239"/>
                    <a:pt x="48137" y="4239"/>
                  </a:cubicBezTo>
                  <a:close/>
                  <a:moveTo>
                    <a:pt x="51864" y="4239"/>
                  </a:moveTo>
                  <a:cubicBezTo>
                    <a:pt x="52161" y="4239"/>
                    <a:pt x="52435" y="4501"/>
                    <a:pt x="52435" y="4810"/>
                  </a:cubicBezTo>
                  <a:cubicBezTo>
                    <a:pt x="52435" y="5108"/>
                    <a:pt x="52185" y="5370"/>
                    <a:pt x="51864" y="5370"/>
                  </a:cubicBezTo>
                  <a:cubicBezTo>
                    <a:pt x="51566" y="5370"/>
                    <a:pt x="51304" y="5120"/>
                    <a:pt x="51304" y="4810"/>
                  </a:cubicBezTo>
                  <a:cubicBezTo>
                    <a:pt x="51304" y="4501"/>
                    <a:pt x="51554" y="4239"/>
                    <a:pt x="51864" y="4239"/>
                  </a:cubicBezTo>
                  <a:close/>
                  <a:moveTo>
                    <a:pt x="55602" y="4239"/>
                  </a:moveTo>
                  <a:cubicBezTo>
                    <a:pt x="55900" y="4239"/>
                    <a:pt x="56174" y="4501"/>
                    <a:pt x="56174" y="4810"/>
                  </a:cubicBezTo>
                  <a:cubicBezTo>
                    <a:pt x="56174" y="5108"/>
                    <a:pt x="55912" y="5370"/>
                    <a:pt x="55602" y="5370"/>
                  </a:cubicBezTo>
                  <a:cubicBezTo>
                    <a:pt x="55293" y="5370"/>
                    <a:pt x="55043" y="5120"/>
                    <a:pt x="55043" y="4810"/>
                  </a:cubicBezTo>
                  <a:cubicBezTo>
                    <a:pt x="55043" y="4501"/>
                    <a:pt x="55293" y="4239"/>
                    <a:pt x="55602" y="4239"/>
                  </a:cubicBezTo>
                  <a:close/>
                  <a:moveTo>
                    <a:pt x="59329" y="4239"/>
                  </a:moveTo>
                  <a:cubicBezTo>
                    <a:pt x="59627" y="4239"/>
                    <a:pt x="59889" y="4501"/>
                    <a:pt x="59889" y="4810"/>
                  </a:cubicBezTo>
                  <a:cubicBezTo>
                    <a:pt x="59889" y="5108"/>
                    <a:pt x="59639" y="5370"/>
                    <a:pt x="59329" y="5370"/>
                  </a:cubicBezTo>
                  <a:cubicBezTo>
                    <a:pt x="59008" y="5370"/>
                    <a:pt x="58757" y="5120"/>
                    <a:pt x="58757" y="4810"/>
                  </a:cubicBezTo>
                  <a:cubicBezTo>
                    <a:pt x="58757" y="4501"/>
                    <a:pt x="59008" y="4239"/>
                    <a:pt x="59329" y="4239"/>
                  </a:cubicBezTo>
                  <a:close/>
                  <a:moveTo>
                    <a:pt x="63056" y="4239"/>
                  </a:moveTo>
                  <a:cubicBezTo>
                    <a:pt x="63353" y="4239"/>
                    <a:pt x="63627" y="4501"/>
                    <a:pt x="63627" y="4810"/>
                  </a:cubicBezTo>
                  <a:cubicBezTo>
                    <a:pt x="63627" y="5108"/>
                    <a:pt x="63377" y="5370"/>
                    <a:pt x="63056" y="5370"/>
                  </a:cubicBezTo>
                  <a:cubicBezTo>
                    <a:pt x="62746" y="5370"/>
                    <a:pt x="62496" y="5120"/>
                    <a:pt x="62496" y="4810"/>
                  </a:cubicBezTo>
                  <a:cubicBezTo>
                    <a:pt x="62496" y="4501"/>
                    <a:pt x="62746" y="4239"/>
                    <a:pt x="63056" y="4239"/>
                  </a:cubicBezTo>
                  <a:close/>
                  <a:moveTo>
                    <a:pt x="66782" y="4239"/>
                  </a:moveTo>
                  <a:cubicBezTo>
                    <a:pt x="67080" y="4239"/>
                    <a:pt x="67342" y="4501"/>
                    <a:pt x="67342" y="4810"/>
                  </a:cubicBezTo>
                  <a:cubicBezTo>
                    <a:pt x="67342" y="5108"/>
                    <a:pt x="67092" y="5370"/>
                    <a:pt x="66782" y="5370"/>
                  </a:cubicBezTo>
                  <a:cubicBezTo>
                    <a:pt x="66473" y="5370"/>
                    <a:pt x="66211" y="5120"/>
                    <a:pt x="66211" y="4810"/>
                  </a:cubicBezTo>
                  <a:cubicBezTo>
                    <a:pt x="66235" y="4501"/>
                    <a:pt x="66473" y="4239"/>
                    <a:pt x="66782" y="4239"/>
                  </a:cubicBezTo>
                  <a:close/>
                  <a:moveTo>
                    <a:pt x="70509" y="4239"/>
                  </a:moveTo>
                  <a:cubicBezTo>
                    <a:pt x="70807" y="4239"/>
                    <a:pt x="71080" y="4501"/>
                    <a:pt x="71080" y="4810"/>
                  </a:cubicBezTo>
                  <a:cubicBezTo>
                    <a:pt x="71080" y="5108"/>
                    <a:pt x="70830" y="5370"/>
                    <a:pt x="70509" y="5370"/>
                  </a:cubicBezTo>
                  <a:cubicBezTo>
                    <a:pt x="70199" y="5370"/>
                    <a:pt x="69949" y="5120"/>
                    <a:pt x="69949" y="4810"/>
                  </a:cubicBezTo>
                  <a:cubicBezTo>
                    <a:pt x="69949" y="4501"/>
                    <a:pt x="70199" y="4239"/>
                    <a:pt x="70509" y="4239"/>
                  </a:cubicBezTo>
                  <a:close/>
                  <a:moveTo>
                    <a:pt x="74236" y="4239"/>
                  </a:moveTo>
                  <a:cubicBezTo>
                    <a:pt x="74533" y="4239"/>
                    <a:pt x="74795" y="4501"/>
                    <a:pt x="74795" y="4810"/>
                  </a:cubicBezTo>
                  <a:cubicBezTo>
                    <a:pt x="74795" y="5108"/>
                    <a:pt x="74545" y="5370"/>
                    <a:pt x="74236" y="5370"/>
                  </a:cubicBezTo>
                  <a:cubicBezTo>
                    <a:pt x="73938" y="5370"/>
                    <a:pt x="73676" y="5120"/>
                    <a:pt x="73676" y="4810"/>
                  </a:cubicBezTo>
                  <a:cubicBezTo>
                    <a:pt x="73676" y="4501"/>
                    <a:pt x="73926" y="4239"/>
                    <a:pt x="74236" y="4239"/>
                  </a:cubicBezTo>
                  <a:close/>
                  <a:moveTo>
                    <a:pt x="77855" y="4239"/>
                  </a:moveTo>
                  <a:cubicBezTo>
                    <a:pt x="78153" y="4239"/>
                    <a:pt x="78415" y="4501"/>
                    <a:pt x="78415" y="4810"/>
                  </a:cubicBezTo>
                  <a:cubicBezTo>
                    <a:pt x="78415" y="5108"/>
                    <a:pt x="78165" y="5370"/>
                    <a:pt x="77855" y="5370"/>
                  </a:cubicBezTo>
                  <a:cubicBezTo>
                    <a:pt x="77546" y="5370"/>
                    <a:pt x="77284" y="5120"/>
                    <a:pt x="77284" y="4810"/>
                  </a:cubicBezTo>
                  <a:cubicBezTo>
                    <a:pt x="77284" y="4501"/>
                    <a:pt x="77546" y="4239"/>
                    <a:pt x="77855" y="4239"/>
                  </a:cubicBezTo>
                  <a:close/>
                  <a:moveTo>
                    <a:pt x="81570" y="4239"/>
                  </a:moveTo>
                  <a:cubicBezTo>
                    <a:pt x="81868" y="4239"/>
                    <a:pt x="82141" y="4501"/>
                    <a:pt x="82141" y="4810"/>
                  </a:cubicBezTo>
                  <a:cubicBezTo>
                    <a:pt x="82141" y="5108"/>
                    <a:pt x="81879" y="5370"/>
                    <a:pt x="81570" y="5370"/>
                  </a:cubicBezTo>
                  <a:cubicBezTo>
                    <a:pt x="81260" y="5370"/>
                    <a:pt x="81010" y="5120"/>
                    <a:pt x="81010" y="4810"/>
                  </a:cubicBezTo>
                  <a:cubicBezTo>
                    <a:pt x="81022" y="4501"/>
                    <a:pt x="81260" y="4239"/>
                    <a:pt x="81570" y="4239"/>
                  </a:cubicBezTo>
                  <a:close/>
                  <a:moveTo>
                    <a:pt x="85308" y="4239"/>
                  </a:moveTo>
                  <a:cubicBezTo>
                    <a:pt x="85606" y="4239"/>
                    <a:pt x="85880" y="4501"/>
                    <a:pt x="85880" y="4810"/>
                  </a:cubicBezTo>
                  <a:cubicBezTo>
                    <a:pt x="85880" y="5108"/>
                    <a:pt x="85618" y="5370"/>
                    <a:pt x="85308" y="5370"/>
                  </a:cubicBezTo>
                  <a:cubicBezTo>
                    <a:pt x="84999" y="5370"/>
                    <a:pt x="84749" y="5120"/>
                    <a:pt x="84749" y="4810"/>
                  </a:cubicBezTo>
                  <a:cubicBezTo>
                    <a:pt x="84749" y="4501"/>
                    <a:pt x="84999" y="4239"/>
                    <a:pt x="85308" y="4239"/>
                  </a:cubicBezTo>
                  <a:close/>
                  <a:moveTo>
                    <a:pt x="89035" y="4239"/>
                  </a:moveTo>
                  <a:cubicBezTo>
                    <a:pt x="89333" y="4239"/>
                    <a:pt x="89595" y="4501"/>
                    <a:pt x="89595" y="4810"/>
                  </a:cubicBezTo>
                  <a:cubicBezTo>
                    <a:pt x="89595" y="5108"/>
                    <a:pt x="89345" y="5370"/>
                    <a:pt x="89035" y="5370"/>
                  </a:cubicBezTo>
                  <a:cubicBezTo>
                    <a:pt x="88714" y="5370"/>
                    <a:pt x="88464" y="5120"/>
                    <a:pt x="88464" y="4810"/>
                  </a:cubicBezTo>
                  <a:cubicBezTo>
                    <a:pt x="88475" y="4501"/>
                    <a:pt x="88714" y="4239"/>
                    <a:pt x="89035" y="4239"/>
                  </a:cubicBezTo>
                  <a:close/>
                  <a:moveTo>
                    <a:pt x="92762" y="4239"/>
                  </a:moveTo>
                  <a:cubicBezTo>
                    <a:pt x="93059" y="4239"/>
                    <a:pt x="93333" y="4501"/>
                    <a:pt x="93333" y="4810"/>
                  </a:cubicBezTo>
                  <a:cubicBezTo>
                    <a:pt x="93333" y="5108"/>
                    <a:pt x="93071" y="5370"/>
                    <a:pt x="92762" y="5370"/>
                  </a:cubicBezTo>
                  <a:cubicBezTo>
                    <a:pt x="92452" y="5370"/>
                    <a:pt x="92202" y="5120"/>
                    <a:pt x="92202" y="4810"/>
                  </a:cubicBezTo>
                  <a:cubicBezTo>
                    <a:pt x="92202" y="4501"/>
                    <a:pt x="92452" y="4239"/>
                    <a:pt x="92762" y="4239"/>
                  </a:cubicBezTo>
                  <a:close/>
                  <a:moveTo>
                    <a:pt x="96488" y="4239"/>
                  </a:moveTo>
                  <a:cubicBezTo>
                    <a:pt x="96786" y="4239"/>
                    <a:pt x="97048" y="4501"/>
                    <a:pt x="97048" y="4810"/>
                  </a:cubicBezTo>
                  <a:cubicBezTo>
                    <a:pt x="97048" y="5108"/>
                    <a:pt x="96798" y="5370"/>
                    <a:pt x="96488" y="5370"/>
                  </a:cubicBezTo>
                  <a:cubicBezTo>
                    <a:pt x="96191" y="5370"/>
                    <a:pt x="95917" y="5120"/>
                    <a:pt x="95917" y="4810"/>
                  </a:cubicBezTo>
                  <a:cubicBezTo>
                    <a:pt x="95917" y="4501"/>
                    <a:pt x="96179" y="4239"/>
                    <a:pt x="96488" y="4239"/>
                  </a:cubicBezTo>
                  <a:close/>
                  <a:moveTo>
                    <a:pt x="100203" y="4239"/>
                  </a:moveTo>
                  <a:cubicBezTo>
                    <a:pt x="100501" y="4239"/>
                    <a:pt x="100775" y="4501"/>
                    <a:pt x="100775" y="4810"/>
                  </a:cubicBezTo>
                  <a:cubicBezTo>
                    <a:pt x="100775" y="5108"/>
                    <a:pt x="100513" y="5370"/>
                    <a:pt x="100203" y="5370"/>
                  </a:cubicBezTo>
                  <a:cubicBezTo>
                    <a:pt x="99905" y="5370"/>
                    <a:pt x="99644" y="5120"/>
                    <a:pt x="99644" y="4810"/>
                  </a:cubicBezTo>
                  <a:cubicBezTo>
                    <a:pt x="99655" y="4501"/>
                    <a:pt x="99894" y="4239"/>
                    <a:pt x="100203" y="4239"/>
                  </a:cubicBezTo>
                  <a:close/>
                  <a:moveTo>
                    <a:pt x="103942" y="4239"/>
                  </a:moveTo>
                  <a:cubicBezTo>
                    <a:pt x="104239" y="4239"/>
                    <a:pt x="104513" y="4501"/>
                    <a:pt x="104513" y="4810"/>
                  </a:cubicBezTo>
                  <a:cubicBezTo>
                    <a:pt x="104513" y="5108"/>
                    <a:pt x="104251" y="5370"/>
                    <a:pt x="103942" y="5370"/>
                  </a:cubicBezTo>
                  <a:cubicBezTo>
                    <a:pt x="103644" y="5370"/>
                    <a:pt x="103382" y="5120"/>
                    <a:pt x="103382" y="4810"/>
                  </a:cubicBezTo>
                  <a:cubicBezTo>
                    <a:pt x="103382" y="4501"/>
                    <a:pt x="103632" y="4239"/>
                    <a:pt x="103942" y="4239"/>
                  </a:cubicBezTo>
                  <a:close/>
                  <a:moveTo>
                    <a:pt x="107668" y="4239"/>
                  </a:moveTo>
                  <a:cubicBezTo>
                    <a:pt x="107966" y="4239"/>
                    <a:pt x="108228" y="4501"/>
                    <a:pt x="108228" y="4810"/>
                  </a:cubicBezTo>
                  <a:cubicBezTo>
                    <a:pt x="108228" y="5108"/>
                    <a:pt x="107978" y="5370"/>
                    <a:pt x="107668" y="5370"/>
                  </a:cubicBezTo>
                  <a:cubicBezTo>
                    <a:pt x="107371" y="5370"/>
                    <a:pt x="107097" y="5120"/>
                    <a:pt x="107097" y="4810"/>
                  </a:cubicBezTo>
                  <a:cubicBezTo>
                    <a:pt x="107109" y="4501"/>
                    <a:pt x="107347" y="4239"/>
                    <a:pt x="107668" y="4239"/>
                  </a:cubicBezTo>
                  <a:close/>
                  <a:moveTo>
                    <a:pt x="111395" y="4239"/>
                  </a:moveTo>
                  <a:cubicBezTo>
                    <a:pt x="111693" y="4239"/>
                    <a:pt x="111967" y="4501"/>
                    <a:pt x="111967" y="4810"/>
                  </a:cubicBezTo>
                  <a:cubicBezTo>
                    <a:pt x="111967" y="5108"/>
                    <a:pt x="111705" y="5370"/>
                    <a:pt x="111395" y="5370"/>
                  </a:cubicBezTo>
                  <a:cubicBezTo>
                    <a:pt x="111085" y="5370"/>
                    <a:pt x="110835" y="5120"/>
                    <a:pt x="110835" y="4810"/>
                  </a:cubicBezTo>
                  <a:cubicBezTo>
                    <a:pt x="110835" y="4501"/>
                    <a:pt x="111085" y="4239"/>
                    <a:pt x="111395" y="4239"/>
                  </a:cubicBezTo>
                  <a:close/>
                  <a:moveTo>
                    <a:pt x="115122" y="4239"/>
                  </a:moveTo>
                  <a:cubicBezTo>
                    <a:pt x="115419" y="4239"/>
                    <a:pt x="115681" y="4501"/>
                    <a:pt x="115681" y="4810"/>
                  </a:cubicBezTo>
                  <a:cubicBezTo>
                    <a:pt x="115681" y="5108"/>
                    <a:pt x="115431" y="5370"/>
                    <a:pt x="115122" y="5370"/>
                  </a:cubicBezTo>
                  <a:cubicBezTo>
                    <a:pt x="114812" y="5370"/>
                    <a:pt x="114550" y="5120"/>
                    <a:pt x="114550" y="4810"/>
                  </a:cubicBezTo>
                  <a:cubicBezTo>
                    <a:pt x="114574" y="4501"/>
                    <a:pt x="114812" y="4239"/>
                    <a:pt x="115122" y="4239"/>
                  </a:cubicBezTo>
                  <a:close/>
                  <a:moveTo>
                    <a:pt x="118860" y="4239"/>
                  </a:moveTo>
                  <a:cubicBezTo>
                    <a:pt x="119158" y="4239"/>
                    <a:pt x="119420" y="4501"/>
                    <a:pt x="119420" y="4810"/>
                  </a:cubicBezTo>
                  <a:cubicBezTo>
                    <a:pt x="119420" y="5108"/>
                    <a:pt x="119170" y="5370"/>
                    <a:pt x="118860" y="5370"/>
                  </a:cubicBezTo>
                  <a:cubicBezTo>
                    <a:pt x="118539" y="5370"/>
                    <a:pt x="118289" y="5120"/>
                    <a:pt x="118289" y="4810"/>
                  </a:cubicBezTo>
                  <a:cubicBezTo>
                    <a:pt x="118289" y="4501"/>
                    <a:pt x="118539" y="4239"/>
                    <a:pt x="118860" y="4239"/>
                  </a:cubicBezTo>
                  <a:close/>
                  <a:moveTo>
                    <a:pt x="122575" y="4239"/>
                  </a:moveTo>
                  <a:cubicBezTo>
                    <a:pt x="122873" y="4239"/>
                    <a:pt x="123146" y="4501"/>
                    <a:pt x="123146" y="4810"/>
                  </a:cubicBezTo>
                  <a:cubicBezTo>
                    <a:pt x="123146" y="5108"/>
                    <a:pt x="122885" y="5370"/>
                    <a:pt x="122575" y="5370"/>
                  </a:cubicBezTo>
                  <a:cubicBezTo>
                    <a:pt x="122265" y="5370"/>
                    <a:pt x="122015" y="5120"/>
                    <a:pt x="122015" y="4810"/>
                  </a:cubicBezTo>
                  <a:cubicBezTo>
                    <a:pt x="122027" y="4501"/>
                    <a:pt x="122277" y="4239"/>
                    <a:pt x="122575" y="4239"/>
                  </a:cubicBezTo>
                  <a:close/>
                  <a:moveTo>
                    <a:pt x="126314" y="4239"/>
                  </a:moveTo>
                  <a:cubicBezTo>
                    <a:pt x="126611" y="4239"/>
                    <a:pt x="126873" y="4501"/>
                    <a:pt x="126873" y="4810"/>
                  </a:cubicBezTo>
                  <a:cubicBezTo>
                    <a:pt x="126873" y="5108"/>
                    <a:pt x="126623" y="5370"/>
                    <a:pt x="126314" y="5370"/>
                  </a:cubicBezTo>
                  <a:cubicBezTo>
                    <a:pt x="126004" y="5370"/>
                    <a:pt x="125742" y="5120"/>
                    <a:pt x="125742" y="4810"/>
                  </a:cubicBezTo>
                  <a:cubicBezTo>
                    <a:pt x="125742" y="4501"/>
                    <a:pt x="126004" y="4239"/>
                    <a:pt x="126314" y="4239"/>
                  </a:cubicBezTo>
                  <a:close/>
                  <a:moveTo>
                    <a:pt x="130028" y="4239"/>
                  </a:moveTo>
                  <a:cubicBezTo>
                    <a:pt x="130326" y="4239"/>
                    <a:pt x="130600" y="4501"/>
                    <a:pt x="130600" y="4810"/>
                  </a:cubicBezTo>
                  <a:cubicBezTo>
                    <a:pt x="130600" y="5108"/>
                    <a:pt x="130350" y="5370"/>
                    <a:pt x="130028" y="5370"/>
                  </a:cubicBezTo>
                  <a:cubicBezTo>
                    <a:pt x="129731" y="5370"/>
                    <a:pt x="129469" y="5120"/>
                    <a:pt x="129469" y="4810"/>
                  </a:cubicBezTo>
                  <a:cubicBezTo>
                    <a:pt x="129469" y="4501"/>
                    <a:pt x="129719" y="4239"/>
                    <a:pt x="130028" y="4239"/>
                  </a:cubicBezTo>
                  <a:close/>
                  <a:moveTo>
                    <a:pt x="1548" y="6120"/>
                  </a:moveTo>
                  <a:cubicBezTo>
                    <a:pt x="1846" y="6120"/>
                    <a:pt x="2119" y="6370"/>
                    <a:pt x="2119" y="6679"/>
                  </a:cubicBezTo>
                  <a:cubicBezTo>
                    <a:pt x="2119" y="6989"/>
                    <a:pt x="1858" y="7251"/>
                    <a:pt x="1548" y="7251"/>
                  </a:cubicBezTo>
                  <a:cubicBezTo>
                    <a:pt x="1238" y="7251"/>
                    <a:pt x="988" y="6989"/>
                    <a:pt x="988" y="6679"/>
                  </a:cubicBezTo>
                  <a:cubicBezTo>
                    <a:pt x="988" y="6370"/>
                    <a:pt x="1238" y="6120"/>
                    <a:pt x="1548" y="6120"/>
                  </a:cubicBezTo>
                  <a:close/>
                  <a:moveTo>
                    <a:pt x="5287" y="6120"/>
                  </a:moveTo>
                  <a:cubicBezTo>
                    <a:pt x="5596" y="6120"/>
                    <a:pt x="5846" y="6370"/>
                    <a:pt x="5846" y="6679"/>
                  </a:cubicBezTo>
                  <a:cubicBezTo>
                    <a:pt x="5846" y="6989"/>
                    <a:pt x="5596" y="7251"/>
                    <a:pt x="5287" y="7251"/>
                  </a:cubicBezTo>
                  <a:cubicBezTo>
                    <a:pt x="4977" y="7251"/>
                    <a:pt x="4715" y="6989"/>
                    <a:pt x="4715" y="6679"/>
                  </a:cubicBezTo>
                  <a:cubicBezTo>
                    <a:pt x="4715" y="6370"/>
                    <a:pt x="4977" y="6120"/>
                    <a:pt x="5287" y="6120"/>
                  </a:cubicBezTo>
                  <a:close/>
                  <a:moveTo>
                    <a:pt x="9001" y="6120"/>
                  </a:moveTo>
                  <a:cubicBezTo>
                    <a:pt x="9299" y="6120"/>
                    <a:pt x="9573" y="6370"/>
                    <a:pt x="9573" y="6679"/>
                  </a:cubicBezTo>
                  <a:cubicBezTo>
                    <a:pt x="9573" y="6989"/>
                    <a:pt x="9323" y="7251"/>
                    <a:pt x="9001" y="7251"/>
                  </a:cubicBezTo>
                  <a:cubicBezTo>
                    <a:pt x="8704" y="7251"/>
                    <a:pt x="8442" y="6989"/>
                    <a:pt x="8442" y="6679"/>
                  </a:cubicBezTo>
                  <a:cubicBezTo>
                    <a:pt x="8442" y="6370"/>
                    <a:pt x="8692" y="6120"/>
                    <a:pt x="9001" y="6120"/>
                  </a:cubicBezTo>
                  <a:close/>
                  <a:moveTo>
                    <a:pt x="12728" y="6120"/>
                  </a:moveTo>
                  <a:cubicBezTo>
                    <a:pt x="13037" y="6120"/>
                    <a:pt x="13288" y="6370"/>
                    <a:pt x="13288" y="6679"/>
                  </a:cubicBezTo>
                  <a:cubicBezTo>
                    <a:pt x="13288" y="6989"/>
                    <a:pt x="13037" y="7251"/>
                    <a:pt x="12728" y="7251"/>
                  </a:cubicBezTo>
                  <a:cubicBezTo>
                    <a:pt x="12418" y="7251"/>
                    <a:pt x="12156" y="6989"/>
                    <a:pt x="12156" y="6679"/>
                  </a:cubicBezTo>
                  <a:cubicBezTo>
                    <a:pt x="12156" y="6370"/>
                    <a:pt x="12418" y="6120"/>
                    <a:pt x="12728" y="6120"/>
                  </a:cubicBezTo>
                  <a:close/>
                  <a:moveTo>
                    <a:pt x="16466" y="6120"/>
                  </a:moveTo>
                  <a:cubicBezTo>
                    <a:pt x="16764" y="6120"/>
                    <a:pt x="17026" y="6370"/>
                    <a:pt x="17026" y="6679"/>
                  </a:cubicBezTo>
                  <a:cubicBezTo>
                    <a:pt x="17026" y="6989"/>
                    <a:pt x="16776" y="7251"/>
                    <a:pt x="16466" y="7251"/>
                  </a:cubicBezTo>
                  <a:cubicBezTo>
                    <a:pt x="16169" y="7251"/>
                    <a:pt x="15895" y="6989"/>
                    <a:pt x="15895" y="6679"/>
                  </a:cubicBezTo>
                  <a:cubicBezTo>
                    <a:pt x="15895" y="6370"/>
                    <a:pt x="16145" y="6120"/>
                    <a:pt x="16466" y="6120"/>
                  </a:cubicBezTo>
                  <a:close/>
                  <a:moveTo>
                    <a:pt x="20181" y="6120"/>
                  </a:moveTo>
                  <a:cubicBezTo>
                    <a:pt x="20491" y="6120"/>
                    <a:pt x="20753" y="6370"/>
                    <a:pt x="20753" y="6679"/>
                  </a:cubicBezTo>
                  <a:cubicBezTo>
                    <a:pt x="20753" y="6989"/>
                    <a:pt x="20491" y="7251"/>
                    <a:pt x="20181" y="7251"/>
                  </a:cubicBezTo>
                  <a:cubicBezTo>
                    <a:pt x="19872" y="7251"/>
                    <a:pt x="19622" y="6989"/>
                    <a:pt x="19622" y="6679"/>
                  </a:cubicBezTo>
                  <a:cubicBezTo>
                    <a:pt x="19622" y="6370"/>
                    <a:pt x="19872" y="6120"/>
                    <a:pt x="20181" y="6120"/>
                  </a:cubicBezTo>
                  <a:close/>
                  <a:moveTo>
                    <a:pt x="23920" y="6120"/>
                  </a:moveTo>
                  <a:cubicBezTo>
                    <a:pt x="24217" y="6120"/>
                    <a:pt x="24479" y="6370"/>
                    <a:pt x="24479" y="6679"/>
                  </a:cubicBezTo>
                  <a:cubicBezTo>
                    <a:pt x="24479" y="6989"/>
                    <a:pt x="24229" y="7251"/>
                    <a:pt x="23920" y="7251"/>
                  </a:cubicBezTo>
                  <a:cubicBezTo>
                    <a:pt x="23610" y="7251"/>
                    <a:pt x="23348" y="6989"/>
                    <a:pt x="23348" y="6679"/>
                  </a:cubicBezTo>
                  <a:cubicBezTo>
                    <a:pt x="23348" y="6370"/>
                    <a:pt x="23610" y="6120"/>
                    <a:pt x="23920" y="6120"/>
                  </a:cubicBezTo>
                  <a:close/>
                  <a:moveTo>
                    <a:pt x="27635" y="6120"/>
                  </a:moveTo>
                  <a:cubicBezTo>
                    <a:pt x="27956" y="6120"/>
                    <a:pt x="28206" y="6370"/>
                    <a:pt x="28206" y="6679"/>
                  </a:cubicBezTo>
                  <a:cubicBezTo>
                    <a:pt x="28206" y="6989"/>
                    <a:pt x="27956" y="7251"/>
                    <a:pt x="27635" y="7251"/>
                  </a:cubicBezTo>
                  <a:cubicBezTo>
                    <a:pt x="27325" y="7251"/>
                    <a:pt x="27075" y="6989"/>
                    <a:pt x="27075" y="6679"/>
                  </a:cubicBezTo>
                  <a:cubicBezTo>
                    <a:pt x="27075" y="6370"/>
                    <a:pt x="27325" y="6120"/>
                    <a:pt x="27635" y="6120"/>
                  </a:cubicBezTo>
                  <a:close/>
                  <a:moveTo>
                    <a:pt x="31373" y="6120"/>
                  </a:moveTo>
                  <a:cubicBezTo>
                    <a:pt x="31671" y="6120"/>
                    <a:pt x="31945" y="6370"/>
                    <a:pt x="31945" y="6679"/>
                  </a:cubicBezTo>
                  <a:cubicBezTo>
                    <a:pt x="31945" y="6989"/>
                    <a:pt x="31683" y="7251"/>
                    <a:pt x="31373" y="7251"/>
                  </a:cubicBezTo>
                  <a:cubicBezTo>
                    <a:pt x="31064" y="7251"/>
                    <a:pt x="30814" y="6989"/>
                    <a:pt x="30814" y="6679"/>
                  </a:cubicBezTo>
                  <a:cubicBezTo>
                    <a:pt x="30814" y="6370"/>
                    <a:pt x="31064" y="6120"/>
                    <a:pt x="31373" y="6120"/>
                  </a:cubicBezTo>
                  <a:close/>
                  <a:moveTo>
                    <a:pt x="35100" y="6120"/>
                  </a:moveTo>
                  <a:cubicBezTo>
                    <a:pt x="35409" y="6120"/>
                    <a:pt x="35659" y="6370"/>
                    <a:pt x="35659" y="6679"/>
                  </a:cubicBezTo>
                  <a:cubicBezTo>
                    <a:pt x="35659" y="6989"/>
                    <a:pt x="35409" y="7251"/>
                    <a:pt x="35100" y="7251"/>
                  </a:cubicBezTo>
                  <a:cubicBezTo>
                    <a:pt x="34778" y="7251"/>
                    <a:pt x="34528" y="6989"/>
                    <a:pt x="34528" y="6679"/>
                  </a:cubicBezTo>
                  <a:cubicBezTo>
                    <a:pt x="34528" y="6370"/>
                    <a:pt x="34778" y="6120"/>
                    <a:pt x="35100" y="6120"/>
                  </a:cubicBezTo>
                  <a:close/>
                  <a:moveTo>
                    <a:pt x="38815" y="6120"/>
                  </a:moveTo>
                  <a:cubicBezTo>
                    <a:pt x="39112" y="6120"/>
                    <a:pt x="39386" y="6370"/>
                    <a:pt x="39386" y="6679"/>
                  </a:cubicBezTo>
                  <a:cubicBezTo>
                    <a:pt x="39386" y="6989"/>
                    <a:pt x="39124" y="7251"/>
                    <a:pt x="38815" y="7251"/>
                  </a:cubicBezTo>
                  <a:cubicBezTo>
                    <a:pt x="38517" y="7251"/>
                    <a:pt x="38255" y="6989"/>
                    <a:pt x="38255" y="6679"/>
                  </a:cubicBezTo>
                  <a:cubicBezTo>
                    <a:pt x="38255" y="6370"/>
                    <a:pt x="38505" y="6120"/>
                    <a:pt x="38815" y="6120"/>
                  </a:cubicBezTo>
                  <a:close/>
                  <a:moveTo>
                    <a:pt x="42553" y="6120"/>
                  </a:moveTo>
                  <a:cubicBezTo>
                    <a:pt x="42863" y="6120"/>
                    <a:pt x="43113" y="6370"/>
                    <a:pt x="43113" y="6679"/>
                  </a:cubicBezTo>
                  <a:cubicBezTo>
                    <a:pt x="43113" y="6989"/>
                    <a:pt x="42863" y="7251"/>
                    <a:pt x="42553" y="7251"/>
                  </a:cubicBezTo>
                  <a:cubicBezTo>
                    <a:pt x="42232" y="7251"/>
                    <a:pt x="41982" y="6989"/>
                    <a:pt x="41982" y="6679"/>
                  </a:cubicBezTo>
                  <a:cubicBezTo>
                    <a:pt x="41982" y="6370"/>
                    <a:pt x="42244" y="6120"/>
                    <a:pt x="42553" y="6120"/>
                  </a:cubicBezTo>
                  <a:close/>
                  <a:moveTo>
                    <a:pt x="46268" y="6120"/>
                  </a:moveTo>
                  <a:cubicBezTo>
                    <a:pt x="46565" y="6120"/>
                    <a:pt x="46839" y="6370"/>
                    <a:pt x="46839" y="6679"/>
                  </a:cubicBezTo>
                  <a:cubicBezTo>
                    <a:pt x="46839" y="6989"/>
                    <a:pt x="46589" y="7251"/>
                    <a:pt x="46268" y="7251"/>
                  </a:cubicBezTo>
                  <a:cubicBezTo>
                    <a:pt x="45970" y="7251"/>
                    <a:pt x="45708" y="6989"/>
                    <a:pt x="45708" y="6679"/>
                  </a:cubicBezTo>
                  <a:cubicBezTo>
                    <a:pt x="45708" y="6370"/>
                    <a:pt x="45958" y="6120"/>
                    <a:pt x="46268" y="6120"/>
                  </a:cubicBezTo>
                  <a:close/>
                  <a:moveTo>
                    <a:pt x="50006" y="6120"/>
                  </a:moveTo>
                  <a:cubicBezTo>
                    <a:pt x="50316" y="6120"/>
                    <a:pt x="50578" y="6370"/>
                    <a:pt x="50578" y="6679"/>
                  </a:cubicBezTo>
                  <a:cubicBezTo>
                    <a:pt x="50578" y="6989"/>
                    <a:pt x="50316" y="7251"/>
                    <a:pt x="50006" y="7251"/>
                  </a:cubicBezTo>
                  <a:cubicBezTo>
                    <a:pt x="49697" y="7251"/>
                    <a:pt x="49447" y="6989"/>
                    <a:pt x="49447" y="6679"/>
                  </a:cubicBezTo>
                  <a:cubicBezTo>
                    <a:pt x="49447" y="6370"/>
                    <a:pt x="49697" y="6120"/>
                    <a:pt x="50006" y="6120"/>
                  </a:cubicBezTo>
                  <a:close/>
                  <a:moveTo>
                    <a:pt x="53733" y="6120"/>
                  </a:moveTo>
                  <a:cubicBezTo>
                    <a:pt x="54031" y="6120"/>
                    <a:pt x="54293" y="6370"/>
                    <a:pt x="54293" y="6679"/>
                  </a:cubicBezTo>
                  <a:cubicBezTo>
                    <a:pt x="54293" y="6989"/>
                    <a:pt x="54043" y="7251"/>
                    <a:pt x="53733" y="7251"/>
                  </a:cubicBezTo>
                  <a:cubicBezTo>
                    <a:pt x="53412" y="7251"/>
                    <a:pt x="53162" y="6989"/>
                    <a:pt x="53162" y="6679"/>
                  </a:cubicBezTo>
                  <a:cubicBezTo>
                    <a:pt x="53162" y="6370"/>
                    <a:pt x="53412" y="6120"/>
                    <a:pt x="53733" y="6120"/>
                  </a:cubicBezTo>
                  <a:close/>
                  <a:moveTo>
                    <a:pt x="57460" y="6120"/>
                  </a:moveTo>
                  <a:cubicBezTo>
                    <a:pt x="57781" y="6120"/>
                    <a:pt x="58031" y="6370"/>
                    <a:pt x="58031" y="6679"/>
                  </a:cubicBezTo>
                  <a:cubicBezTo>
                    <a:pt x="58031" y="6989"/>
                    <a:pt x="57781" y="7251"/>
                    <a:pt x="57460" y="7251"/>
                  </a:cubicBezTo>
                  <a:cubicBezTo>
                    <a:pt x="57150" y="7251"/>
                    <a:pt x="56900" y="6989"/>
                    <a:pt x="56900" y="6679"/>
                  </a:cubicBezTo>
                  <a:cubicBezTo>
                    <a:pt x="56900" y="6370"/>
                    <a:pt x="57150" y="6120"/>
                    <a:pt x="57460" y="6120"/>
                  </a:cubicBezTo>
                  <a:close/>
                  <a:moveTo>
                    <a:pt x="61186" y="6120"/>
                  </a:moveTo>
                  <a:cubicBezTo>
                    <a:pt x="61484" y="6120"/>
                    <a:pt x="61746" y="6370"/>
                    <a:pt x="61746" y="6679"/>
                  </a:cubicBezTo>
                  <a:cubicBezTo>
                    <a:pt x="61746" y="6989"/>
                    <a:pt x="61496" y="7251"/>
                    <a:pt x="61186" y="7251"/>
                  </a:cubicBezTo>
                  <a:cubicBezTo>
                    <a:pt x="60877" y="7251"/>
                    <a:pt x="60615" y="6989"/>
                    <a:pt x="60615" y="6679"/>
                  </a:cubicBezTo>
                  <a:cubicBezTo>
                    <a:pt x="60615" y="6370"/>
                    <a:pt x="60877" y="6120"/>
                    <a:pt x="61186" y="6120"/>
                  </a:cubicBezTo>
                  <a:close/>
                  <a:moveTo>
                    <a:pt x="64925" y="6120"/>
                  </a:moveTo>
                  <a:cubicBezTo>
                    <a:pt x="65234" y="6120"/>
                    <a:pt x="65485" y="6370"/>
                    <a:pt x="65485" y="6679"/>
                  </a:cubicBezTo>
                  <a:cubicBezTo>
                    <a:pt x="65485" y="6989"/>
                    <a:pt x="65234" y="7251"/>
                    <a:pt x="64925" y="7251"/>
                  </a:cubicBezTo>
                  <a:cubicBezTo>
                    <a:pt x="64603" y="7251"/>
                    <a:pt x="64353" y="6989"/>
                    <a:pt x="64353" y="6679"/>
                  </a:cubicBezTo>
                  <a:cubicBezTo>
                    <a:pt x="64353" y="6370"/>
                    <a:pt x="64603" y="6120"/>
                    <a:pt x="64925" y="6120"/>
                  </a:cubicBezTo>
                  <a:close/>
                  <a:moveTo>
                    <a:pt x="68640" y="6120"/>
                  </a:moveTo>
                  <a:cubicBezTo>
                    <a:pt x="68937" y="6120"/>
                    <a:pt x="69211" y="6370"/>
                    <a:pt x="69211" y="6679"/>
                  </a:cubicBezTo>
                  <a:cubicBezTo>
                    <a:pt x="69211" y="6989"/>
                    <a:pt x="68949" y="7251"/>
                    <a:pt x="68640" y="7251"/>
                  </a:cubicBezTo>
                  <a:cubicBezTo>
                    <a:pt x="68330" y="7251"/>
                    <a:pt x="68080" y="6989"/>
                    <a:pt x="68080" y="6679"/>
                  </a:cubicBezTo>
                  <a:cubicBezTo>
                    <a:pt x="68080" y="6370"/>
                    <a:pt x="68330" y="6120"/>
                    <a:pt x="68640" y="6120"/>
                  </a:cubicBezTo>
                  <a:close/>
                  <a:moveTo>
                    <a:pt x="72366" y="6120"/>
                  </a:moveTo>
                  <a:cubicBezTo>
                    <a:pt x="72676" y="6120"/>
                    <a:pt x="72926" y="6370"/>
                    <a:pt x="72926" y="6679"/>
                  </a:cubicBezTo>
                  <a:cubicBezTo>
                    <a:pt x="72926" y="6989"/>
                    <a:pt x="72676" y="7251"/>
                    <a:pt x="72366" y="7251"/>
                  </a:cubicBezTo>
                  <a:cubicBezTo>
                    <a:pt x="72045" y="7251"/>
                    <a:pt x="71795" y="6989"/>
                    <a:pt x="71795" y="6679"/>
                  </a:cubicBezTo>
                  <a:cubicBezTo>
                    <a:pt x="71795" y="6370"/>
                    <a:pt x="72069" y="6120"/>
                    <a:pt x="72366" y="6120"/>
                  </a:cubicBezTo>
                  <a:close/>
                  <a:moveTo>
                    <a:pt x="76093" y="6120"/>
                  </a:moveTo>
                  <a:cubicBezTo>
                    <a:pt x="76391" y="6120"/>
                    <a:pt x="76664" y="6370"/>
                    <a:pt x="76664" y="6679"/>
                  </a:cubicBezTo>
                  <a:cubicBezTo>
                    <a:pt x="76664" y="6989"/>
                    <a:pt x="76403" y="7251"/>
                    <a:pt x="76093" y="7251"/>
                  </a:cubicBezTo>
                  <a:cubicBezTo>
                    <a:pt x="75795" y="7251"/>
                    <a:pt x="75533" y="6989"/>
                    <a:pt x="75533" y="6679"/>
                  </a:cubicBezTo>
                  <a:cubicBezTo>
                    <a:pt x="75533" y="6370"/>
                    <a:pt x="75783" y="6120"/>
                    <a:pt x="76093" y="6120"/>
                  </a:cubicBezTo>
                  <a:close/>
                  <a:moveTo>
                    <a:pt x="79712" y="6120"/>
                  </a:moveTo>
                  <a:cubicBezTo>
                    <a:pt x="80010" y="6120"/>
                    <a:pt x="80284" y="6370"/>
                    <a:pt x="80284" y="6679"/>
                  </a:cubicBezTo>
                  <a:cubicBezTo>
                    <a:pt x="80284" y="6989"/>
                    <a:pt x="80022" y="7251"/>
                    <a:pt x="79712" y="7251"/>
                  </a:cubicBezTo>
                  <a:cubicBezTo>
                    <a:pt x="79403" y="7251"/>
                    <a:pt x="79153" y="6989"/>
                    <a:pt x="79153" y="6679"/>
                  </a:cubicBezTo>
                  <a:cubicBezTo>
                    <a:pt x="79153" y="6370"/>
                    <a:pt x="79403" y="6120"/>
                    <a:pt x="79712" y="6120"/>
                  </a:cubicBezTo>
                  <a:close/>
                  <a:moveTo>
                    <a:pt x="83451" y="6120"/>
                  </a:moveTo>
                  <a:cubicBezTo>
                    <a:pt x="83761" y="6120"/>
                    <a:pt x="84011" y="6370"/>
                    <a:pt x="84011" y="6679"/>
                  </a:cubicBezTo>
                  <a:cubicBezTo>
                    <a:pt x="84011" y="6989"/>
                    <a:pt x="83761" y="7251"/>
                    <a:pt x="83451" y="7251"/>
                  </a:cubicBezTo>
                  <a:cubicBezTo>
                    <a:pt x="83141" y="7251"/>
                    <a:pt x="82880" y="6989"/>
                    <a:pt x="82880" y="6679"/>
                  </a:cubicBezTo>
                  <a:cubicBezTo>
                    <a:pt x="82880" y="6370"/>
                    <a:pt x="83141" y="6120"/>
                    <a:pt x="83451" y="6120"/>
                  </a:cubicBezTo>
                  <a:close/>
                  <a:moveTo>
                    <a:pt x="87166" y="6120"/>
                  </a:moveTo>
                  <a:cubicBezTo>
                    <a:pt x="87463" y="6120"/>
                    <a:pt x="87737" y="6370"/>
                    <a:pt x="87737" y="6679"/>
                  </a:cubicBezTo>
                  <a:cubicBezTo>
                    <a:pt x="87737" y="6989"/>
                    <a:pt x="87475" y="7251"/>
                    <a:pt x="87166" y="7251"/>
                  </a:cubicBezTo>
                  <a:cubicBezTo>
                    <a:pt x="86856" y="7251"/>
                    <a:pt x="86606" y="6989"/>
                    <a:pt x="86606" y="6679"/>
                  </a:cubicBezTo>
                  <a:cubicBezTo>
                    <a:pt x="86606" y="6370"/>
                    <a:pt x="86856" y="6120"/>
                    <a:pt x="87166" y="6120"/>
                  </a:cubicBezTo>
                  <a:close/>
                  <a:moveTo>
                    <a:pt x="90904" y="6120"/>
                  </a:moveTo>
                  <a:cubicBezTo>
                    <a:pt x="91214" y="6120"/>
                    <a:pt x="91464" y="6370"/>
                    <a:pt x="91464" y="6679"/>
                  </a:cubicBezTo>
                  <a:cubicBezTo>
                    <a:pt x="91464" y="6989"/>
                    <a:pt x="91214" y="7251"/>
                    <a:pt x="90904" y="7251"/>
                  </a:cubicBezTo>
                  <a:cubicBezTo>
                    <a:pt x="90595" y="7251"/>
                    <a:pt x="90345" y="6989"/>
                    <a:pt x="90345" y="6679"/>
                  </a:cubicBezTo>
                  <a:cubicBezTo>
                    <a:pt x="90345" y="6370"/>
                    <a:pt x="90595" y="6120"/>
                    <a:pt x="90904" y="6120"/>
                  </a:cubicBezTo>
                  <a:close/>
                  <a:moveTo>
                    <a:pt x="94631" y="6120"/>
                  </a:moveTo>
                  <a:cubicBezTo>
                    <a:pt x="94929" y="6120"/>
                    <a:pt x="95191" y="6370"/>
                    <a:pt x="95191" y="6679"/>
                  </a:cubicBezTo>
                  <a:cubicBezTo>
                    <a:pt x="95191" y="6989"/>
                    <a:pt x="94941" y="7251"/>
                    <a:pt x="94631" y="7251"/>
                  </a:cubicBezTo>
                  <a:cubicBezTo>
                    <a:pt x="94310" y="7251"/>
                    <a:pt x="94060" y="6989"/>
                    <a:pt x="94060" y="6679"/>
                  </a:cubicBezTo>
                  <a:cubicBezTo>
                    <a:pt x="94060" y="6370"/>
                    <a:pt x="94310" y="6120"/>
                    <a:pt x="94631" y="6120"/>
                  </a:cubicBezTo>
                  <a:close/>
                  <a:moveTo>
                    <a:pt x="98346" y="6120"/>
                  </a:moveTo>
                  <a:cubicBezTo>
                    <a:pt x="98655" y="6120"/>
                    <a:pt x="98905" y="6370"/>
                    <a:pt x="98905" y="6679"/>
                  </a:cubicBezTo>
                  <a:cubicBezTo>
                    <a:pt x="98905" y="6989"/>
                    <a:pt x="98655" y="7251"/>
                    <a:pt x="98346" y="7251"/>
                  </a:cubicBezTo>
                  <a:cubicBezTo>
                    <a:pt x="98036" y="7251"/>
                    <a:pt x="97786" y="6989"/>
                    <a:pt x="97786" y="6679"/>
                  </a:cubicBezTo>
                  <a:cubicBezTo>
                    <a:pt x="97786" y="6370"/>
                    <a:pt x="98036" y="6120"/>
                    <a:pt x="98346" y="6120"/>
                  </a:cubicBezTo>
                  <a:close/>
                  <a:moveTo>
                    <a:pt x="102084" y="6120"/>
                  </a:moveTo>
                  <a:cubicBezTo>
                    <a:pt x="102382" y="6120"/>
                    <a:pt x="102644" y="6370"/>
                    <a:pt x="102644" y="6679"/>
                  </a:cubicBezTo>
                  <a:cubicBezTo>
                    <a:pt x="102644" y="6989"/>
                    <a:pt x="102394" y="7251"/>
                    <a:pt x="102084" y="7251"/>
                  </a:cubicBezTo>
                  <a:cubicBezTo>
                    <a:pt x="101787" y="7251"/>
                    <a:pt x="101513" y="6989"/>
                    <a:pt x="101513" y="6679"/>
                  </a:cubicBezTo>
                  <a:cubicBezTo>
                    <a:pt x="101513" y="6370"/>
                    <a:pt x="101775" y="6120"/>
                    <a:pt x="102084" y="6120"/>
                  </a:cubicBezTo>
                  <a:close/>
                  <a:moveTo>
                    <a:pt x="105799" y="6120"/>
                  </a:moveTo>
                  <a:cubicBezTo>
                    <a:pt x="106121" y="6120"/>
                    <a:pt x="106371" y="6370"/>
                    <a:pt x="106371" y="6679"/>
                  </a:cubicBezTo>
                  <a:cubicBezTo>
                    <a:pt x="106371" y="6989"/>
                    <a:pt x="106109" y="7251"/>
                    <a:pt x="105799" y="7251"/>
                  </a:cubicBezTo>
                  <a:cubicBezTo>
                    <a:pt x="105490" y="7251"/>
                    <a:pt x="105239" y="6989"/>
                    <a:pt x="105239" y="6679"/>
                  </a:cubicBezTo>
                  <a:cubicBezTo>
                    <a:pt x="105239" y="6370"/>
                    <a:pt x="105490" y="6120"/>
                    <a:pt x="105799" y="6120"/>
                  </a:cubicBezTo>
                  <a:close/>
                  <a:moveTo>
                    <a:pt x="109538" y="6120"/>
                  </a:moveTo>
                  <a:cubicBezTo>
                    <a:pt x="109835" y="6120"/>
                    <a:pt x="110109" y="6370"/>
                    <a:pt x="110109" y="6679"/>
                  </a:cubicBezTo>
                  <a:cubicBezTo>
                    <a:pt x="110109" y="6989"/>
                    <a:pt x="109847" y="7251"/>
                    <a:pt x="109538" y="7251"/>
                  </a:cubicBezTo>
                  <a:cubicBezTo>
                    <a:pt x="109228" y="7251"/>
                    <a:pt x="108978" y="6989"/>
                    <a:pt x="108978" y="6679"/>
                  </a:cubicBezTo>
                  <a:cubicBezTo>
                    <a:pt x="108978" y="6370"/>
                    <a:pt x="109228" y="6120"/>
                    <a:pt x="109538" y="6120"/>
                  </a:cubicBezTo>
                  <a:close/>
                  <a:moveTo>
                    <a:pt x="113264" y="6120"/>
                  </a:moveTo>
                  <a:cubicBezTo>
                    <a:pt x="113574" y="6120"/>
                    <a:pt x="113824" y="6370"/>
                    <a:pt x="113824" y="6679"/>
                  </a:cubicBezTo>
                  <a:cubicBezTo>
                    <a:pt x="113824" y="6989"/>
                    <a:pt x="113574" y="7251"/>
                    <a:pt x="113264" y="7251"/>
                  </a:cubicBezTo>
                  <a:cubicBezTo>
                    <a:pt x="112943" y="7251"/>
                    <a:pt x="112693" y="6989"/>
                    <a:pt x="112693" y="6679"/>
                  </a:cubicBezTo>
                  <a:cubicBezTo>
                    <a:pt x="112693" y="6370"/>
                    <a:pt x="112943" y="6120"/>
                    <a:pt x="113264" y="6120"/>
                  </a:cubicBezTo>
                  <a:close/>
                  <a:moveTo>
                    <a:pt x="116991" y="6120"/>
                  </a:moveTo>
                  <a:cubicBezTo>
                    <a:pt x="117289" y="6120"/>
                    <a:pt x="117562" y="6370"/>
                    <a:pt x="117562" y="6679"/>
                  </a:cubicBezTo>
                  <a:cubicBezTo>
                    <a:pt x="117562" y="6989"/>
                    <a:pt x="117312" y="7251"/>
                    <a:pt x="116991" y="7251"/>
                  </a:cubicBezTo>
                  <a:cubicBezTo>
                    <a:pt x="116681" y="7251"/>
                    <a:pt x="116431" y="6989"/>
                    <a:pt x="116431" y="6679"/>
                  </a:cubicBezTo>
                  <a:cubicBezTo>
                    <a:pt x="116431" y="6370"/>
                    <a:pt x="116681" y="6120"/>
                    <a:pt x="116991" y="6120"/>
                  </a:cubicBezTo>
                  <a:close/>
                  <a:moveTo>
                    <a:pt x="120718" y="6120"/>
                  </a:moveTo>
                  <a:cubicBezTo>
                    <a:pt x="121027" y="6120"/>
                    <a:pt x="121277" y="6370"/>
                    <a:pt x="121277" y="6679"/>
                  </a:cubicBezTo>
                  <a:cubicBezTo>
                    <a:pt x="121277" y="6989"/>
                    <a:pt x="121027" y="7251"/>
                    <a:pt x="120718" y="7251"/>
                  </a:cubicBezTo>
                  <a:cubicBezTo>
                    <a:pt x="120408" y="7251"/>
                    <a:pt x="120146" y="6989"/>
                    <a:pt x="120146" y="6679"/>
                  </a:cubicBezTo>
                  <a:cubicBezTo>
                    <a:pt x="120146" y="6370"/>
                    <a:pt x="120420" y="6120"/>
                    <a:pt x="120718" y="6120"/>
                  </a:cubicBezTo>
                  <a:close/>
                  <a:moveTo>
                    <a:pt x="124456" y="6120"/>
                  </a:moveTo>
                  <a:cubicBezTo>
                    <a:pt x="124754" y="6120"/>
                    <a:pt x="125016" y="6370"/>
                    <a:pt x="125016" y="6679"/>
                  </a:cubicBezTo>
                  <a:cubicBezTo>
                    <a:pt x="125016" y="6989"/>
                    <a:pt x="124766" y="7251"/>
                    <a:pt x="124456" y="7251"/>
                  </a:cubicBezTo>
                  <a:cubicBezTo>
                    <a:pt x="124135" y="7251"/>
                    <a:pt x="123885" y="6989"/>
                    <a:pt x="123885" y="6679"/>
                  </a:cubicBezTo>
                  <a:cubicBezTo>
                    <a:pt x="123885" y="6370"/>
                    <a:pt x="124135" y="6120"/>
                    <a:pt x="124456" y="6120"/>
                  </a:cubicBezTo>
                  <a:close/>
                  <a:moveTo>
                    <a:pt x="128171" y="6120"/>
                  </a:moveTo>
                  <a:cubicBezTo>
                    <a:pt x="128480" y="6120"/>
                    <a:pt x="128742" y="6370"/>
                    <a:pt x="128742" y="6679"/>
                  </a:cubicBezTo>
                  <a:cubicBezTo>
                    <a:pt x="128742" y="6989"/>
                    <a:pt x="128480" y="7251"/>
                    <a:pt x="128171" y="7251"/>
                  </a:cubicBezTo>
                  <a:cubicBezTo>
                    <a:pt x="127861" y="7251"/>
                    <a:pt x="127611" y="6989"/>
                    <a:pt x="127611" y="6679"/>
                  </a:cubicBezTo>
                  <a:cubicBezTo>
                    <a:pt x="127611" y="6370"/>
                    <a:pt x="127861" y="6120"/>
                    <a:pt x="128171" y="6120"/>
                  </a:cubicBezTo>
                  <a:close/>
                  <a:moveTo>
                    <a:pt x="131898" y="6120"/>
                  </a:moveTo>
                  <a:cubicBezTo>
                    <a:pt x="132195" y="6120"/>
                    <a:pt x="132457" y="6370"/>
                    <a:pt x="132457" y="6679"/>
                  </a:cubicBezTo>
                  <a:cubicBezTo>
                    <a:pt x="132457" y="6989"/>
                    <a:pt x="132207" y="7251"/>
                    <a:pt x="131898" y="7251"/>
                  </a:cubicBezTo>
                  <a:cubicBezTo>
                    <a:pt x="131600" y="7251"/>
                    <a:pt x="131326" y="6989"/>
                    <a:pt x="131326" y="6679"/>
                  </a:cubicBezTo>
                  <a:cubicBezTo>
                    <a:pt x="131326" y="6370"/>
                    <a:pt x="131576" y="6120"/>
                    <a:pt x="131898" y="6120"/>
                  </a:cubicBezTo>
                  <a:close/>
                  <a:moveTo>
                    <a:pt x="3405" y="7977"/>
                  </a:moveTo>
                  <a:cubicBezTo>
                    <a:pt x="3703" y="7977"/>
                    <a:pt x="3977" y="8227"/>
                    <a:pt x="3977" y="8537"/>
                  </a:cubicBezTo>
                  <a:cubicBezTo>
                    <a:pt x="3977" y="8835"/>
                    <a:pt x="3727" y="9108"/>
                    <a:pt x="3405" y="9108"/>
                  </a:cubicBezTo>
                  <a:cubicBezTo>
                    <a:pt x="3096" y="9108"/>
                    <a:pt x="2846" y="8858"/>
                    <a:pt x="2846" y="8537"/>
                  </a:cubicBezTo>
                  <a:cubicBezTo>
                    <a:pt x="2858" y="8215"/>
                    <a:pt x="3096" y="7977"/>
                    <a:pt x="3405" y="7977"/>
                  </a:cubicBezTo>
                  <a:close/>
                  <a:moveTo>
                    <a:pt x="7132" y="7977"/>
                  </a:moveTo>
                  <a:cubicBezTo>
                    <a:pt x="7430" y="7977"/>
                    <a:pt x="7692" y="8227"/>
                    <a:pt x="7692" y="8537"/>
                  </a:cubicBezTo>
                  <a:cubicBezTo>
                    <a:pt x="7692" y="8835"/>
                    <a:pt x="7442" y="9108"/>
                    <a:pt x="7132" y="9108"/>
                  </a:cubicBezTo>
                  <a:cubicBezTo>
                    <a:pt x="6834" y="9108"/>
                    <a:pt x="6560" y="8858"/>
                    <a:pt x="6560" y="8537"/>
                  </a:cubicBezTo>
                  <a:cubicBezTo>
                    <a:pt x="6584" y="8215"/>
                    <a:pt x="6822" y="7977"/>
                    <a:pt x="7132" y="7977"/>
                  </a:cubicBezTo>
                  <a:close/>
                  <a:moveTo>
                    <a:pt x="10871" y="7977"/>
                  </a:moveTo>
                  <a:cubicBezTo>
                    <a:pt x="11168" y="7977"/>
                    <a:pt x="11430" y="8227"/>
                    <a:pt x="11430" y="8537"/>
                  </a:cubicBezTo>
                  <a:cubicBezTo>
                    <a:pt x="11430" y="8835"/>
                    <a:pt x="11180" y="9108"/>
                    <a:pt x="10871" y="9108"/>
                  </a:cubicBezTo>
                  <a:cubicBezTo>
                    <a:pt x="10573" y="9108"/>
                    <a:pt x="10299" y="8858"/>
                    <a:pt x="10299" y="8537"/>
                  </a:cubicBezTo>
                  <a:cubicBezTo>
                    <a:pt x="10299" y="8215"/>
                    <a:pt x="10549" y="7977"/>
                    <a:pt x="10871" y="7977"/>
                  </a:cubicBezTo>
                  <a:close/>
                  <a:moveTo>
                    <a:pt x="14585" y="7977"/>
                  </a:moveTo>
                  <a:cubicBezTo>
                    <a:pt x="14883" y="7977"/>
                    <a:pt x="15157" y="8227"/>
                    <a:pt x="15157" y="8537"/>
                  </a:cubicBezTo>
                  <a:cubicBezTo>
                    <a:pt x="15157" y="8835"/>
                    <a:pt x="14895" y="9108"/>
                    <a:pt x="14585" y="9108"/>
                  </a:cubicBezTo>
                  <a:cubicBezTo>
                    <a:pt x="14288" y="9108"/>
                    <a:pt x="14014" y="8858"/>
                    <a:pt x="14014" y="8537"/>
                  </a:cubicBezTo>
                  <a:cubicBezTo>
                    <a:pt x="14038" y="8215"/>
                    <a:pt x="14276" y="7977"/>
                    <a:pt x="14585" y="7977"/>
                  </a:cubicBezTo>
                  <a:close/>
                  <a:moveTo>
                    <a:pt x="18324" y="7977"/>
                  </a:moveTo>
                  <a:cubicBezTo>
                    <a:pt x="18622" y="7977"/>
                    <a:pt x="18883" y="8227"/>
                    <a:pt x="18883" y="8537"/>
                  </a:cubicBezTo>
                  <a:cubicBezTo>
                    <a:pt x="18883" y="8835"/>
                    <a:pt x="18633" y="9108"/>
                    <a:pt x="18324" y="9108"/>
                  </a:cubicBezTo>
                  <a:cubicBezTo>
                    <a:pt x="18026" y="9108"/>
                    <a:pt x="17752" y="8858"/>
                    <a:pt x="17752" y="8537"/>
                  </a:cubicBezTo>
                  <a:cubicBezTo>
                    <a:pt x="17752" y="8215"/>
                    <a:pt x="18014" y="7977"/>
                    <a:pt x="18324" y="7977"/>
                  </a:cubicBezTo>
                  <a:close/>
                  <a:moveTo>
                    <a:pt x="22039" y="7977"/>
                  </a:moveTo>
                  <a:cubicBezTo>
                    <a:pt x="22336" y="7977"/>
                    <a:pt x="22610" y="8227"/>
                    <a:pt x="22610" y="8537"/>
                  </a:cubicBezTo>
                  <a:cubicBezTo>
                    <a:pt x="22610" y="8835"/>
                    <a:pt x="22360" y="9108"/>
                    <a:pt x="22039" y="9108"/>
                  </a:cubicBezTo>
                  <a:cubicBezTo>
                    <a:pt x="21729" y="9108"/>
                    <a:pt x="21479" y="8858"/>
                    <a:pt x="21479" y="8537"/>
                  </a:cubicBezTo>
                  <a:cubicBezTo>
                    <a:pt x="21491" y="8215"/>
                    <a:pt x="21729" y="7977"/>
                    <a:pt x="22039" y="7977"/>
                  </a:cubicBezTo>
                  <a:close/>
                  <a:moveTo>
                    <a:pt x="25777" y="7977"/>
                  </a:moveTo>
                  <a:cubicBezTo>
                    <a:pt x="26075" y="7977"/>
                    <a:pt x="26349" y="8227"/>
                    <a:pt x="26349" y="8537"/>
                  </a:cubicBezTo>
                  <a:cubicBezTo>
                    <a:pt x="26349" y="8835"/>
                    <a:pt x="26087" y="9108"/>
                    <a:pt x="25777" y="9108"/>
                  </a:cubicBezTo>
                  <a:cubicBezTo>
                    <a:pt x="25468" y="9108"/>
                    <a:pt x="25206" y="8858"/>
                    <a:pt x="25206" y="8537"/>
                  </a:cubicBezTo>
                  <a:cubicBezTo>
                    <a:pt x="25218" y="8215"/>
                    <a:pt x="25468" y="7977"/>
                    <a:pt x="25777" y="7977"/>
                  </a:cubicBezTo>
                  <a:close/>
                  <a:moveTo>
                    <a:pt x="29504" y="7977"/>
                  </a:moveTo>
                  <a:cubicBezTo>
                    <a:pt x="29801" y="7977"/>
                    <a:pt x="30063" y="8227"/>
                    <a:pt x="30063" y="8537"/>
                  </a:cubicBezTo>
                  <a:cubicBezTo>
                    <a:pt x="30063" y="8835"/>
                    <a:pt x="29813" y="9108"/>
                    <a:pt x="29504" y="9108"/>
                  </a:cubicBezTo>
                  <a:cubicBezTo>
                    <a:pt x="29182" y="9108"/>
                    <a:pt x="28932" y="8858"/>
                    <a:pt x="28932" y="8537"/>
                  </a:cubicBezTo>
                  <a:cubicBezTo>
                    <a:pt x="28944" y="8215"/>
                    <a:pt x="29182" y="7977"/>
                    <a:pt x="29504" y="7977"/>
                  </a:cubicBezTo>
                  <a:close/>
                  <a:moveTo>
                    <a:pt x="33230" y="7977"/>
                  </a:moveTo>
                  <a:cubicBezTo>
                    <a:pt x="33528" y="7977"/>
                    <a:pt x="33802" y="8227"/>
                    <a:pt x="33802" y="8537"/>
                  </a:cubicBezTo>
                  <a:cubicBezTo>
                    <a:pt x="33802" y="8835"/>
                    <a:pt x="33552" y="9108"/>
                    <a:pt x="33230" y="9108"/>
                  </a:cubicBezTo>
                  <a:cubicBezTo>
                    <a:pt x="32921" y="9108"/>
                    <a:pt x="32671" y="8858"/>
                    <a:pt x="32671" y="8537"/>
                  </a:cubicBezTo>
                  <a:cubicBezTo>
                    <a:pt x="32671" y="8215"/>
                    <a:pt x="32921" y="7977"/>
                    <a:pt x="33230" y="7977"/>
                  </a:cubicBezTo>
                  <a:close/>
                  <a:moveTo>
                    <a:pt x="36957" y="7977"/>
                  </a:moveTo>
                  <a:cubicBezTo>
                    <a:pt x="37255" y="7977"/>
                    <a:pt x="37517" y="8227"/>
                    <a:pt x="37517" y="8537"/>
                  </a:cubicBezTo>
                  <a:cubicBezTo>
                    <a:pt x="37517" y="8835"/>
                    <a:pt x="37267" y="9108"/>
                    <a:pt x="36957" y="9108"/>
                  </a:cubicBezTo>
                  <a:cubicBezTo>
                    <a:pt x="36648" y="9108"/>
                    <a:pt x="36386" y="8858"/>
                    <a:pt x="36386" y="8537"/>
                  </a:cubicBezTo>
                  <a:cubicBezTo>
                    <a:pt x="36409" y="8215"/>
                    <a:pt x="36648" y="7977"/>
                    <a:pt x="36957" y="7977"/>
                  </a:cubicBezTo>
                  <a:close/>
                  <a:moveTo>
                    <a:pt x="40672" y="7977"/>
                  </a:moveTo>
                  <a:cubicBezTo>
                    <a:pt x="40970" y="7977"/>
                    <a:pt x="41243" y="8227"/>
                    <a:pt x="41243" y="8537"/>
                  </a:cubicBezTo>
                  <a:cubicBezTo>
                    <a:pt x="41243" y="8835"/>
                    <a:pt x="40993" y="9108"/>
                    <a:pt x="40672" y="9108"/>
                  </a:cubicBezTo>
                  <a:cubicBezTo>
                    <a:pt x="40374" y="9108"/>
                    <a:pt x="40112" y="8858"/>
                    <a:pt x="40112" y="8537"/>
                  </a:cubicBezTo>
                  <a:cubicBezTo>
                    <a:pt x="40124" y="8215"/>
                    <a:pt x="40362" y="7977"/>
                    <a:pt x="40672" y="7977"/>
                  </a:cubicBezTo>
                  <a:close/>
                  <a:moveTo>
                    <a:pt x="44410" y="7977"/>
                  </a:moveTo>
                  <a:cubicBezTo>
                    <a:pt x="44708" y="7977"/>
                    <a:pt x="44982" y="8227"/>
                    <a:pt x="44982" y="8537"/>
                  </a:cubicBezTo>
                  <a:cubicBezTo>
                    <a:pt x="44982" y="8835"/>
                    <a:pt x="44720" y="9108"/>
                    <a:pt x="44410" y="9108"/>
                  </a:cubicBezTo>
                  <a:cubicBezTo>
                    <a:pt x="44113" y="9108"/>
                    <a:pt x="43851" y="8858"/>
                    <a:pt x="43851" y="8537"/>
                  </a:cubicBezTo>
                  <a:cubicBezTo>
                    <a:pt x="43851" y="8215"/>
                    <a:pt x="44101" y="7977"/>
                    <a:pt x="44410" y="7977"/>
                  </a:cubicBezTo>
                  <a:close/>
                  <a:moveTo>
                    <a:pt x="48137" y="7977"/>
                  </a:moveTo>
                  <a:cubicBezTo>
                    <a:pt x="48435" y="7977"/>
                    <a:pt x="48697" y="8227"/>
                    <a:pt x="48697" y="8537"/>
                  </a:cubicBezTo>
                  <a:cubicBezTo>
                    <a:pt x="48697" y="8835"/>
                    <a:pt x="48447" y="9108"/>
                    <a:pt x="48137" y="9108"/>
                  </a:cubicBezTo>
                  <a:cubicBezTo>
                    <a:pt x="47839" y="9108"/>
                    <a:pt x="47566" y="8858"/>
                    <a:pt x="47566" y="8537"/>
                  </a:cubicBezTo>
                  <a:cubicBezTo>
                    <a:pt x="47578" y="8215"/>
                    <a:pt x="47839" y="7977"/>
                    <a:pt x="48137" y="7977"/>
                  </a:cubicBezTo>
                  <a:close/>
                  <a:moveTo>
                    <a:pt x="51864" y="7977"/>
                  </a:moveTo>
                  <a:cubicBezTo>
                    <a:pt x="52161" y="7977"/>
                    <a:pt x="52435" y="8227"/>
                    <a:pt x="52435" y="8537"/>
                  </a:cubicBezTo>
                  <a:cubicBezTo>
                    <a:pt x="52435" y="8835"/>
                    <a:pt x="52185" y="9108"/>
                    <a:pt x="51864" y="9108"/>
                  </a:cubicBezTo>
                  <a:cubicBezTo>
                    <a:pt x="51566" y="9108"/>
                    <a:pt x="51304" y="8858"/>
                    <a:pt x="51304" y="8537"/>
                  </a:cubicBezTo>
                  <a:cubicBezTo>
                    <a:pt x="51304" y="8215"/>
                    <a:pt x="51554" y="7977"/>
                    <a:pt x="51864" y="7977"/>
                  </a:cubicBezTo>
                  <a:close/>
                  <a:moveTo>
                    <a:pt x="55602" y="7977"/>
                  </a:moveTo>
                  <a:cubicBezTo>
                    <a:pt x="55900" y="7977"/>
                    <a:pt x="56174" y="8227"/>
                    <a:pt x="56174" y="8537"/>
                  </a:cubicBezTo>
                  <a:cubicBezTo>
                    <a:pt x="56174" y="8835"/>
                    <a:pt x="55912" y="9108"/>
                    <a:pt x="55602" y="9108"/>
                  </a:cubicBezTo>
                  <a:cubicBezTo>
                    <a:pt x="55293" y="9108"/>
                    <a:pt x="55043" y="8858"/>
                    <a:pt x="55043" y="8537"/>
                  </a:cubicBezTo>
                  <a:cubicBezTo>
                    <a:pt x="55043" y="8215"/>
                    <a:pt x="55293" y="7977"/>
                    <a:pt x="55602" y="7977"/>
                  </a:cubicBezTo>
                  <a:close/>
                  <a:moveTo>
                    <a:pt x="59329" y="7977"/>
                  </a:moveTo>
                  <a:cubicBezTo>
                    <a:pt x="59627" y="7977"/>
                    <a:pt x="59889" y="8227"/>
                    <a:pt x="59889" y="8537"/>
                  </a:cubicBezTo>
                  <a:cubicBezTo>
                    <a:pt x="59889" y="8835"/>
                    <a:pt x="59639" y="9108"/>
                    <a:pt x="59329" y="9108"/>
                  </a:cubicBezTo>
                  <a:cubicBezTo>
                    <a:pt x="59008" y="9108"/>
                    <a:pt x="58757" y="8858"/>
                    <a:pt x="58757" y="8537"/>
                  </a:cubicBezTo>
                  <a:cubicBezTo>
                    <a:pt x="58757" y="8215"/>
                    <a:pt x="59008" y="7977"/>
                    <a:pt x="59329" y="7977"/>
                  </a:cubicBezTo>
                  <a:close/>
                  <a:moveTo>
                    <a:pt x="63056" y="7977"/>
                  </a:moveTo>
                  <a:cubicBezTo>
                    <a:pt x="63353" y="7977"/>
                    <a:pt x="63627" y="8227"/>
                    <a:pt x="63627" y="8537"/>
                  </a:cubicBezTo>
                  <a:cubicBezTo>
                    <a:pt x="63627" y="8835"/>
                    <a:pt x="63377" y="9108"/>
                    <a:pt x="63056" y="9108"/>
                  </a:cubicBezTo>
                  <a:cubicBezTo>
                    <a:pt x="62746" y="9108"/>
                    <a:pt x="62496" y="8858"/>
                    <a:pt x="62496" y="8537"/>
                  </a:cubicBezTo>
                  <a:cubicBezTo>
                    <a:pt x="62496" y="8215"/>
                    <a:pt x="62746" y="7977"/>
                    <a:pt x="63056" y="7977"/>
                  </a:cubicBezTo>
                  <a:close/>
                  <a:moveTo>
                    <a:pt x="66782" y="7977"/>
                  </a:moveTo>
                  <a:cubicBezTo>
                    <a:pt x="67080" y="7977"/>
                    <a:pt x="67342" y="8227"/>
                    <a:pt x="67342" y="8537"/>
                  </a:cubicBezTo>
                  <a:cubicBezTo>
                    <a:pt x="67342" y="8835"/>
                    <a:pt x="67092" y="9108"/>
                    <a:pt x="66782" y="9108"/>
                  </a:cubicBezTo>
                  <a:cubicBezTo>
                    <a:pt x="66473" y="9108"/>
                    <a:pt x="66211" y="8858"/>
                    <a:pt x="66211" y="8537"/>
                  </a:cubicBezTo>
                  <a:cubicBezTo>
                    <a:pt x="66235" y="8215"/>
                    <a:pt x="66473" y="7977"/>
                    <a:pt x="66782" y="7977"/>
                  </a:cubicBezTo>
                  <a:close/>
                  <a:moveTo>
                    <a:pt x="70509" y="7977"/>
                  </a:moveTo>
                  <a:cubicBezTo>
                    <a:pt x="70807" y="7977"/>
                    <a:pt x="71080" y="8227"/>
                    <a:pt x="71080" y="8537"/>
                  </a:cubicBezTo>
                  <a:cubicBezTo>
                    <a:pt x="71080" y="8835"/>
                    <a:pt x="70830" y="9108"/>
                    <a:pt x="70509" y="9108"/>
                  </a:cubicBezTo>
                  <a:cubicBezTo>
                    <a:pt x="70199" y="9108"/>
                    <a:pt x="69949" y="8858"/>
                    <a:pt x="69949" y="8537"/>
                  </a:cubicBezTo>
                  <a:cubicBezTo>
                    <a:pt x="69949" y="8215"/>
                    <a:pt x="70199" y="7977"/>
                    <a:pt x="70509" y="7977"/>
                  </a:cubicBezTo>
                  <a:close/>
                  <a:moveTo>
                    <a:pt x="74236" y="7977"/>
                  </a:moveTo>
                  <a:cubicBezTo>
                    <a:pt x="74533" y="7977"/>
                    <a:pt x="74795" y="8227"/>
                    <a:pt x="74795" y="8537"/>
                  </a:cubicBezTo>
                  <a:cubicBezTo>
                    <a:pt x="74795" y="8835"/>
                    <a:pt x="74545" y="9108"/>
                    <a:pt x="74236" y="9108"/>
                  </a:cubicBezTo>
                  <a:cubicBezTo>
                    <a:pt x="73938" y="9108"/>
                    <a:pt x="73676" y="8858"/>
                    <a:pt x="73676" y="8537"/>
                  </a:cubicBezTo>
                  <a:cubicBezTo>
                    <a:pt x="73676" y="8215"/>
                    <a:pt x="73926" y="7977"/>
                    <a:pt x="74236" y="7977"/>
                  </a:cubicBezTo>
                  <a:close/>
                  <a:moveTo>
                    <a:pt x="77855" y="7977"/>
                  </a:moveTo>
                  <a:cubicBezTo>
                    <a:pt x="78153" y="7977"/>
                    <a:pt x="78415" y="8227"/>
                    <a:pt x="78415" y="8537"/>
                  </a:cubicBezTo>
                  <a:cubicBezTo>
                    <a:pt x="78415" y="8835"/>
                    <a:pt x="78165" y="9108"/>
                    <a:pt x="77855" y="9108"/>
                  </a:cubicBezTo>
                  <a:cubicBezTo>
                    <a:pt x="77546" y="9108"/>
                    <a:pt x="77284" y="8858"/>
                    <a:pt x="77284" y="8537"/>
                  </a:cubicBezTo>
                  <a:cubicBezTo>
                    <a:pt x="77284" y="8215"/>
                    <a:pt x="77546" y="7977"/>
                    <a:pt x="77855" y="7977"/>
                  </a:cubicBezTo>
                  <a:close/>
                  <a:moveTo>
                    <a:pt x="81570" y="7977"/>
                  </a:moveTo>
                  <a:cubicBezTo>
                    <a:pt x="81868" y="7977"/>
                    <a:pt x="82141" y="8227"/>
                    <a:pt x="82141" y="8537"/>
                  </a:cubicBezTo>
                  <a:cubicBezTo>
                    <a:pt x="82141" y="8835"/>
                    <a:pt x="81879" y="9108"/>
                    <a:pt x="81570" y="9108"/>
                  </a:cubicBezTo>
                  <a:cubicBezTo>
                    <a:pt x="81260" y="9108"/>
                    <a:pt x="81010" y="8858"/>
                    <a:pt x="81010" y="8537"/>
                  </a:cubicBezTo>
                  <a:cubicBezTo>
                    <a:pt x="81022" y="8215"/>
                    <a:pt x="81260" y="7977"/>
                    <a:pt x="81570" y="7977"/>
                  </a:cubicBezTo>
                  <a:close/>
                  <a:moveTo>
                    <a:pt x="85308" y="7977"/>
                  </a:moveTo>
                  <a:cubicBezTo>
                    <a:pt x="85606" y="7977"/>
                    <a:pt x="85880" y="8227"/>
                    <a:pt x="85880" y="8537"/>
                  </a:cubicBezTo>
                  <a:cubicBezTo>
                    <a:pt x="85880" y="8835"/>
                    <a:pt x="85618" y="9108"/>
                    <a:pt x="85308" y="9108"/>
                  </a:cubicBezTo>
                  <a:cubicBezTo>
                    <a:pt x="84999" y="9108"/>
                    <a:pt x="84749" y="8858"/>
                    <a:pt x="84749" y="8537"/>
                  </a:cubicBezTo>
                  <a:cubicBezTo>
                    <a:pt x="84749" y="8215"/>
                    <a:pt x="84999" y="7977"/>
                    <a:pt x="85308" y="7977"/>
                  </a:cubicBezTo>
                  <a:close/>
                  <a:moveTo>
                    <a:pt x="89035" y="7977"/>
                  </a:moveTo>
                  <a:cubicBezTo>
                    <a:pt x="89333" y="7977"/>
                    <a:pt x="89595" y="8227"/>
                    <a:pt x="89595" y="8537"/>
                  </a:cubicBezTo>
                  <a:cubicBezTo>
                    <a:pt x="89595" y="8835"/>
                    <a:pt x="89345" y="9108"/>
                    <a:pt x="89035" y="9108"/>
                  </a:cubicBezTo>
                  <a:cubicBezTo>
                    <a:pt x="88714" y="9108"/>
                    <a:pt x="88464" y="8858"/>
                    <a:pt x="88464" y="8537"/>
                  </a:cubicBezTo>
                  <a:cubicBezTo>
                    <a:pt x="88475" y="8215"/>
                    <a:pt x="88714" y="7977"/>
                    <a:pt x="89035" y="7977"/>
                  </a:cubicBezTo>
                  <a:close/>
                  <a:moveTo>
                    <a:pt x="92762" y="7977"/>
                  </a:moveTo>
                  <a:cubicBezTo>
                    <a:pt x="93059" y="7977"/>
                    <a:pt x="93333" y="8227"/>
                    <a:pt x="93333" y="8537"/>
                  </a:cubicBezTo>
                  <a:cubicBezTo>
                    <a:pt x="93333" y="8835"/>
                    <a:pt x="93071" y="9108"/>
                    <a:pt x="92762" y="9108"/>
                  </a:cubicBezTo>
                  <a:cubicBezTo>
                    <a:pt x="92452" y="9108"/>
                    <a:pt x="92202" y="8858"/>
                    <a:pt x="92202" y="8537"/>
                  </a:cubicBezTo>
                  <a:cubicBezTo>
                    <a:pt x="92202" y="8215"/>
                    <a:pt x="92452" y="7977"/>
                    <a:pt x="92762" y="7977"/>
                  </a:cubicBezTo>
                  <a:close/>
                  <a:moveTo>
                    <a:pt x="96488" y="7977"/>
                  </a:moveTo>
                  <a:cubicBezTo>
                    <a:pt x="96786" y="7977"/>
                    <a:pt x="97048" y="8227"/>
                    <a:pt x="97048" y="8537"/>
                  </a:cubicBezTo>
                  <a:cubicBezTo>
                    <a:pt x="97048" y="8835"/>
                    <a:pt x="96798" y="9108"/>
                    <a:pt x="96488" y="9108"/>
                  </a:cubicBezTo>
                  <a:cubicBezTo>
                    <a:pt x="96191" y="9108"/>
                    <a:pt x="95917" y="8858"/>
                    <a:pt x="95917" y="8537"/>
                  </a:cubicBezTo>
                  <a:cubicBezTo>
                    <a:pt x="95917" y="8215"/>
                    <a:pt x="96179" y="7977"/>
                    <a:pt x="96488" y="7977"/>
                  </a:cubicBezTo>
                  <a:close/>
                  <a:moveTo>
                    <a:pt x="100203" y="7977"/>
                  </a:moveTo>
                  <a:cubicBezTo>
                    <a:pt x="100501" y="7977"/>
                    <a:pt x="100775" y="8227"/>
                    <a:pt x="100775" y="8537"/>
                  </a:cubicBezTo>
                  <a:cubicBezTo>
                    <a:pt x="100775" y="8835"/>
                    <a:pt x="100513" y="9108"/>
                    <a:pt x="100203" y="9108"/>
                  </a:cubicBezTo>
                  <a:cubicBezTo>
                    <a:pt x="99905" y="9108"/>
                    <a:pt x="99644" y="8858"/>
                    <a:pt x="99644" y="8537"/>
                  </a:cubicBezTo>
                  <a:cubicBezTo>
                    <a:pt x="99655" y="8215"/>
                    <a:pt x="99894" y="7977"/>
                    <a:pt x="100203" y="7977"/>
                  </a:cubicBezTo>
                  <a:close/>
                  <a:moveTo>
                    <a:pt x="103942" y="7977"/>
                  </a:moveTo>
                  <a:cubicBezTo>
                    <a:pt x="104239" y="7977"/>
                    <a:pt x="104513" y="8227"/>
                    <a:pt x="104513" y="8537"/>
                  </a:cubicBezTo>
                  <a:cubicBezTo>
                    <a:pt x="104513" y="8835"/>
                    <a:pt x="104251" y="9108"/>
                    <a:pt x="103942" y="9108"/>
                  </a:cubicBezTo>
                  <a:cubicBezTo>
                    <a:pt x="103644" y="9108"/>
                    <a:pt x="103382" y="8858"/>
                    <a:pt x="103382" y="8537"/>
                  </a:cubicBezTo>
                  <a:cubicBezTo>
                    <a:pt x="103382" y="8215"/>
                    <a:pt x="103632" y="7977"/>
                    <a:pt x="103942" y="7977"/>
                  </a:cubicBezTo>
                  <a:close/>
                  <a:moveTo>
                    <a:pt x="107668" y="7977"/>
                  </a:moveTo>
                  <a:cubicBezTo>
                    <a:pt x="107966" y="7977"/>
                    <a:pt x="108228" y="8227"/>
                    <a:pt x="108228" y="8537"/>
                  </a:cubicBezTo>
                  <a:cubicBezTo>
                    <a:pt x="108228" y="8835"/>
                    <a:pt x="107978" y="9108"/>
                    <a:pt x="107668" y="9108"/>
                  </a:cubicBezTo>
                  <a:cubicBezTo>
                    <a:pt x="107371" y="9108"/>
                    <a:pt x="107097" y="8858"/>
                    <a:pt x="107097" y="8537"/>
                  </a:cubicBezTo>
                  <a:cubicBezTo>
                    <a:pt x="107109" y="8215"/>
                    <a:pt x="107347" y="7977"/>
                    <a:pt x="107668" y="7977"/>
                  </a:cubicBezTo>
                  <a:close/>
                  <a:moveTo>
                    <a:pt x="111395" y="7977"/>
                  </a:moveTo>
                  <a:cubicBezTo>
                    <a:pt x="111693" y="7977"/>
                    <a:pt x="111967" y="8227"/>
                    <a:pt x="111967" y="8537"/>
                  </a:cubicBezTo>
                  <a:cubicBezTo>
                    <a:pt x="111967" y="8835"/>
                    <a:pt x="111705" y="9108"/>
                    <a:pt x="111395" y="9108"/>
                  </a:cubicBezTo>
                  <a:cubicBezTo>
                    <a:pt x="111085" y="9108"/>
                    <a:pt x="110835" y="8858"/>
                    <a:pt x="110835" y="8537"/>
                  </a:cubicBezTo>
                  <a:cubicBezTo>
                    <a:pt x="110835" y="8215"/>
                    <a:pt x="111085" y="7977"/>
                    <a:pt x="111395" y="7977"/>
                  </a:cubicBezTo>
                  <a:close/>
                  <a:moveTo>
                    <a:pt x="115122" y="7977"/>
                  </a:moveTo>
                  <a:cubicBezTo>
                    <a:pt x="115419" y="7977"/>
                    <a:pt x="115681" y="8227"/>
                    <a:pt x="115681" y="8537"/>
                  </a:cubicBezTo>
                  <a:cubicBezTo>
                    <a:pt x="115681" y="8835"/>
                    <a:pt x="115431" y="9108"/>
                    <a:pt x="115122" y="9108"/>
                  </a:cubicBezTo>
                  <a:cubicBezTo>
                    <a:pt x="114812" y="9108"/>
                    <a:pt x="114550" y="8858"/>
                    <a:pt x="114550" y="8537"/>
                  </a:cubicBezTo>
                  <a:cubicBezTo>
                    <a:pt x="114574" y="8215"/>
                    <a:pt x="114812" y="7977"/>
                    <a:pt x="115122" y="7977"/>
                  </a:cubicBezTo>
                  <a:close/>
                  <a:moveTo>
                    <a:pt x="118860" y="7977"/>
                  </a:moveTo>
                  <a:cubicBezTo>
                    <a:pt x="119158" y="7977"/>
                    <a:pt x="119420" y="8227"/>
                    <a:pt x="119420" y="8537"/>
                  </a:cubicBezTo>
                  <a:cubicBezTo>
                    <a:pt x="119420" y="8835"/>
                    <a:pt x="119170" y="9108"/>
                    <a:pt x="118860" y="9108"/>
                  </a:cubicBezTo>
                  <a:cubicBezTo>
                    <a:pt x="118539" y="9108"/>
                    <a:pt x="118289" y="8858"/>
                    <a:pt x="118289" y="8537"/>
                  </a:cubicBezTo>
                  <a:cubicBezTo>
                    <a:pt x="118289" y="8215"/>
                    <a:pt x="118539" y="7977"/>
                    <a:pt x="118860" y="7977"/>
                  </a:cubicBezTo>
                  <a:close/>
                  <a:moveTo>
                    <a:pt x="122575" y="7977"/>
                  </a:moveTo>
                  <a:cubicBezTo>
                    <a:pt x="122873" y="7977"/>
                    <a:pt x="123146" y="8227"/>
                    <a:pt x="123146" y="8537"/>
                  </a:cubicBezTo>
                  <a:cubicBezTo>
                    <a:pt x="123146" y="8835"/>
                    <a:pt x="122885" y="9108"/>
                    <a:pt x="122575" y="9108"/>
                  </a:cubicBezTo>
                  <a:cubicBezTo>
                    <a:pt x="122265" y="9108"/>
                    <a:pt x="122015" y="8858"/>
                    <a:pt x="122015" y="8537"/>
                  </a:cubicBezTo>
                  <a:cubicBezTo>
                    <a:pt x="122027" y="8215"/>
                    <a:pt x="122277" y="7977"/>
                    <a:pt x="122575" y="7977"/>
                  </a:cubicBezTo>
                  <a:close/>
                  <a:moveTo>
                    <a:pt x="126314" y="7977"/>
                  </a:moveTo>
                  <a:cubicBezTo>
                    <a:pt x="126611" y="7977"/>
                    <a:pt x="126873" y="8227"/>
                    <a:pt x="126873" y="8537"/>
                  </a:cubicBezTo>
                  <a:cubicBezTo>
                    <a:pt x="126873" y="8835"/>
                    <a:pt x="126623" y="9108"/>
                    <a:pt x="126314" y="9108"/>
                  </a:cubicBezTo>
                  <a:cubicBezTo>
                    <a:pt x="126004" y="9108"/>
                    <a:pt x="125742" y="8858"/>
                    <a:pt x="125742" y="8537"/>
                  </a:cubicBezTo>
                  <a:cubicBezTo>
                    <a:pt x="125742" y="8215"/>
                    <a:pt x="126004" y="7977"/>
                    <a:pt x="126314" y="7977"/>
                  </a:cubicBezTo>
                  <a:close/>
                  <a:moveTo>
                    <a:pt x="130028" y="7977"/>
                  </a:moveTo>
                  <a:cubicBezTo>
                    <a:pt x="130326" y="7977"/>
                    <a:pt x="130600" y="8227"/>
                    <a:pt x="130600" y="8537"/>
                  </a:cubicBezTo>
                  <a:cubicBezTo>
                    <a:pt x="130600" y="8835"/>
                    <a:pt x="130350" y="9108"/>
                    <a:pt x="130028" y="9108"/>
                  </a:cubicBezTo>
                  <a:cubicBezTo>
                    <a:pt x="129731" y="9108"/>
                    <a:pt x="129469" y="8858"/>
                    <a:pt x="129469" y="8537"/>
                  </a:cubicBezTo>
                  <a:cubicBezTo>
                    <a:pt x="129469" y="8215"/>
                    <a:pt x="129719" y="7977"/>
                    <a:pt x="130028" y="7977"/>
                  </a:cubicBezTo>
                  <a:close/>
                  <a:moveTo>
                    <a:pt x="1548" y="9835"/>
                  </a:moveTo>
                  <a:cubicBezTo>
                    <a:pt x="1846" y="9835"/>
                    <a:pt x="2119" y="10097"/>
                    <a:pt x="2119" y="10406"/>
                  </a:cubicBezTo>
                  <a:cubicBezTo>
                    <a:pt x="2119" y="10704"/>
                    <a:pt x="1858" y="10966"/>
                    <a:pt x="1548" y="10966"/>
                  </a:cubicBezTo>
                  <a:cubicBezTo>
                    <a:pt x="1238" y="10966"/>
                    <a:pt x="988" y="10716"/>
                    <a:pt x="988" y="10406"/>
                  </a:cubicBezTo>
                  <a:cubicBezTo>
                    <a:pt x="988" y="10097"/>
                    <a:pt x="1238" y="9835"/>
                    <a:pt x="1548" y="9835"/>
                  </a:cubicBezTo>
                  <a:close/>
                  <a:moveTo>
                    <a:pt x="5287" y="9835"/>
                  </a:moveTo>
                  <a:cubicBezTo>
                    <a:pt x="5596" y="9835"/>
                    <a:pt x="5846" y="10097"/>
                    <a:pt x="5846" y="10406"/>
                  </a:cubicBezTo>
                  <a:cubicBezTo>
                    <a:pt x="5846" y="10716"/>
                    <a:pt x="5596" y="10966"/>
                    <a:pt x="5287" y="10966"/>
                  </a:cubicBezTo>
                  <a:cubicBezTo>
                    <a:pt x="4977" y="10966"/>
                    <a:pt x="4715" y="10716"/>
                    <a:pt x="4715" y="10406"/>
                  </a:cubicBezTo>
                  <a:cubicBezTo>
                    <a:pt x="4715" y="10097"/>
                    <a:pt x="4977" y="9835"/>
                    <a:pt x="5287" y="9835"/>
                  </a:cubicBezTo>
                  <a:close/>
                  <a:moveTo>
                    <a:pt x="9001" y="9835"/>
                  </a:moveTo>
                  <a:cubicBezTo>
                    <a:pt x="9299" y="9835"/>
                    <a:pt x="9573" y="10097"/>
                    <a:pt x="9573" y="10406"/>
                  </a:cubicBezTo>
                  <a:cubicBezTo>
                    <a:pt x="9573" y="10704"/>
                    <a:pt x="9323" y="10966"/>
                    <a:pt x="9001" y="10966"/>
                  </a:cubicBezTo>
                  <a:cubicBezTo>
                    <a:pt x="8704" y="10966"/>
                    <a:pt x="8442" y="10716"/>
                    <a:pt x="8442" y="10406"/>
                  </a:cubicBezTo>
                  <a:cubicBezTo>
                    <a:pt x="8442" y="10097"/>
                    <a:pt x="8692" y="9835"/>
                    <a:pt x="9001" y="9835"/>
                  </a:cubicBezTo>
                  <a:close/>
                  <a:moveTo>
                    <a:pt x="12728" y="9835"/>
                  </a:moveTo>
                  <a:cubicBezTo>
                    <a:pt x="13037" y="9835"/>
                    <a:pt x="13288" y="10097"/>
                    <a:pt x="13288" y="10406"/>
                  </a:cubicBezTo>
                  <a:cubicBezTo>
                    <a:pt x="13288" y="10716"/>
                    <a:pt x="13037" y="10966"/>
                    <a:pt x="12728" y="10966"/>
                  </a:cubicBezTo>
                  <a:cubicBezTo>
                    <a:pt x="12418" y="10966"/>
                    <a:pt x="12156" y="10716"/>
                    <a:pt x="12156" y="10406"/>
                  </a:cubicBezTo>
                  <a:cubicBezTo>
                    <a:pt x="12180" y="10097"/>
                    <a:pt x="12418" y="9835"/>
                    <a:pt x="12728" y="9835"/>
                  </a:cubicBezTo>
                  <a:close/>
                  <a:moveTo>
                    <a:pt x="16466" y="9835"/>
                  </a:moveTo>
                  <a:cubicBezTo>
                    <a:pt x="16764" y="9835"/>
                    <a:pt x="17026" y="10097"/>
                    <a:pt x="17026" y="10406"/>
                  </a:cubicBezTo>
                  <a:cubicBezTo>
                    <a:pt x="17026" y="10704"/>
                    <a:pt x="16776" y="10966"/>
                    <a:pt x="16466" y="10966"/>
                  </a:cubicBezTo>
                  <a:cubicBezTo>
                    <a:pt x="16169" y="10966"/>
                    <a:pt x="15895" y="10716"/>
                    <a:pt x="15895" y="10406"/>
                  </a:cubicBezTo>
                  <a:cubicBezTo>
                    <a:pt x="15895" y="10097"/>
                    <a:pt x="16145" y="9835"/>
                    <a:pt x="16466" y="9835"/>
                  </a:cubicBezTo>
                  <a:close/>
                  <a:moveTo>
                    <a:pt x="20181" y="9835"/>
                  </a:moveTo>
                  <a:cubicBezTo>
                    <a:pt x="20491" y="9835"/>
                    <a:pt x="20753" y="10097"/>
                    <a:pt x="20753" y="10406"/>
                  </a:cubicBezTo>
                  <a:cubicBezTo>
                    <a:pt x="20753" y="10716"/>
                    <a:pt x="20491" y="10966"/>
                    <a:pt x="20181" y="10966"/>
                  </a:cubicBezTo>
                  <a:cubicBezTo>
                    <a:pt x="19872" y="10966"/>
                    <a:pt x="19622" y="10716"/>
                    <a:pt x="19622" y="10406"/>
                  </a:cubicBezTo>
                  <a:cubicBezTo>
                    <a:pt x="19634" y="10097"/>
                    <a:pt x="19872" y="9835"/>
                    <a:pt x="20181" y="9835"/>
                  </a:cubicBezTo>
                  <a:close/>
                  <a:moveTo>
                    <a:pt x="23920" y="9835"/>
                  </a:moveTo>
                  <a:cubicBezTo>
                    <a:pt x="24217" y="9835"/>
                    <a:pt x="24479" y="10097"/>
                    <a:pt x="24479" y="10406"/>
                  </a:cubicBezTo>
                  <a:cubicBezTo>
                    <a:pt x="24479" y="10704"/>
                    <a:pt x="24229" y="10966"/>
                    <a:pt x="23920" y="10966"/>
                  </a:cubicBezTo>
                  <a:cubicBezTo>
                    <a:pt x="23610" y="10966"/>
                    <a:pt x="23348" y="10716"/>
                    <a:pt x="23348" y="10406"/>
                  </a:cubicBezTo>
                  <a:cubicBezTo>
                    <a:pt x="23348" y="10097"/>
                    <a:pt x="23610" y="9835"/>
                    <a:pt x="23920" y="9835"/>
                  </a:cubicBezTo>
                  <a:close/>
                  <a:moveTo>
                    <a:pt x="27635" y="9835"/>
                  </a:moveTo>
                  <a:cubicBezTo>
                    <a:pt x="27956" y="9835"/>
                    <a:pt x="28206" y="10097"/>
                    <a:pt x="28206" y="10406"/>
                  </a:cubicBezTo>
                  <a:cubicBezTo>
                    <a:pt x="28206" y="10716"/>
                    <a:pt x="27956" y="10966"/>
                    <a:pt x="27635" y="10966"/>
                  </a:cubicBezTo>
                  <a:cubicBezTo>
                    <a:pt x="27325" y="10966"/>
                    <a:pt x="27075" y="10716"/>
                    <a:pt x="27075" y="10406"/>
                  </a:cubicBezTo>
                  <a:cubicBezTo>
                    <a:pt x="27087" y="10097"/>
                    <a:pt x="27325" y="9835"/>
                    <a:pt x="27635" y="9835"/>
                  </a:cubicBezTo>
                  <a:close/>
                  <a:moveTo>
                    <a:pt x="31373" y="9835"/>
                  </a:moveTo>
                  <a:cubicBezTo>
                    <a:pt x="31671" y="9835"/>
                    <a:pt x="31945" y="10097"/>
                    <a:pt x="31945" y="10406"/>
                  </a:cubicBezTo>
                  <a:cubicBezTo>
                    <a:pt x="31945" y="10704"/>
                    <a:pt x="31683" y="10966"/>
                    <a:pt x="31373" y="10966"/>
                  </a:cubicBezTo>
                  <a:cubicBezTo>
                    <a:pt x="31064" y="10966"/>
                    <a:pt x="30814" y="10716"/>
                    <a:pt x="30814" y="10406"/>
                  </a:cubicBezTo>
                  <a:cubicBezTo>
                    <a:pt x="30814" y="10097"/>
                    <a:pt x="31064" y="9835"/>
                    <a:pt x="31373" y="9835"/>
                  </a:cubicBezTo>
                  <a:close/>
                  <a:moveTo>
                    <a:pt x="35100" y="9835"/>
                  </a:moveTo>
                  <a:cubicBezTo>
                    <a:pt x="35409" y="9835"/>
                    <a:pt x="35659" y="10097"/>
                    <a:pt x="35659" y="10406"/>
                  </a:cubicBezTo>
                  <a:cubicBezTo>
                    <a:pt x="35659" y="10716"/>
                    <a:pt x="35409" y="10966"/>
                    <a:pt x="35100" y="10966"/>
                  </a:cubicBezTo>
                  <a:cubicBezTo>
                    <a:pt x="34778" y="10966"/>
                    <a:pt x="34528" y="10716"/>
                    <a:pt x="34528" y="10406"/>
                  </a:cubicBezTo>
                  <a:cubicBezTo>
                    <a:pt x="34540" y="10097"/>
                    <a:pt x="34778" y="9835"/>
                    <a:pt x="35100" y="9835"/>
                  </a:cubicBezTo>
                  <a:close/>
                  <a:moveTo>
                    <a:pt x="38815" y="9835"/>
                  </a:moveTo>
                  <a:cubicBezTo>
                    <a:pt x="39112" y="9835"/>
                    <a:pt x="39386" y="10097"/>
                    <a:pt x="39386" y="10406"/>
                  </a:cubicBezTo>
                  <a:cubicBezTo>
                    <a:pt x="39386" y="10704"/>
                    <a:pt x="39124" y="10966"/>
                    <a:pt x="38815" y="10966"/>
                  </a:cubicBezTo>
                  <a:cubicBezTo>
                    <a:pt x="38517" y="10966"/>
                    <a:pt x="38255" y="10716"/>
                    <a:pt x="38255" y="10406"/>
                  </a:cubicBezTo>
                  <a:cubicBezTo>
                    <a:pt x="38267" y="10097"/>
                    <a:pt x="38505" y="9835"/>
                    <a:pt x="38815" y="9835"/>
                  </a:cubicBezTo>
                  <a:close/>
                  <a:moveTo>
                    <a:pt x="42553" y="9835"/>
                  </a:moveTo>
                  <a:cubicBezTo>
                    <a:pt x="42863" y="9835"/>
                    <a:pt x="43113" y="10097"/>
                    <a:pt x="43113" y="10406"/>
                  </a:cubicBezTo>
                  <a:cubicBezTo>
                    <a:pt x="43113" y="10716"/>
                    <a:pt x="42863" y="10966"/>
                    <a:pt x="42553" y="10966"/>
                  </a:cubicBezTo>
                  <a:cubicBezTo>
                    <a:pt x="42232" y="10966"/>
                    <a:pt x="41982" y="10716"/>
                    <a:pt x="41982" y="10406"/>
                  </a:cubicBezTo>
                  <a:cubicBezTo>
                    <a:pt x="41982" y="10097"/>
                    <a:pt x="42244" y="9835"/>
                    <a:pt x="42553" y="9835"/>
                  </a:cubicBezTo>
                  <a:close/>
                  <a:moveTo>
                    <a:pt x="46268" y="9835"/>
                  </a:moveTo>
                  <a:cubicBezTo>
                    <a:pt x="46565" y="9835"/>
                    <a:pt x="46839" y="10097"/>
                    <a:pt x="46839" y="10406"/>
                  </a:cubicBezTo>
                  <a:cubicBezTo>
                    <a:pt x="46839" y="10704"/>
                    <a:pt x="46589" y="10966"/>
                    <a:pt x="46268" y="10966"/>
                  </a:cubicBezTo>
                  <a:cubicBezTo>
                    <a:pt x="45970" y="10966"/>
                    <a:pt x="45708" y="10716"/>
                    <a:pt x="45708" y="10406"/>
                  </a:cubicBezTo>
                  <a:cubicBezTo>
                    <a:pt x="45720" y="10097"/>
                    <a:pt x="45958" y="9835"/>
                    <a:pt x="46268" y="9835"/>
                  </a:cubicBezTo>
                  <a:close/>
                  <a:moveTo>
                    <a:pt x="50006" y="9835"/>
                  </a:moveTo>
                  <a:cubicBezTo>
                    <a:pt x="50316" y="9835"/>
                    <a:pt x="50578" y="10097"/>
                    <a:pt x="50578" y="10406"/>
                  </a:cubicBezTo>
                  <a:cubicBezTo>
                    <a:pt x="50578" y="10716"/>
                    <a:pt x="50316" y="10966"/>
                    <a:pt x="50006" y="10966"/>
                  </a:cubicBezTo>
                  <a:cubicBezTo>
                    <a:pt x="49697" y="10966"/>
                    <a:pt x="49447" y="10716"/>
                    <a:pt x="49447" y="10406"/>
                  </a:cubicBezTo>
                  <a:cubicBezTo>
                    <a:pt x="49447" y="10097"/>
                    <a:pt x="49697" y="9835"/>
                    <a:pt x="50006" y="9835"/>
                  </a:cubicBezTo>
                  <a:close/>
                  <a:moveTo>
                    <a:pt x="53733" y="9835"/>
                  </a:moveTo>
                  <a:cubicBezTo>
                    <a:pt x="54031" y="9835"/>
                    <a:pt x="54293" y="10097"/>
                    <a:pt x="54293" y="10406"/>
                  </a:cubicBezTo>
                  <a:cubicBezTo>
                    <a:pt x="54293" y="10704"/>
                    <a:pt x="54043" y="10966"/>
                    <a:pt x="53733" y="10966"/>
                  </a:cubicBezTo>
                  <a:cubicBezTo>
                    <a:pt x="53412" y="10966"/>
                    <a:pt x="53162" y="10716"/>
                    <a:pt x="53162" y="10406"/>
                  </a:cubicBezTo>
                  <a:cubicBezTo>
                    <a:pt x="53173" y="10097"/>
                    <a:pt x="53412" y="9835"/>
                    <a:pt x="53733" y="9835"/>
                  </a:cubicBezTo>
                  <a:close/>
                  <a:moveTo>
                    <a:pt x="57460" y="9835"/>
                  </a:moveTo>
                  <a:cubicBezTo>
                    <a:pt x="57781" y="9835"/>
                    <a:pt x="58031" y="10097"/>
                    <a:pt x="58031" y="10406"/>
                  </a:cubicBezTo>
                  <a:cubicBezTo>
                    <a:pt x="58031" y="10716"/>
                    <a:pt x="57781" y="10966"/>
                    <a:pt x="57460" y="10966"/>
                  </a:cubicBezTo>
                  <a:cubicBezTo>
                    <a:pt x="57150" y="10966"/>
                    <a:pt x="56900" y="10716"/>
                    <a:pt x="56900" y="10406"/>
                  </a:cubicBezTo>
                  <a:cubicBezTo>
                    <a:pt x="56900" y="10097"/>
                    <a:pt x="57150" y="9835"/>
                    <a:pt x="57460" y="9835"/>
                  </a:cubicBezTo>
                  <a:close/>
                  <a:moveTo>
                    <a:pt x="61186" y="9835"/>
                  </a:moveTo>
                  <a:cubicBezTo>
                    <a:pt x="61484" y="9835"/>
                    <a:pt x="61746" y="10097"/>
                    <a:pt x="61746" y="10406"/>
                  </a:cubicBezTo>
                  <a:cubicBezTo>
                    <a:pt x="61746" y="10704"/>
                    <a:pt x="61496" y="10966"/>
                    <a:pt x="61186" y="10966"/>
                  </a:cubicBezTo>
                  <a:cubicBezTo>
                    <a:pt x="60877" y="10966"/>
                    <a:pt x="60615" y="10716"/>
                    <a:pt x="60615" y="10406"/>
                  </a:cubicBezTo>
                  <a:cubicBezTo>
                    <a:pt x="60639" y="10097"/>
                    <a:pt x="60877" y="9835"/>
                    <a:pt x="61186" y="9835"/>
                  </a:cubicBezTo>
                  <a:close/>
                  <a:moveTo>
                    <a:pt x="64925" y="9835"/>
                  </a:moveTo>
                  <a:cubicBezTo>
                    <a:pt x="65234" y="9835"/>
                    <a:pt x="65485" y="10097"/>
                    <a:pt x="65485" y="10406"/>
                  </a:cubicBezTo>
                  <a:cubicBezTo>
                    <a:pt x="65485" y="10716"/>
                    <a:pt x="65234" y="10966"/>
                    <a:pt x="64925" y="10966"/>
                  </a:cubicBezTo>
                  <a:cubicBezTo>
                    <a:pt x="64603" y="10966"/>
                    <a:pt x="64353" y="10716"/>
                    <a:pt x="64353" y="10406"/>
                  </a:cubicBezTo>
                  <a:cubicBezTo>
                    <a:pt x="64353" y="10097"/>
                    <a:pt x="64603" y="9835"/>
                    <a:pt x="64925" y="9835"/>
                  </a:cubicBezTo>
                  <a:close/>
                  <a:moveTo>
                    <a:pt x="68640" y="9835"/>
                  </a:moveTo>
                  <a:cubicBezTo>
                    <a:pt x="68937" y="9835"/>
                    <a:pt x="69211" y="10097"/>
                    <a:pt x="69211" y="10406"/>
                  </a:cubicBezTo>
                  <a:cubicBezTo>
                    <a:pt x="69211" y="10704"/>
                    <a:pt x="68949" y="10966"/>
                    <a:pt x="68640" y="10966"/>
                  </a:cubicBezTo>
                  <a:cubicBezTo>
                    <a:pt x="68330" y="10966"/>
                    <a:pt x="68080" y="10716"/>
                    <a:pt x="68080" y="10406"/>
                  </a:cubicBezTo>
                  <a:cubicBezTo>
                    <a:pt x="68092" y="10097"/>
                    <a:pt x="68330" y="9835"/>
                    <a:pt x="68640" y="9835"/>
                  </a:cubicBezTo>
                  <a:close/>
                  <a:moveTo>
                    <a:pt x="72366" y="9835"/>
                  </a:moveTo>
                  <a:cubicBezTo>
                    <a:pt x="72676" y="9835"/>
                    <a:pt x="72926" y="10097"/>
                    <a:pt x="72926" y="10406"/>
                  </a:cubicBezTo>
                  <a:cubicBezTo>
                    <a:pt x="72926" y="10716"/>
                    <a:pt x="72676" y="10966"/>
                    <a:pt x="72366" y="10966"/>
                  </a:cubicBezTo>
                  <a:cubicBezTo>
                    <a:pt x="72045" y="10966"/>
                    <a:pt x="71795" y="10716"/>
                    <a:pt x="71795" y="10406"/>
                  </a:cubicBezTo>
                  <a:cubicBezTo>
                    <a:pt x="71807" y="10097"/>
                    <a:pt x="72069" y="9835"/>
                    <a:pt x="72366" y="9835"/>
                  </a:cubicBezTo>
                  <a:close/>
                  <a:moveTo>
                    <a:pt x="76093" y="9835"/>
                  </a:moveTo>
                  <a:cubicBezTo>
                    <a:pt x="76391" y="9835"/>
                    <a:pt x="76664" y="10097"/>
                    <a:pt x="76664" y="10406"/>
                  </a:cubicBezTo>
                  <a:cubicBezTo>
                    <a:pt x="76664" y="10704"/>
                    <a:pt x="76403" y="10966"/>
                    <a:pt x="76093" y="10966"/>
                  </a:cubicBezTo>
                  <a:cubicBezTo>
                    <a:pt x="75795" y="10966"/>
                    <a:pt x="75533" y="10716"/>
                    <a:pt x="75533" y="10406"/>
                  </a:cubicBezTo>
                  <a:cubicBezTo>
                    <a:pt x="75533" y="10097"/>
                    <a:pt x="75783" y="9835"/>
                    <a:pt x="76093" y="9835"/>
                  </a:cubicBezTo>
                  <a:close/>
                  <a:moveTo>
                    <a:pt x="79712" y="9835"/>
                  </a:moveTo>
                  <a:cubicBezTo>
                    <a:pt x="80010" y="9835"/>
                    <a:pt x="80284" y="10097"/>
                    <a:pt x="80284" y="10406"/>
                  </a:cubicBezTo>
                  <a:cubicBezTo>
                    <a:pt x="80284" y="10704"/>
                    <a:pt x="80022" y="10966"/>
                    <a:pt x="79712" y="10966"/>
                  </a:cubicBezTo>
                  <a:cubicBezTo>
                    <a:pt x="79403" y="10966"/>
                    <a:pt x="79153" y="10716"/>
                    <a:pt x="79153" y="10406"/>
                  </a:cubicBezTo>
                  <a:cubicBezTo>
                    <a:pt x="79165" y="10097"/>
                    <a:pt x="79403" y="9835"/>
                    <a:pt x="79712" y="9835"/>
                  </a:cubicBezTo>
                  <a:close/>
                  <a:moveTo>
                    <a:pt x="83451" y="9835"/>
                  </a:moveTo>
                  <a:cubicBezTo>
                    <a:pt x="83761" y="9835"/>
                    <a:pt x="84011" y="10097"/>
                    <a:pt x="84011" y="10406"/>
                  </a:cubicBezTo>
                  <a:cubicBezTo>
                    <a:pt x="84011" y="10716"/>
                    <a:pt x="83761" y="10966"/>
                    <a:pt x="83451" y="10966"/>
                  </a:cubicBezTo>
                  <a:cubicBezTo>
                    <a:pt x="83141" y="10966"/>
                    <a:pt x="82880" y="10716"/>
                    <a:pt x="82880" y="10406"/>
                  </a:cubicBezTo>
                  <a:cubicBezTo>
                    <a:pt x="82880" y="10097"/>
                    <a:pt x="83141" y="9835"/>
                    <a:pt x="83451" y="9835"/>
                  </a:cubicBezTo>
                  <a:close/>
                  <a:moveTo>
                    <a:pt x="87166" y="9835"/>
                  </a:moveTo>
                  <a:cubicBezTo>
                    <a:pt x="87463" y="9835"/>
                    <a:pt x="87737" y="10097"/>
                    <a:pt x="87737" y="10406"/>
                  </a:cubicBezTo>
                  <a:cubicBezTo>
                    <a:pt x="87737" y="10704"/>
                    <a:pt x="87475" y="10966"/>
                    <a:pt x="87166" y="10966"/>
                  </a:cubicBezTo>
                  <a:cubicBezTo>
                    <a:pt x="86856" y="10966"/>
                    <a:pt x="86606" y="10716"/>
                    <a:pt x="86606" y="10406"/>
                  </a:cubicBezTo>
                  <a:cubicBezTo>
                    <a:pt x="86618" y="10097"/>
                    <a:pt x="86856" y="9835"/>
                    <a:pt x="87166" y="9835"/>
                  </a:cubicBezTo>
                  <a:close/>
                  <a:moveTo>
                    <a:pt x="90904" y="9835"/>
                  </a:moveTo>
                  <a:cubicBezTo>
                    <a:pt x="91214" y="9835"/>
                    <a:pt x="91464" y="10097"/>
                    <a:pt x="91464" y="10406"/>
                  </a:cubicBezTo>
                  <a:cubicBezTo>
                    <a:pt x="91464" y="10716"/>
                    <a:pt x="91214" y="10966"/>
                    <a:pt x="90904" y="10966"/>
                  </a:cubicBezTo>
                  <a:cubicBezTo>
                    <a:pt x="90595" y="10966"/>
                    <a:pt x="90345" y="10716"/>
                    <a:pt x="90345" y="10406"/>
                  </a:cubicBezTo>
                  <a:cubicBezTo>
                    <a:pt x="90345" y="10097"/>
                    <a:pt x="90595" y="9835"/>
                    <a:pt x="90904" y="9835"/>
                  </a:cubicBezTo>
                  <a:close/>
                  <a:moveTo>
                    <a:pt x="94631" y="9835"/>
                  </a:moveTo>
                  <a:cubicBezTo>
                    <a:pt x="94929" y="9835"/>
                    <a:pt x="95191" y="10097"/>
                    <a:pt x="95191" y="10406"/>
                  </a:cubicBezTo>
                  <a:cubicBezTo>
                    <a:pt x="95191" y="10704"/>
                    <a:pt x="94941" y="10966"/>
                    <a:pt x="94631" y="10966"/>
                  </a:cubicBezTo>
                  <a:cubicBezTo>
                    <a:pt x="94310" y="10966"/>
                    <a:pt x="94060" y="10716"/>
                    <a:pt x="94060" y="10406"/>
                  </a:cubicBezTo>
                  <a:cubicBezTo>
                    <a:pt x="94071" y="10097"/>
                    <a:pt x="94310" y="9835"/>
                    <a:pt x="94631" y="9835"/>
                  </a:cubicBezTo>
                  <a:close/>
                  <a:moveTo>
                    <a:pt x="98346" y="9835"/>
                  </a:moveTo>
                  <a:cubicBezTo>
                    <a:pt x="98655" y="9835"/>
                    <a:pt x="98905" y="10097"/>
                    <a:pt x="98905" y="10406"/>
                  </a:cubicBezTo>
                  <a:cubicBezTo>
                    <a:pt x="98905" y="10716"/>
                    <a:pt x="98655" y="10966"/>
                    <a:pt x="98346" y="10966"/>
                  </a:cubicBezTo>
                  <a:cubicBezTo>
                    <a:pt x="98036" y="10966"/>
                    <a:pt x="97786" y="10716"/>
                    <a:pt x="97786" y="10406"/>
                  </a:cubicBezTo>
                  <a:cubicBezTo>
                    <a:pt x="97798" y="10097"/>
                    <a:pt x="98036" y="9835"/>
                    <a:pt x="98346" y="9835"/>
                  </a:cubicBezTo>
                  <a:close/>
                  <a:moveTo>
                    <a:pt x="102084" y="9835"/>
                  </a:moveTo>
                  <a:cubicBezTo>
                    <a:pt x="102382" y="9835"/>
                    <a:pt x="102644" y="10097"/>
                    <a:pt x="102644" y="10406"/>
                  </a:cubicBezTo>
                  <a:cubicBezTo>
                    <a:pt x="102644" y="10704"/>
                    <a:pt x="102394" y="10966"/>
                    <a:pt x="102084" y="10966"/>
                  </a:cubicBezTo>
                  <a:cubicBezTo>
                    <a:pt x="101787" y="10966"/>
                    <a:pt x="101513" y="10716"/>
                    <a:pt x="101513" y="10406"/>
                  </a:cubicBezTo>
                  <a:cubicBezTo>
                    <a:pt x="101513" y="10097"/>
                    <a:pt x="101775" y="9835"/>
                    <a:pt x="102084" y="9835"/>
                  </a:cubicBezTo>
                  <a:close/>
                  <a:moveTo>
                    <a:pt x="105799" y="9835"/>
                  </a:moveTo>
                  <a:cubicBezTo>
                    <a:pt x="106121" y="9835"/>
                    <a:pt x="106371" y="10097"/>
                    <a:pt x="106371" y="10406"/>
                  </a:cubicBezTo>
                  <a:cubicBezTo>
                    <a:pt x="106371" y="10716"/>
                    <a:pt x="106109" y="10966"/>
                    <a:pt x="105799" y="10966"/>
                  </a:cubicBezTo>
                  <a:cubicBezTo>
                    <a:pt x="105490" y="10966"/>
                    <a:pt x="105239" y="10716"/>
                    <a:pt x="105239" y="10406"/>
                  </a:cubicBezTo>
                  <a:cubicBezTo>
                    <a:pt x="105251" y="10097"/>
                    <a:pt x="105490" y="9835"/>
                    <a:pt x="105799" y="9835"/>
                  </a:cubicBezTo>
                  <a:close/>
                  <a:moveTo>
                    <a:pt x="109538" y="9835"/>
                  </a:moveTo>
                  <a:cubicBezTo>
                    <a:pt x="109835" y="9835"/>
                    <a:pt x="110109" y="10097"/>
                    <a:pt x="110109" y="10406"/>
                  </a:cubicBezTo>
                  <a:cubicBezTo>
                    <a:pt x="110109" y="10704"/>
                    <a:pt x="109847" y="10966"/>
                    <a:pt x="109538" y="10966"/>
                  </a:cubicBezTo>
                  <a:cubicBezTo>
                    <a:pt x="109228" y="10966"/>
                    <a:pt x="108978" y="10716"/>
                    <a:pt x="108978" y="10406"/>
                  </a:cubicBezTo>
                  <a:cubicBezTo>
                    <a:pt x="108978" y="10097"/>
                    <a:pt x="109228" y="9835"/>
                    <a:pt x="109538" y="9835"/>
                  </a:cubicBezTo>
                  <a:close/>
                  <a:moveTo>
                    <a:pt x="113264" y="9835"/>
                  </a:moveTo>
                  <a:cubicBezTo>
                    <a:pt x="113574" y="9835"/>
                    <a:pt x="113824" y="10097"/>
                    <a:pt x="113824" y="10406"/>
                  </a:cubicBezTo>
                  <a:cubicBezTo>
                    <a:pt x="113824" y="10716"/>
                    <a:pt x="113574" y="10966"/>
                    <a:pt x="113264" y="10966"/>
                  </a:cubicBezTo>
                  <a:cubicBezTo>
                    <a:pt x="112943" y="10966"/>
                    <a:pt x="112693" y="10716"/>
                    <a:pt x="112693" y="10406"/>
                  </a:cubicBezTo>
                  <a:cubicBezTo>
                    <a:pt x="112705" y="10097"/>
                    <a:pt x="112943" y="9835"/>
                    <a:pt x="113264" y="9835"/>
                  </a:cubicBezTo>
                  <a:close/>
                  <a:moveTo>
                    <a:pt x="116991" y="9835"/>
                  </a:moveTo>
                  <a:cubicBezTo>
                    <a:pt x="117289" y="9835"/>
                    <a:pt x="117562" y="10097"/>
                    <a:pt x="117562" y="10406"/>
                  </a:cubicBezTo>
                  <a:cubicBezTo>
                    <a:pt x="117562" y="10704"/>
                    <a:pt x="117312" y="10966"/>
                    <a:pt x="116991" y="10966"/>
                  </a:cubicBezTo>
                  <a:cubicBezTo>
                    <a:pt x="116681" y="10966"/>
                    <a:pt x="116431" y="10716"/>
                    <a:pt x="116431" y="10406"/>
                  </a:cubicBezTo>
                  <a:cubicBezTo>
                    <a:pt x="116431" y="10097"/>
                    <a:pt x="116681" y="9835"/>
                    <a:pt x="116991" y="9835"/>
                  </a:cubicBezTo>
                  <a:close/>
                  <a:moveTo>
                    <a:pt x="120718" y="9835"/>
                  </a:moveTo>
                  <a:cubicBezTo>
                    <a:pt x="121027" y="9835"/>
                    <a:pt x="121277" y="10097"/>
                    <a:pt x="121277" y="10406"/>
                  </a:cubicBezTo>
                  <a:cubicBezTo>
                    <a:pt x="121277" y="10716"/>
                    <a:pt x="121027" y="10966"/>
                    <a:pt x="120718" y="10966"/>
                  </a:cubicBezTo>
                  <a:cubicBezTo>
                    <a:pt x="120408" y="10966"/>
                    <a:pt x="120146" y="10716"/>
                    <a:pt x="120146" y="10406"/>
                  </a:cubicBezTo>
                  <a:cubicBezTo>
                    <a:pt x="120170" y="10097"/>
                    <a:pt x="120420" y="9835"/>
                    <a:pt x="120718" y="9835"/>
                  </a:cubicBezTo>
                  <a:close/>
                  <a:moveTo>
                    <a:pt x="124456" y="9835"/>
                  </a:moveTo>
                  <a:cubicBezTo>
                    <a:pt x="124754" y="9835"/>
                    <a:pt x="125016" y="10097"/>
                    <a:pt x="125016" y="10406"/>
                  </a:cubicBezTo>
                  <a:cubicBezTo>
                    <a:pt x="125016" y="10704"/>
                    <a:pt x="124766" y="10966"/>
                    <a:pt x="124456" y="10966"/>
                  </a:cubicBezTo>
                  <a:cubicBezTo>
                    <a:pt x="124135" y="10966"/>
                    <a:pt x="123885" y="10716"/>
                    <a:pt x="123885" y="10406"/>
                  </a:cubicBezTo>
                  <a:cubicBezTo>
                    <a:pt x="123885" y="10097"/>
                    <a:pt x="124135" y="9835"/>
                    <a:pt x="124456" y="9835"/>
                  </a:cubicBezTo>
                  <a:close/>
                  <a:moveTo>
                    <a:pt x="128171" y="9835"/>
                  </a:moveTo>
                  <a:cubicBezTo>
                    <a:pt x="128480" y="9835"/>
                    <a:pt x="128742" y="10097"/>
                    <a:pt x="128742" y="10406"/>
                  </a:cubicBezTo>
                  <a:cubicBezTo>
                    <a:pt x="128742" y="10716"/>
                    <a:pt x="128480" y="10966"/>
                    <a:pt x="128171" y="10966"/>
                  </a:cubicBezTo>
                  <a:cubicBezTo>
                    <a:pt x="127861" y="10966"/>
                    <a:pt x="127611" y="10716"/>
                    <a:pt x="127611" y="10406"/>
                  </a:cubicBezTo>
                  <a:cubicBezTo>
                    <a:pt x="127611" y="10097"/>
                    <a:pt x="127861" y="9835"/>
                    <a:pt x="128171" y="9835"/>
                  </a:cubicBezTo>
                  <a:close/>
                  <a:moveTo>
                    <a:pt x="131898" y="9835"/>
                  </a:moveTo>
                  <a:cubicBezTo>
                    <a:pt x="132195" y="9835"/>
                    <a:pt x="132457" y="10097"/>
                    <a:pt x="132457" y="10406"/>
                  </a:cubicBezTo>
                  <a:cubicBezTo>
                    <a:pt x="132457" y="10704"/>
                    <a:pt x="132207" y="10966"/>
                    <a:pt x="131898" y="10966"/>
                  </a:cubicBezTo>
                  <a:cubicBezTo>
                    <a:pt x="131600" y="10966"/>
                    <a:pt x="131326" y="10716"/>
                    <a:pt x="131326" y="10406"/>
                  </a:cubicBezTo>
                  <a:cubicBezTo>
                    <a:pt x="131338" y="10097"/>
                    <a:pt x="131576" y="9835"/>
                    <a:pt x="131898" y="9835"/>
                  </a:cubicBezTo>
                  <a:close/>
                  <a:moveTo>
                    <a:pt x="3405" y="11692"/>
                  </a:moveTo>
                  <a:cubicBezTo>
                    <a:pt x="3703" y="11692"/>
                    <a:pt x="3977" y="11954"/>
                    <a:pt x="3977" y="12263"/>
                  </a:cubicBezTo>
                  <a:cubicBezTo>
                    <a:pt x="3977" y="12561"/>
                    <a:pt x="3727" y="12823"/>
                    <a:pt x="3405" y="12823"/>
                  </a:cubicBezTo>
                  <a:cubicBezTo>
                    <a:pt x="3096" y="12823"/>
                    <a:pt x="2846" y="12573"/>
                    <a:pt x="2846" y="12263"/>
                  </a:cubicBezTo>
                  <a:cubicBezTo>
                    <a:pt x="2858" y="11954"/>
                    <a:pt x="3096" y="11692"/>
                    <a:pt x="3405" y="11692"/>
                  </a:cubicBezTo>
                  <a:close/>
                  <a:moveTo>
                    <a:pt x="7132" y="11692"/>
                  </a:moveTo>
                  <a:cubicBezTo>
                    <a:pt x="7430" y="11692"/>
                    <a:pt x="7692" y="11954"/>
                    <a:pt x="7692" y="12263"/>
                  </a:cubicBezTo>
                  <a:cubicBezTo>
                    <a:pt x="7692" y="12561"/>
                    <a:pt x="7442" y="12823"/>
                    <a:pt x="7132" y="12823"/>
                  </a:cubicBezTo>
                  <a:cubicBezTo>
                    <a:pt x="6834" y="12823"/>
                    <a:pt x="6560" y="12573"/>
                    <a:pt x="6560" y="12263"/>
                  </a:cubicBezTo>
                  <a:cubicBezTo>
                    <a:pt x="6584" y="11954"/>
                    <a:pt x="6822" y="11692"/>
                    <a:pt x="7132" y="11692"/>
                  </a:cubicBezTo>
                  <a:close/>
                  <a:moveTo>
                    <a:pt x="10871" y="11692"/>
                  </a:moveTo>
                  <a:cubicBezTo>
                    <a:pt x="11168" y="11692"/>
                    <a:pt x="11430" y="11954"/>
                    <a:pt x="11430" y="12263"/>
                  </a:cubicBezTo>
                  <a:cubicBezTo>
                    <a:pt x="11430" y="12561"/>
                    <a:pt x="11180" y="12823"/>
                    <a:pt x="10871" y="12823"/>
                  </a:cubicBezTo>
                  <a:cubicBezTo>
                    <a:pt x="10573" y="12823"/>
                    <a:pt x="10299" y="12573"/>
                    <a:pt x="10299" y="12263"/>
                  </a:cubicBezTo>
                  <a:cubicBezTo>
                    <a:pt x="10299" y="11954"/>
                    <a:pt x="10549" y="11692"/>
                    <a:pt x="10871" y="11692"/>
                  </a:cubicBezTo>
                  <a:close/>
                  <a:moveTo>
                    <a:pt x="14585" y="11692"/>
                  </a:moveTo>
                  <a:cubicBezTo>
                    <a:pt x="14883" y="11692"/>
                    <a:pt x="15157" y="11954"/>
                    <a:pt x="15157" y="12263"/>
                  </a:cubicBezTo>
                  <a:cubicBezTo>
                    <a:pt x="15157" y="12561"/>
                    <a:pt x="14895" y="12823"/>
                    <a:pt x="14585" y="12823"/>
                  </a:cubicBezTo>
                  <a:cubicBezTo>
                    <a:pt x="14288" y="12823"/>
                    <a:pt x="14014" y="12573"/>
                    <a:pt x="14014" y="12263"/>
                  </a:cubicBezTo>
                  <a:cubicBezTo>
                    <a:pt x="14038" y="11954"/>
                    <a:pt x="14276" y="11692"/>
                    <a:pt x="14585" y="11692"/>
                  </a:cubicBezTo>
                  <a:close/>
                  <a:moveTo>
                    <a:pt x="18324" y="11692"/>
                  </a:moveTo>
                  <a:cubicBezTo>
                    <a:pt x="18622" y="11692"/>
                    <a:pt x="18883" y="11954"/>
                    <a:pt x="18883" y="12263"/>
                  </a:cubicBezTo>
                  <a:cubicBezTo>
                    <a:pt x="18883" y="12561"/>
                    <a:pt x="18633" y="12823"/>
                    <a:pt x="18324" y="12823"/>
                  </a:cubicBezTo>
                  <a:cubicBezTo>
                    <a:pt x="18026" y="12823"/>
                    <a:pt x="17752" y="12573"/>
                    <a:pt x="17752" y="12263"/>
                  </a:cubicBezTo>
                  <a:cubicBezTo>
                    <a:pt x="17752" y="11954"/>
                    <a:pt x="18014" y="11692"/>
                    <a:pt x="18324" y="11692"/>
                  </a:cubicBezTo>
                  <a:close/>
                  <a:moveTo>
                    <a:pt x="22039" y="11692"/>
                  </a:moveTo>
                  <a:cubicBezTo>
                    <a:pt x="22336" y="11692"/>
                    <a:pt x="22610" y="11954"/>
                    <a:pt x="22610" y="12263"/>
                  </a:cubicBezTo>
                  <a:cubicBezTo>
                    <a:pt x="22610" y="12561"/>
                    <a:pt x="22360" y="12823"/>
                    <a:pt x="22039" y="12823"/>
                  </a:cubicBezTo>
                  <a:cubicBezTo>
                    <a:pt x="21729" y="12823"/>
                    <a:pt x="21479" y="12573"/>
                    <a:pt x="21479" y="12263"/>
                  </a:cubicBezTo>
                  <a:cubicBezTo>
                    <a:pt x="21491" y="11954"/>
                    <a:pt x="21729" y="11692"/>
                    <a:pt x="22039" y="11692"/>
                  </a:cubicBezTo>
                  <a:close/>
                  <a:moveTo>
                    <a:pt x="25777" y="11692"/>
                  </a:moveTo>
                  <a:cubicBezTo>
                    <a:pt x="26075" y="11692"/>
                    <a:pt x="26349" y="11954"/>
                    <a:pt x="26349" y="12263"/>
                  </a:cubicBezTo>
                  <a:cubicBezTo>
                    <a:pt x="26349" y="12561"/>
                    <a:pt x="26087" y="12823"/>
                    <a:pt x="25777" y="12823"/>
                  </a:cubicBezTo>
                  <a:cubicBezTo>
                    <a:pt x="25468" y="12823"/>
                    <a:pt x="25206" y="12573"/>
                    <a:pt x="25206" y="12263"/>
                  </a:cubicBezTo>
                  <a:cubicBezTo>
                    <a:pt x="25218" y="11954"/>
                    <a:pt x="25468" y="11692"/>
                    <a:pt x="25777" y="11692"/>
                  </a:cubicBezTo>
                  <a:close/>
                  <a:moveTo>
                    <a:pt x="29504" y="11692"/>
                  </a:moveTo>
                  <a:cubicBezTo>
                    <a:pt x="29801" y="11692"/>
                    <a:pt x="30063" y="11954"/>
                    <a:pt x="30063" y="12263"/>
                  </a:cubicBezTo>
                  <a:cubicBezTo>
                    <a:pt x="30063" y="12561"/>
                    <a:pt x="29813" y="12823"/>
                    <a:pt x="29504" y="12823"/>
                  </a:cubicBezTo>
                  <a:cubicBezTo>
                    <a:pt x="29182" y="12823"/>
                    <a:pt x="28932" y="12573"/>
                    <a:pt x="28932" y="12263"/>
                  </a:cubicBezTo>
                  <a:cubicBezTo>
                    <a:pt x="28944" y="11954"/>
                    <a:pt x="29182" y="11692"/>
                    <a:pt x="29504" y="11692"/>
                  </a:cubicBezTo>
                  <a:close/>
                  <a:moveTo>
                    <a:pt x="33230" y="11692"/>
                  </a:moveTo>
                  <a:cubicBezTo>
                    <a:pt x="33528" y="11692"/>
                    <a:pt x="33802" y="11954"/>
                    <a:pt x="33802" y="12263"/>
                  </a:cubicBezTo>
                  <a:cubicBezTo>
                    <a:pt x="33802" y="12561"/>
                    <a:pt x="33552" y="12823"/>
                    <a:pt x="33230" y="12823"/>
                  </a:cubicBezTo>
                  <a:cubicBezTo>
                    <a:pt x="32921" y="12823"/>
                    <a:pt x="32671" y="12573"/>
                    <a:pt x="32671" y="12263"/>
                  </a:cubicBezTo>
                  <a:cubicBezTo>
                    <a:pt x="32671" y="11954"/>
                    <a:pt x="32921" y="11692"/>
                    <a:pt x="33230" y="11692"/>
                  </a:cubicBezTo>
                  <a:close/>
                  <a:moveTo>
                    <a:pt x="36957" y="11692"/>
                  </a:moveTo>
                  <a:cubicBezTo>
                    <a:pt x="37255" y="11692"/>
                    <a:pt x="37517" y="11954"/>
                    <a:pt x="37517" y="12263"/>
                  </a:cubicBezTo>
                  <a:cubicBezTo>
                    <a:pt x="37517" y="12561"/>
                    <a:pt x="37267" y="12823"/>
                    <a:pt x="36957" y="12823"/>
                  </a:cubicBezTo>
                  <a:cubicBezTo>
                    <a:pt x="36648" y="12823"/>
                    <a:pt x="36386" y="12573"/>
                    <a:pt x="36386" y="12263"/>
                  </a:cubicBezTo>
                  <a:cubicBezTo>
                    <a:pt x="36409" y="11954"/>
                    <a:pt x="36648" y="11692"/>
                    <a:pt x="36957" y="11692"/>
                  </a:cubicBezTo>
                  <a:close/>
                  <a:moveTo>
                    <a:pt x="40672" y="11692"/>
                  </a:moveTo>
                  <a:cubicBezTo>
                    <a:pt x="40970" y="11692"/>
                    <a:pt x="41243" y="11954"/>
                    <a:pt x="41243" y="12263"/>
                  </a:cubicBezTo>
                  <a:cubicBezTo>
                    <a:pt x="41243" y="12561"/>
                    <a:pt x="40993" y="12823"/>
                    <a:pt x="40672" y="12823"/>
                  </a:cubicBezTo>
                  <a:cubicBezTo>
                    <a:pt x="40374" y="12823"/>
                    <a:pt x="40112" y="12573"/>
                    <a:pt x="40112" y="12263"/>
                  </a:cubicBezTo>
                  <a:cubicBezTo>
                    <a:pt x="40124" y="11954"/>
                    <a:pt x="40362" y="11692"/>
                    <a:pt x="40672" y="11692"/>
                  </a:cubicBezTo>
                  <a:close/>
                  <a:moveTo>
                    <a:pt x="44410" y="11692"/>
                  </a:moveTo>
                  <a:cubicBezTo>
                    <a:pt x="44708" y="11692"/>
                    <a:pt x="44982" y="11954"/>
                    <a:pt x="44982" y="12263"/>
                  </a:cubicBezTo>
                  <a:cubicBezTo>
                    <a:pt x="44982" y="12561"/>
                    <a:pt x="44720" y="12823"/>
                    <a:pt x="44410" y="12823"/>
                  </a:cubicBezTo>
                  <a:cubicBezTo>
                    <a:pt x="44113" y="12823"/>
                    <a:pt x="43851" y="12573"/>
                    <a:pt x="43851" y="12263"/>
                  </a:cubicBezTo>
                  <a:cubicBezTo>
                    <a:pt x="43851" y="11954"/>
                    <a:pt x="44101" y="11692"/>
                    <a:pt x="44410" y="11692"/>
                  </a:cubicBezTo>
                  <a:close/>
                  <a:moveTo>
                    <a:pt x="48137" y="11692"/>
                  </a:moveTo>
                  <a:cubicBezTo>
                    <a:pt x="48435" y="11692"/>
                    <a:pt x="48697" y="11954"/>
                    <a:pt x="48697" y="12263"/>
                  </a:cubicBezTo>
                  <a:cubicBezTo>
                    <a:pt x="48697" y="12561"/>
                    <a:pt x="48447" y="12823"/>
                    <a:pt x="48137" y="12823"/>
                  </a:cubicBezTo>
                  <a:cubicBezTo>
                    <a:pt x="47839" y="12823"/>
                    <a:pt x="47566" y="12573"/>
                    <a:pt x="47566" y="12263"/>
                  </a:cubicBezTo>
                  <a:cubicBezTo>
                    <a:pt x="47578" y="11954"/>
                    <a:pt x="47839" y="11692"/>
                    <a:pt x="48137" y="11692"/>
                  </a:cubicBezTo>
                  <a:close/>
                  <a:moveTo>
                    <a:pt x="51864" y="11692"/>
                  </a:moveTo>
                  <a:cubicBezTo>
                    <a:pt x="52161" y="11692"/>
                    <a:pt x="52435" y="11954"/>
                    <a:pt x="52435" y="12263"/>
                  </a:cubicBezTo>
                  <a:cubicBezTo>
                    <a:pt x="52435" y="12561"/>
                    <a:pt x="52185" y="12823"/>
                    <a:pt x="51864" y="12823"/>
                  </a:cubicBezTo>
                  <a:cubicBezTo>
                    <a:pt x="51566" y="12823"/>
                    <a:pt x="51304" y="12573"/>
                    <a:pt x="51304" y="12263"/>
                  </a:cubicBezTo>
                  <a:cubicBezTo>
                    <a:pt x="51304" y="11954"/>
                    <a:pt x="51554" y="11692"/>
                    <a:pt x="51864" y="11692"/>
                  </a:cubicBezTo>
                  <a:close/>
                  <a:moveTo>
                    <a:pt x="55602" y="11692"/>
                  </a:moveTo>
                  <a:cubicBezTo>
                    <a:pt x="55900" y="11692"/>
                    <a:pt x="56174" y="11954"/>
                    <a:pt x="56174" y="12263"/>
                  </a:cubicBezTo>
                  <a:cubicBezTo>
                    <a:pt x="56174" y="12561"/>
                    <a:pt x="55912" y="12823"/>
                    <a:pt x="55602" y="12823"/>
                  </a:cubicBezTo>
                  <a:cubicBezTo>
                    <a:pt x="55293" y="12823"/>
                    <a:pt x="55043" y="12573"/>
                    <a:pt x="55043" y="12263"/>
                  </a:cubicBezTo>
                  <a:cubicBezTo>
                    <a:pt x="55043" y="11954"/>
                    <a:pt x="55293" y="11692"/>
                    <a:pt x="55602" y="11692"/>
                  </a:cubicBezTo>
                  <a:close/>
                  <a:moveTo>
                    <a:pt x="59329" y="11692"/>
                  </a:moveTo>
                  <a:cubicBezTo>
                    <a:pt x="59627" y="11692"/>
                    <a:pt x="59889" y="11954"/>
                    <a:pt x="59889" y="12263"/>
                  </a:cubicBezTo>
                  <a:cubicBezTo>
                    <a:pt x="59889" y="12561"/>
                    <a:pt x="59639" y="12823"/>
                    <a:pt x="59329" y="12823"/>
                  </a:cubicBezTo>
                  <a:cubicBezTo>
                    <a:pt x="59008" y="12823"/>
                    <a:pt x="58757" y="12573"/>
                    <a:pt x="58757" y="12263"/>
                  </a:cubicBezTo>
                  <a:cubicBezTo>
                    <a:pt x="58757" y="11954"/>
                    <a:pt x="59008" y="11692"/>
                    <a:pt x="59329" y="11692"/>
                  </a:cubicBezTo>
                  <a:close/>
                  <a:moveTo>
                    <a:pt x="63056" y="11692"/>
                  </a:moveTo>
                  <a:cubicBezTo>
                    <a:pt x="63353" y="11692"/>
                    <a:pt x="63627" y="11954"/>
                    <a:pt x="63627" y="12263"/>
                  </a:cubicBezTo>
                  <a:cubicBezTo>
                    <a:pt x="63627" y="12561"/>
                    <a:pt x="63377" y="12823"/>
                    <a:pt x="63056" y="12823"/>
                  </a:cubicBezTo>
                  <a:cubicBezTo>
                    <a:pt x="62746" y="12823"/>
                    <a:pt x="62496" y="12573"/>
                    <a:pt x="62496" y="12263"/>
                  </a:cubicBezTo>
                  <a:cubicBezTo>
                    <a:pt x="62496" y="11954"/>
                    <a:pt x="62746" y="11692"/>
                    <a:pt x="63056" y="11692"/>
                  </a:cubicBezTo>
                  <a:close/>
                  <a:moveTo>
                    <a:pt x="66782" y="11692"/>
                  </a:moveTo>
                  <a:cubicBezTo>
                    <a:pt x="67080" y="11692"/>
                    <a:pt x="67342" y="11954"/>
                    <a:pt x="67342" y="12263"/>
                  </a:cubicBezTo>
                  <a:cubicBezTo>
                    <a:pt x="67342" y="12561"/>
                    <a:pt x="67092" y="12823"/>
                    <a:pt x="66782" y="12823"/>
                  </a:cubicBezTo>
                  <a:cubicBezTo>
                    <a:pt x="66473" y="12823"/>
                    <a:pt x="66211" y="12573"/>
                    <a:pt x="66211" y="12263"/>
                  </a:cubicBezTo>
                  <a:cubicBezTo>
                    <a:pt x="66235" y="11954"/>
                    <a:pt x="66473" y="11692"/>
                    <a:pt x="66782" y="11692"/>
                  </a:cubicBezTo>
                  <a:close/>
                  <a:moveTo>
                    <a:pt x="70509" y="11692"/>
                  </a:moveTo>
                  <a:cubicBezTo>
                    <a:pt x="70807" y="11692"/>
                    <a:pt x="71080" y="11954"/>
                    <a:pt x="71080" y="12263"/>
                  </a:cubicBezTo>
                  <a:cubicBezTo>
                    <a:pt x="71080" y="12561"/>
                    <a:pt x="70830" y="12823"/>
                    <a:pt x="70509" y="12823"/>
                  </a:cubicBezTo>
                  <a:cubicBezTo>
                    <a:pt x="70199" y="12823"/>
                    <a:pt x="69949" y="12573"/>
                    <a:pt x="69949" y="12263"/>
                  </a:cubicBezTo>
                  <a:cubicBezTo>
                    <a:pt x="69949" y="11954"/>
                    <a:pt x="70199" y="11692"/>
                    <a:pt x="70509" y="11692"/>
                  </a:cubicBezTo>
                  <a:close/>
                  <a:moveTo>
                    <a:pt x="74236" y="11692"/>
                  </a:moveTo>
                  <a:cubicBezTo>
                    <a:pt x="74533" y="11692"/>
                    <a:pt x="74795" y="11954"/>
                    <a:pt x="74795" y="12263"/>
                  </a:cubicBezTo>
                  <a:cubicBezTo>
                    <a:pt x="74795" y="12561"/>
                    <a:pt x="74545" y="12823"/>
                    <a:pt x="74236" y="12823"/>
                  </a:cubicBezTo>
                  <a:cubicBezTo>
                    <a:pt x="73938" y="12823"/>
                    <a:pt x="73676" y="12573"/>
                    <a:pt x="73676" y="12263"/>
                  </a:cubicBezTo>
                  <a:cubicBezTo>
                    <a:pt x="73676" y="11954"/>
                    <a:pt x="73926" y="11692"/>
                    <a:pt x="74236" y="11692"/>
                  </a:cubicBezTo>
                  <a:close/>
                  <a:moveTo>
                    <a:pt x="77855" y="11692"/>
                  </a:moveTo>
                  <a:cubicBezTo>
                    <a:pt x="78153" y="11692"/>
                    <a:pt x="78415" y="11954"/>
                    <a:pt x="78415" y="12263"/>
                  </a:cubicBezTo>
                  <a:cubicBezTo>
                    <a:pt x="78415" y="12561"/>
                    <a:pt x="78165" y="12823"/>
                    <a:pt x="77855" y="12823"/>
                  </a:cubicBezTo>
                  <a:cubicBezTo>
                    <a:pt x="77546" y="12823"/>
                    <a:pt x="77284" y="12573"/>
                    <a:pt x="77284" y="12263"/>
                  </a:cubicBezTo>
                  <a:cubicBezTo>
                    <a:pt x="77284" y="11954"/>
                    <a:pt x="77546" y="11692"/>
                    <a:pt x="77855" y="11692"/>
                  </a:cubicBezTo>
                  <a:close/>
                  <a:moveTo>
                    <a:pt x="81570" y="11692"/>
                  </a:moveTo>
                  <a:cubicBezTo>
                    <a:pt x="81868" y="11692"/>
                    <a:pt x="82141" y="11954"/>
                    <a:pt x="82141" y="12263"/>
                  </a:cubicBezTo>
                  <a:cubicBezTo>
                    <a:pt x="82141" y="12561"/>
                    <a:pt x="81879" y="12823"/>
                    <a:pt x="81570" y="12823"/>
                  </a:cubicBezTo>
                  <a:cubicBezTo>
                    <a:pt x="81260" y="12823"/>
                    <a:pt x="81010" y="12573"/>
                    <a:pt x="81010" y="12263"/>
                  </a:cubicBezTo>
                  <a:cubicBezTo>
                    <a:pt x="81022" y="11954"/>
                    <a:pt x="81260" y="11692"/>
                    <a:pt x="81570" y="11692"/>
                  </a:cubicBezTo>
                  <a:close/>
                  <a:moveTo>
                    <a:pt x="85308" y="11692"/>
                  </a:moveTo>
                  <a:cubicBezTo>
                    <a:pt x="85606" y="11692"/>
                    <a:pt x="85880" y="11954"/>
                    <a:pt x="85880" y="12263"/>
                  </a:cubicBezTo>
                  <a:cubicBezTo>
                    <a:pt x="85880" y="12561"/>
                    <a:pt x="85618" y="12823"/>
                    <a:pt x="85308" y="12823"/>
                  </a:cubicBezTo>
                  <a:cubicBezTo>
                    <a:pt x="84999" y="12823"/>
                    <a:pt x="84749" y="12573"/>
                    <a:pt x="84749" y="12263"/>
                  </a:cubicBezTo>
                  <a:cubicBezTo>
                    <a:pt x="84749" y="11954"/>
                    <a:pt x="84999" y="11692"/>
                    <a:pt x="85308" y="11692"/>
                  </a:cubicBezTo>
                  <a:close/>
                  <a:moveTo>
                    <a:pt x="89035" y="11692"/>
                  </a:moveTo>
                  <a:cubicBezTo>
                    <a:pt x="89333" y="11692"/>
                    <a:pt x="89595" y="11954"/>
                    <a:pt x="89595" y="12263"/>
                  </a:cubicBezTo>
                  <a:cubicBezTo>
                    <a:pt x="89595" y="12561"/>
                    <a:pt x="89345" y="12823"/>
                    <a:pt x="89035" y="12823"/>
                  </a:cubicBezTo>
                  <a:cubicBezTo>
                    <a:pt x="88714" y="12823"/>
                    <a:pt x="88464" y="12573"/>
                    <a:pt x="88464" y="12263"/>
                  </a:cubicBezTo>
                  <a:cubicBezTo>
                    <a:pt x="88475" y="11954"/>
                    <a:pt x="88714" y="11692"/>
                    <a:pt x="89035" y="11692"/>
                  </a:cubicBezTo>
                  <a:close/>
                  <a:moveTo>
                    <a:pt x="92762" y="11692"/>
                  </a:moveTo>
                  <a:cubicBezTo>
                    <a:pt x="93059" y="11692"/>
                    <a:pt x="93333" y="11954"/>
                    <a:pt x="93333" y="12263"/>
                  </a:cubicBezTo>
                  <a:cubicBezTo>
                    <a:pt x="93333" y="12561"/>
                    <a:pt x="93071" y="12823"/>
                    <a:pt x="92762" y="12823"/>
                  </a:cubicBezTo>
                  <a:cubicBezTo>
                    <a:pt x="92452" y="12823"/>
                    <a:pt x="92202" y="12573"/>
                    <a:pt x="92202" y="12263"/>
                  </a:cubicBezTo>
                  <a:cubicBezTo>
                    <a:pt x="92202" y="11954"/>
                    <a:pt x="92452" y="11692"/>
                    <a:pt x="92762" y="11692"/>
                  </a:cubicBezTo>
                  <a:close/>
                  <a:moveTo>
                    <a:pt x="96488" y="11692"/>
                  </a:moveTo>
                  <a:cubicBezTo>
                    <a:pt x="96786" y="11692"/>
                    <a:pt x="97048" y="11954"/>
                    <a:pt x="97048" y="12263"/>
                  </a:cubicBezTo>
                  <a:cubicBezTo>
                    <a:pt x="97048" y="12561"/>
                    <a:pt x="96798" y="12823"/>
                    <a:pt x="96488" y="12823"/>
                  </a:cubicBezTo>
                  <a:cubicBezTo>
                    <a:pt x="96191" y="12823"/>
                    <a:pt x="95917" y="12573"/>
                    <a:pt x="95917" y="12263"/>
                  </a:cubicBezTo>
                  <a:cubicBezTo>
                    <a:pt x="95917" y="11954"/>
                    <a:pt x="96179" y="11692"/>
                    <a:pt x="96488" y="11692"/>
                  </a:cubicBezTo>
                  <a:close/>
                  <a:moveTo>
                    <a:pt x="100203" y="11692"/>
                  </a:moveTo>
                  <a:cubicBezTo>
                    <a:pt x="100501" y="11692"/>
                    <a:pt x="100775" y="11954"/>
                    <a:pt x="100775" y="12263"/>
                  </a:cubicBezTo>
                  <a:cubicBezTo>
                    <a:pt x="100775" y="12561"/>
                    <a:pt x="100513" y="12823"/>
                    <a:pt x="100203" y="12823"/>
                  </a:cubicBezTo>
                  <a:cubicBezTo>
                    <a:pt x="99905" y="12823"/>
                    <a:pt x="99644" y="12573"/>
                    <a:pt x="99644" y="12263"/>
                  </a:cubicBezTo>
                  <a:cubicBezTo>
                    <a:pt x="99655" y="11954"/>
                    <a:pt x="99894" y="11692"/>
                    <a:pt x="100203" y="11692"/>
                  </a:cubicBezTo>
                  <a:close/>
                  <a:moveTo>
                    <a:pt x="103942" y="11692"/>
                  </a:moveTo>
                  <a:cubicBezTo>
                    <a:pt x="104239" y="11692"/>
                    <a:pt x="104513" y="11954"/>
                    <a:pt x="104513" y="12263"/>
                  </a:cubicBezTo>
                  <a:cubicBezTo>
                    <a:pt x="104513" y="12561"/>
                    <a:pt x="104251" y="12823"/>
                    <a:pt x="103942" y="12823"/>
                  </a:cubicBezTo>
                  <a:cubicBezTo>
                    <a:pt x="103644" y="12823"/>
                    <a:pt x="103382" y="12573"/>
                    <a:pt x="103382" y="12263"/>
                  </a:cubicBezTo>
                  <a:cubicBezTo>
                    <a:pt x="103382" y="11954"/>
                    <a:pt x="103632" y="11692"/>
                    <a:pt x="103942" y="11692"/>
                  </a:cubicBezTo>
                  <a:close/>
                  <a:moveTo>
                    <a:pt x="107668" y="11692"/>
                  </a:moveTo>
                  <a:cubicBezTo>
                    <a:pt x="107966" y="11692"/>
                    <a:pt x="108228" y="11954"/>
                    <a:pt x="108228" y="12263"/>
                  </a:cubicBezTo>
                  <a:cubicBezTo>
                    <a:pt x="108228" y="12561"/>
                    <a:pt x="107978" y="12823"/>
                    <a:pt x="107668" y="12823"/>
                  </a:cubicBezTo>
                  <a:cubicBezTo>
                    <a:pt x="107371" y="12823"/>
                    <a:pt x="107097" y="12573"/>
                    <a:pt x="107097" y="12263"/>
                  </a:cubicBezTo>
                  <a:cubicBezTo>
                    <a:pt x="107109" y="11954"/>
                    <a:pt x="107347" y="11692"/>
                    <a:pt x="107668" y="11692"/>
                  </a:cubicBezTo>
                  <a:close/>
                  <a:moveTo>
                    <a:pt x="111395" y="11692"/>
                  </a:moveTo>
                  <a:cubicBezTo>
                    <a:pt x="111693" y="11692"/>
                    <a:pt x="111967" y="11954"/>
                    <a:pt x="111967" y="12263"/>
                  </a:cubicBezTo>
                  <a:cubicBezTo>
                    <a:pt x="111967" y="12561"/>
                    <a:pt x="111705" y="12823"/>
                    <a:pt x="111395" y="12823"/>
                  </a:cubicBezTo>
                  <a:cubicBezTo>
                    <a:pt x="111085" y="12823"/>
                    <a:pt x="110835" y="12573"/>
                    <a:pt x="110835" y="12263"/>
                  </a:cubicBezTo>
                  <a:cubicBezTo>
                    <a:pt x="110835" y="11954"/>
                    <a:pt x="111085" y="11692"/>
                    <a:pt x="111395" y="11692"/>
                  </a:cubicBezTo>
                  <a:close/>
                  <a:moveTo>
                    <a:pt x="115122" y="11692"/>
                  </a:moveTo>
                  <a:cubicBezTo>
                    <a:pt x="115419" y="11692"/>
                    <a:pt x="115681" y="11954"/>
                    <a:pt x="115681" y="12263"/>
                  </a:cubicBezTo>
                  <a:cubicBezTo>
                    <a:pt x="115681" y="12561"/>
                    <a:pt x="115431" y="12823"/>
                    <a:pt x="115122" y="12823"/>
                  </a:cubicBezTo>
                  <a:cubicBezTo>
                    <a:pt x="114812" y="12823"/>
                    <a:pt x="114550" y="12573"/>
                    <a:pt x="114550" y="12263"/>
                  </a:cubicBezTo>
                  <a:cubicBezTo>
                    <a:pt x="114574" y="11954"/>
                    <a:pt x="114812" y="11692"/>
                    <a:pt x="115122" y="11692"/>
                  </a:cubicBezTo>
                  <a:close/>
                  <a:moveTo>
                    <a:pt x="118860" y="11692"/>
                  </a:moveTo>
                  <a:cubicBezTo>
                    <a:pt x="119158" y="11692"/>
                    <a:pt x="119420" y="11954"/>
                    <a:pt x="119420" y="12263"/>
                  </a:cubicBezTo>
                  <a:cubicBezTo>
                    <a:pt x="119420" y="12561"/>
                    <a:pt x="119170" y="12823"/>
                    <a:pt x="118860" y="12823"/>
                  </a:cubicBezTo>
                  <a:cubicBezTo>
                    <a:pt x="118539" y="12823"/>
                    <a:pt x="118289" y="12573"/>
                    <a:pt x="118289" y="12263"/>
                  </a:cubicBezTo>
                  <a:cubicBezTo>
                    <a:pt x="118289" y="11954"/>
                    <a:pt x="118539" y="11692"/>
                    <a:pt x="118860" y="11692"/>
                  </a:cubicBezTo>
                  <a:close/>
                  <a:moveTo>
                    <a:pt x="122575" y="11692"/>
                  </a:moveTo>
                  <a:cubicBezTo>
                    <a:pt x="122873" y="11692"/>
                    <a:pt x="123146" y="11954"/>
                    <a:pt x="123146" y="12263"/>
                  </a:cubicBezTo>
                  <a:cubicBezTo>
                    <a:pt x="123146" y="12561"/>
                    <a:pt x="122885" y="12823"/>
                    <a:pt x="122575" y="12823"/>
                  </a:cubicBezTo>
                  <a:cubicBezTo>
                    <a:pt x="122265" y="12823"/>
                    <a:pt x="122015" y="12573"/>
                    <a:pt x="122015" y="12263"/>
                  </a:cubicBezTo>
                  <a:cubicBezTo>
                    <a:pt x="122027" y="11954"/>
                    <a:pt x="122277" y="11692"/>
                    <a:pt x="122575" y="11692"/>
                  </a:cubicBezTo>
                  <a:close/>
                  <a:moveTo>
                    <a:pt x="126314" y="11692"/>
                  </a:moveTo>
                  <a:cubicBezTo>
                    <a:pt x="126611" y="11692"/>
                    <a:pt x="126873" y="11954"/>
                    <a:pt x="126873" y="12263"/>
                  </a:cubicBezTo>
                  <a:cubicBezTo>
                    <a:pt x="126873" y="12561"/>
                    <a:pt x="126623" y="12823"/>
                    <a:pt x="126314" y="12823"/>
                  </a:cubicBezTo>
                  <a:cubicBezTo>
                    <a:pt x="126004" y="12823"/>
                    <a:pt x="125742" y="12573"/>
                    <a:pt x="125742" y="12263"/>
                  </a:cubicBezTo>
                  <a:cubicBezTo>
                    <a:pt x="125742" y="11954"/>
                    <a:pt x="126004" y="11692"/>
                    <a:pt x="126314" y="11692"/>
                  </a:cubicBezTo>
                  <a:close/>
                  <a:moveTo>
                    <a:pt x="130028" y="11692"/>
                  </a:moveTo>
                  <a:cubicBezTo>
                    <a:pt x="130326" y="11692"/>
                    <a:pt x="130600" y="11954"/>
                    <a:pt x="130600" y="12263"/>
                  </a:cubicBezTo>
                  <a:cubicBezTo>
                    <a:pt x="130600" y="12561"/>
                    <a:pt x="130350" y="12823"/>
                    <a:pt x="130028" y="12823"/>
                  </a:cubicBezTo>
                  <a:cubicBezTo>
                    <a:pt x="129731" y="12823"/>
                    <a:pt x="129469" y="12573"/>
                    <a:pt x="129469" y="12263"/>
                  </a:cubicBezTo>
                  <a:cubicBezTo>
                    <a:pt x="129469" y="11954"/>
                    <a:pt x="129719" y="11692"/>
                    <a:pt x="130028" y="11692"/>
                  </a:cubicBezTo>
                  <a:close/>
                  <a:moveTo>
                    <a:pt x="133767" y="11692"/>
                  </a:moveTo>
                  <a:cubicBezTo>
                    <a:pt x="134065" y="11692"/>
                    <a:pt x="134326" y="11954"/>
                    <a:pt x="134326" y="12263"/>
                  </a:cubicBezTo>
                  <a:cubicBezTo>
                    <a:pt x="134326" y="12561"/>
                    <a:pt x="134076" y="12823"/>
                    <a:pt x="133767" y="12823"/>
                  </a:cubicBezTo>
                  <a:cubicBezTo>
                    <a:pt x="133469" y="12823"/>
                    <a:pt x="133207" y="12573"/>
                    <a:pt x="133207" y="12263"/>
                  </a:cubicBezTo>
                  <a:cubicBezTo>
                    <a:pt x="133207" y="11954"/>
                    <a:pt x="133457" y="11692"/>
                    <a:pt x="133767" y="11692"/>
                  </a:cubicBezTo>
                  <a:close/>
                  <a:moveTo>
                    <a:pt x="1548" y="13573"/>
                  </a:moveTo>
                  <a:cubicBezTo>
                    <a:pt x="1846" y="13573"/>
                    <a:pt x="2119" y="13823"/>
                    <a:pt x="2119" y="14145"/>
                  </a:cubicBezTo>
                  <a:cubicBezTo>
                    <a:pt x="2119" y="14442"/>
                    <a:pt x="1858" y="14704"/>
                    <a:pt x="1548" y="14704"/>
                  </a:cubicBezTo>
                  <a:cubicBezTo>
                    <a:pt x="1238" y="14704"/>
                    <a:pt x="988" y="14454"/>
                    <a:pt x="988" y="14145"/>
                  </a:cubicBezTo>
                  <a:cubicBezTo>
                    <a:pt x="988" y="13823"/>
                    <a:pt x="1238" y="13573"/>
                    <a:pt x="1548" y="13573"/>
                  </a:cubicBezTo>
                  <a:close/>
                  <a:moveTo>
                    <a:pt x="5287" y="13573"/>
                  </a:moveTo>
                  <a:cubicBezTo>
                    <a:pt x="5596" y="13573"/>
                    <a:pt x="5846" y="13823"/>
                    <a:pt x="5846" y="14145"/>
                  </a:cubicBezTo>
                  <a:cubicBezTo>
                    <a:pt x="5846" y="14454"/>
                    <a:pt x="5596" y="14704"/>
                    <a:pt x="5287" y="14704"/>
                  </a:cubicBezTo>
                  <a:cubicBezTo>
                    <a:pt x="4977" y="14704"/>
                    <a:pt x="4715" y="14454"/>
                    <a:pt x="4715" y="14145"/>
                  </a:cubicBezTo>
                  <a:cubicBezTo>
                    <a:pt x="4715" y="13811"/>
                    <a:pt x="4977" y="13573"/>
                    <a:pt x="5287" y="13573"/>
                  </a:cubicBezTo>
                  <a:close/>
                  <a:moveTo>
                    <a:pt x="9001" y="13573"/>
                  </a:moveTo>
                  <a:cubicBezTo>
                    <a:pt x="9299" y="13573"/>
                    <a:pt x="9573" y="13823"/>
                    <a:pt x="9573" y="14145"/>
                  </a:cubicBezTo>
                  <a:cubicBezTo>
                    <a:pt x="9573" y="14442"/>
                    <a:pt x="9323" y="14704"/>
                    <a:pt x="9001" y="14704"/>
                  </a:cubicBezTo>
                  <a:cubicBezTo>
                    <a:pt x="8704" y="14704"/>
                    <a:pt x="8442" y="14454"/>
                    <a:pt x="8442" y="14145"/>
                  </a:cubicBezTo>
                  <a:cubicBezTo>
                    <a:pt x="8442" y="13823"/>
                    <a:pt x="8692" y="13573"/>
                    <a:pt x="9001" y="13573"/>
                  </a:cubicBezTo>
                  <a:close/>
                  <a:moveTo>
                    <a:pt x="12728" y="13573"/>
                  </a:moveTo>
                  <a:cubicBezTo>
                    <a:pt x="13037" y="13573"/>
                    <a:pt x="13288" y="13823"/>
                    <a:pt x="13288" y="14145"/>
                  </a:cubicBezTo>
                  <a:cubicBezTo>
                    <a:pt x="13288" y="14454"/>
                    <a:pt x="13037" y="14704"/>
                    <a:pt x="12728" y="14704"/>
                  </a:cubicBezTo>
                  <a:cubicBezTo>
                    <a:pt x="12418" y="14704"/>
                    <a:pt x="12156" y="14454"/>
                    <a:pt x="12156" y="14145"/>
                  </a:cubicBezTo>
                  <a:cubicBezTo>
                    <a:pt x="12180" y="13811"/>
                    <a:pt x="12418" y="13573"/>
                    <a:pt x="12728" y="13573"/>
                  </a:cubicBezTo>
                  <a:close/>
                  <a:moveTo>
                    <a:pt x="16466" y="13573"/>
                  </a:moveTo>
                  <a:cubicBezTo>
                    <a:pt x="16764" y="13573"/>
                    <a:pt x="17026" y="13823"/>
                    <a:pt x="17026" y="14145"/>
                  </a:cubicBezTo>
                  <a:cubicBezTo>
                    <a:pt x="17026" y="14442"/>
                    <a:pt x="16776" y="14704"/>
                    <a:pt x="16466" y="14704"/>
                  </a:cubicBezTo>
                  <a:cubicBezTo>
                    <a:pt x="16169" y="14704"/>
                    <a:pt x="15895" y="14454"/>
                    <a:pt x="15895" y="14145"/>
                  </a:cubicBezTo>
                  <a:cubicBezTo>
                    <a:pt x="15895" y="13823"/>
                    <a:pt x="16145" y="13573"/>
                    <a:pt x="16466" y="13573"/>
                  </a:cubicBezTo>
                  <a:close/>
                  <a:moveTo>
                    <a:pt x="20181" y="13573"/>
                  </a:moveTo>
                  <a:cubicBezTo>
                    <a:pt x="20491" y="13573"/>
                    <a:pt x="20753" y="13823"/>
                    <a:pt x="20753" y="14145"/>
                  </a:cubicBezTo>
                  <a:cubicBezTo>
                    <a:pt x="20753" y="14454"/>
                    <a:pt x="20491" y="14704"/>
                    <a:pt x="20181" y="14704"/>
                  </a:cubicBezTo>
                  <a:cubicBezTo>
                    <a:pt x="19872" y="14704"/>
                    <a:pt x="19622" y="14454"/>
                    <a:pt x="19622" y="14145"/>
                  </a:cubicBezTo>
                  <a:cubicBezTo>
                    <a:pt x="19634" y="13811"/>
                    <a:pt x="19872" y="13573"/>
                    <a:pt x="20181" y="13573"/>
                  </a:cubicBezTo>
                  <a:close/>
                  <a:moveTo>
                    <a:pt x="23920" y="13573"/>
                  </a:moveTo>
                  <a:cubicBezTo>
                    <a:pt x="24217" y="13573"/>
                    <a:pt x="24479" y="13823"/>
                    <a:pt x="24479" y="14145"/>
                  </a:cubicBezTo>
                  <a:cubicBezTo>
                    <a:pt x="24479" y="14442"/>
                    <a:pt x="24229" y="14704"/>
                    <a:pt x="23920" y="14704"/>
                  </a:cubicBezTo>
                  <a:cubicBezTo>
                    <a:pt x="23610" y="14704"/>
                    <a:pt x="23348" y="14454"/>
                    <a:pt x="23348" y="14145"/>
                  </a:cubicBezTo>
                  <a:cubicBezTo>
                    <a:pt x="23348" y="13823"/>
                    <a:pt x="23610" y="13573"/>
                    <a:pt x="23920" y="13573"/>
                  </a:cubicBezTo>
                  <a:close/>
                  <a:moveTo>
                    <a:pt x="27635" y="13573"/>
                  </a:moveTo>
                  <a:cubicBezTo>
                    <a:pt x="27956" y="13573"/>
                    <a:pt x="28206" y="13823"/>
                    <a:pt x="28206" y="14145"/>
                  </a:cubicBezTo>
                  <a:cubicBezTo>
                    <a:pt x="28206" y="14454"/>
                    <a:pt x="27956" y="14704"/>
                    <a:pt x="27635" y="14704"/>
                  </a:cubicBezTo>
                  <a:cubicBezTo>
                    <a:pt x="27325" y="14704"/>
                    <a:pt x="27075" y="14454"/>
                    <a:pt x="27075" y="14145"/>
                  </a:cubicBezTo>
                  <a:cubicBezTo>
                    <a:pt x="27087" y="13811"/>
                    <a:pt x="27325" y="13573"/>
                    <a:pt x="27635" y="13573"/>
                  </a:cubicBezTo>
                  <a:close/>
                  <a:moveTo>
                    <a:pt x="31373" y="13573"/>
                  </a:moveTo>
                  <a:cubicBezTo>
                    <a:pt x="31671" y="13573"/>
                    <a:pt x="31945" y="13823"/>
                    <a:pt x="31945" y="14145"/>
                  </a:cubicBezTo>
                  <a:cubicBezTo>
                    <a:pt x="31945" y="14442"/>
                    <a:pt x="31683" y="14704"/>
                    <a:pt x="31373" y="14704"/>
                  </a:cubicBezTo>
                  <a:cubicBezTo>
                    <a:pt x="31064" y="14704"/>
                    <a:pt x="30814" y="14454"/>
                    <a:pt x="30814" y="14145"/>
                  </a:cubicBezTo>
                  <a:cubicBezTo>
                    <a:pt x="30814" y="13823"/>
                    <a:pt x="31064" y="13573"/>
                    <a:pt x="31373" y="13573"/>
                  </a:cubicBezTo>
                  <a:close/>
                  <a:moveTo>
                    <a:pt x="35100" y="13573"/>
                  </a:moveTo>
                  <a:cubicBezTo>
                    <a:pt x="35409" y="13573"/>
                    <a:pt x="35659" y="13823"/>
                    <a:pt x="35659" y="14145"/>
                  </a:cubicBezTo>
                  <a:cubicBezTo>
                    <a:pt x="35659" y="14454"/>
                    <a:pt x="35409" y="14704"/>
                    <a:pt x="35100" y="14704"/>
                  </a:cubicBezTo>
                  <a:cubicBezTo>
                    <a:pt x="34778" y="14704"/>
                    <a:pt x="34528" y="14454"/>
                    <a:pt x="34528" y="14145"/>
                  </a:cubicBezTo>
                  <a:cubicBezTo>
                    <a:pt x="34540" y="13811"/>
                    <a:pt x="34778" y="13573"/>
                    <a:pt x="35100" y="13573"/>
                  </a:cubicBezTo>
                  <a:close/>
                  <a:moveTo>
                    <a:pt x="38815" y="13573"/>
                  </a:moveTo>
                  <a:cubicBezTo>
                    <a:pt x="39112" y="13573"/>
                    <a:pt x="39386" y="13823"/>
                    <a:pt x="39386" y="14145"/>
                  </a:cubicBezTo>
                  <a:cubicBezTo>
                    <a:pt x="39386" y="14442"/>
                    <a:pt x="39124" y="14704"/>
                    <a:pt x="38815" y="14704"/>
                  </a:cubicBezTo>
                  <a:cubicBezTo>
                    <a:pt x="38517" y="14704"/>
                    <a:pt x="38255" y="14454"/>
                    <a:pt x="38255" y="14145"/>
                  </a:cubicBezTo>
                  <a:cubicBezTo>
                    <a:pt x="38267" y="13823"/>
                    <a:pt x="38505" y="13573"/>
                    <a:pt x="38815" y="13573"/>
                  </a:cubicBezTo>
                  <a:close/>
                  <a:moveTo>
                    <a:pt x="42553" y="13573"/>
                  </a:moveTo>
                  <a:cubicBezTo>
                    <a:pt x="42863" y="13573"/>
                    <a:pt x="43113" y="13823"/>
                    <a:pt x="43113" y="14145"/>
                  </a:cubicBezTo>
                  <a:cubicBezTo>
                    <a:pt x="43113" y="14454"/>
                    <a:pt x="42863" y="14704"/>
                    <a:pt x="42553" y="14704"/>
                  </a:cubicBezTo>
                  <a:cubicBezTo>
                    <a:pt x="42232" y="14704"/>
                    <a:pt x="41982" y="14454"/>
                    <a:pt x="41982" y="14145"/>
                  </a:cubicBezTo>
                  <a:cubicBezTo>
                    <a:pt x="41982" y="13811"/>
                    <a:pt x="42244" y="13573"/>
                    <a:pt x="42553" y="13573"/>
                  </a:cubicBezTo>
                  <a:close/>
                  <a:moveTo>
                    <a:pt x="46268" y="13573"/>
                  </a:moveTo>
                  <a:cubicBezTo>
                    <a:pt x="46565" y="13573"/>
                    <a:pt x="46839" y="13823"/>
                    <a:pt x="46839" y="14145"/>
                  </a:cubicBezTo>
                  <a:cubicBezTo>
                    <a:pt x="46839" y="14442"/>
                    <a:pt x="46589" y="14704"/>
                    <a:pt x="46268" y="14704"/>
                  </a:cubicBezTo>
                  <a:cubicBezTo>
                    <a:pt x="45970" y="14704"/>
                    <a:pt x="45708" y="14454"/>
                    <a:pt x="45708" y="14145"/>
                  </a:cubicBezTo>
                  <a:cubicBezTo>
                    <a:pt x="45720" y="13823"/>
                    <a:pt x="45958" y="13573"/>
                    <a:pt x="46268" y="13573"/>
                  </a:cubicBezTo>
                  <a:close/>
                  <a:moveTo>
                    <a:pt x="50006" y="13573"/>
                  </a:moveTo>
                  <a:cubicBezTo>
                    <a:pt x="50316" y="13573"/>
                    <a:pt x="50578" y="13823"/>
                    <a:pt x="50578" y="14145"/>
                  </a:cubicBezTo>
                  <a:cubicBezTo>
                    <a:pt x="50578" y="14454"/>
                    <a:pt x="50316" y="14704"/>
                    <a:pt x="50006" y="14704"/>
                  </a:cubicBezTo>
                  <a:cubicBezTo>
                    <a:pt x="49697" y="14704"/>
                    <a:pt x="49447" y="14454"/>
                    <a:pt x="49447" y="14145"/>
                  </a:cubicBezTo>
                  <a:cubicBezTo>
                    <a:pt x="49447" y="13811"/>
                    <a:pt x="49697" y="13573"/>
                    <a:pt x="50006" y="13573"/>
                  </a:cubicBezTo>
                  <a:close/>
                  <a:moveTo>
                    <a:pt x="53733" y="13573"/>
                  </a:moveTo>
                  <a:cubicBezTo>
                    <a:pt x="54031" y="13573"/>
                    <a:pt x="54293" y="13823"/>
                    <a:pt x="54293" y="14145"/>
                  </a:cubicBezTo>
                  <a:cubicBezTo>
                    <a:pt x="54293" y="14442"/>
                    <a:pt x="54043" y="14704"/>
                    <a:pt x="53733" y="14704"/>
                  </a:cubicBezTo>
                  <a:cubicBezTo>
                    <a:pt x="53412" y="14704"/>
                    <a:pt x="53162" y="14454"/>
                    <a:pt x="53162" y="14145"/>
                  </a:cubicBezTo>
                  <a:cubicBezTo>
                    <a:pt x="53173" y="13823"/>
                    <a:pt x="53412" y="13573"/>
                    <a:pt x="53733" y="13573"/>
                  </a:cubicBezTo>
                  <a:close/>
                  <a:moveTo>
                    <a:pt x="57460" y="13573"/>
                  </a:moveTo>
                  <a:cubicBezTo>
                    <a:pt x="57781" y="13573"/>
                    <a:pt x="58031" y="13823"/>
                    <a:pt x="58031" y="14145"/>
                  </a:cubicBezTo>
                  <a:cubicBezTo>
                    <a:pt x="58031" y="14454"/>
                    <a:pt x="57781" y="14704"/>
                    <a:pt x="57460" y="14704"/>
                  </a:cubicBezTo>
                  <a:cubicBezTo>
                    <a:pt x="57150" y="14704"/>
                    <a:pt x="56900" y="14454"/>
                    <a:pt x="56900" y="14145"/>
                  </a:cubicBezTo>
                  <a:cubicBezTo>
                    <a:pt x="56900" y="13811"/>
                    <a:pt x="57150" y="13573"/>
                    <a:pt x="57460" y="13573"/>
                  </a:cubicBezTo>
                  <a:close/>
                  <a:moveTo>
                    <a:pt x="61186" y="13573"/>
                  </a:moveTo>
                  <a:cubicBezTo>
                    <a:pt x="61484" y="13573"/>
                    <a:pt x="61746" y="13823"/>
                    <a:pt x="61746" y="14145"/>
                  </a:cubicBezTo>
                  <a:cubicBezTo>
                    <a:pt x="61746" y="14442"/>
                    <a:pt x="61496" y="14704"/>
                    <a:pt x="61186" y="14704"/>
                  </a:cubicBezTo>
                  <a:cubicBezTo>
                    <a:pt x="60877" y="14704"/>
                    <a:pt x="60615" y="14454"/>
                    <a:pt x="60615" y="14145"/>
                  </a:cubicBezTo>
                  <a:cubicBezTo>
                    <a:pt x="60639" y="13823"/>
                    <a:pt x="60877" y="13573"/>
                    <a:pt x="61186" y="13573"/>
                  </a:cubicBezTo>
                  <a:close/>
                  <a:moveTo>
                    <a:pt x="64925" y="13573"/>
                  </a:moveTo>
                  <a:cubicBezTo>
                    <a:pt x="65234" y="13573"/>
                    <a:pt x="65485" y="13823"/>
                    <a:pt x="65485" y="14145"/>
                  </a:cubicBezTo>
                  <a:cubicBezTo>
                    <a:pt x="65485" y="14454"/>
                    <a:pt x="65234" y="14704"/>
                    <a:pt x="64925" y="14704"/>
                  </a:cubicBezTo>
                  <a:cubicBezTo>
                    <a:pt x="64603" y="14704"/>
                    <a:pt x="64353" y="14454"/>
                    <a:pt x="64353" y="14145"/>
                  </a:cubicBezTo>
                  <a:cubicBezTo>
                    <a:pt x="64353" y="13811"/>
                    <a:pt x="64603" y="13573"/>
                    <a:pt x="64925" y="13573"/>
                  </a:cubicBezTo>
                  <a:close/>
                  <a:moveTo>
                    <a:pt x="68640" y="13573"/>
                  </a:moveTo>
                  <a:cubicBezTo>
                    <a:pt x="68937" y="13573"/>
                    <a:pt x="69211" y="13823"/>
                    <a:pt x="69211" y="14145"/>
                  </a:cubicBezTo>
                  <a:cubicBezTo>
                    <a:pt x="69211" y="14442"/>
                    <a:pt x="68949" y="14704"/>
                    <a:pt x="68640" y="14704"/>
                  </a:cubicBezTo>
                  <a:cubicBezTo>
                    <a:pt x="68330" y="14704"/>
                    <a:pt x="68080" y="14454"/>
                    <a:pt x="68080" y="14145"/>
                  </a:cubicBezTo>
                  <a:cubicBezTo>
                    <a:pt x="68092" y="13823"/>
                    <a:pt x="68330" y="13573"/>
                    <a:pt x="68640" y="13573"/>
                  </a:cubicBezTo>
                  <a:close/>
                  <a:moveTo>
                    <a:pt x="72366" y="13573"/>
                  </a:moveTo>
                  <a:cubicBezTo>
                    <a:pt x="72676" y="13573"/>
                    <a:pt x="72926" y="13823"/>
                    <a:pt x="72926" y="14145"/>
                  </a:cubicBezTo>
                  <a:cubicBezTo>
                    <a:pt x="72926" y="14454"/>
                    <a:pt x="72676" y="14704"/>
                    <a:pt x="72366" y="14704"/>
                  </a:cubicBezTo>
                  <a:cubicBezTo>
                    <a:pt x="72045" y="14704"/>
                    <a:pt x="71795" y="14454"/>
                    <a:pt x="71795" y="14145"/>
                  </a:cubicBezTo>
                  <a:cubicBezTo>
                    <a:pt x="71807" y="13811"/>
                    <a:pt x="72069" y="13573"/>
                    <a:pt x="72366" y="13573"/>
                  </a:cubicBezTo>
                  <a:close/>
                  <a:moveTo>
                    <a:pt x="76093" y="13573"/>
                  </a:moveTo>
                  <a:cubicBezTo>
                    <a:pt x="76391" y="13573"/>
                    <a:pt x="76664" y="13823"/>
                    <a:pt x="76664" y="14145"/>
                  </a:cubicBezTo>
                  <a:cubicBezTo>
                    <a:pt x="76664" y="14442"/>
                    <a:pt x="76403" y="14704"/>
                    <a:pt x="76093" y="14704"/>
                  </a:cubicBezTo>
                  <a:cubicBezTo>
                    <a:pt x="75795" y="14704"/>
                    <a:pt x="75533" y="14454"/>
                    <a:pt x="75533" y="14145"/>
                  </a:cubicBezTo>
                  <a:cubicBezTo>
                    <a:pt x="75533" y="13823"/>
                    <a:pt x="75783" y="13573"/>
                    <a:pt x="76093" y="13573"/>
                  </a:cubicBezTo>
                  <a:close/>
                  <a:moveTo>
                    <a:pt x="79712" y="13573"/>
                  </a:moveTo>
                  <a:cubicBezTo>
                    <a:pt x="80010" y="13573"/>
                    <a:pt x="80284" y="13823"/>
                    <a:pt x="80284" y="14145"/>
                  </a:cubicBezTo>
                  <a:cubicBezTo>
                    <a:pt x="80284" y="14442"/>
                    <a:pt x="80022" y="14704"/>
                    <a:pt x="79712" y="14704"/>
                  </a:cubicBezTo>
                  <a:cubicBezTo>
                    <a:pt x="79403" y="14704"/>
                    <a:pt x="79153" y="14454"/>
                    <a:pt x="79153" y="14145"/>
                  </a:cubicBezTo>
                  <a:cubicBezTo>
                    <a:pt x="79165" y="13823"/>
                    <a:pt x="79403" y="13573"/>
                    <a:pt x="79712" y="13573"/>
                  </a:cubicBezTo>
                  <a:close/>
                  <a:moveTo>
                    <a:pt x="83451" y="13573"/>
                  </a:moveTo>
                  <a:cubicBezTo>
                    <a:pt x="83761" y="13573"/>
                    <a:pt x="84011" y="13823"/>
                    <a:pt x="84011" y="14145"/>
                  </a:cubicBezTo>
                  <a:cubicBezTo>
                    <a:pt x="84011" y="14454"/>
                    <a:pt x="83761" y="14704"/>
                    <a:pt x="83451" y="14704"/>
                  </a:cubicBezTo>
                  <a:cubicBezTo>
                    <a:pt x="83141" y="14704"/>
                    <a:pt x="82880" y="14454"/>
                    <a:pt x="82880" y="14145"/>
                  </a:cubicBezTo>
                  <a:cubicBezTo>
                    <a:pt x="82880" y="13811"/>
                    <a:pt x="83141" y="13573"/>
                    <a:pt x="83451" y="13573"/>
                  </a:cubicBezTo>
                  <a:close/>
                  <a:moveTo>
                    <a:pt x="87166" y="13573"/>
                  </a:moveTo>
                  <a:cubicBezTo>
                    <a:pt x="87463" y="13573"/>
                    <a:pt x="87737" y="13823"/>
                    <a:pt x="87737" y="14145"/>
                  </a:cubicBezTo>
                  <a:cubicBezTo>
                    <a:pt x="87737" y="14442"/>
                    <a:pt x="87475" y="14704"/>
                    <a:pt x="87166" y="14704"/>
                  </a:cubicBezTo>
                  <a:cubicBezTo>
                    <a:pt x="86856" y="14704"/>
                    <a:pt x="86606" y="14454"/>
                    <a:pt x="86606" y="14145"/>
                  </a:cubicBezTo>
                  <a:cubicBezTo>
                    <a:pt x="86618" y="13823"/>
                    <a:pt x="86856" y="13573"/>
                    <a:pt x="87166" y="13573"/>
                  </a:cubicBezTo>
                  <a:close/>
                  <a:moveTo>
                    <a:pt x="90904" y="13573"/>
                  </a:moveTo>
                  <a:cubicBezTo>
                    <a:pt x="91214" y="13573"/>
                    <a:pt x="91464" y="13823"/>
                    <a:pt x="91464" y="14145"/>
                  </a:cubicBezTo>
                  <a:cubicBezTo>
                    <a:pt x="91464" y="14454"/>
                    <a:pt x="91214" y="14704"/>
                    <a:pt x="90904" y="14704"/>
                  </a:cubicBezTo>
                  <a:cubicBezTo>
                    <a:pt x="90595" y="14704"/>
                    <a:pt x="90345" y="14454"/>
                    <a:pt x="90345" y="14145"/>
                  </a:cubicBezTo>
                  <a:cubicBezTo>
                    <a:pt x="90345" y="13811"/>
                    <a:pt x="90595" y="13573"/>
                    <a:pt x="90904" y="13573"/>
                  </a:cubicBezTo>
                  <a:close/>
                  <a:moveTo>
                    <a:pt x="94631" y="13573"/>
                  </a:moveTo>
                  <a:cubicBezTo>
                    <a:pt x="94929" y="13573"/>
                    <a:pt x="95191" y="13823"/>
                    <a:pt x="95191" y="14145"/>
                  </a:cubicBezTo>
                  <a:cubicBezTo>
                    <a:pt x="95191" y="14442"/>
                    <a:pt x="94941" y="14704"/>
                    <a:pt x="94631" y="14704"/>
                  </a:cubicBezTo>
                  <a:cubicBezTo>
                    <a:pt x="94310" y="14704"/>
                    <a:pt x="94060" y="14454"/>
                    <a:pt x="94060" y="14145"/>
                  </a:cubicBezTo>
                  <a:cubicBezTo>
                    <a:pt x="94071" y="13823"/>
                    <a:pt x="94310" y="13573"/>
                    <a:pt x="94631" y="13573"/>
                  </a:cubicBezTo>
                  <a:close/>
                  <a:moveTo>
                    <a:pt x="98346" y="13573"/>
                  </a:moveTo>
                  <a:cubicBezTo>
                    <a:pt x="98655" y="13573"/>
                    <a:pt x="98905" y="13823"/>
                    <a:pt x="98905" y="14145"/>
                  </a:cubicBezTo>
                  <a:cubicBezTo>
                    <a:pt x="98905" y="14454"/>
                    <a:pt x="98655" y="14704"/>
                    <a:pt x="98346" y="14704"/>
                  </a:cubicBezTo>
                  <a:cubicBezTo>
                    <a:pt x="98036" y="14704"/>
                    <a:pt x="97786" y="14454"/>
                    <a:pt x="97786" y="14145"/>
                  </a:cubicBezTo>
                  <a:cubicBezTo>
                    <a:pt x="97798" y="13811"/>
                    <a:pt x="98036" y="13573"/>
                    <a:pt x="98346" y="13573"/>
                  </a:cubicBezTo>
                  <a:close/>
                  <a:moveTo>
                    <a:pt x="102084" y="13573"/>
                  </a:moveTo>
                  <a:cubicBezTo>
                    <a:pt x="102382" y="13573"/>
                    <a:pt x="102644" y="13823"/>
                    <a:pt x="102644" y="14145"/>
                  </a:cubicBezTo>
                  <a:cubicBezTo>
                    <a:pt x="102644" y="14442"/>
                    <a:pt x="102394" y="14704"/>
                    <a:pt x="102084" y="14704"/>
                  </a:cubicBezTo>
                  <a:cubicBezTo>
                    <a:pt x="101787" y="14704"/>
                    <a:pt x="101513" y="14454"/>
                    <a:pt x="101513" y="14145"/>
                  </a:cubicBezTo>
                  <a:cubicBezTo>
                    <a:pt x="101513" y="13823"/>
                    <a:pt x="101775" y="13573"/>
                    <a:pt x="102084" y="13573"/>
                  </a:cubicBezTo>
                  <a:close/>
                  <a:moveTo>
                    <a:pt x="105799" y="13573"/>
                  </a:moveTo>
                  <a:cubicBezTo>
                    <a:pt x="106121" y="13573"/>
                    <a:pt x="106371" y="13823"/>
                    <a:pt x="106371" y="14145"/>
                  </a:cubicBezTo>
                  <a:cubicBezTo>
                    <a:pt x="106371" y="14454"/>
                    <a:pt x="106109" y="14704"/>
                    <a:pt x="105799" y="14704"/>
                  </a:cubicBezTo>
                  <a:cubicBezTo>
                    <a:pt x="105490" y="14704"/>
                    <a:pt x="105239" y="14454"/>
                    <a:pt x="105239" y="14145"/>
                  </a:cubicBezTo>
                  <a:cubicBezTo>
                    <a:pt x="105251" y="13811"/>
                    <a:pt x="105490" y="13573"/>
                    <a:pt x="105799" y="13573"/>
                  </a:cubicBezTo>
                  <a:close/>
                  <a:moveTo>
                    <a:pt x="109538" y="13573"/>
                  </a:moveTo>
                  <a:cubicBezTo>
                    <a:pt x="109835" y="13573"/>
                    <a:pt x="110109" y="13823"/>
                    <a:pt x="110109" y="14145"/>
                  </a:cubicBezTo>
                  <a:cubicBezTo>
                    <a:pt x="110109" y="14442"/>
                    <a:pt x="109847" y="14704"/>
                    <a:pt x="109538" y="14704"/>
                  </a:cubicBezTo>
                  <a:cubicBezTo>
                    <a:pt x="109228" y="14704"/>
                    <a:pt x="108978" y="14454"/>
                    <a:pt x="108978" y="14145"/>
                  </a:cubicBezTo>
                  <a:cubicBezTo>
                    <a:pt x="108978" y="13823"/>
                    <a:pt x="109228" y="13573"/>
                    <a:pt x="109538" y="13573"/>
                  </a:cubicBezTo>
                  <a:close/>
                  <a:moveTo>
                    <a:pt x="113264" y="13573"/>
                  </a:moveTo>
                  <a:cubicBezTo>
                    <a:pt x="113574" y="13573"/>
                    <a:pt x="113824" y="13823"/>
                    <a:pt x="113824" y="14145"/>
                  </a:cubicBezTo>
                  <a:cubicBezTo>
                    <a:pt x="113824" y="14454"/>
                    <a:pt x="113574" y="14704"/>
                    <a:pt x="113264" y="14704"/>
                  </a:cubicBezTo>
                  <a:cubicBezTo>
                    <a:pt x="112943" y="14704"/>
                    <a:pt x="112693" y="14454"/>
                    <a:pt x="112693" y="14145"/>
                  </a:cubicBezTo>
                  <a:cubicBezTo>
                    <a:pt x="112705" y="13811"/>
                    <a:pt x="112943" y="13573"/>
                    <a:pt x="113264" y="13573"/>
                  </a:cubicBezTo>
                  <a:close/>
                  <a:moveTo>
                    <a:pt x="116991" y="13573"/>
                  </a:moveTo>
                  <a:cubicBezTo>
                    <a:pt x="117289" y="13573"/>
                    <a:pt x="117562" y="13823"/>
                    <a:pt x="117562" y="14145"/>
                  </a:cubicBezTo>
                  <a:cubicBezTo>
                    <a:pt x="117562" y="14442"/>
                    <a:pt x="117312" y="14704"/>
                    <a:pt x="116991" y="14704"/>
                  </a:cubicBezTo>
                  <a:cubicBezTo>
                    <a:pt x="116681" y="14704"/>
                    <a:pt x="116431" y="14454"/>
                    <a:pt x="116431" y="14145"/>
                  </a:cubicBezTo>
                  <a:cubicBezTo>
                    <a:pt x="116431" y="13823"/>
                    <a:pt x="116681" y="13573"/>
                    <a:pt x="116991" y="13573"/>
                  </a:cubicBezTo>
                  <a:close/>
                  <a:moveTo>
                    <a:pt x="120718" y="13573"/>
                  </a:moveTo>
                  <a:cubicBezTo>
                    <a:pt x="121027" y="13573"/>
                    <a:pt x="121277" y="13823"/>
                    <a:pt x="121277" y="14145"/>
                  </a:cubicBezTo>
                  <a:cubicBezTo>
                    <a:pt x="121277" y="14454"/>
                    <a:pt x="121027" y="14704"/>
                    <a:pt x="120718" y="14704"/>
                  </a:cubicBezTo>
                  <a:cubicBezTo>
                    <a:pt x="120408" y="14704"/>
                    <a:pt x="120146" y="14454"/>
                    <a:pt x="120146" y="14145"/>
                  </a:cubicBezTo>
                  <a:cubicBezTo>
                    <a:pt x="120170" y="13811"/>
                    <a:pt x="120420" y="13573"/>
                    <a:pt x="120718" y="13573"/>
                  </a:cubicBezTo>
                  <a:close/>
                  <a:moveTo>
                    <a:pt x="124456" y="13573"/>
                  </a:moveTo>
                  <a:cubicBezTo>
                    <a:pt x="124754" y="13573"/>
                    <a:pt x="125016" y="13823"/>
                    <a:pt x="125016" y="14145"/>
                  </a:cubicBezTo>
                  <a:cubicBezTo>
                    <a:pt x="125016" y="14442"/>
                    <a:pt x="124766" y="14704"/>
                    <a:pt x="124456" y="14704"/>
                  </a:cubicBezTo>
                  <a:cubicBezTo>
                    <a:pt x="124135" y="14704"/>
                    <a:pt x="123885" y="14454"/>
                    <a:pt x="123885" y="14145"/>
                  </a:cubicBezTo>
                  <a:cubicBezTo>
                    <a:pt x="123885" y="13823"/>
                    <a:pt x="124135" y="13573"/>
                    <a:pt x="124456" y="13573"/>
                  </a:cubicBezTo>
                  <a:close/>
                  <a:moveTo>
                    <a:pt x="128171" y="13573"/>
                  </a:moveTo>
                  <a:cubicBezTo>
                    <a:pt x="128480" y="13573"/>
                    <a:pt x="128742" y="13823"/>
                    <a:pt x="128742" y="14145"/>
                  </a:cubicBezTo>
                  <a:cubicBezTo>
                    <a:pt x="128742" y="14454"/>
                    <a:pt x="128480" y="14704"/>
                    <a:pt x="128171" y="14704"/>
                  </a:cubicBezTo>
                  <a:cubicBezTo>
                    <a:pt x="127861" y="14704"/>
                    <a:pt x="127611" y="14454"/>
                    <a:pt x="127611" y="14145"/>
                  </a:cubicBezTo>
                  <a:cubicBezTo>
                    <a:pt x="127611" y="13811"/>
                    <a:pt x="127861" y="13573"/>
                    <a:pt x="128171" y="13573"/>
                  </a:cubicBezTo>
                  <a:close/>
                  <a:moveTo>
                    <a:pt x="131898" y="13573"/>
                  </a:moveTo>
                  <a:cubicBezTo>
                    <a:pt x="132195" y="13573"/>
                    <a:pt x="132457" y="13823"/>
                    <a:pt x="132457" y="14145"/>
                  </a:cubicBezTo>
                  <a:cubicBezTo>
                    <a:pt x="132457" y="14442"/>
                    <a:pt x="132207" y="14704"/>
                    <a:pt x="131898" y="14704"/>
                  </a:cubicBezTo>
                  <a:cubicBezTo>
                    <a:pt x="131600" y="14704"/>
                    <a:pt x="131326" y="14454"/>
                    <a:pt x="131326" y="14145"/>
                  </a:cubicBezTo>
                  <a:cubicBezTo>
                    <a:pt x="131338" y="13823"/>
                    <a:pt x="131576" y="13573"/>
                    <a:pt x="131898" y="13573"/>
                  </a:cubicBezTo>
                  <a:close/>
                  <a:moveTo>
                    <a:pt x="3405" y="15431"/>
                  </a:moveTo>
                  <a:cubicBezTo>
                    <a:pt x="3703" y="15431"/>
                    <a:pt x="3977" y="15692"/>
                    <a:pt x="3977" y="16002"/>
                  </a:cubicBezTo>
                  <a:cubicBezTo>
                    <a:pt x="3977" y="16300"/>
                    <a:pt x="3727" y="16562"/>
                    <a:pt x="3405" y="16562"/>
                  </a:cubicBezTo>
                  <a:cubicBezTo>
                    <a:pt x="3096" y="16562"/>
                    <a:pt x="2846" y="16312"/>
                    <a:pt x="2846" y="16002"/>
                  </a:cubicBezTo>
                  <a:cubicBezTo>
                    <a:pt x="2858" y="15692"/>
                    <a:pt x="3096" y="15431"/>
                    <a:pt x="3405" y="15431"/>
                  </a:cubicBezTo>
                  <a:close/>
                  <a:moveTo>
                    <a:pt x="7132" y="15431"/>
                  </a:moveTo>
                  <a:cubicBezTo>
                    <a:pt x="7430" y="15431"/>
                    <a:pt x="7692" y="15692"/>
                    <a:pt x="7692" y="16002"/>
                  </a:cubicBezTo>
                  <a:cubicBezTo>
                    <a:pt x="7692" y="16300"/>
                    <a:pt x="7442" y="16562"/>
                    <a:pt x="7132" y="16562"/>
                  </a:cubicBezTo>
                  <a:cubicBezTo>
                    <a:pt x="6834" y="16562"/>
                    <a:pt x="6560" y="16312"/>
                    <a:pt x="6560" y="16002"/>
                  </a:cubicBezTo>
                  <a:cubicBezTo>
                    <a:pt x="6584" y="15692"/>
                    <a:pt x="6822" y="15431"/>
                    <a:pt x="7132" y="15431"/>
                  </a:cubicBezTo>
                  <a:close/>
                  <a:moveTo>
                    <a:pt x="10871" y="15431"/>
                  </a:moveTo>
                  <a:cubicBezTo>
                    <a:pt x="11168" y="15431"/>
                    <a:pt x="11430" y="15692"/>
                    <a:pt x="11430" y="16002"/>
                  </a:cubicBezTo>
                  <a:cubicBezTo>
                    <a:pt x="11430" y="16300"/>
                    <a:pt x="11180" y="16562"/>
                    <a:pt x="10871" y="16562"/>
                  </a:cubicBezTo>
                  <a:cubicBezTo>
                    <a:pt x="10573" y="16562"/>
                    <a:pt x="10299" y="16312"/>
                    <a:pt x="10299" y="16002"/>
                  </a:cubicBezTo>
                  <a:cubicBezTo>
                    <a:pt x="10299" y="15692"/>
                    <a:pt x="10549" y="15431"/>
                    <a:pt x="10871" y="15431"/>
                  </a:cubicBezTo>
                  <a:close/>
                  <a:moveTo>
                    <a:pt x="14585" y="15431"/>
                  </a:moveTo>
                  <a:cubicBezTo>
                    <a:pt x="14883" y="15431"/>
                    <a:pt x="15157" y="15692"/>
                    <a:pt x="15157" y="16002"/>
                  </a:cubicBezTo>
                  <a:cubicBezTo>
                    <a:pt x="15157" y="16300"/>
                    <a:pt x="14895" y="16562"/>
                    <a:pt x="14585" y="16562"/>
                  </a:cubicBezTo>
                  <a:cubicBezTo>
                    <a:pt x="14288" y="16562"/>
                    <a:pt x="14014" y="16312"/>
                    <a:pt x="14014" y="16002"/>
                  </a:cubicBezTo>
                  <a:cubicBezTo>
                    <a:pt x="14038" y="15692"/>
                    <a:pt x="14276" y="15431"/>
                    <a:pt x="14585" y="15431"/>
                  </a:cubicBezTo>
                  <a:close/>
                  <a:moveTo>
                    <a:pt x="18324" y="15431"/>
                  </a:moveTo>
                  <a:cubicBezTo>
                    <a:pt x="18622" y="15431"/>
                    <a:pt x="18883" y="15692"/>
                    <a:pt x="18883" y="16002"/>
                  </a:cubicBezTo>
                  <a:cubicBezTo>
                    <a:pt x="18883" y="16300"/>
                    <a:pt x="18633" y="16562"/>
                    <a:pt x="18324" y="16562"/>
                  </a:cubicBezTo>
                  <a:cubicBezTo>
                    <a:pt x="18026" y="16562"/>
                    <a:pt x="17752" y="16312"/>
                    <a:pt x="17752" y="16002"/>
                  </a:cubicBezTo>
                  <a:cubicBezTo>
                    <a:pt x="17752" y="15692"/>
                    <a:pt x="18014" y="15431"/>
                    <a:pt x="18324" y="15431"/>
                  </a:cubicBezTo>
                  <a:close/>
                  <a:moveTo>
                    <a:pt x="22039" y="15431"/>
                  </a:moveTo>
                  <a:cubicBezTo>
                    <a:pt x="22336" y="15431"/>
                    <a:pt x="22610" y="15692"/>
                    <a:pt x="22610" y="16002"/>
                  </a:cubicBezTo>
                  <a:cubicBezTo>
                    <a:pt x="22610" y="16300"/>
                    <a:pt x="22360" y="16562"/>
                    <a:pt x="22039" y="16562"/>
                  </a:cubicBezTo>
                  <a:cubicBezTo>
                    <a:pt x="21729" y="16562"/>
                    <a:pt x="21479" y="16312"/>
                    <a:pt x="21479" y="16002"/>
                  </a:cubicBezTo>
                  <a:cubicBezTo>
                    <a:pt x="21491" y="15692"/>
                    <a:pt x="21729" y="15431"/>
                    <a:pt x="22039" y="15431"/>
                  </a:cubicBezTo>
                  <a:close/>
                  <a:moveTo>
                    <a:pt x="25777" y="15431"/>
                  </a:moveTo>
                  <a:cubicBezTo>
                    <a:pt x="26075" y="15431"/>
                    <a:pt x="26349" y="15692"/>
                    <a:pt x="26349" y="16002"/>
                  </a:cubicBezTo>
                  <a:cubicBezTo>
                    <a:pt x="26349" y="16300"/>
                    <a:pt x="26087" y="16562"/>
                    <a:pt x="25777" y="16562"/>
                  </a:cubicBezTo>
                  <a:cubicBezTo>
                    <a:pt x="25468" y="16562"/>
                    <a:pt x="25206" y="16312"/>
                    <a:pt x="25206" y="16002"/>
                  </a:cubicBezTo>
                  <a:cubicBezTo>
                    <a:pt x="25218" y="15692"/>
                    <a:pt x="25468" y="15431"/>
                    <a:pt x="25777" y="15431"/>
                  </a:cubicBezTo>
                  <a:close/>
                  <a:moveTo>
                    <a:pt x="29504" y="15431"/>
                  </a:moveTo>
                  <a:cubicBezTo>
                    <a:pt x="29801" y="15431"/>
                    <a:pt x="30063" y="15692"/>
                    <a:pt x="30063" y="16002"/>
                  </a:cubicBezTo>
                  <a:cubicBezTo>
                    <a:pt x="30063" y="16300"/>
                    <a:pt x="29813" y="16562"/>
                    <a:pt x="29504" y="16562"/>
                  </a:cubicBezTo>
                  <a:cubicBezTo>
                    <a:pt x="29182" y="16562"/>
                    <a:pt x="28932" y="16312"/>
                    <a:pt x="28932" y="16002"/>
                  </a:cubicBezTo>
                  <a:cubicBezTo>
                    <a:pt x="28944" y="15692"/>
                    <a:pt x="29182" y="15431"/>
                    <a:pt x="29504" y="15431"/>
                  </a:cubicBezTo>
                  <a:close/>
                  <a:moveTo>
                    <a:pt x="33230" y="15431"/>
                  </a:moveTo>
                  <a:cubicBezTo>
                    <a:pt x="33528" y="15431"/>
                    <a:pt x="33802" y="15692"/>
                    <a:pt x="33802" y="16002"/>
                  </a:cubicBezTo>
                  <a:cubicBezTo>
                    <a:pt x="33802" y="16300"/>
                    <a:pt x="33552" y="16562"/>
                    <a:pt x="33230" y="16562"/>
                  </a:cubicBezTo>
                  <a:cubicBezTo>
                    <a:pt x="32921" y="16562"/>
                    <a:pt x="32671" y="16312"/>
                    <a:pt x="32671" y="16002"/>
                  </a:cubicBezTo>
                  <a:cubicBezTo>
                    <a:pt x="32671" y="15692"/>
                    <a:pt x="32921" y="15431"/>
                    <a:pt x="33230" y="15431"/>
                  </a:cubicBezTo>
                  <a:close/>
                  <a:moveTo>
                    <a:pt x="36957" y="15431"/>
                  </a:moveTo>
                  <a:cubicBezTo>
                    <a:pt x="37255" y="15431"/>
                    <a:pt x="37517" y="15692"/>
                    <a:pt x="37517" y="16002"/>
                  </a:cubicBezTo>
                  <a:cubicBezTo>
                    <a:pt x="37517" y="16300"/>
                    <a:pt x="37267" y="16562"/>
                    <a:pt x="36957" y="16562"/>
                  </a:cubicBezTo>
                  <a:cubicBezTo>
                    <a:pt x="36648" y="16562"/>
                    <a:pt x="36386" y="16312"/>
                    <a:pt x="36386" y="16002"/>
                  </a:cubicBezTo>
                  <a:cubicBezTo>
                    <a:pt x="36409" y="15692"/>
                    <a:pt x="36648" y="15431"/>
                    <a:pt x="36957" y="15431"/>
                  </a:cubicBezTo>
                  <a:close/>
                  <a:moveTo>
                    <a:pt x="40672" y="15431"/>
                  </a:moveTo>
                  <a:cubicBezTo>
                    <a:pt x="40970" y="15431"/>
                    <a:pt x="41243" y="15692"/>
                    <a:pt x="41243" y="16002"/>
                  </a:cubicBezTo>
                  <a:cubicBezTo>
                    <a:pt x="41243" y="16300"/>
                    <a:pt x="40993" y="16562"/>
                    <a:pt x="40672" y="16562"/>
                  </a:cubicBezTo>
                  <a:cubicBezTo>
                    <a:pt x="40374" y="16562"/>
                    <a:pt x="40112" y="16312"/>
                    <a:pt x="40112" y="16002"/>
                  </a:cubicBezTo>
                  <a:cubicBezTo>
                    <a:pt x="40124" y="15692"/>
                    <a:pt x="40362" y="15431"/>
                    <a:pt x="40672" y="15431"/>
                  </a:cubicBezTo>
                  <a:close/>
                  <a:moveTo>
                    <a:pt x="44410" y="15431"/>
                  </a:moveTo>
                  <a:cubicBezTo>
                    <a:pt x="44708" y="15431"/>
                    <a:pt x="44982" y="15692"/>
                    <a:pt x="44982" y="16002"/>
                  </a:cubicBezTo>
                  <a:cubicBezTo>
                    <a:pt x="44982" y="16300"/>
                    <a:pt x="44720" y="16562"/>
                    <a:pt x="44410" y="16562"/>
                  </a:cubicBezTo>
                  <a:cubicBezTo>
                    <a:pt x="44113" y="16562"/>
                    <a:pt x="43851" y="16312"/>
                    <a:pt x="43851" y="16002"/>
                  </a:cubicBezTo>
                  <a:cubicBezTo>
                    <a:pt x="43851" y="15692"/>
                    <a:pt x="44101" y="15431"/>
                    <a:pt x="44410" y="15431"/>
                  </a:cubicBezTo>
                  <a:close/>
                  <a:moveTo>
                    <a:pt x="48137" y="15431"/>
                  </a:moveTo>
                  <a:cubicBezTo>
                    <a:pt x="48435" y="15431"/>
                    <a:pt x="48697" y="15692"/>
                    <a:pt x="48697" y="16002"/>
                  </a:cubicBezTo>
                  <a:cubicBezTo>
                    <a:pt x="48697" y="16300"/>
                    <a:pt x="48447" y="16562"/>
                    <a:pt x="48137" y="16562"/>
                  </a:cubicBezTo>
                  <a:cubicBezTo>
                    <a:pt x="47839" y="16562"/>
                    <a:pt x="47566" y="16312"/>
                    <a:pt x="47566" y="16002"/>
                  </a:cubicBezTo>
                  <a:cubicBezTo>
                    <a:pt x="47578" y="15692"/>
                    <a:pt x="47839" y="15431"/>
                    <a:pt x="48137" y="15431"/>
                  </a:cubicBezTo>
                  <a:close/>
                  <a:moveTo>
                    <a:pt x="51864" y="15431"/>
                  </a:moveTo>
                  <a:cubicBezTo>
                    <a:pt x="52161" y="15431"/>
                    <a:pt x="52435" y="15692"/>
                    <a:pt x="52435" y="16002"/>
                  </a:cubicBezTo>
                  <a:cubicBezTo>
                    <a:pt x="52435" y="16300"/>
                    <a:pt x="52185" y="16562"/>
                    <a:pt x="51864" y="16562"/>
                  </a:cubicBezTo>
                  <a:cubicBezTo>
                    <a:pt x="51566" y="16562"/>
                    <a:pt x="51304" y="16312"/>
                    <a:pt x="51304" y="16002"/>
                  </a:cubicBezTo>
                  <a:cubicBezTo>
                    <a:pt x="51304" y="15692"/>
                    <a:pt x="51554" y="15431"/>
                    <a:pt x="51864" y="15431"/>
                  </a:cubicBezTo>
                  <a:close/>
                  <a:moveTo>
                    <a:pt x="55602" y="15431"/>
                  </a:moveTo>
                  <a:cubicBezTo>
                    <a:pt x="55900" y="15431"/>
                    <a:pt x="56174" y="15692"/>
                    <a:pt x="56174" y="16002"/>
                  </a:cubicBezTo>
                  <a:cubicBezTo>
                    <a:pt x="56174" y="16300"/>
                    <a:pt x="55912" y="16562"/>
                    <a:pt x="55602" y="16562"/>
                  </a:cubicBezTo>
                  <a:cubicBezTo>
                    <a:pt x="55293" y="16562"/>
                    <a:pt x="55043" y="16312"/>
                    <a:pt x="55043" y="16002"/>
                  </a:cubicBezTo>
                  <a:cubicBezTo>
                    <a:pt x="55043" y="15692"/>
                    <a:pt x="55293" y="15431"/>
                    <a:pt x="55602" y="15431"/>
                  </a:cubicBezTo>
                  <a:close/>
                  <a:moveTo>
                    <a:pt x="59329" y="15431"/>
                  </a:moveTo>
                  <a:cubicBezTo>
                    <a:pt x="59627" y="15431"/>
                    <a:pt x="59889" y="15692"/>
                    <a:pt x="59889" y="16002"/>
                  </a:cubicBezTo>
                  <a:cubicBezTo>
                    <a:pt x="59889" y="16300"/>
                    <a:pt x="59639" y="16562"/>
                    <a:pt x="59329" y="16562"/>
                  </a:cubicBezTo>
                  <a:cubicBezTo>
                    <a:pt x="59008" y="16562"/>
                    <a:pt x="58757" y="16312"/>
                    <a:pt x="58757" y="16002"/>
                  </a:cubicBezTo>
                  <a:cubicBezTo>
                    <a:pt x="58757" y="15692"/>
                    <a:pt x="59008" y="15431"/>
                    <a:pt x="59329" y="15431"/>
                  </a:cubicBezTo>
                  <a:close/>
                  <a:moveTo>
                    <a:pt x="63056" y="15431"/>
                  </a:moveTo>
                  <a:cubicBezTo>
                    <a:pt x="63353" y="15431"/>
                    <a:pt x="63627" y="15692"/>
                    <a:pt x="63627" y="16002"/>
                  </a:cubicBezTo>
                  <a:cubicBezTo>
                    <a:pt x="63627" y="16300"/>
                    <a:pt x="63377" y="16562"/>
                    <a:pt x="63056" y="16562"/>
                  </a:cubicBezTo>
                  <a:cubicBezTo>
                    <a:pt x="62746" y="16562"/>
                    <a:pt x="62496" y="16312"/>
                    <a:pt x="62496" y="16002"/>
                  </a:cubicBezTo>
                  <a:cubicBezTo>
                    <a:pt x="62496" y="15692"/>
                    <a:pt x="62746" y="15431"/>
                    <a:pt x="63056" y="15431"/>
                  </a:cubicBezTo>
                  <a:close/>
                  <a:moveTo>
                    <a:pt x="66782" y="15431"/>
                  </a:moveTo>
                  <a:cubicBezTo>
                    <a:pt x="67080" y="15431"/>
                    <a:pt x="67342" y="15692"/>
                    <a:pt x="67342" y="16002"/>
                  </a:cubicBezTo>
                  <a:cubicBezTo>
                    <a:pt x="67342" y="16300"/>
                    <a:pt x="67092" y="16562"/>
                    <a:pt x="66782" y="16562"/>
                  </a:cubicBezTo>
                  <a:cubicBezTo>
                    <a:pt x="66473" y="16562"/>
                    <a:pt x="66211" y="16312"/>
                    <a:pt x="66211" y="16002"/>
                  </a:cubicBezTo>
                  <a:cubicBezTo>
                    <a:pt x="66235" y="15692"/>
                    <a:pt x="66473" y="15431"/>
                    <a:pt x="66782" y="15431"/>
                  </a:cubicBezTo>
                  <a:close/>
                  <a:moveTo>
                    <a:pt x="70509" y="15431"/>
                  </a:moveTo>
                  <a:cubicBezTo>
                    <a:pt x="70807" y="15431"/>
                    <a:pt x="71080" y="15692"/>
                    <a:pt x="71080" y="16002"/>
                  </a:cubicBezTo>
                  <a:cubicBezTo>
                    <a:pt x="71080" y="16300"/>
                    <a:pt x="70830" y="16562"/>
                    <a:pt x="70509" y="16562"/>
                  </a:cubicBezTo>
                  <a:cubicBezTo>
                    <a:pt x="70199" y="16562"/>
                    <a:pt x="69949" y="16312"/>
                    <a:pt x="69949" y="16002"/>
                  </a:cubicBezTo>
                  <a:cubicBezTo>
                    <a:pt x="69949" y="15692"/>
                    <a:pt x="70199" y="15431"/>
                    <a:pt x="70509" y="15431"/>
                  </a:cubicBezTo>
                  <a:close/>
                  <a:moveTo>
                    <a:pt x="74236" y="15431"/>
                  </a:moveTo>
                  <a:cubicBezTo>
                    <a:pt x="74533" y="15431"/>
                    <a:pt x="74795" y="15692"/>
                    <a:pt x="74795" y="16002"/>
                  </a:cubicBezTo>
                  <a:cubicBezTo>
                    <a:pt x="74795" y="16300"/>
                    <a:pt x="74545" y="16562"/>
                    <a:pt x="74236" y="16562"/>
                  </a:cubicBezTo>
                  <a:cubicBezTo>
                    <a:pt x="73938" y="16562"/>
                    <a:pt x="73676" y="16312"/>
                    <a:pt x="73676" y="16002"/>
                  </a:cubicBezTo>
                  <a:cubicBezTo>
                    <a:pt x="73676" y="15692"/>
                    <a:pt x="73926" y="15431"/>
                    <a:pt x="74236" y="15431"/>
                  </a:cubicBezTo>
                  <a:close/>
                  <a:moveTo>
                    <a:pt x="77855" y="15431"/>
                  </a:moveTo>
                  <a:cubicBezTo>
                    <a:pt x="78153" y="15431"/>
                    <a:pt x="78415" y="15692"/>
                    <a:pt x="78415" y="16002"/>
                  </a:cubicBezTo>
                  <a:cubicBezTo>
                    <a:pt x="78415" y="16300"/>
                    <a:pt x="78165" y="16562"/>
                    <a:pt x="77855" y="16562"/>
                  </a:cubicBezTo>
                  <a:cubicBezTo>
                    <a:pt x="77546" y="16562"/>
                    <a:pt x="77284" y="16312"/>
                    <a:pt x="77284" y="16002"/>
                  </a:cubicBezTo>
                  <a:cubicBezTo>
                    <a:pt x="77284" y="15692"/>
                    <a:pt x="77546" y="15431"/>
                    <a:pt x="77855" y="15431"/>
                  </a:cubicBezTo>
                  <a:close/>
                  <a:moveTo>
                    <a:pt x="81570" y="15431"/>
                  </a:moveTo>
                  <a:cubicBezTo>
                    <a:pt x="81868" y="15431"/>
                    <a:pt x="82141" y="15692"/>
                    <a:pt x="82141" y="16002"/>
                  </a:cubicBezTo>
                  <a:cubicBezTo>
                    <a:pt x="82141" y="16300"/>
                    <a:pt x="81879" y="16562"/>
                    <a:pt x="81570" y="16562"/>
                  </a:cubicBezTo>
                  <a:cubicBezTo>
                    <a:pt x="81260" y="16562"/>
                    <a:pt x="81010" y="16312"/>
                    <a:pt x="81010" y="16002"/>
                  </a:cubicBezTo>
                  <a:cubicBezTo>
                    <a:pt x="81022" y="15692"/>
                    <a:pt x="81260" y="15431"/>
                    <a:pt x="81570" y="15431"/>
                  </a:cubicBezTo>
                  <a:close/>
                  <a:moveTo>
                    <a:pt x="85308" y="15431"/>
                  </a:moveTo>
                  <a:cubicBezTo>
                    <a:pt x="85606" y="15431"/>
                    <a:pt x="85880" y="15692"/>
                    <a:pt x="85880" y="16002"/>
                  </a:cubicBezTo>
                  <a:cubicBezTo>
                    <a:pt x="85880" y="16300"/>
                    <a:pt x="85618" y="16562"/>
                    <a:pt x="85308" y="16562"/>
                  </a:cubicBezTo>
                  <a:cubicBezTo>
                    <a:pt x="84999" y="16562"/>
                    <a:pt x="84749" y="16312"/>
                    <a:pt x="84749" y="16002"/>
                  </a:cubicBezTo>
                  <a:cubicBezTo>
                    <a:pt x="84749" y="15692"/>
                    <a:pt x="84999" y="15431"/>
                    <a:pt x="85308" y="15431"/>
                  </a:cubicBezTo>
                  <a:close/>
                  <a:moveTo>
                    <a:pt x="89035" y="15431"/>
                  </a:moveTo>
                  <a:cubicBezTo>
                    <a:pt x="89333" y="15431"/>
                    <a:pt x="89595" y="15692"/>
                    <a:pt x="89595" y="16002"/>
                  </a:cubicBezTo>
                  <a:cubicBezTo>
                    <a:pt x="89595" y="16300"/>
                    <a:pt x="89345" y="16562"/>
                    <a:pt x="89035" y="16562"/>
                  </a:cubicBezTo>
                  <a:cubicBezTo>
                    <a:pt x="88714" y="16562"/>
                    <a:pt x="88464" y="16312"/>
                    <a:pt x="88464" y="16002"/>
                  </a:cubicBezTo>
                  <a:cubicBezTo>
                    <a:pt x="88475" y="15692"/>
                    <a:pt x="88714" y="15431"/>
                    <a:pt x="89035" y="15431"/>
                  </a:cubicBezTo>
                  <a:close/>
                  <a:moveTo>
                    <a:pt x="92762" y="15431"/>
                  </a:moveTo>
                  <a:cubicBezTo>
                    <a:pt x="93059" y="15431"/>
                    <a:pt x="93333" y="15692"/>
                    <a:pt x="93333" y="16002"/>
                  </a:cubicBezTo>
                  <a:cubicBezTo>
                    <a:pt x="93333" y="16300"/>
                    <a:pt x="93071" y="16562"/>
                    <a:pt x="92762" y="16562"/>
                  </a:cubicBezTo>
                  <a:cubicBezTo>
                    <a:pt x="92452" y="16562"/>
                    <a:pt x="92202" y="16312"/>
                    <a:pt x="92202" y="16002"/>
                  </a:cubicBezTo>
                  <a:cubicBezTo>
                    <a:pt x="92202" y="15692"/>
                    <a:pt x="92452" y="15431"/>
                    <a:pt x="92762" y="15431"/>
                  </a:cubicBezTo>
                  <a:close/>
                  <a:moveTo>
                    <a:pt x="96488" y="15431"/>
                  </a:moveTo>
                  <a:cubicBezTo>
                    <a:pt x="96786" y="15431"/>
                    <a:pt x="97048" y="15692"/>
                    <a:pt x="97048" y="16002"/>
                  </a:cubicBezTo>
                  <a:cubicBezTo>
                    <a:pt x="97048" y="16300"/>
                    <a:pt x="96798" y="16562"/>
                    <a:pt x="96488" y="16562"/>
                  </a:cubicBezTo>
                  <a:cubicBezTo>
                    <a:pt x="96191" y="16562"/>
                    <a:pt x="95917" y="16312"/>
                    <a:pt x="95917" y="16002"/>
                  </a:cubicBezTo>
                  <a:cubicBezTo>
                    <a:pt x="95917" y="15692"/>
                    <a:pt x="96179" y="15431"/>
                    <a:pt x="96488" y="15431"/>
                  </a:cubicBezTo>
                  <a:close/>
                  <a:moveTo>
                    <a:pt x="100203" y="15431"/>
                  </a:moveTo>
                  <a:cubicBezTo>
                    <a:pt x="100501" y="15431"/>
                    <a:pt x="100775" y="15692"/>
                    <a:pt x="100775" y="16002"/>
                  </a:cubicBezTo>
                  <a:cubicBezTo>
                    <a:pt x="100775" y="16300"/>
                    <a:pt x="100513" y="16562"/>
                    <a:pt x="100203" y="16562"/>
                  </a:cubicBezTo>
                  <a:cubicBezTo>
                    <a:pt x="99905" y="16562"/>
                    <a:pt x="99644" y="16312"/>
                    <a:pt x="99644" y="16002"/>
                  </a:cubicBezTo>
                  <a:cubicBezTo>
                    <a:pt x="99655" y="15692"/>
                    <a:pt x="99894" y="15431"/>
                    <a:pt x="100203" y="15431"/>
                  </a:cubicBezTo>
                  <a:close/>
                  <a:moveTo>
                    <a:pt x="103942" y="15431"/>
                  </a:moveTo>
                  <a:cubicBezTo>
                    <a:pt x="104239" y="15431"/>
                    <a:pt x="104513" y="15692"/>
                    <a:pt x="104513" y="16002"/>
                  </a:cubicBezTo>
                  <a:cubicBezTo>
                    <a:pt x="104513" y="16300"/>
                    <a:pt x="104251" y="16562"/>
                    <a:pt x="103942" y="16562"/>
                  </a:cubicBezTo>
                  <a:cubicBezTo>
                    <a:pt x="103644" y="16562"/>
                    <a:pt x="103382" y="16312"/>
                    <a:pt x="103382" y="16002"/>
                  </a:cubicBezTo>
                  <a:cubicBezTo>
                    <a:pt x="103382" y="15692"/>
                    <a:pt x="103632" y="15431"/>
                    <a:pt x="103942" y="15431"/>
                  </a:cubicBezTo>
                  <a:close/>
                  <a:moveTo>
                    <a:pt x="107668" y="15431"/>
                  </a:moveTo>
                  <a:cubicBezTo>
                    <a:pt x="107966" y="15431"/>
                    <a:pt x="108228" y="15692"/>
                    <a:pt x="108228" y="16002"/>
                  </a:cubicBezTo>
                  <a:cubicBezTo>
                    <a:pt x="108228" y="16300"/>
                    <a:pt x="107978" y="16562"/>
                    <a:pt x="107668" y="16562"/>
                  </a:cubicBezTo>
                  <a:cubicBezTo>
                    <a:pt x="107371" y="16562"/>
                    <a:pt x="107097" y="16312"/>
                    <a:pt x="107097" y="16002"/>
                  </a:cubicBezTo>
                  <a:cubicBezTo>
                    <a:pt x="107109" y="15692"/>
                    <a:pt x="107347" y="15431"/>
                    <a:pt x="107668" y="15431"/>
                  </a:cubicBezTo>
                  <a:close/>
                  <a:moveTo>
                    <a:pt x="111395" y="15431"/>
                  </a:moveTo>
                  <a:cubicBezTo>
                    <a:pt x="111693" y="15431"/>
                    <a:pt x="111967" y="15692"/>
                    <a:pt x="111967" y="16002"/>
                  </a:cubicBezTo>
                  <a:cubicBezTo>
                    <a:pt x="111967" y="16300"/>
                    <a:pt x="111705" y="16562"/>
                    <a:pt x="111395" y="16562"/>
                  </a:cubicBezTo>
                  <a:cubicBezTo>
                    <a:pt x="111085" y="16562"/>
                    <a:pt x="110835" y="16312"/>
                    <a:pt x="110835" y="16002"/>
                  </a:cubicBezTo>
                  <a:cubicBezTo>
                    <a:pt x="110835" y="15692"/>
                    <a:pt x="111085" y="15431"/>
                    <a:pt x="111395" y="15431"/>
                  </a:cubicBezTo>
                  <a:close/>
                  <a:moveTo>
                    <a:pt x="115122" y="15431"/>
                  </a:moveTo>
                  <a:cubicBezTo>
                    <a:pt x="115419" y="15431"/>
                    <a:pt x="115681" y="15692"/>
                    <a:pt x="115681" y="16002"/>
                  </a:cubicBezTo>
                  <a:cubicBezTo>
                    <a:pt x="115681" y="16300"/>
                    <a:pt x="115431" y="16562"/>
                    <a:pt x="115122" y="16562"/>
                  </a:cubicBezTo>
                  <a:cubicBezTo>
                    <a:pt x="114812" y="16562"/>
                    <a:pt x="114550" y="16312"/>
                    <a:pt x="114550" y="16002"/>
                  </a:cubicBezTo>
                  <a:cubicBezTo>
                    <a:pt x="114574" y="15692"/>
                    <a:pt x="114812" y="15431"/>
                    <a:pt x="115122" y="15431"/>
                  </a:cubicBezTo>
                  <a:close/>
                  <a:moveTo>
                    <a:pt x="118860" y="15431"/>
                  </a:moveTo>
                  <a:cubicBezTo>
                    <a:pt x="119158" y="15431"/>
                    <a:pt x="119420" y="15692"/>
                    <a:pt x="119420" y="16002"/>
                  </a:cubicBezTo>
                  <a:cubicBezTo>
                    <a:pt x="119420" y="16300"/>
                    <a:pt x="119170" y="16562"/>
                    <a:pt x="118860" y="16562"/>
                  </a:cubicBezTo>
                  <a:cubicBezTo>
                    <a:pt x="118539" y="16562"/>
                    <a:pt x="118289" y="16312"/>
                    <a:pt x="118289" y="16002"/>
                  </a:cubicBezTo>
                  <a:cubicBezTo>
                    <a:pt x="118289" y="15692"/>
                    <a:pt x="118539" y="15431"/>
                    <a:pt x="118860" y="15431"/>
                  </a:cubicBezTo>
                  <a:close/>
                  <a:moveTo>
                    <a:pt x="122575" y="15431"/>
                  </a:moveTo>
                  <a:cubicBezTo>
                    <a:pt x="122873" y="15431"/>
                    <a:pt x="123146" y="15692"/>
                    <a:pt x="123146" y="16002"/>
                  </a:cubicBezTo>
                  <a:cubicBezTo>
                    <a:pt x="123146" y="16300"/>
                    <a:pt x="122885" y="16562"/>
                    <a:pt x="122575" y="16562"/>
                  </a:cubicBezTo>
                  <a:cubicBezTo>
                    <a:pt x="122265" y="16562"/>
                    <a:pt x="122015" y="16312"/>
                    <a:pt x="122015" y="16002"/>
                  </a:cubicBezTo>
                  <a:cubicBezTo>
                    <a:pt x="122027" y="15692"/>
                    <a:pt x="122277" y="15431"/>
                    <a:pt x="122575" y="15431"/>
                  </a:cubicBezTo>
                  <a:close/>
                  <a:moveTo>
                    <a:pt x="126314" y="15431"/>
                  </a:moveTo>
                  <a:cubicBezTo>
                    <a:pt x="126611" y="15431"/>
                    <a:pt x="126873" y="15692"/>
                    <a:pt x="126873" y="16002"/>
                  </a:cubicBezTo>
                  <a:cubicBezTo>
                    <a:pt x="126873" y="16300"/>
                    <a:pt x="126623" y="16562"/>
                    <a:pt x="126314" y="16562"/>
                  </a:cubicBezTo>
                  <a:cubicBezTo>
                    <a:pt x="126004" y="16562"/>
                    <a:pt x="125742" y="16312"/>
                    <a:pt x="125742" y="16002"/>
                  </a:cubicBezTo>
                  <a:cubicBezTo>
                    <a:pt x="125742" y="15692"/>
                    <a:pt x="126004" y="15431"/>
                    <a:pt x="126314" y="15431"/>
                  </a:cubicBezTo>
                  <a:close/>
                  <a:moveTo>
                    <a:pt x="130028" y="15431"/>
                  </a:moveTo>
                  <a:cubicBezTo>
                    <a:pt x="130326" y="15431"/>
                    <a:pt x="130600" y="15692"/>
                    <a:pt x="130600" y="16002"/>
                  </a:cubicBezTo>
                  <a:cubicBezTo>
                    <a:pt x="130600" y="16300"/>
                    <a:pt x="130350" y="16562"/>
                    <a:pt x="130028" y="16562"/>
                  </a:cubicBezTo>
                  <a:cubicBezTo>
                    <a:pt x="129731" y="16562"/>
                    <a:pt x="129469" y="16312"/>
                    <a:pt x="129469" y="16002"/>
                  </a:cubicBezTo>
                  <a:cubicBezTo>
                    <a:pt x="129469" y="15692"/>
                    <a:pt x="129719" y="15431"/>
                    <a:pt x="130028" y="15431"/>
                  </a:cubicBezTo>
                  <a:close/>
                  <a:moveTo>
                    <a:pt x="133767" y="15431"/>
                  </a:moveTo>
                  <a:cubicBezTo>
                    <a:pt x="134065" y="15431"/>
                    <a:pt x="134326" y="15692"/>
                    <a:pt x="134326" y="16002"/>
                  </a:cubicBezTo>
                  <a:cubicBezTo>
                    <a:pt x="134326" y="16300"/>
                    <a:pt x="134076" y="16562"/>
                    <a:pt x="133767" y="16562"/>
                  </a:cubicBezTo>
                  <a:cubicBezTo>
                    <a:pt x="133469" y="16562"/>
                    <a:pt x="133207" y="16312"/>
                    <a:pt x="133207" y="16002"/>
                  </a:cubicBezTo>
                  <a:cubicBezTo>
                    <a:pt x="133207" y="15692"/>
                    <a:pt x="133457" y="15431"/>
                    <a:pt x="133767" y="15431"/>
                  </a:cubicBezTo>
                  <a:close/>
                  <a:moveTo>
                    <a:pt x="1548" y="17300"/>
                  </a:moveTo>
                  <a:cubicBezTo>
                    <a:pt x="1846" y="17300"/>
                    <a:pt x="2119" y="17550"/>
                    <a:pt x="2119" y="17859"/>
                  </a:cubicBezTo>
                  <a:cubicBezTo>
                    <a:pt x="2119" y="18157"/>
                    <a:pt x="1858" y="18431"/>
                    <a:pt x="1548" y="18431"/>
                  </a:cubicBezTo>
                  <a:cubicBezTo>
                    <a:pt x="1238" y="18431"/>
                    <a:pt x="988" y="18169"/>
                    <a:pt x="988" y="17859"/>
                  </a:cubicBezTo>
                  <a:cubicBezTo>
                    <a:pt x="988" y="17550"/>
                    <a:pt x="1238" y="17300"/>
                    <a:pt x="1548" y="17300"/>
                  </a:cubicBezTo>
                  <a:close/>
                  <a:moveTo>
                    <a:pt x="5287" y="17300"/>
                  </a:moveTo>
                  <a:cubicBezTo>
                    <a:pt x="5596" y="17300"/>
                    <a:pt x="5846" y="17550"/>
                    <a:pt x="5846" y="17859"/>
                  </a:cubicBezTo>
                  <a:cubicBezTo>
                    <a:pt x="5846" y="18169"/>
                    <a:pt x="5596" y="18431"/>
                    <a:pt x="5287" y="18431"/>
                  </a:cubicBezTo>
                  <a:cubicBezTo>
                    <a:pt x="4977" y="18431"/>
                    <a:pt x="4715" y="18169"/>
                    <a:pt x="4715" y="17859"/>
                  </a:cubicBezTo>
                  <a:cubicBezTo>
                    <a:pt x="4715" y="17550"/>
                    <a:pt x="4977" y="17300"/>
                    <a:pt x="5287" y="17300"/>
                  </a:cubicBezTo>
                  <a:close/>
                  <a:moveTo>
                    <a:pt x="9001" y="17300"/>
                  </a:moveTo>
                  <a:cubicBezTo>
                    <a:pt x="9299" y="17300"/>
                    <a:pt x="9573" y="17550"/>
                    <a:pt x="9573" y="17859"/>
                  </a:cubicBezTo>
                  <a:cubicBezTo>
                    <a:pt x="9573" y="18157"/>
                    <a:pt x="9323" y="18431"/>
                    <a:pt x="9001" y="18431"/>
                  </a:cubicBezTo>
                  <a:cubicBezTo>
                    <a:pt x="8704" y="18431"/>
                    <a:pt x="8442" y="18169"/>
                    <a:pt x="8442" y="17859"/>
                  </a:cubicBezTo>
                  <a:cubicBezTo>
                    <a:pt x="8442" y="17550"/>
                    <a:pt x="8692" y="17300"/>
                    <a:pt x="9001" y="17300"/>
                  </a:cubicBezTo>
                  <a:close/>
                  <a:moveTo>
                    <a:pt x="12728" y="17300"/>
                  </a:moveTo>
                  <a:cubicBezTo>
                    <a:pt x="13037" y="17300"/>
                    <a:pt x="13288" y="17550"/>
                    <a:pt x="13288" y="17859"/>
                  </a:cubicBezTo>
                  <a:cubicBezTo>
                    <a:pt x="13288" y="18169"/>
                    <a:pt x="13037" y="18431"/>
                    <a:pt x="12728" y="18431"/>
                  </a:cubicBezTo>
                  <a:cubicBezTo>
                    <a:pt x="12418" y="18431"/>
                    <a:pt x="12156" y="18169"/>
                    <a:pt x="12156" y="17859"/>
                  </a:cubicBezTo>
                  <a:cubicBezTo>
                    <a:pt x="12156" y="17550"/>
                    <a:pt x="12418" y="17300"/>
                    <a:pt x="12728" y="17300"/>
                  </a:cubicBezTo>
                  <a:close/>
                  <a:moveTo>
                    <a:pt x="16466" y="17300"/>
                  </a:moveTo>
                  <a:cubicBezTo>
                    <a:pt x="16764" y="17300"/>
                    <a:pt x="17026" y="17550"/>
                    <a:pt x="17026" y="17859"/>
                  </a:cubicBezTo>
                  <a:cubicBezTo>
                    <a:pt x="17026" y="18157"/>
                    <a:pt x="16776" y="18431"/>
                    <a:pt x="16466" y="18431"/>
                  </a:cubicBezTo>
                  <a:cubicBezTo>
                    <a:pt x="16169" y="18431"/>
                    <a:pt x="15895" y="18169"/>
                    <a:pt x="15895" y="17859"/>
                  </a:cubicBezTo>
                  <a:cubicBezTo>
                    <a:pt x="15895" y="17550"/>
                    <a:pt x="16145" y="17300"/>
                    <a:pt x="16466" y="17300"/>
                  </a:cubicBezTo>
                  <a:close/>
                  <a:moveTo>
                    <a:pt x="20181" y="17300"/>
                  </a:moveTo>
                  <a:cubicBezTo>
                    <a:pt x="20491" y="17300"/>
                    <a:pt x="20753" y="17550"/>
                    <a:pt x="20753" y="17859"/>
                  </a:cubicBezTo>
                  <a:cubicBezTo>
                    <a:pt x="20753" y="18169"/>
                    <a:pt x="20491" y="18431"/>
                    <a:pt x="20181" y="18431"/>
                  </a:cubicBezTo>
                  <a:cubicBezTo>
                    <a:pt x="19872" y="18431"/>
                    <a:pt x="19622" y="18169"/>
                    <a:pt x="19622" y="17859"/>
                  </a:cubicBezTo>
                  <a:cubicBezTo>
                    <a:pt x="19622" y="17550"/>
                    <a:pt x="19872" y="17300"/>
                    <a:pt x="20181" y="17300"/>
                  </a:cubicBezTo>
                  <a:close/>
                  <a:moveTo>
                    <a:pt x="23920" y="17300"/>
                  </a:moveTo>
                  <a:cubicBezTo>
                    <a:pt x="24217" y="17300"/>
                    <a:pt x="24479" y="17550"/>
                    <a:pt x="24479" y="17859"/>
                  </a:cubicBezTo>
                  <a:cubicBezTo>
                    <a:pt x="24479" y="18157"/>
                    <a:pt x="24229" y="18431"/>
                    <a:pt x="23920" y="18431"/>
                  </a:cubicBezTo>
                  <a:cubicBezTo>
                    <a:pt x="23610" y="18431"/>
                    <a:pt x="23348" y="18169"/>
                    <a:pt x="23348" y="17859"/>
                  </a:cubicBezTo>
                  <a:cubicBezTo>
                    <a:pt x="23348" y="17550"/>
                    <a:pt x="23610" y="17300"/>
                    <a:pt x="23920" y="17300"/>
                  </a:cubicBezTo>
                  <a:close/>
                  <a:moveTo>
                    <a:pt x="27635" y="17300"/>
                  </a:moveTo>
                  <a:cubicBezTo>
                    <a:pt x="27956" y="17300"/>
                    <a:pt x="28206" y="17550"/>
                    <a:pt x="28206" y="17859"/>
                  </a:cubicBezTo>
                  <a:cubicBezTo>
                    <a:pt x="28206" y="18169"/>
                    <a:pt x="27956" y="18431"/>
                    <a:pt x="27635" y="18431"/>
                  </a:cubicBezTo>
                  <a:cubicBezTo>
                    <a:pt x="27325" y="18431"/>
                    <a:pt x="27075" y="18169"/>
                    <a:pt x="27075" y="17859"/>
                  </a:cubicBezTo>
                  <a:cubicBezTo>
                    <a:pt x="27075" y="17550"/>
                    <a:pt x="27325" y="17300"/>
                    <a:pt x="27635" y="17300"/>
                  </a:cubicBezTo>
                  <a:close/>
                  <a:moveTo>
                    <a:pt x="31373" y="17300"/>
                  </a:moveTo>
                  <a:cubicBezTo>
                    <a:pt x="31671" y="17300"/>
                    <a:pt x="31945" y="17550"/>
                    <a:pt x="31945" y="17859"/>
                  </a:cubicBezTo>
                  <a:cubicBezTo>
                    <a:pt x="31945" y="18157"/>
                    <a:pt x="31683" y="18431"/>
                    <a:pt x="31373" y="18431"/>
                  </a:cubicBezTo>
                  <a:cubicBezTo>
                    <a:pt x="31064" y="18431"/>
                    <a:pt x="30814" y="18169"/>
                    <a:pt x="30814" y="17859"/>
                  </a:cubicBezTo>
                  <a:cubicBezTo>
                    <a:pt x="30814" y="17550"/>
                    <a:pt x="31064" y="17300"/>
                    <a:pt x="31373" y="17300"/>
                  </a:cubicBezTo>
                  <a:close/>
                  <a:moveTo>
                    <a:pt x="35100" y="17300"/>
                  </a:moveTo>
                  <a:cubicBezTo>
                    <a:pt x="35409" y="17300"/>
                    <a:pt x="35659" y="17550"/>
                    <a:pt x="35659" y="17859"/>
                  </a:cubicBezTo>
                  <a:cubicBezTo>
                    <a:pt x="35659" y="18169"/>
                    <a:pt x="35409" y="18431"/>
                    <a:pt x="35100" y="18431"/>
                  </a:cubicBezTo>
                  <a:cubicBezTo>
                    <a:pt x="34778" y="18431"/>
                    <a:pt x="34528" y="18169"/>
                    <a:pt x="34528" y="17859"/>
                  </a:cubicBezTo>
                  <a:cubicBezTo>
                    <a:pt x="34528" y="17550"/>
                    <a:pt x="34778" y="17300"/>
                    <a:pt x="35100" y="17300"/>
                  </a:cubicBezTo>
                  <a:close/>
                  <a:moveTo>
                    <a:pt x="38815" y="17300"/>
                  </a:moveTo>
                  <a:cubicBezTo>
                    <a:pt x="39112" y="17300"/>
                    <a:pt x="39386" y="17550"/>
                    <a:pt x="39386" y="17859"/>
                  </a:cubicBezTo>
                  <a:cubicBezTo>
                    <a:pt x="39386" y="18157"/>
                    <a:pt x="39124" y="18431"/>
                    <a:pt x="38815" y="18431"/>
                  </a:cubicBezTo>
                  <a:cubicBezTo>
                    <a:pt x="38517" y="18431"/>
                    <a:pt x="38255" y="18169"/>
                    <a:pt x="38255" y="17859"/>
                  </a:cubicBezTo>
                  <a:cubicBezTo>
                    <a:pt x="38267" y="17550"/>
                    <a:pt x="38505" y="17300"/>
                    <a:pt x="38815" y="17300"/>
                  </a:cubicBezTo>
                  <a:close/>
                  <a:moveTo>
                    <a:pt x="42553" y="17300"/>
                  </a:moveTo>
                  <a:cubicBezTo>
                    <a:pt x="42863" y="17300"/>
                    <a:pt x="43113" y="17550"/>
                    <a:pt x="43113" y="17859"/>
                  </a:cubicBezTo>
                  <a:cubicBezTo>
                    <a:pt x="43113" y="18169"/>
                    <a:pt x="42863" y="18431"/>
                    <a:pt x="42553" y="18431"/>
                  </a:cubicBezTo>
                  <a:cubicBezTo>
                    <a:pt x="42232" y="18431"/>
                    <a:pt x="41982" y="18169"/>
                    <a:pt x="41982" y="17859"/>
                  </a:cubicBezTo>
                  <a:cubicBezTo>
                    <a:pt x="41982" y="17550"/>
                    <a:pt x="42244" y="17300"/>
                    <a:pt x="42553" y="17300"/>
                  </a:cubicBezTo>
                  <a:close/>
                  <a:moveTo>
                    <a:pt x="46268" y="17300"/>
                  </a:moveTo>
                  <a:cubicBezTo>
                    <a:pt x="46565" y="17300"/>
                    <a:pt x="46839" y="17550"/>
                    <a:pt x="46839" y="17859"/>
                  </a:cubicBezTo>
                  <a:cubicBezTo>
                    <a:pt x="46839" y="18157"/>
                    <a:pt x="46589" y="18431"/>
                    <a:pt x="46268" y="18431"/>
                  </a:cubicBezTo>
                  <a:cubicBezTo>
                    <a:pt x="45970" y="18431"/>
                    <a:pt x="45708" y="18169"/>
                    <a:pt x="45708" y="17859"/>
                  </a:cubicBezTo>
                  <a:cubicBezTo>
                    <a:pt x="45720" y="17550"/>
                    <a:pt x="45958" y="17300"/>
                    <a:pt x="46268" y="17300"/>
                  </a:cubicBezTo>
                  <a:close/>
                  <a:moveTo>
                    <a:pt x="50006" y="17300"/>
                  </a:moveTo>
                  <a:cubicBezTo>
                    <a:pt x="50316" y="17300"/>
                    <a:pt x="50578" y="17550"/>
                    <a:pt x="50578" y="17859"/>
                  </a:cubicBezTo>
                  <a:cubicBezTo>
                    <a:pt x="50578" y="18169"/>
                    <a:pt x="50316" y="18431"/>
                    <a:pt x="50006" y="18431"/>
                  </a:cubicBezTo>
                  <a:cubicBezTo>
                    <a:pt x="49697" y="18431"/>
                    <a:pt x="49447" y="18169"/>
                    <a:pt x="49447" y="17859"/>
                  </a:cubicBezTo>
                  <a:cubicBezTo>
                    <a:pt x="49447" y="17550"/>
                    <a:pt x="49697" y="17300"/>
                    <a:pt x="50006" y="17300"/>
                  </a:cubicBezTo>
                  <a:close/>
                  <a:moveTo>
                    <a:pt x="53733" y="17300"/>
                  </a:moveTo>
                  <a:cubicBezTo>
                    <a:pt x="54031" y="17300"/>
                    <a:pt x="54293" y="17550"/>
                    <a:pt x="54293" y="17859"/>
                  </a:cubicBezTo>
                  <a:cubicBezTo>
                    <a:pt x="54293" y="18157"/>
                    <a:pt x="54043" y="18431"/>
                    <a:pt x="53733" y="18431"/>
                  </a:cubicBezTo>
                  <a:cubicBezTo>
                    <a:pt x="53412" y="18431"/>
                    <a:pt x="53162" y="18169"/>
                    <a:pt x="53162" y="17859"/>
                  </a:cubicBezTo>
                  <a:cubicBezTo>
                    <a:pt x="53173" y="17550"/>
                    <a:pt x="53412" y="17300"/>
                    <a:pt x="53733" y="17300"/>
                  </a:cubicBezTo>
                  <a:close/>
                  <a:moveTo>
                    <a:pt x="57460" y="17300"/>
                  </a:moveTo>
                  <a:cubicBezTo>
                    <a:pt x="57781" y="17300"/>
                    <a:pt x="58031" y="17550"/>
                    <a:pt x="58031" y="17859"/>
                  </a:cubicBezTo>
                  <a:cubicBezTo>
                    <a:pt x="58031" y="18169"/>
                    <a:pt x="57781" y="18431"/>
                    <a:pt x="57460" y="18431"/>
                  </a:cubicBezTo>
                  <a:cubicBezTo>
                    <a:pt x="57150" y="18431"/>
                    <a:pt x="56900" y="18169"/>
                    <a:pt x="56900" y="17859"/>
                  </a:cubicBezTo>
                  <a:cubicBezTo>
                    <a:pt x="56900" y="17550"/>
                    <a:pt x="57150" y="17300"/>
                    <a:pt x="57460" y="17300"/>
                  </a:cubicBezTo>
                  <a:close/>
                  <a:moveTo>
                    <a:pt x="61186" y="17300"/>
                  </a:moveTo>
                  <a:cubicBezTo>
                    <a:pt x="61484" y="17300"/>
                    <a:pt x="61746" y="17550"/>
                    <a:pt x="61746" y="17859"/>
                  </a:cubicBezTo>
                  <a:cubicBezTo>
                    <a:pt x="61746" y="18157"/>
                    <a:pt x="61496" y="18431"/>
                    <a:pt x="61186" y="18431"/>
                  </a:cubicBezTo>
                  <a:cubicBezTo>
                    <a:pt x="60877" y="18431"/>
                    <a:pt x="60615" y="18169"/>
                    <a:pt x="60615" y="17859"/>
                  </a:cubicBezTo>
                  <a:cubicBezTo>
                    <a:pt x="60639" y="17550"/>
                    <a:pt x="60877" y="17300"/>
                    <a:pt x="61186" y="17300"/>
                  </a:cubicBezTo>
                  <a:close/>
                  <a:moveTo>
                    <a:pt x="64925" y="17300"/>
                  </a:moveTo>
                  <a:cubicBezTo>
                    <a:pt x="65234" y="17300"/>
                    <a:pt x="65485" y="17550"/>
                    <a:pt x="65485" y="17859"/>
                  </a:cubicBezTo>
                  <a:cubicBezTo>
                    <a:pt x="65485" y="18169"/>
                    <a:pt x="65234" y="18431"/>
                    <a:pt x="64925" y="18431"/>
                  </a:cubicBezTo>
                  <a:cubicBezTo>
                    <a:pt x="64603" y="18431"/>
                    <a:pt x="64353" y="18169"/>
                    <a:pt x="64353" y="17859"/>
                  </a:cubicBezTo>
                  <a:cubicBezTo>
                    <a:pt x="64353" y="17550"/>
                    <a:pt x="64603" y="17300"/>
                    <a:pt x="64925" y="17300"/>
                  </a:cubicBezTo>
                  <a:close/>
                  <a:moveTo>
                    <a:pt x="68640" y="17300"/>
                  </a:moveTo>
                  <a:cubicBezTo>
                    <a:pt x="68937" y="17300"/>
                    <a:pt x="69211" y="17550"/>
                    <a:pt x="69211" y="17859"/>
                  </a:cubicBezTo>
                  <a:cubicBezTo>
                    <a:pt x="69211" y="18157"/>
                    <a:pt x="68949" y="18431"/>
                    <a:pt x="68640" y="18431"/>
                  </a:cubicBezTo>
                  <a:cubicBezTo>
                    <a:pt x="68330" y="18431"/>
                    <a:pt x="68080" y="18169"/>
                    <a:pt x="68080" y="17859"/>
                  </a:cubicBezTo>
                  <a:cubicBezTo>
                    <a:pt x="68092" y="17550"/>
                    <a:pt x="68330" y="17300"/>
                    <a:pt x="68640" y="17300"/>
                  </a:cubicBezTo>
                  <a:close/>
                  <a:moveTo>
                    <a:pt x="72366" y="17300"/>
                  </a:moveTo>
                  <a:cubicBezTo>
                    <a:pt x="72676" y="17300"/>
                    <a:pt x="72926" y="17550"/>
                    <a:pt x="72926" y="17859"/>
                  </a:cubicBezTo>
                  <a:cubicBezTo>
                    <a:pt x="72926" y="18169"/>
                    <a:pt x="72676" y="18431"/>
                    <a:pt x="72366" y="18431"/>
                  </a:cubicBezTo>
                  <a:cubicBezTo>
                    <a:pt x="72045" y="18431"/>
                    <a:pt x="71795" y="18169"/>
                    <a:pt x="71795" y="17859"/>
                  </a:cubicBezTo>
                  <a:cubicBezTo>
                    <a:pt x="71795" y="17550"/>
                    <a:pt x="72069" y="17300"/>
                    <a:pt x="72366" y="17300"/>
                  </a:cubicBezTo>
                  <a:close/>
                  <a:moveTo>
                    <a:pt x="76093" y="17300"/>
                  </a:moveTo>
                  <a:cubicBezTo>
                    <a:pt x="76391" y="17300"/>
                    <a:pt x="76664" y="17550"/>
                    <a:pt x="76664" y="17859"/>
                  </a:cubicBezTo>
                  <a:cubicBezTo>
                    <a:pt x="76664" y="18157"/>
                    <a:pt x="76403" y="18431"/>
                    <a:pt x="76093" y="18431"/>
                  </a:cubicBezTo>
                  <a:cubicBezTo>
                    <a:pt x="75795" y="18431"/>
                    <a:pt x="75533" y="18169"/>
                    <a:pt x="75533" y="17859"/>
                  </a:cubicBezTo>
                  <a:cubicBezTo>
                    <a:pt x="75533" y="17550"/>
                    <a:pt x="75783" y="17300"/>
                    <a:pt x="76093" y="17300"/>
                  </a:cubicBezTo>
                  <a:close/>
                  <a:moveTo>
                    <a:pt x="79712" y="17300"/>
                  </a:moveTo>
                  <a:cubicBezTo>
                    <a:pt x="80010" y="17300"/>
                    <a:pt x="80284" y="17550"/>
                    <a:pt x="80284" y="17859"/>
                  </a:cubicBezTo>
                  <a:cubicBezTo>
                    <a:pt x="80284" y="18157"/>
                    <a:pt x="80022" y="18431"/>
                    <a:pt x="79712" y="18431"/>
                  </a:cubicBezTo>
                  <a:cubicBezTo>
                    <a:pt x="79403" y="18431"/>
                    <a:pt x="79153" y="18169"/>
                    <a:pt x="79153" y="17859"/>
                  </a:cubicBezTo>
                  <a:cubicBezTo>
                    <a:pt x="79165" y="17550"/>
                    <a:pt x="79403" y="17300"/>
                    <a:pt x="79712" y="17300"/>
                  </a:cubicBezTo>
                  <a:close/>
                  <a:moveTo>
                    <a:pt x="83451" y="17300"/>
                  </a:moveTo>
                  <a:cubicBezTo>
                    <a:pt x="83761" y="17300"/>
                    <a:pt x="84011" y="17550"/>
                    <a:pt x="84011" y="17859"/>
                  </a:cubicBezTo>
                  <a:cubicBezTo>
                    <a:pt x="84011" y="18169"/>
                    <a:pt x="83761" y="18431"/>
                    <a:pt x="83451" y="18431"/>
                  </a:cubicBezTo>
                  <a:cubicBezTo>
                    <a:pt x="83141" y="18431"/>
                    <a:pt x="82880" y="18169"/>
                    <a:pt x="82880" y="17859"/>
                  </a:cubicBezTo>
                  <a:cubicBezTo>
                    <a:pt x="82880" y="17550"/>
                    <a:pt x="83141" y="17300"/>
                    <a:pt x="83451" y="17300"/>
                  </a:cubicBezTo>
                  <a:close/>
                  <a:moveTo>
                    <a:pt x="87166" y="17300"/>
                  </a:moveTo>
                  <a:cubicBezTo>
                    <a:pt x="87463" y="17300"/>
                    <a:pt x="87737" y="17550"/>
                    <a:pt x="87737" y="17859"/>
                  </a:cubicBezTo>
                  <a:cubicBezTo>
                    <a:pt x="87737" y="18157"/>
                    <a:pt x="87475" y="18431"/>
                    <a:pt x="87166" y="18431"/>
                  </a:cubicBezTo>
                  <a:cubicBezTo>
                    <a:pt x="86856" y="18431"/>
                    <a:pt x="86606" y="18169"/>
                    <a:pt x="86606" y="17859"/>
                  </a:cubicBezTo>
                  <a:cubicBezTo>
                    <a:pt x="86618" y="17550"/>
                    <a:pt x="86856" y="17300"/>
                    <a:pt x="87166" y="17300"/>
                  </a:cubicBezTo>
                  <a:close/>
                  <a:moveTo>
                    <a:pt x="90904" y="17300"/>
                  </a:moveTo>
                  <a:cubicBezTo>
                    <a:pt x="91214" y="17300"/>
                    <a:pt x="91464" y="17550"/>
                    <a:pt x="91464" y="17859"/>
                  </a:cubicBezTo>
                  <a:cubicBezTo>
                    <a:pt x="91464" y="18169"/>
                    <a:pt x="91214" y="18431"/>
                    <a:pt x="90904" y="18431"/>
                  </a:cubicBezTo>
                  <a:cubicBezTo>
                    <a:pt x="90595" y="18431"/>
                    <a:pt x="90345" y="18169"/>
                    <a:pt x="90345" y="17859"/>
                  </a:cubicBezTo>
                  <a:cubicBezTo>
                    <a:pt x="90345" y="17550"/>
                    <a:pt x="90595" y="17300"/>
                    <a:pt x="90904" y="17300"/>
                  </a:cubicBezTo>
                  <a:close/>
                  <a:moveTo>
                    <a:pt x="94631" y="17300"/>
                  </a:moveTo>
                  <a:cubicBezTo>
                    <a:pt x="94929" y="17300"/>
                    <a:pt x="95191" y="17550"/>
                    <a:pt x="95191" y="17859"/>
                  </a:cubicBezTo>
                  <a:cubicBezTo>
                    <a:pt x="95191" y="18157"/>
                    <a:pt x="94941" y="18431"/>
                    <a:pt x="94631" y="18431"/>
                  </a:cubicBezTo>
                  <a:cubicBezTo>
                    <a:pt x="94310" y="18431"/>
                    <a:pt x="94060" y="18169"/>
                    <a:pt x="94060" y="17859"/>
                  </a:cubicBezTo>
                  <a:cubicBezTo>
                    <a:pt x="94071" y="17550"/>
                    <a:pt x="94310" y="17300"/>
                    <a:pt x="94631" y="17300"/>
                  </a:cubicBezTo>
                  <a:close/>
                  <a:moveTo>
                    <a:pt x="98346" y="17300"/>
                  </a:moveTo>
                  <a:cubicBezTo>
                    <a:pt x="98655" y="17300"/>
                    <a:pt x="98905" y="17550"/>
                    <a:pt x="98905" y="17859"/>
                  </a:cubicBezTo>
                  <a:cubicBezTo>
                    <a:pt x="98905" y="18169"/>
                    <a:pt x="98655" y="18431"/>
                    <a:pt x="98346" y="18431"/>
                  </a:cubicBezTo>
                  <a:cubicBezTo>
                    <a:pt x="98036" y="18431"/>
                    <a:pt x="97786" y="18169"/>
                    <a:pt x="97786" y="17859"/>
                  </a:cubicBezTo>
                  <a:cubicBezTo>
                    <a:pt x="97786" y="17550"/>
                    <a:pt x="98036" y="17300"/>
                    <a:pt x="98346" y="17300"/>
                  </a:cubicBezTo>
                  <a:close/>
                  <a:moveTo>
                    <a:pt x="102084" y="17300"/>
                  </a:moveTo>
                  <a:cubicBezTo>
                    <a:pt x="102382" y="17300"/>
                    <a:pt x="102644" y="17550"/>
                    <a:pt x="102644" y="17859"/>
                  </a:cubicBezTo>
                  <a:cubicBezTo>
                    <a:pt x="102644" y="18157"/>
                    <a:pt x="102394" y="18431"/>
                    <a:pt x="102084" y="18431"/>
                  </a:cubicBezTo>
                  <a:cubicBezTo>
                    <a:pt x="101787" y="18431"/>
                    <a:pt x="101513" y="18169"/>
                    <a:pt x="101513" y="17859"/>
                  </a:cubicBezTo>
                  <a:cubicBezTo>
                    <a:pt x="101513" y="17550"/>
                    <a:pt x="101775" y="17300"/>
                    <a:pt x="102084" y="17300"/>
                  </a:cubicBezTo>
                  <a:close/>
                  <a:moveTo>
                    <a:pt x="105799" y="17300"/>
                  </a:moveTo>
                  <a:cubicBezTo>
                    <a:pt x="106121" y="17300"/>
                    <a:pt x="106371" y="17550"/>
                    <a:pt x="106371" y="17859"/>
                  </a:cubicBezTo>
                  <a:cubicBezTo>
                    <a:pt x="106371" y="18169"/>
                    <a:pt x="106109" y="18431"/>
                    <a:pt x="105799" y="18431"/>
                  </a:cubicBezTo>
                  <a:cubicBezTo>
                    <a:pt x="105490" y="18431"/>
                    <a:pt x="105239" y="18169"/>
                    <a:pt x="105239" y="17859"/>
                  </a:cubicBezTo>
                  <a:cubicBezTo>
                    <a:pt x="105239" y="17550"/>
                    <a:pt x="105490" y="17300"/>
                    <a:pt x="105799" y="17300"/>
                  </a:cubicBezTo>
                  <a:close/>
                  <a:moveTo>
                    <a:pt x="109538" y="17300"/>
                  </a:moveTo>
                  <a:cubicBezTo>
                    <a:pt x="109835" y="17300"/>
                    <a:pt x="110109" y="17550"/>
                    <a:pt x="110109" y="17859"/>
                  </a:cubicBezTo>
                  <a:cubicBezTo>
                    <a:pt x="110109" y="18157"/>
                    <a:pt x="109847" y="18431"/>
                    <a:pt x="109538" y="18431"/>
                  </a:cubicBezTo>
                  <a:cubicBezTo>
                    <a:pt x="109228" y="18431"/>
                    <a:pt x="108978" y="18169"/>
                    <a:pt x="108978" y="17859"/>
                  </a:cubicBezTo>
                  <a:cubicBezTo>
                    <a:pt x="108978" y="17550"/>
                    <a:pt x="109228" y="17300"/>
                    <a:pt x="109538" y="17300"/>
                  </a:cubicBezTo>
                  <a:close/>
                  <a:moveTo>
                    <a:pt x="113264" y="17300"/>
                  </a:moveTo>
                  <a:cubicBezTo>
                    <a:pt x="113574" y="17300"/>
                    <a:pt x="113824" y="17550"/>
                    <a:pt x="113824" y="17859"/>
                  </a:cubicBezTo>
                  <a:cubicBezTo>
                    <a:pt x="113824" y="18169"/>
                    <a:pt x="113574" y="18431"/>
                    <a:pt x="113264" y="18431"/>
                  </a:cubicBezTo>
                  <a:cubicBezTo>
                    <a:pt x="112943" y="18431"/>
                    <a:pt x="112693" y="18169"/>
                    <a:pt x="112693" y="17859"/>
                  </a:cubicBezTo>
                  <a:cubicBezTo>
                    <a:pt x="112693" y="17550"/>
                    <a:pt x="112943" y="17300"/>
                    <a:pt x="113264" y="17300"/>
                  </a:cubicBezTo>
                  <a:close/>
                  <a:moveTo>
                    <a:pt x="116991" y="17300"/>
                  </a:moveTo>
                  <a:cubicBezTo>
                    <a:pt x="117289" y="17300"/>
                    <a:pt x="117562" y="17550"/>
                    <a:pt x="117562" y="17859"/>
                  </a:cubicBezTo>
                  <a:cubicBezTo>
                    <a:pt x="117562" y="18157"/>
                    <a:pt x="117312" y="18431"/>
                    <a:pt x="116991" y="18431"/>
                  </a:cubicBezTo>
                  <a:cubicBezTo>
                    <a:pt x="116681" y="18431"/>
                    <a:pt x="116431" y="18169"/>
                    <a:pt x="116431" y="17859"/>
                  </a:cubicBezTo>
                  <a:cubicBezTo>
                    <a:pt x="116431" y="17550"/>
                    <a:pt x="116681" y="17300"/>
                    <a:pt x="116991" y="17300"/>
                  </a:cubicBezTo>
                  <a:close/>
                  <a:moveTo>
                    <a:pt x="120718" y="17300"/>
                  </a:moveTo>
                  <a:cubicBezTo>
                    <a:pt x="121027" y="17300"/>
                    <a:pt x="121277" y="17550"/>
                    <a:pt x="121277" y="17859"/>
                  </a:cubicBezTo>
                  <a:cubicBezTo>
                    <a:pt x="121277" y="18169"/>
                    <a:pt x="121027" y="18431"/>
                    <a:pt x="120718" y="18431"/>
                  </a:cubicBezTo>
                  <a:cubicBezTo>
                    <a:pt x="120408" y="18431"/>
                    <a:pt x="120146" y="18169"/>
                    <a:pt x="120146" y="17859"/>
                  </a:cubicBezTo>
                  <a:cubicBezTo>
                    <a:pt x="120146" y="17550"/>
                    <a:pt x="120420" y="17300"/>
                    <a:pt x="120718" y="17300"/>
                  </a:cubicBezTo>
                  <a:close/>
                  <a:moveTo>
                    <a:pt x="124456" y="17300"/>
                  </a:moveTo>
                  <a:cubicBezTo>
                    <a:pt x="124754" y="17300"/>
                    <a:pt x="125016" y="17550"/>
                    <a:pt x="125016" y="17859"/>
                  </a:cubicBezTo>
                  <a:cubicBezTo>
                    <a:pt x="125016" y="18157"/>
                    <a:pt x="124766" y="18431"/>
                    <a:pt x="124456" y="18431"/>
                  </a:cubicBezTo>
                  <a:cubicBezTo>
                    <a:pt x="124135" y="18431"/>
                    <a:pt x="123885" y="18169"/>
                    <a:pt x="123885" y="17859"/>
                  </a:cubicBezTo>
                  <a:cubicBezTo>
                    <a:pt x="123885" y="17550"/>
                    <a:pt x="124135" y="17300"/>
                    <a:pt x="124456" y="17300"/>
                  </a:cubicBezTo>
                  <a:close/>
                  <a:moveTo>
                    <a:pt x="128171" y="17300"/>
                  </a:moveTo>
                  <a:cubicBezTo>
                    <a:pt x="128480" y="17300"/>
                    <a:pt x="128742" y="17550"/>
                    <a:pt x="128742" y="17859"/>
                  </a:cubicBezTo>
                  <a:cubicBezTo>
                    <a:pt x="128742" y="18169"/>
                    <a:pt x="128480" y="18431"/>
                    <a:pt x="128171" y="18431"/>
                  </a:cubicBezTo>
                  <a:cubicBezTo>
                    <a:pt x="127861" y="18431"/>
                    <a:pt x="127611" y="18169"/>
                    <a:pt x="127611" y="17859"/>
                  </a:cubicBezTo>
                  <a:cubicBezTo>
                    <a:pt x="127611" y="17550"/>
                    <a:pt x="127861" y="17300"/>
                    <a:pt x="128171" y="17300"/>
                  </a:cubicBezTo>
                  <a:close/>
                  <a:moveTo>
                    <a:pt x="131898" y="17300"/>
                  </a:moveTo>
                  <a:cubicBezTo>
                    <a:pt x="132195" y="17300"/>
                    <a:pt x="132457" y="17550"/>
                    <a:pt x="132457" y="17859"/>
                  </a:cubicBezTo>
                  <a:cubicBezTo>
                    <a:pt x="132457" y="18157"/>
                    <a:pt x="132207" y="18431"/>
                    <a:pt x="131898" y="18431"/>
                  </a:cubicBezTo>
                  <a:cubicBezTo>
                    <a:pt x="131600" y="18431"/>
                    <a:pt x="131326" y="18169"/>
                    <a:pt x="131326" y="17859"/>
                  </a:cubicBezTo>
                  <a:cubicBezTo>
                    <a:pt x="131338" y="17550"/>
                    <a:pt x="131576" y="17300"/>
                    <a:pt x="131898" y="17300"/>
                  </a:cubicBezTo>
                  <a:close/>
                  <a:moveTo>
                    <a:pt x="135624" y="17300"/>
                  </a:moveTo>
                  <a:cubicBezTo>
                    <a:pt x="135946" y="17300"/>
                    <a:pt x="136196" y="17550"/>
                    <a:pt x="136196" y="17859"/>
                  </a:cubicBezTo>
                  <a:cubicBezTo>
                    <a:pt x="136196" y="18169"/>
                    <a:pt x="135934" y="18431"/>
                    <a:pt x="135624" y="18431"/>
                  </a:cubicBezTo>
                  <a:cubicBezTo>
                    <a:pt x="135315" y="18431"/>
                    <a:pt x="135065" y="18169"/>
                    <a:pt x="135065" y="17859"/>
                  </a:cubicBezTo>
                  <a:cubicBezTo>
                    <a:pt x="135065" y="17550"/>
                    <a:pt x="135315" y="17300"/>
                    <a:pt x="135624" y="17300"/>
                  </a:cubicBezTo>
                  <a:close/>
                  <a:moveTo>
                    <a:pt x="3405" y="19157"/>
                  </a:moveTo>
                  <a:cubicBezTo>
                    <a:pt x="3703" y="19157"/>
                    <a:pt x="3977" y="19407"/>
                    <a:pt x="3977" y="19717"/>
                  </a:cubicBezTo>
                  <a:cubicBezTo>
                    <a:pt x="3977" y="20014"/>
                    <a:pt x="3727" y="20288"/>
                    <a:pt x="3405" y="20288"/>
                  </a:cubicBezTo>
                  <a:cubicBezTo>
                    <a:pt x="3096" y="20288"/>
                    <a:pt x="2846" y="20026"/>
                    <a:pt x="2846" y="19717"/>
                  </a:cubicBezTo>
                  <a:cubicBezTo>
                    <a:pt x="2858" y="19407"/>
                    <a:pt x="3096" y="19157"/>
                    <a:pt x="3405" y="19157"/>
                  </a:cubicBezTo>
                  <a:close/>
                  <a:moveTo>
                    <a:pt x="7132" y="19157"/>
                  </a:moveTo>
                  <a:cubicBezTo>
                    <a:pt x="7430" y="19157"/>
                    <a:pt x="7692" y="19407"/>
                    <a:pt x="7692" y="19717"/>
                  </a:cubicBezTo>
                  <a:cubicBezTo>
                    <a:pt x="7692" y="20014"/>
                    <a:pt x="7442" y="20288"/>
                    <a:pt x="7132" y="20288"/>
                  </a:cubicBezTo>
                  <a:cubicBezTo>
                    <a:pt x="6834" y="20288"/>
                    <a:pt x="6560" y="20026"/>
                    <a:pt x="6560" y="19717"/>
                  </a:cubicBezTo>
                  <a:cubicBezTo>
                    <a:pt x="6560" y="19407"/>
                    <a:pt x="6822" y="19157"/>
                    <a:pt x="7132" y="19157"/>
                  </a:cubicBezTo>
                  <a:close/>
                  <a:moveTo>
                    <a:pt x="10871" y="19157"/>
                  </a:moveTo>
                  <a:cubicBezTo>
                    <a:pt x="11168" y="19157"/>
                    <a:pt x="11430" y="19407"/>
                    <a:pt x="11430" y="19717"/>
                  </a:cubicBezTo>
                  <a:cubicBezTo>
                    <a:pt x="11430" y="20014"/>
                    <a:pt x="11180" y="20288"/>
                    <a:pt x="10871" y="20288"/>
                  </a:cubicBezTo>
                  <a:cubicBezTo>
                    <a:pt x="10573" y="20288"/>
                    <a:pt x="10299" y="20026"/>
                    <a:pt x="10299" y="19717"/>
                  </a:cubicBezTo>
                  <a:cubicBezTo>
                    <a:pt x="10299" y="19407"/>
                    <a:pt x="10549" y="19157"/>
                    <a:pt x="10871" y="19157"/>
                  </a:cubicBezTo>
                  <a:close/>
                  <a:moveTo>
                    <a:pt x="14585" y="19157"/>
                  </a:moveTo>
                  <a:cubicBezTo>
                    <a:pt x="14883" y="19157"/>
                    <a:pt x="15157" y="19407"/>
                    <a:pt x="15157" y="19717"/>
                  </a:cubicBezTo>
                  <a:cubicBezTo>
                    <a:pt x="15157" y="20014"/>
                    <a:pt x="14895" y="20288"/>
                    <a:pt x="14585" y="20288"/>
                  </a:cubicBezTo>
                  <a:cubicBezTo>
                    <a:pt x="14288" y="20288"/>
                    <a:pt x="14014" y="20026"/>
                    <a:pt x="14014" y="19717"/>
                  </a:cubicBezTo>
                  <a:cubicBezTo>
                    <a:pt x="14014" y="19407"/>
                    <a:pt x="14276" y="19157"/>
                    <a:pt x="14585" y="19157"/>
                  </a:cubicBezTo>
                  <a:close/>
                  <a:moveTo>
                    <a:pt x="18324" y="19157"/>
                  </a:moveTo>
                  <a:cubicBezTo>
                    <a:pt x="18622" y="19157"/>
                    <a:pt x="18883" y="19407"/>
                    <a:pt x="18883" y="19717"/>
                  </a:cubicBezTo>
                  <a:cubicBezTo>
                    <a:pt x="18883" y="20014"/>
                    <a:pt x="18633" y="20288"/>
                    <a:pt x="18324" y="20288"/>
                  </a:cubicBezTo>
                  <a:cubicBezTo>
                    <a:pt x="18026" y="20288"/>
                    <a:pt x="17752" y="20026"/>
                    <a:pt x="17752" y="19717"/>
                  </a:cubicBezTo>
                  <a:cubicBezTo>
                    <a:pt x="17752" y="19407"/>
                    <a:pt x="18014" y="19157"/>
                    <a:pt x="18324" y="19157"/>
                  </a:cubicBezTo>
                  <a:close/>
                  <a:moveTo>
                    <a:pt x="22039" y="19157"/>
                  </a:moveTo>
                  <a:cubicBezTo>
                    <a:pt x="22336" y="19157"/>
                    <a:pt x="22610" y="19407"/>
                    <a:pt x="22610" y="19717"/>
                  </a:cubicBezTo>
                  <a:cubicBezTo>
                    <a:pt x="22610" y="20014"/>
                    <a:pt x="22360" y="20288"/>
                    <a:pt x="22039" y="20288"/>
                  </a:cubicBezTo>
                  <a:cubicBezTo>
                    <a:pt x="21729" y="20288"/>
                    <a:pt x="21479" y="20026"/>
                    <a:pt x="21479" y="19717"/>
                  </a:cubicBezTo>
                  <a:cubicBezTo>
                    <a:pt x="21479" y="19407"/>
                    <a:pt x="21729" y="19157"/>
                    <a:pt x="22039" y="19157"/>
                  </a:cubicBezTo>
                  <a:close/>
                  <a:moveTo>
                    <a:pt x="25777" y="19157"/>
                  </a:moveTo>
                  <a:cubicBezTo>
                    <a:pt x="26075" y="19157"/>
                    <a:pt x="26349" y="19407"/>
                    <a:pt x="26349" y="19717"/>
                  </a:cubicBezTo>
                  <a:cubicBezTo>
                    <a:pt x="26349" y="20014"/>
                    <a:pt x="26087" y="20288"/>
                    <a:pt x="25777" y="20288"/>
                  </a:cubicBezTo>
                  <a:cubicBezTo>
                    <a:pt x="25468" y="20288"/>
                    <a:pt x="25206" y="20026"/>
                    <a:pt x="25206" y="19717"/>
                  </a:cubicBezTo>
                  <a:cubicBezTo>
                    <a:pt x="25206" y="19407"/>
                    <a:pt x="25468" y="19157"/>
                    <a:pt x="25777" y="19157"/>
                  </a:cubicBezTo>
                  <a:close/>
                  <a:moveTo>
                    <a:pt x="29504" y="19157"/>
                  </a:moveTo>
                  <a:cubicBezTo>
                    <a:pt x="29801" y="19157"/>
                    <a:pt x="30063" y="19407"/>
                    <a:pt x="30063" y="19717"/>
                  </a:cubicBezTo>
                  <a:cubicBezTo>
                    <a:pt x="30063" y="20014"/>
                    <a:pt x="29813" y="20288"/>
                    <a:pt x="29504" y="20288"/>
                  </a:cubicBezTo>
                  <a:cubicBezTo>
                    <a:pt x="29182" y="20288"/>
                    <a:pt x="28932" y="20026"/>
                    <a:pt x="28932" y="19717"/>
                  </a:cubicBezTo>
                  <a:cubicBezTo>
                    <a:pt x="28932" y="19407"/>
                    <a:pt x="29182" y="19157"/>
                    <a:pt x="29504" y="19157"/>
                  </a:cubicBezTo>
                  <a:close/>
                  <a:moveTo>
                    <a:pt x="33230" y="19157"/>
                  </a:moveTo>
                  <a:cubicBezTo>
                    <a:pt x="33528" y="19157"/>
                    <a:pt x="33802" y="19407"/>
                    <a:pt x="33802" y="19717"/>
                  </a:cubicBezTo>
                  <a:cubicBezTo>
                    <a:pt x="33802" y="20014"/>
                    <a:pt x="33552" y="20288"/>
                    <a:pt x="33230" y="20288"/>
                  </a:cubicBezTo>
                  <a:cubicBezTo>
                    <a:pt x="32921" y="20288"/>
                    <a:pt x="32671" y="20026"/>
                    <a:pt x="32671" y="19717"/>
                  </a:cubicBezTo>
                  <a:cubicBezTo>
                    <a:pt x="32671" y="19407"/>
                    <a:pt x="32921" y="19157"/>
                    <a:pt x="33230" y="19157"/>
                  </a:cubicBezTo>
                  <a:close/>
                  <a:moveTo>
                    <a:pt x="36957" y="19157"/>
                  </a:moveTo>
                  <a:cubicBezTo>
                    <a:pt x="37255" y="19157"/>
                    <a:pt x="37517" y="19407"/>
                    <a:pt x="37517" y="19717"/>
                  </a:cubicBezTo>
                  <a:cubicBezTo>
                    <a:pt x="37517" y="20014"/>
                    <a:pt x="37267" y="20288"/>
                    <a:pt x="36957" y="20288"/>
                  </a:cubicBezTo>
                  <a:cubicBezTo>
                    <a:pt x="36648" y="20288"/>
                    <a:pt x="36386" y="20026"/>
                    <a:pt x="36386" y="19717"/>
                  </a:cubicBezTo>
                  <a:cubicBezTo>
                    <a:pt x="36409" y="19407"/>
                    <a:pt x="36648" y="19157"/>
                    <a:pt x="36957" y="19157"/>
                  </a:cubicBezTo>
                  <a:close/>
                  <a:moveTo>
                    <a:pt x="40672" y="19157"/>
                  </a:moveTo>
                  <a:cubicBezTo>
                    <a:pt x="40970" y="19157"/>
                    <a:pt x="41243" y="19407"/>
                    <a:pt x="41243" y="19717"/>
                  </a:cubicBezTo>
                  <a:cubicBezTo>
                    <a:pt x="41243" y="20014"/>
                    <a:pt x="40993" y="20288"/>
                    <a:pt x="40672" y="20288"/>
                  </a:cubicBezTo>
                  <a:cubicBezTo>
                    <a:pt x="40374" y="20288"/>
                    <a:pt x="40112" y="20026"/>
                    <a:pt x="40112" y="19717"/>
                  </a:cubicBezTo>
                  <a:cubicBezTo>
                    <a:pt x="40112" y="19407"/>
                    <a:pt x="40362" y="19157"/>
                    <a:pt x="40672" y="19157"/>
                  </a:cubicBezTo>
                  <a:close/>
                  <a:moveTo>
                    <a:pt x="44410" y="19157"/>
                  </a:moveTo>
                  <a:cubicBezTo>
                    <a:pt x="44708" y="19157"/>
                    <a:pt x="44982" y="19407"/>
                    <a:pt x="44982" y="19717"/>
                  </a:cubicBezTo>
                  <a:cubicBezTo>
                    <a:pt x="44982" y="20014"/>
                    <a:pt x="44720" y="20288"/>
                    <a:pt x="44410" y="20288"/>
                  </a:cubicBezTo>
                  <a:cubicBezTo>
                    <a:pt x="44113" y="20288"/>
                    <a:pt x="43851" y="20026"/>
                    <a:pt x="43851" y="19717"/>
                  </a:cubicBezTo>
                  <a:cubicBezTo>
                    <a:pt x="43851" y="19407"/>
                    <a:pt x="44101" y="19157"/>
                    <a:pt x="44410" y="19157"/>
                  </a:cubicBezTo>
                  <a:close/>
                  <a:moveTo>
                    <a:pt x="48137" y="19157"/>
                  </a:moveTo>
                  <a:cubicBezTo>
                    <a:pt x="48435" y="19157"/>
                    <a:pt x="48697" y="19407"/>
                    <a:pt x="48697" y="19717"/>
                  </a:cubicBezTo>
                  <a:cubicBezTo>
                    <a:pt x="48697" y="20014"/>
                    <a:pt x="48447" y="20288"/>
                    <a:pt x="48137" y="20288"/>
                  </a:cubicBezTo>
                  <a:cubicBezTo>
                    <a:pt x="47839" y="20288"/>
                    <a:pt x="47566" y="20026"/>
                    <a:pt x="47566" y="19717"/>
                  </a:cubicBezTo>
                  <a:cubicBezTo>
                    <a:pt x="47566" y="19407"/>
                    <a:pt x="47839" y="19157"/>
                    <a:pt x="48137" y="19157"/>
                  </a:cubicBezTo>
                  <a:close/>
                  <a:moveTo>
                    <a:pt x="51864" y="19157"/>
                  </a:moveTo>
                  <a:cubicBezTo>
                    <a:pt x="52161" y="19157"/>
                    <a:pt x="52435" y="19407"/>
                    <a:pt x="52435" y="19717"/>
                  </a:cubicBezTo>
                  <a:cubicBezTo>
                    <a:pt x="52435" y="20014"/>
                    <a:pt x="52185" y="20288"/>
                    <a:pt x="51864" y="20288"/>
                  </a:cubicBezTo>
                  <a:cubicBezTo>
                    <a:pt x="51566" y="20288"/>
                    <a:pt x="51304" y="20026"/>
                    <a:pt x="51304" y="19717"/>
                  </a:cubicBezTo>
                  <a:cubicBezTo>
                    <a:pt x="51304" y="19407"/>
                    <a:pt x="51554" y="19157"/>
                    <a:pt x="51864" y="19157"/>
                  </a:cubicBezTo>
                  <a:close/>
                  <a:moveTo>
                    <a:pt x="55602" y="19157"/>
                  </a:moveTo>
                  <a:cubicBezTo>
                    <a:pt x="55900" y="19157"/>
                    <a:pt x="56174" y="19407"/>
                    <a:pt x="56174" y="19717"/>
                  </a:cubicBezTo>
                  <a:cubicBezTo>
                    <a:pt x="56174" y="20014"/>
                    <a:pt x="55912" y="20288"/>
                    <a:pt x="55602" y="20288"/>
                  </a:cubicBezTo>
                  <a:cubicBezTo>
                    <a:pt x="55293" y="20288"/>
                    <a:pt x="55043" y="20026"/>
                    <a:pt x="55043" y="19717"/>
                  </a:cubicBezTo>
                  <a:cubicBezTo>
                    <a:pt x="55043" y="19407"/>
                    <a:pt x="55293" y="19157"/>
                    <a:pt x="55602" y="19157"/>
                  </a:cubicBezTo>
                  <a:close/>
                  <a:moveTo>
                    <a:pt x="59329" y="19157"/>
                  </a:moveTo>
                  <a:cubicBezTo>
                    <a:pt x="59627" y="19157"/>
                    <a:pt x="59889" y="19407"/>
                    <a:pt x="59889" y="19717"/>
                  </a:cubicBezTo>
                  <a:cubicBezTo>
                    <a:pt x="59889" y="20014"/>
                    <a:pt x="59639" y="20288"/>
                    <a:pt x="59329" y="20288"/>
                  </a:cubicBezTo>
                  <a:cubicBezTo>
                    <a:pt x="59008" y="20288"/>
                    <a:pt x="58757" y="20026"/>
                    <a:pt x="58757" y="19717"/>
                  </a:cubicBezTo>
                  <a:cubicBezTo>
                    <a:pt x="58757" y="19407"/>
                    <a:pt x="59008" y="19157"/>
                    <a:pt x="59329" y="19157"/>
                  </a:cubicBezTo>
                  <a:close/>
                  <a:moveTo>
                    <a:pt x="63056" y="19157"/>
                  </a:moveTo>
                  <a:cubicBezTo>
                    <a:pt x="63353" y="19157"/>
                    <a:pt x="63627" y="19407"/>
                    <a:pt x="63627" y="19717"/>
                  </a:cubicBezTo>
                  <a:cubicBezTo>
                    <a:pt x="63627" y="20014"/>
                    <a:pt x="63377" y="20288"/>
                    <a:pt x="63056" y="20288"/>
                  </a:cubicBezTo>
                  <a:cubicBezTo>
                    <a:pt x="62746" y="20288"/>
                    <a:pt x="62496" y="20026"/>
                    <a:pt x="62496" y="19717"/>
                  </a:cubicBezTo>
                  <a:cubicBezTo>
                    <a:pt x="62496" y="19407"/>
                    <a:pt x="62746" y="19157"/>
                    <a:pt x="63056" y="19157"/>
                  </a:cubicBezTo>
                  <a:close/>
                  <a:moveTo>
                    <a:pt x="66782" y="19157"/>
                  </a:moveTo>
                  <a:cubicBezTo>
                    <a:pt x="67080" y="19157"/>
                    <a:pt x="67342" y="19407"/>
                    <a:pt x="67342" y="19717"/>
                  </a:cubicBezTo>
                  <a:cubicBezTo>
                    <a:pt x="67342" y="20014"/>
                    <a:pt x="67092" y="20288"/>
                    <a:pt x="66782" y="20288"/>
                  </a:cubicBezTo>
                  <a:cubicBezTo>
                    <a:pt x="66473" y="20288"/>
                    <a:pt x="66211" y="20026"/>
                    <a:pt x="66211" y="19717"/>
                  </a:cubicBezTo>
                  <a:cubicBezTo>
                    <a:pt x="66211" y="19407"/>
                    <a:pt x="66473" y="19157"/>
                    <a:pt x="66782" y="19157"/>
                  </a:cubicBezTo>
                  <a:close/>
                  <a:moveTo>
                    <a:pt x="70509" y="19157"/>
                  </a:moveTo>
                  <a:cubicBezTo>
                    <a:pt x="70807" y="19157"/>
                    <a:pt x="71080" y="19407"/>
                    <a:pt x="71080" y="19717"/>
                  </a:cubicBezTo>
                  <a:cubicBezTo>
                    <a:pt x="71080" y="20014"/>
                    <a:pt x="70830" y="20288"/>
                    <a:pt x="70509" y="20288"/>
                  </a:cubicBezTo>
                  <a:cubicBezTo>
                    <a:pt x="70199" y="20288"/>
                    <a:pt x="69949" y="20026"/>
                    <a:pt x="69949" y="19717"/>
                  </a:cubicBezTo>
                  <a:cubicBezTo>
                    <a:pt x="69949" y="19407"/>
                    <a:pt x="70199" y="19157"/>
                    <a:pt x="70509" y="19157"/>
                  </a:cubicBezTo>
                  <a:close/>
                  <a:moveTo>
                    <a:pt x="74236" y="19157"/>
                  </a:moveTo>
                  <a:cubicBezTo>
                    <a:pt x="74533" y="19157"/>
                    <a:pt x="74795" y="19407"/>
                    <a:pt x="74795" y="19717"/>
                  </a:cubicBezTo>
                  <a:cubicBezTo>
                    <a:pt x="74795" y="20014"/>
                    <a:pt x="74545" y="20288"/>
                    <a:pt x="74236" y="20288"/>
                  </a:cubicBezTo>
                  <a:cubicBezTo>
                    <a:pt x="73938" y="20288"/>
                    <a:pt x="73676" y="20026"/>
                    <a:pt x="73676" y="19717"/>
                  </a:cubicBezTo>
                  <a:cubicBezTo>
                    <a:pt x="73676" y="19407"/>
                    <a:pt x="73926" y="19157"/>
                    <a:pt x="74236" y="19157"/>
                  </a:cubicBezTo>
                  <a:close/>
                  <a:moveTo>
                    <a:pt x="77855" y="19157"/>
                  </a:moveTo>
                  <a:cubicBezTo>
                    <a:pt x="78153" y="19157"/>
                    <a:pt x="78415" y="19407"/>
                    <a:pt x="78415" y="19717"/>
                  </a:cubicBezTo>
                  <a:cubicBezTo>
                    <a:pt x="78415" y="20014"/>
                    <a:pt x="78165" y="20288"/>
                    <a:pt x="77855" y="20288"/>
                  </a:cubicBezTo>
                  <a:cubicBezTo>
                    <a:pt x="77546" y="20288"/>
                    <a:pt x="77284" y="20026"/>
                    <a:pt x="77284" y="19717"/>
                  </a:cubicBezTo>
                  <a:cubicBezTo>
                    <a:pt x="77284" y="19407"/>
                    <a:pt x="77546" y="19157"/>
                    <a:pt x="77855" y="19157"/>
                  </a:cubicBezTo>
                  <a:close/>
                  <a:moveTo>
                    <a:pt x="81570" y="19157"/>
                  </a:moveTo>
                  <a:cubicBezTo>
                    <a:pt x="81868" y="19157"/>
                    <a:pt x="82141" y="19407"/>
                    <a:pt x="82141" y="19717"/>
                  </a:cubicBezTo>
                  <a:cubicBezTo>
                    <a:pt x="82141" y="20014"/>
                    <a:pt x="81879" y="20288"/>
                    <a:pt x="81570" y="20288"/>
                  </a:cubicBezTo>
                  <a:cubicBezTo>
                    <a:pt x="81260" y="20288"/>
                    <a:pt x="81010" y="20026"/>
                    <a:pt x="81010" y="19717"/>
                  </a:cubicBezTo>
                  <a:cubicBezTo>
                    <a:pt x="81010" y="19407"/>
                    <a:pt x="81260" y="19157"/>
                    <a:pt x="81570" y="19157"/>
                  </a:cubicBezTo>
                  <a:close/>
                  <a:moveTo>
                    <a:pt x="85308" y="19157"/>
                  </a:moveTo>
                  <a:cubicBezTo>
                    <a:pt x="85606" y="19157"/>
                    <a:pt x="85880" y="19407"/>
                    <a:pt x="85880" y="19717"/>
                  </a:cubicBezTo>
                  <a:cubicBezTo>
                    <a:pt x="85880" y="20014"/>
                    <a:pt x="85618" y="20288"/>
                    <a:pt x="85308" y="20288"/>
                  </a:cubicBezTo>
                  <a:cubicBezTo>
                    <a:pt x="84999" y="20288"/>
                    <a:pt x="84749" y="20026"/>
                    <a:pt x="84749" y="19717"/>
                  </a:cubicBezTo>
                  <a:cubicBezTo>
                    <a:pt x="84749" y="19407"/>
                    <a:pt x="84999" y="19157"/>
                    <a:pt x="85308" y="19157"/>
                  </a:cubicBezTo>
                  <a:close/>
                  <a:moveTo>
                    <a:pt x="89035" y="19157"/>
                  </a:moveTo>
                  <a:cubicBezTo>
                    <a:pt x="89333" y="19157"/>
                    <a:pt x="89595" y="19407"/>
                    <a:pt x="89595" y="19717"/>
                  </a:cubicBezTo>
                  <a:cubicBezTo>
                    <a:pt x="89595" y="20014"/>
                    <a:pt x="89345" y="20288"/>
                    <a:pt x="89035" y="20288"/>
                  </a:cubicBezTo>
                  <a:cubicBezTo>
                    <a:pt x="88714" y="20288"/>
                    <a:pt x="88464" y="20026"/>
                    <a:pt x="88464" y="19717"/>
                  </a:cubicBezTo>
                  <a:cubicBezTo>
                    <a:pt x="88464" y="19407"/>
                    <a:pt x="88714" y="19157"/>
                    <a:pt x="89035" y="19157"/>
                  </a:cubicBezTo>
                  <a:close/>
                  <a:moveTo>
                    <a:pt x="92762" y="19157"/>
                  </a:moveTo>
                  <a:cubicBezTo>
                    <a:pt x="93059" y="19157"/>
                    <a:pt x="93333" y="19407"/>
                    <a:pt x="93333" y="19717"/>
                  </a:cubicBezTo>
                  <a:cubicBezTo>
                    <a:pt x="93333" y="20014"/>
                    <a:pt x="93071" y="20288"/>
                    <a:pt x="92762" y="20288"/>
                  </a:cubicBezTo>
                  <a:cubicBezTo>
                    <a:pt x="92452" y="20288"/>
                    <a:pt x="92202" y="20026"/>
                    <a:pt x="92202" y="19717"/>
                  </a:cubicBezTo>
                  <a:cubicBezTo>
                    <a:pt x="92202" y="19407"/>
                    <a:pt x="92452" y="19157"/>
                    <a:pt x="92762" y="19157"/>
                  </a:cubicBezTo>
                  <a:close/>
                  <a:moveTo>
                    <a:pt x="96488" y="19157"/>
                  </a:moveTo>
                  <a:cubicBezTo>
                    <a:pt x="96786" y="19157"/>
                    <a:pt x="97048" y="19407"/>
                    <a:pt x="97048" y="19717"/>
                  </a:cubicBezTo>
                  <a:cubicBezTo>
                    <a:pt x="97048" y="20014"/>
                    <a:pt x="96798" y="20288"/>
                    <a:pt x="96488" y="20288"/>
                  </a:cubicBezTo>
                  <a:cubicBezTo>
                    <a:pt x="96191" y="20288"/>
                    <a:pt x="95917" y="20026"/>
                    <a:pt x="95917" y="19717"/>
                  </a:cubicBezTo>
                  <a:cubicBezTo>
                    <a:pt x="95917" y="19407"/>
                    <a:pt x="96179" y="19157"/>
                    <a:pt x="96488" y="19157"/>
                  </a:cubicBezTo>
                  <a:close/>
                  <a:moveTo>
                    <a:pt x="100203" y="19157"/>
                  </a:moveTo>
                  <a:cubicBezTo>
                    <a:pt x="100501" y="19157"/>
                    <a:pt x="100775" y="19407"/>
                    <a:pt x="100775" y="19717"/>
                  </a:cubicBezTo>
                  <a:cubicBezTo>
                    <a:pt x="100775" y="20014"/>
                    <a:pt x="100513" y="20288"/>
                    <a:pt x="100203" y="20288"/>
                  </a:cubicBezTo>
                  <a:cubicBezTo>
                    <a:pt x="99905" y="20288"/>
                    <a:pt x="99644" y="20026"/>
                    <a:pt x="99644" y="19717"/>
                  </a:cubicBezTo>
                  <a:cubicBezTo>
                    <a:pt x="99644" y="19407"/>
                    <a:pt x="99894" y="19157"/>
                    <a:pt x="100203" y="19157"/>
                  </a:cubicBezTo>
                  <a:close/>
                  <a:moveTo>
                    <a:pt x="103942" y="19157"/>
                  </a:moveTo>
                  <a:cubicBezTo>
                    <a:pt x="104239" y="19157"/>
                    <a:pt x="104513" y="19407"/>
                    <a:pt x="104513" y="19717"/>
                  </a:cubicBezTo>
                  <a:cubicBezTo>
                    <a:pt x="104513" y="20014"/>
                    <a:pt x="104251" y="20288"/>
                    <a:pt x="103942" y="20288"/>
                  </a:cubicBezTo>
                  <a:cubicBezTo>
                    <a:pt x="103644" y="20288"/>
                    <a:pt x="103382" y="20026"/>
                    <a:pt x="103382" y="19717"/>
                  </a:cubicBezTo>
                  <a:cubicBezTo>
                    <a:pt x="103382" y="19407"/>
                    <a:pt x="103632" y="19157"/>
                    <a:pt x="103942" y="19157"/>
                  </a:cubicBezTo>
                  <a:close/>
                  <a:moveTo>
                    <a:pt x="107668" y="19157"/>
                  </a:moveTo>
                  <a:cubicBezTo>
                    <a:pt x="107966" y="19157"/>
                    <a:pt x="108228" y="19407"/>
                    <a:pt x="108228" y="19717"/>
                  </a:cubicBezTo>
                  <a:cubicBezTo>
                    <a:pt x="108228" y="20014"/>
                    <a:pt x="107978" y="20288"/>
                    <a:pt x="107668" y="20288"/>
                  </a:cubicBezTo>
                  <a:cubicBezTo>
                    <a:pt x="107371" y="20288"/>
                    <a:pt x="107097" y="20026"/>
                    <a:pt x="107097" y="19717"/>
                  </a:cubicBezTo>
                  <a:cubicBezTo>
                    <a:pt x="107097" y="19407"/>
                    <a:pt x="107347" y="19157"/>
                    <a:pt x="107668" y="19157"/>
                  </a:cubicBezTo>
                  <a:close/>
                  <a:moveTo>
                    <a:pt x="111395" y="19157"/>
                  </a:moveTo>
                  <a:cubicBezTo>
                    <a:pt x="111693" y="19157"/>
                    <a:pt x="111967" y="19407"/>
                    <a:pt x="111967" y="19717"/>
                  </a:cubicBezTo>
                  <a:cubicBezTo>
                    <a:pt x="111967" y="20014"/>
                    <a:pt x="111705" y="20288"/>
                    <a:pt x="111395" y="20288"/>
                  </a:cubicBezTo>
                  <a:cubicBezTo>
                    <a:pt x="111085" y="20288"/>
                    <a:pt x="110835" y="20026"/>
                    <a:pt x="110835" y="19717"/>
                  </a:cubicBezTo>
                  <a:cubicBezTo>
                    <a:pt x="110835" y="19407"/>
                    <a:pt x="111085" y="19157"/>
                    <a:pt x="111395" y="19157"/>
                  </a:cubicBezTo>
                  <a:close/>
                  <a:moveTo>
                    <a:pt x="115122" y="19157"/>
                  </a:moveTo>
                  <a:cubicBezTo>
                    <a:pt x="115419" y="19157"/>
                    <a:pt x="115681" y="19407"/>
                    <a:pt x="115681" y="19717"/>
                  </a:cubicBezTo>
                  <a:cubicBezTo>
                    <a:pt x="115681" y="20014"/>
                    <a:pt x="115431" y="20288"/>
                    <a:pt x="115122" y="20288"/>
                  </a:cubicBezTo>
                  <a:cubicBezTo>
                    <a:pt x="114812" y="20288"/>
                    <a:pt x="114550" y="20026"/>
                    <a:pt x="114550" y="19717"/>
                  </a:cubicBezTo>
                  <a:cubicBezTo>
                    <a:pt x="114550" y="19407"/>
                    <a:pt x="114812" y="19157"/>
                    <a:pt x="115122" y="19157"/>
                  </a:cubicBezTo>
                  <a:close/>
                  <a:moveTo>
                    <a:pt x="118860" y="19157"/>
                  </a:moveTo>
                  <a:cubicBezTo>
                    <a:pt x="119158" y="19157"/>
                    <a:pt x="119420" y="19407"/>
                    <a:pt x="119420" y="19717"/>
                  </a:cubicBezTo>
                  <a:cubicBezTo>
                    <a:pt x="119420" y="20014"/>
                    <a:pt x="119170" y="20288"/>
                    <a:pt x="118860" y="20288"/>
                  </a:cubicBezTo>
                  <a:cubicBezTo>
                    <a:pt x="118539" y="20288"/>
                    <a:pt x="118289" y="20026"/>
                    <a:pt x="118289" y="19717"/>
                  </a:cubicBezTo>
                  <a:cubicBezTo>
                    <a:pt x="118289" y="19407"/>
                    <a:pt x="118539" y="19157"/>
                    <a:pt x="118860" y="19157"/>
                  </a:cubicBezTo>
                  <a:close/>
                  <a:moveTo>
                    <a:pt x="122575" y="19157"/>
                  </a:moveTo>
                  <a:cubicBezTo>
                    <a:pt x="122873" y="19157"/>
                    <a:pt x="123146" y="19407"/>
                    <a:pt x="123146" y="19717"/>
                  </a:cubicBezTo>
                  <a:cubicBezTo>
                    <a:pt x="123146" y="20014"/>
                    <a:pt x="122885" y="20288"/>
                    <a:pt x="122575" y="20288"/>
                  </a:cubicBezTo>
                  <a:cubicBezTo>
                    <a:pt x="122265" y="20288"/>
                    <a:pt x="122015" y="20026"/>
                    <a:pt x="122015" y="19717"/>
                  </a:cubicBezTo>
                  <a:cubicBezTo>
                    <a:pt x="122027" y="19407"/>
                    <a:pt x="122277" y="19157"/>
                    <a:pt x="122575" y="19157"/>
                  </a:cubicBezTo>
                  <a:close/>
                  <a:moveTo>
                    <a:pt x="126314" y="19157"/>
                  </a:moveTo>
                  <a:cubicBezTo>
                    <a:pt x="126611" y="19157"/>
                    <a:pt x="126873" y="19407"/>
                    <a:pt x="126873" y="19717"/>
                  </a:cubicBezTo>
                  <a:cubicBezTo>
                    <a:pt x="126873" y="20014"/>
                    <a:pt x="126623" y="20288"/>
                    <a:pt x="126314" y="20288"/>
                  </a:cubicBezTo>
                  <a:cubicBezTo>
                    <a:pt x="126004" y="20288"/>
                    <a:pt x="125742" y="20026"/>
                    <a:pt x="125742" y="19717"/>
                  </a:cubicBezTo>
                  <a:cubicBezTo>
                    <a:pt x="125742" y="19407"/>
                    <a:pt x="126004" y="19157"/>
                    <a:pt x="126314" y="19157"/>
                  </a:cubicBezTo>
                  <a:close/>
                  <a:moveTo>
                    <a:pt x="130028" y="19157"/>
                  </a:moveTo>
                  <a:cubicBezTo>
                    <a:pt x="130326" y="19157"/>
                    <a:pt x="130600" y="19407"/>
                    <a:pt x="130600" y="19717"/>
                  </a:cubicBezTo>
                  <a:cubicBezTo>
                    <a:pt x="130600" y="20014"/>
                    <a:pt x="130350" y="20288"/>
                    <a:pt x="130028" y="20288"/>
                  </a:cubicBezTo>
                  <a:cubicBezTo>
                    <a:pt x="129731" y="20288"/>
                    <a:pt x="129469" y="20026"/>
                    <a:pt x="129469" y="19717"/>
                  </a:cubicBezTo>
                  <a:cubicBezTo>
                    <a:pt x="129469" y="19407"/>
                    <a:pt x="129719" y="19157"/>
                    <a:pt x="130028" y="19157"/>
                  </a:cubicBezTo>
                  <a:close/>
                  <a:moveTo>
                    <a:pt x="133767" y="19157"/>
                  </a:moveTo>
                  <a:cubicBezTo>
                    <a:pt x="134065" y="19157"/>
                    <a:pt x="134326" y="19407"/>
                    <a:pt x="134326" y="19717"/>
                  </a:cubicBezTo>
                  <a:cubicBezTo>
                    <a:pt x="134326" y="20014"/>
                    <a:pt x="134076" y="20288"/>
                    <a:pt x="133767" y="20288"/>
                  </a:cubicBezTo>
                  <a:cubicBezTo>
                    <a:pt x="133469" y="20288"/>
                    <a:pt x="133207" y="20026"/>
                    <a:pt x="133207" y="19717"/>
                  </a:cubicBezTo>
                  <a:cubicBezTo>
                    <a:pt x="133207" y="19407"/>
                    <a:pt x="133457" y="19157"/>
                    <a:pt x="133767" y="19157"/>
                  </a:cubicBezTo>
                  <a:close/>
                  <a:moveTo>
                    <a:pt x="137494" y="19157"/>
                  </a:moveTo>
                  <a:cubicBezTo>
                    <a:pt x="137791" y="19157"/>
                    <a:pt x="138053" y="19407"/>
                    <a:pt x="138053" y="19717"/>
                  </a:cubicBezTo>
                  <a:cubicBezTo>
                    <a:pt x="138053" y="20014"/>
                    <a:pt x="137803" y="20288"/>
                    <a:pt x="137494" y="20288"/>
                  </a:cubicBezTo>
                  <a:cubicBezTo>
                    <a:pt x="137196" y="20288"/>
                    <a:pt x="136922" y="20026"/>
                    <a:pt x="136922" y="19717"/>
                  </a:cubicBezTo>
                  <a:cubicBezTo>
                    <a:pt x="136934" y="19407"/>
                    <a:pt x="137172" y="19157"/>
                    <a:pt x="137494" y="19157"/>
                  </a:cubicBezTo>
                  <a:close/>
                  <a:moveTo>
                    <a:pt x="1548" y="21026"/>
                  </a:moveTo>
                  <a:cubicBezTo>
                    <a:pt x="1846" y="21026"/>
                    <a:pt x="2119" y="21288"/>
                    <a:pt x="2119" y="21598"/>
                  </a:cubicBezTo>
                  <a:cubicBezTo>
                    <a:pt x="2119" y="21896"/>
                    <a:pt x="1858" y="22158"/>
                    <a:pt x="1548" y="22158"/>
                  </a:cubicBezTo>
                  <a:cubicBezTo>
                    <a:pt x="1238" y="22158"/>
                    <a:pt x="988" y="21908"/>
                    <a:pt x="988" y="21598"/>
                  </a:cubicBezTo>
                  <a:cubicBezTo>
                    <a:pt x="988" y="21288"/>
                    <a:pt x="1238" y="21026"/>
                    <a:pt x="1548" y="21026"/>
                  </a:cubicBezTo>
                  <a:close/>
                  <a:moveTo>
                    <a:pt x="5287" y="21026"/>
                  </a:moveTo>
                  <a:cubicBezTo>
                    <a:pt x="5596" y="21026"/>
                    <a:pt x="5846" y="21288"/>
                    <a:pt x="5846" y="21598"/>
                  </a:cubicBezTo>
                  <a:cubicBezTo>
                    <a:pt x="5846" y="21908"/>
                    <a:pt x="5596" y="22158"/>
                    <a:pt x="5287" y="22158"/>
                  </a:cubicBezTo>
                  <a:cubicBezTo>
                    <a:pt x="4977" y="22158"/>
                    <a:pt x="4715" y="21908"/>
                    <a:pt x="4715" y="21598"/>
                  </a:cubicBezTo>
                  <a:cubicBezTo>
                    <a:pt x="4715" y="21288"/>
                    <a:pt x="4977" y="21026"/>
                    <a:pt x="5287" y="21026"/>
                  </a:cubicBezTo>
                  <a:close/>
                  <a:moveTo>
                    <a:pt x="9001" y="21026"/>
                  </a:moveTo>
                  <a:cubicBezTo>
                    <a:pt x="9299" y="21026"/>
                    <a:pt x="9573" y="21288"/>
                    <a:pt x="9573" y="21598"/>
                  </a:cubicBezTo>
                  <a:cubicBezTo>
                    <a:pt x="9573" y="21896"/>
                    <a:pt x="9323" y="22158"/>
                    <a:pt x="9001" y="22158"/>
                  </a:cubicBezTo>
                  <a:cubicBezTo>
                    <a:pt x="8704" y="22158"/>
                    <a:pt x="8442" y="21908"/>
                    <a:pt x="8442" y="21598"/>
                  </a:cubicBezTo>
                  <a:cubicBezTo>
                    <a:pt x="8442" y="21288"/>
                    <a:pt x="8692" y="21026"/>
                    <a:pt x="9001" y="21026"/>
                  </a:cubicBezTo>
                  <a:close/>
                  <a:moveTo>
                    <a:pt x="12728" y="21026"/>
                  </a:moveTo>
                  <a:cubicBezTo>
                    <a:pt x="13037" y="21026"/>
                    <a:pt x="13288" y="21288"/>
                    <a:pt x="13288" y="21598"/>
                  </a:cubicBezTo>
                  <a:cubicBezTo>
                    <a:pt x="13288" y="21908"/>
                    <a:pt x="13037" y="22158"/>
                    <a:pt x="12728" y="22158"/>
                  </a:cubicBezTo>
                  <a:cubicBezTo>
                    <a:pt x="12418" y="22158"/>
                    <a:pt x="12156" y="21908"/>
                    <a:pt x="12156" y="21598"/>
                  </a:cubicBezTo>
                  <a:cubicBezTo>
                    <a:pt x="12156" y="21288"/>
                    <a:pt x="12418" y="21026"/>
                    <a:pt x="12728" y="21026"/>
                  </a:cubicBezTo>
                  <a:close/>
                  <a:moveTo>
                    <a:pt x="16466" y="21026"/>
                  </a:moveTo>
                  <a:cubicBezTo>
                    <a:pt x="16764" y="21026"/>
                    <a:pt x="17026" y="21288"/>
                    <a:pt x="17026" y="21598"/>
                  </a:cubicBezTo>
                  <a:cubicBezTo>
                    <a:pt x="17026" y="21896"/>
                    <a:pt x="16776" y="22158"/>
                    <a:pt x="16466" y="22158"/>
                  </a:cubicBezTo>
                  <a:cubicBezTo>
                    <a:pt x="16169" y="22158"/>
                    <a:pt x="15895" y="21908"/>
                    <a:pt x="15895" y="21598"/>
                  </a:cubicBezTo>
                  <a:cubicBezTo>
                    <a:pt x="15895" y="21288"/>
                    <a:pt x="16145" y="21026"/>
                    <a:pt x="16466" y="21026"/>
                  </a:cubicBezTo>
                  <a:close/>
                  <a:moveTo>
                    <a:pt x="20181" y="21026"/>
                  </a:moveTo>
                  <a:cubicBezTo>
                    <a:pt x="20491" y="21026"/>
                    <a:pt x="20753" y="21288"/>
                    <a:pt x="20753" y="21598"/>
                  </a:cubicBezTo>
                  <a:cubicBezTo>
                    <a:pt x="20753" y="21908"/>
                    <a:pt x="20491" y="22158"/>
                    <a:pt x="20181" y="22158"/>
                  </a:cubicBezTo>
                  <a:cubicBezTo>
                    <a:pt x="19872" y="22158"/>
                    <a:pt x="19622" y="21908"/>
                    <a:pt x="19622" y="21598"/>
                  </a:cubicBezTo>
                  <a:cubicBezTo>
                    <a:pt x="19622" y="21288"/>
                    <a:pt x="19872" y="21026"/>
                    <a:pt x="20181" y="21026"/>
                  </a:cubicBezTo>
                  <a:close/>
                  <a:moveTo>
                    <a:pt x="23920" y="21026"/>
                  </a:moveTo>
                  <a:cubicBezTo>
                    <a:pt x="24217" y="21026"/>
                    <a:pt x="24479" y="21288"/>
                    <a:pt x="24479" y="21598"/>
                  </a:cubicBezTo>
                  <a:cubicBezTo>
                    <a:pt x="24479" y="21896"/>
                    <a:pt x="24229" y="22158"/>
                    <a:pt x="23920" y="22158"/>
                  </a:cubicBezTo>
                  <a:cubicBezTo>
                    <a:pt x="23610" y="22158"/>
                    <a:pt x="23348" y="21908"/>
                    <a:pt x="23348" y="21598"/>
                  </a:cubicBezTo>
                  <a:cubicBezTo>
                    <a:pt x="23348" y="21288"/>
                    <a:pt x="23610" y="21026"/>
                    <a:pt x="23920" y="21026"/>
                  </a:cubicBezTo>
                  <a:close/>
                  <a:moveTo>
                    <a:pt x="27635" y="21026"/>
                  </a:moveTo>
                  <a:cubicBezTo>
                    <a:pt x="27956" y="21026"/>
                    <a:pt x="28206" y="21288"/>
                    <a:pt x="28206" y="21598"/>
                  </a:cubicBezTo>
                  <a:cubicBezTo>
                    <a:pt x="28206" y="21908"/>
                    <a:pt x="27956" y="22158"/>
                    <a:pt x="27635" y="22158"/>
                  </a:cubicBezTo>
                  <a:cubicBezTo>
                    <a:pt x="27325" y="22158"/>
                    <a:pt x="27075" y="21908"/>
                    <a:pt x="27075" y="21598"/>
                  </a:cubicBezTo>
                  <a:cubicBezTo>
                    <a:pt x="27075" y="21288"/>
                    <a:pt x="27325" y="21026"/>
                    <a:pt x="27635" y="21026"/>
                  </a:cubicBezTo>
                  <a:close/>
                  <a:moveTo>
                    <a:pt x="31373" y="21026"/>
                  </a:moveTo>
                  <a:cubicBezTo>
                    <a:pt x="31671" y="21026"/>
                    <a:pt x="31945" y="21288"/>
                    <a:pt x="31945" y="21598"/>
                  </a:cubicBezTo>
                  <a:cubicBezTo>
                    <a:pt x="31945" y="21896"/>
                    <a:pt x="31683" y="22158"/>
                    <a:pt x="31373" y="22158"/>
                  </a:cubicBezTo>
                  <a:cubicBezTo>
                    <a:pt x="31064" y="22158"/>
                    <a:pt x="30814" y="21908"/>
                    <a:pt x="30814" y="21598"/>
                  </a:cubicBezTo>
                  <a:cubicBezTo>
                    <a:pt x="30814" y="21288"/>
                    <a:pt x="31064" y="21026"/>
                    <a:pt x="31373" y="21026"/>
                  </a:cubicBezTo>
                  <a:close/>
                  <a:moveTo>
                    <a:pt x="35100" y="21026"/>
                  </a:moveTo>
                  <a:cubicBezTo>
                    <a:pt x="35409" y="21026"/>
                    <a:pt x="35659" y="21288"/>
                    <a:pt x="35659" y="21598"/>
                  </a:cubicBezTo>
                  <a:cubicBezTo>
                    <a:pt x="35659" y="21908"/>
                    <a:pt x="35409" y="22158"/>
                    <a:pt x="35100" y="22158"/>
                  </a:cubicBezTo>
                  <a:cubicBezTo>
                    <a:pt x="34778" y="22158"/>
                    <a:pt x="34528" y="21908"/>
                    <a:pt x="34528" y="21598"/>
                  </a:cubicBezTo>
                  <a:cubicBezTo>
                    <a:pt x="34528" y="21288"/>
                    <a:pt x="34778" y="21026"/>
                    <a:pt x="35100" y="21026"/>
                  </a:cubicBezTo>
                  <a:close/>
                  <a:moveTo>
                    <a:pt x="38815" y="21026"/>
                  </a:moveTo>
                  <a:cubicBezTo>
                    <a:pt x="39112" y="21026"/>
                    <a:pt x="39386" y="21288"/>
                    <a:pt x="39386" y="21598"/>
                  </a:cubicBezTo>
                  <a:cubicBezTo>
                    <a:pt x="39386" y="21896"/>
                    <a:pt x="39124" y="22158"/>
                    <a:pt x="38815" y="22158"/>
                  </a:cubicBezTo>
                  <a:cubicBezTo>
                    <a:pt x="38517" y="22158"/>
                    <a:pt x="38255" y="21908"/>
                    <a:pt x="38255" y="21598"/>
                  </a:cubicBezTo>
                  <a:cubicBezTo>
                    <a:pt x="38267" y="21288"/>
                    <a:pt x="38505" y="21026"/>
                    <a:pt x="38815" y="21026"/>
                  </a:cubicBezTo>
                  <a:close/>
                  <a:moveTo>
                    <a:pt x="42553" y="21026"/>
                  </a:moveTo>
                  <a:cubicBezTo>
                    <a:pt x="42863" y="21026"/>
                    <a:pt x="43113" y="21288"/>
                    <a:pt x="43113" y="21598"/>
                  </a:cubicBezTo>
                  <a:cubicBezTo>
                    <a:pt x="43113" y="21908"/>
                    <a:pt x="42863" y="22158"/>
                    <a:pt x="42553" y="22158"/>
                  </a:cubicBezTo>
                  <a:cubicBezTo>
                    <a:pt x="42232" y="22158"/>
                    <a:pt x="41982" y="21908"/>
                    <a:pt x="41982" y="21598"/>
                  </a:cubicBezTo>
                  <a:cubicBezTo>
                    <a:pt x="41982" y="21288"/>
                    <a:pt x="42244" y="21026"/>
                    <a:pt x="42553" y="21026"/>
                  </a:cubicBezTo>
                  <a:close/>
                  <a:moveTo>
                    <a:pt x="46268" y="21026"/>
                  </a:moveTo>
                  <a:cubicBezTo>
                    <a:pt x="46565" y="21026"/>
                    <a:pt x="46839" y="21288"/>
                    <a:pt x="46839" y="21598"/>
                  </a:cubicBezTo>
                  <a:cubicBezTo>
                    <a:pt x="46839" y="21896"/>
                    <a:pt x="46589" y="22158"/>
                    <a:pt x="46268" y="22158"/>
                  </a:cubicBezTo>
                  <a:cubicBezTo>
                    <a:pt x="45970" y="22158"/>
                    <a:pt x="45708" y="21908"/>
                    <a:pt x="45708" y="21598"/>
                  </a:cubicBezTo>
                  <a:cubicBezTo>
                    <a:pt x="45720" y="21288"/>
                    <a:pt x="45958" y="21026"/>
                    <a:pt x="46268" y="21026"/>
                  </a:cubicBezTo>
                  <a:close/>
                  <a:moveTo>
                    <a:pt x="50006" y="21026"/>
                  </a:moveTo>
                  <a:cubicBezTo>
                    <a:pt x="50316" y="21026"/>
                    <a:pt x="50578" y="21288"/>
                    <a:pt x="50578" y="21598"/>
                  </a:cubicBezTo>
                  <a:cubicBezTo>
                    <a:pt x="50578" y="21908"/>
                    <a:pt x="50316" y="22158"/>
                    <a:pt x="50006" y="22158"/>
                  </a:cubicBezTo>
                  <a:cubicBezTo>
                    <a:pt x="49697" y="22158"/>
                    <a:pt x="49447" y="21908"/>
                    <a:pt x="49447" y="21598"/>
                  </a:cubicBezTo>
                  <a:cubicBezTo>
                    <a:pt x="49447" y="21288"/>
                    <a:pt x="49697" y="21026"/>
                    <a:pt x="50006" y="21026"/>
                  </a:cubicBezTo>
                  <a:close/>
                  <a:moveTo>
                    <a:pt x="53733" y="21026"/>
                  </a:moveTo>
                  <a:cubicBezTo>
                    <a:pt x="54031" y="21026"/>
                    <a:pt x="54293" y="21288"/>
                    <a:pt x="54293" y="21598"/>
                  </a:cubicBezTo>
                  <a:cubicBezTo>
                    <a:pt x="54293" y="21896"/>
                    <a:pt x="54043" y="22158"/>
                    <a:pt x="53733" y="22158"/>
                  </a:cubicBezTo>
                  <a:cubicBezTo>
                    <a:pt x="53412" y="22158"/>
                    <a:pt x="53162" y="21908"/>
                    <a:pt x="53162" y="21598"/>
                  </a:cubicBezTo>
                  <a:cubicBezTo>
                    <a:pt x="53173" y="21288"/>
                    <a:pt x="53412" y="21026"/>
                    <a:pt x="53733" y="21026"/>
                  </a:cubicBezTo>
                  <a:close/>
                  <a:moveTo>
                    <a:pt x="57460" y="21026"/>
                  </a:moveTo>
                  <a:cubicBezTo>
                    <a:pt x="57781" y="21026"/>
                    <a:pt x="58031" y="21288"/>
                    <a:pt x="58031" y="21598"/>
                  </a:cubicBezTo>
                  <a:cubicBezTo>
                    <a:pt x="58031" y="21908"/>
                    <a:pt x="57781" y="22158"/>
                    <a:pt x="57460" y="22158"/>
                  </a:cubicBezTo>
                  <a:cubicBezTo>
                    <a:pt x="57150" y="22158"/>
                    <a:pt x="56900" y="21908"/>
                    <a:pt x="56900" y="21598"/>
                  </a:cubicBezTo>
                  <a:cubicBezTo>
                    <a:pt x="56900" y="21288"/>
                    <a:pt x="57150" y="21026"/>
                    <a:pt x="57460" y="21026"/>
                  </a:cubicBezTo>
                  <a:close/>
                  <a:moveTo>
                    <a:pt x="61186" y="21026"/>
                  </a:moveTo>
                  <a:cubicBezTo>
                    <a:pt x="61484" y="21026"/>
                    <a:pt x="61746" y="21288"/>
                    <a:pt x="61746" y="21598"/>
                  </a:cubicBezTo>
                  <a:cubicBezTo>
                    <a:pt x="61746" y="21896"/>
                    <a:pt x="61496" y="22158"/>
                    <a:pt x="61186" y="22158"/>
                  </a:cubicBezTo>
                  <a:cubicBezTo>
                    <a:pt x="60877" y="22158"/>
                    <a:pt x="60615" y="21908"/>
                    <a:pt x="60615" y="21598"/>
                  </a:cubicBezTo>
                  <a:cubicBezTo>
                    <a:pt x="60639" y="21288"/>
                    <a:pt x="60877" y="21026"/>
                    <a:pt x="61186" y="21026"/>
                  </a:cubicBezTo>
                  <a:close/>
                  <a:moveTo>
                    <a:pt x="64925" y="21026"/>
                  </a:moveTo>
                  <a:cubicBezTo>
                    <a:pt x="65234" y="21026"/>
                    <a:pt x="65485" y="21288"/>
                    <a:pt x="65485" y="21598"/>
                  </a:cubicBezTo>
                  <a:cubicBezTo>
                    <a:pt x="65485" y="21908"/>
                    <a:pt x="65234" y="22158"/>
                    <a:pt x="64925" y="22158"/>
                  </a:cubicBezTo>
                  <a:cubicBezTo>
                    <a:pt x="64603" y="22158"/>
                    <a:pt x="64353" y="21908"/>
                    <a:pt x="64353" y="21598"/>
                  </a:cubicBezTo>
                  <a:cubicBezTo>
                    <a:pt x="64353" y="21288"/>
                    <a:pt x="64603" y="21026"/>
                    <a:pt x="64925" y="21026"/>
                  </a:cubicBezTo>
                  <a:close/>
                  <a:moveTo>
                    <a:pt x="68640" y="21026"/>
                  </a:moveTo>
                  <a:cubicBezTo>
                    <a:pt x="68937" y="21026"/>
                    <a:pt x="69211" y="21288"/>
                    <a:pt x="69211" y="21598"/>
                  </a:cubicBezTo>
                  <a:cubicBezTo>
                    <a:pt x="69211" y="21896"/>
                    <a:pt x="68949" y="22158"/>
                    <a:pt x="68640" y="22158"/>
                  </a:cubicBezTo>
                  <a:cubicBezTo>
                    <a:pt x="68330" y="22158"/>
                    <a:pt x="68080" y="21908"/>
                    <a:pt x="68080" y="21598"/>
                  </a:cubicBezTo>
                  <a:cubicBezTo>
                    <a:pt x="68092" y="21288"/>
                    <a:pt x="68330" y="21026"/>
                    <a:pt x="68640" y="21026"/>
                  </a:cubicBezTo>
                  <a:close/>
                  <a:moveTo>
                    <a:pt x="72366" y="21026"/>
                  </a:moveTo>
                  <a:cubicBezTo>
                    <a:pt x="72676" y="21026"/>
                    <a:pt x="72926" y="21288"/>
                    <a:pt x="72926" y="21598"/>
                  </a:cubicBezTo>
                  <a:cubicBezTo>
                    <a:pt x="72926" y="21908"/>
                    <a:pt x="72676" y="22158"/>
                    <a:pt x="72366" y="22158"/>
                  </a:cubicBezTo>
                  <a:cubicBezTo>
                    <a:pt x="72045" y="22158"/>
                    <a:pt x="71795" y="21908"/>
                    <a:pt x="71795" y="21598"/>
                  </a:cubicBezTo>
                  <a:cubicBezTo>
                    <a:pt x="71795" y="21288"/>
                    <a:pt x="72069" y="21026"/>
                    <a:pt x="72366" y="21026"/>
                  </a:cubicBezTo>
                  <a:close/>
                  <a:moveTo>
                    <a:pt x="76093" y="21026"/>
                  </a:moveTo>
                  <a:cubicBezTo>
                    <a:pt x="76391" y="21026"/>
                    <a:pt x="76664" y="21288"/>
                    <a:pt x="76664" y="21598"/>
                  </a:cubicBezTo>
                  <a:cubicBezTo>
                    <a:pt x="76664" y="21896"/>
                    <a:pt x="76403" y="22158"/>
                    <a:pt x="76093" y="22158"/>
                  </a:cubicBezTo>
                  <a:cubicBezTo>
                    <a:pt x="75795" y="22158"/>
                    <a:pt x="75533" y="21908"/>
                    <a:pt x="75533" y="21598"/>
                  </a:cubicBezTo>
                  <a:cubicBezTo>
                    <a:pt x="75533" y="21288"/>
                    <a:pt x="75783" y="21026"/>
                    <a:pt x="76093" y="21026"/>
                  </a:cubicBezTo>
                  <a:close/>
                  <a:moveTo>
                    <a:pt x="79712" y="21026"/>
                  </a:moveTo>
                  <a:cubicBezTo>
                    <a:pt x="80010" y="21026"/>
                    <a:pt x="80284" y="21288"/>
                    <a:pt x="80284" y="21598"/>
                  </a:cubicBezTo>
                  <a:cubicBezTo>
                    <a:pt x="80284" y="21896"/>
                    <a:pt x="80022" y="22158"/>
                    <a:pt x="79712" y="22158"/>
                  </a:cubicBezTo>
                  <a:cubicBezTo>
                    <a:pt x="79403" y="22158"/>
                    <a:pt x="79153" y="21908"/>
                    <a:pt x="79153" y="21598"/>
                  </a:cubicBezTo>
                  <a:cubicBezTo>
                    <a:pt x="79165" y="21288"/>
                    <a:pt x="79403" y="21026"/>
                    <a:pt x="79712" y="21026"/>
                  </a:cubicBezTo>
                  <a:close/>
                  <a:moveTo>
                    <a:pt x="83451" y="21026"/>
                  </a:moveTo>
                  <a:cubicBezTo>
                    <a:pt x="83761" y="21026"/>
                    <a:pt x="84011" y="21288"/>
                    <a:pt x="84011" y="21598"/>
                  </a:cubicBezTo>
                  <a:cubicBezTo>
                    <a:pt x="84011" y="21908"/>
                    <a:pt x="83761" y="22158"/>
                    <a:pt x="83451" y="22158"/>
                  </a:cubicBezTo>
                  <a:cubicBezTo>
                    <a:pt x="83141" y="22158"/>
                    <a:pt x="82880" y="21908"/>
                    <a:pt x="82880" y="21598"/>
                  </a:cubicBezTo>
                  <a:cubicBezTo>
                    <a:pt x="82880" y="21288"/>
                    <a:pt x="83141" y="21026"/>
                    <a:pt x="83451" y="21026"/>
                  </a:cubicBezTo>
                  <a:close/>
                  <a:moveTo>
                    <a:pt x="87166" y="21026"/>
                  </a:moveTo>
                  <a:cubicBezTo>
                    <a:pt x="87463" y="21026"/>
                    <a:pt x="87737" y="21288"/>
                    <a:pt x="87737" y="21598"/>
                  </a:cubicBezTo>
                  <a:cubicBezTo>
                    <a:pt x="87737" y="21896"/>
                    <a:pt x="87475" y="22158"/>
                    <a:pt x="87166" y="22158"/>
                  </a:cubicBezTo>
                  <a:cubicBezTo>
                    <a:pt x="86856" y="22158"/>
                    <a:pt x="86606" y="21908"/>
                    <a:pt x="86606" y="21598"/>
                  </a:cubicBezTo>
                  <a:cubicBezTo>
                    <a:pt x="86618" y="21288"/>
                    <a:pt x="86856" y="21026"/>
                    <a:pt x="87166" y="21026"/>
                  </a:cubicBezTo>
                  <a:close/>
                  <a:moveTo>
                    <a:pt x="90904" y="21026"/>
                  </a:moveTo>
                  <a:cubicBezTo>
                    <a:pt x="91214" y="21026"/>
                    <a:pt x="91464" y="21288"/>
                    <a:pt x="91464" y="21598"/>
                  </a:cubicBezTo>
                  <a:cubicBezTo>
                    <a:pt x="91464" y="21908"/>
                    <a:pt x="91214" y="22158"/>
                    <a:pt x="90904" y="22158"/>
                  </a:cubicBezTo>
                  <a:cubicBezTo>
                    <a:pt x="90595" y="22158"/>
                    <a:pt x="90345" y="21908"/>
                    <a:pt x="90345" y="21598"/>
                  </a:cubicBezTo>
                  <a:cubicBezTo>
                    <a:pt x="90345" y="21288"/>
                    <a:pt x="90595" y="21026"/>
                    <a:pt x="90904" y="21026"/>
                  </a:cubicBezTo>
                  <a:close/>
                  <a:moveTo>
                    <a:pt x="94631" y="21026"/>
                  </a:moveTo>
                  <a:cubicBezTo>
                    <a:pt x="94929" y="21026"/>
                    <a:pt x="95191" y="21288"/>
                    <a:pt x="95191" y="21598"/>
                  </a:cubicBezTo>
                  <a:cubicBezTo>
                    <a:pt x="95191" y="21896"/>
                    <a:pt x="94941" y="22158"/>
                    <a:pt x="94631" y="22158"/>
                  </a:cubicBezTo>
                  <a:cubicBezTo>
                    <a:pt x="94310" y="22158"/>
                    <a:pt x="94060" y="21908"/>
                    <a:pt x="94060" y="21598"/>
                  </a:cubicBezTo>
                  <a:cubicBezTo>
                    <a:pt x="94071" y="21288"/>
                    <a:pt x="94310" y="21026"/>
                    <a:pt x="94631" y="21026"/>
                  </a:cubicBezTo>
                  <a:close/>
                  <a:moveTo>
                    <a:pt x="98346" y="21026"/>
                  </a:moveTo>
                  <a:cubicBezTo>
                    <a:pt x="98655" y="21026"/>
                    <a:pt x="98905" y="21288"/>
                    <a:pt x="98905" y="21598"/>
                  </a:cubicBezTo>
                  <a:cubicBezTo>
                    <a:pt x="98905" y="21908"/>
                    <a:pt x="98655" y="22158"/>
                    <a:pt x="98346" y="22158"/>
                  </a:cubicBezTo>
                  <a:cubicBezTo>
                    <a:pt x="98036" y="22158"/>
                    <a:pt x="97786" y="21908"/>
                    <a:pt x="97786" y="21598"/>
                  </a:cubicBezTo>
                  <a:cubicBezTo>
                    <a:pt x="97786" y="21288"/>
                    <a:pt x="98036" y="21026"/>
                    <a:pt x="98346" y="21026"/>
                  </a:cubicBezTo>
                  <a:close/>
                  <a:moveTo>
                    <a:pt x="102084" y="21026"/>
                  </a:moveTo>
                  <a:cubicBezTo>
                    <a:pt x="102382" y="21026"/>
                    <a:pt x="102644" y="21288"/>
                    <a:pt x="102644" y="21598"/>
                  </a:cubicBezTo>
                  <a:cubicBezTo>
                    <a:pt x="102644" y="21896"/>
                    <a:pt x="102394" y="22158"/>
                    <a:pt x="102084" y="22158"/>
                  </a:cubicBezTo>
                  <a:cubicBezTo>
                    <a:pt x="101787" y="22158"/>
                    <a:pt x="101513" y="21908"/>
                    <a:pt x="101513" y="21598"/>
                  </a:cubicBezTo>
                  <a:cubicBezTo>
                    <a:pt x="101513" y="21288"/>
                    <a:pt x="101775" y="21026"/>
                    <a:pt x="102084" y="21026"/>
                  </a:cubicBezTo>
                  <a:close/>
                  <a:moveTo>
                    <a:pt x="105799" y="21026"/>
                  </a:moveTo>
                  <a:cubicBezTo>
                    <a:pt x="106121" y="21026"/>
                    <a:pt x="106371" y="21288"/>
                    <a:pt x="106371" y="21598"/>
                  </a:cubicBezTo>
                  <a:cubicBezTo>
                    <a:pt x="106371" y="21908"/>
                    <a:pt x="106109" y="22158"/>
                    <a:pt x="105799" y="22158"/>
                  </a:cubicBezTo>
                  <a:cubicBezTo>
                    <a:pt x="105490" y="22158"/>
                    <a:pt x="105239" y="21908"/>
                    <a:pt x="105239" y="21598"/>
                  </a:cubicBezTo>
                  <a:cubicBezTo>
                    <a:pt x="105239" y="21288"/>
                    <a:pt x="105490" y="21026"/>
                    <a:pt x="105799" y="21026"/>
                  </a:cubicBezTo>
                  <a:close/>
                  <a:moveTo>
                    <a:pt x="109538" y="21026"/>
                  </a:moveTo>
                  <a:cubicBezTo>
                    <a:pt x="109835" y="21026"/>
                    <a:pt x="110109" y="21288"/>
                    <a:pt x="110109" y="21598"/>
                  </a:cubicBezTo>
                  <a:cubicBezTo>
                    <a:pt x="110109" y="21896"/>
                    <a:pt x="109847" y="22158"/>
                    <a:pt x="109538" y="22158"/>
                  </a:cubicBezTo>
                  <a:cubicBezTo>
                    <a:pt x="109228" y="22158"/>
                    <a:pt x="108978" y="21908"/>
                    <a:pt x="108978" y="21598"/>
                  </a:cubicBezTo>
                  <a:cubicBezTo>
                    <a:pt x="108978" y="21288"/>
                    <a:pt x="109228" y="21026"/>
                    <a:pt x="109538" y="21026"/>
                  </a:cubicBezTo>
                  <a:close/>
                  <a:moveTo>
                    <a:pt x="113264" y="21026"/>
                  </a:moveTo>
                  <a:cubicBezTo>
                    <a:pt x="113574" y="21026"/>
                    <a:pt x="113824" y="21288"/>
                    <a:pt x="113824" y="21598"/>
                  </a:cubicBezTo>
                  <a:cubicBezTo>
                    <a:pt x="113824" y="21908"/>
                    <a:pt x="113574" y="22158"/>
                    <a:pt x="113264" y="22158"/>
                  </a:cubicBezTo>
                  <a:cubicBezTo>
                    <a:pt x="112943" y="22158"/>
                    <a:pt x="112693" y="21908"/>
                    <a:pt x="112693" y="21598"/>
                  </a:cubicBezTo>
                  <a:cubicBezTo>
                    <a:pt x="112693" y="21288"/>
                    <a:pt x="112943" y="21026"/>
                    <a:pt x="113264" y="21026"/>
                  </a:cubicBezTo>
                  <a:close/>
                  <a:moveTo>
                    <a:pt x="116991" y="21026"/>
                  </a:moveTo>
                  <a:cubicBezTo>
                    <a:pt x="117289" y="21026"/>
                    <a:pt x="117562" y="21288"/>
                    <a:pt x="117562" y="21598"/>
                  </a:cubicBezTo>
                  <a:cubicBezTo>
                    <a:pt x="117562" y="21896"/>
                    <a:pt x="117312" y="22158"/>
                    <a:pt x="116991" y="22158"/>
                  </a:cubicBezTo>
                  <a:cubicBezTo>
                    <a:pt x="116681" y="22158"/>
                    <a:pt x="116431" y="21908"/>
                    <a:pt x="116431" y="21598"/>
                  </a:cubicBezTo>
                  <a:cubicBezTo>
                    <a:pt x="116431" y="21288"/>
                    <a:pt x="116681" y="21026"/>
                    <a:pt x="116991" y="21026"/>
                  </a:cubicBezTo>
                  <a:close/>
                  <a:moveTo>
                    <a:pt x="120718" y="21026"/>
                  </a:moveTo>
                  <a:cubicBezTo>
                    <a:pt x="121027" y="21026"/>
                    <a:pt x="121277" y="21288"/>
                    <a:pt x="121277" y="21598"/>
                  </a:cubicBezTo>
                  <a:cubicBezTo>
                    <a:pt x="121277" y="21908"/>
                    <a:pt x="121027" y="22158"/>
                    <a:pt x="120718" y="22158"/>
                  </a:cubicBezTo>
                  <a:cubicBezTo>
                    <a:pt x="120408" y="22158"/>
                    <a:pt x="120146" y="21908"/>
                    <a:pt x="120146" y="21598"/>
                  </a:cubicBezTo>
                  <a:cubicBezTo>
                    <a:pt x="120146" y="21288"/>
                    <a:pt x="120420" y="21026"/>
                    <a:pt x="120718" y="21026"/>
                  </a:cubicBezTo>
                  <a:close/>
                  <a:moveTo>
                    <a:pt x="124456" y="21026"/>
                  </a:moveTo>
                  <a:cubicBezTo>
                    <a:pt x="124754" y="21026"/>
                    <a:pt x="125016" y="21288"/>
                    <a:pt x="125016" y="21598"/>
                  </a:cubicBezTo>
                  <a:cubicBezTo>
                    <a:pt x="125016" y="21896"/>
                    <a:pt x="124766" y="22158"/>
                    <a:pt x="124456" y="22158"/>
                  </a:cubicBezTo>
                  <a:cubicBezTo>
                    <a:pt x="124135" y="22158"/>
                    <a:pt x="123885" y="21908"/>
                    <a:pt x="123885" y="21598"/>
                  </a:cubicBezTo>
                  <a:cubicBezTo>
                    <a:pt x="123885" y="21288"/>
                    <a:pt x="124135" y="21026"/>
                    <a:pt x="124456" y="21026"/>
                  </a:cubicBezTo>
                  <a:close/>
                  <a:moveTo>
                    <a:pt x="128171" y="21026"/>
                  </a:moveTo>
                  <a:cubicBezTo>
                    <a:pt x="128480" y="21026"/>
                    <a:pt x="128742" y="21288"/>
                    <a:pt x="128742" y="21598"/>
                  </a:cubicBezTo>
                  <a:cubicBezTo>
                    <a:pt x="128742" y="21908"/>
                    <a:pt x="128480" y="22158"/>
                    <a:pt x="128171" y="22158"/>
                  </a:cubicBezTo>
                  <a:cubicBezTo>
                    <a:pt x="127861" y="22158"/>
                    <a:pt x="127611" y="21908"/>
                    <a:pt x="127611" y="21598"/>
                  </a:cubicBezTo>
                  <a:cubicBezTo>
                    <a:pt x="127611" y="21288"/>
                    <a:pt x="127861" y="21026"/>
                    <a:pt x="128171" y="21026"/>
                  </a:cubicBezTo>
                  <a:close/>
                  <a:moveTo>
                    <a:pt x="131898" y="21026"/>
                  </a:moveTo>
                  <a:cubicBezTo>
                    <a:pt x="132195" y="21026"/>
                    <a:pt x="132457" y="21288"/>
                    <a:pt x="132457" y="21598"/>
                  </a:cubicBezTo>
                  <a:cubicBezTo>
                    <a:pt x="132457" y="21896"/>
                    <a:pt x="132207" y="22158"/>
                    <a:pt x="131898" y="22158"/>
                  </a:cubicBezTo>
                  <a:cubicBezTo>
                    <a:pt x="131600" y="22158"/>
                    <a:pt x="131326" y="21908"/>
                    <a:pt x="131326" y="21598"/>
                  </a:cubicBezTo>
                  <a:cubicBezTo>
                    <a:pt x="131338" y="21288"/>
                    <a:pt x="131576" y="21026"/>
                    <a:pt x="131898" y="21026"/>
                  </a:cubicBezTo>
                  <a:close/>
                  <a:moveTo>
                    <a:pt x="135624" y="21026"/>
                  </a:moveTo>
                  <a:cubicBezTo>
                    <a:pt x="135946" y="21026"/>
                    <a:pt x="136196" y="21288"/>
                    <a:pt x="136196" y="21598"/>
                  </a:cubicBezTo>
                  <a:cubicBezTo>
                    <a:pt x="136196" y="21908"/>
                    <a:pt x="135934" y="22158"/>
                    <a:pt x="135624" y="22158"/>
                  </a:cubicBezTo>
                  <a:cubicBezTo>
                    <a:pt x="135315" y="22158"/>
                    <a:pt x="135065" y="21908"/>
                    <a:pt x="135065" y="21598"/>
                  </a:cubicBezTo>
                  <a:cubicBezTo>
                    <a:pt x="135065" y="21288"/>
                    <a:pt x="135315" y="21026"/>
                    <a:pt x="135624" y="21026"/>
                  </a:cubicBezTo>
                  <a:close/>
                  <a:moveTo>
                    <a:pt x="3405" y="22896"/>
                  </a:moveTo>
                  <a:cubicBezTo>
                    <a:pt x="3703" y="22896"/>
                    <a:pt x="3977" y="23146"/>
                    <a:pt x="3977" y="23455"/>
                  </a:cubicBezTo>
                  <a:cubicBezTo>
                    <a:pt x="3977" y="23765"/>
                    <a:pt x="3727" y="24015"/>
                    <a:pt x="3405" y="24015"/>
                  </a:cubicBezTo>
                  <a:cubicBezTo>
                    <a:pt x="3096" y="24015"/>
                    <a:pt x="2846" y="23765"/>
                    <a:pt x="2846" y="23455"/>
                  </a:cubicBezTo>
                  <a:cubicBezTo>
                    <a:pt x="2858" y="23146"/>
                    <a:pt x="3096" y="22896"/>
                    <a:pt x="3405" y="22896"/>
                  </a:cubicBezTo>
                  <a:close/>
                  <a:moveTo>
                    <a:pt x="7132" y="22896"/>
                  </a:moveTo>
                  <a:cubicBezTo>
                    <a:pt x="7430" y="22896"/>
                    <a:pt x="7692" y="23146"/>
                    <a:pt x="7692" y="23455"/>
                  </a:cubicBezTo>
                  <a:cubicBezTo>
                    <a:pt x="7692" y="23765"/>
                    <a:pt x="7442" y="24015"/>
                    <a:pt x="7132" y="24015"/>
                  </a:cubicBezTo>
                  <a:cubicBezTo>
                    <a:pt x="6834" y="24015"/>
                    <a:pt x="6560" y="23765"/>
                    <a:pt x="6560" y="23455"/>
                  </a:cubicBezTo>
                  <a:cubicBezTo>
                    <a:pt x="6584" y="23146"/>
                    <a:pt x="6822" y="22896"/>
                    <a:pt x="7132" y="22896"/>
                  </a:cubicBezTo>
                  <a:close/>
                  <a:moveTo>
                    <a:pt x="10871" y="22896"/>
                  </a:moveTo>
                  <a:cubicBezTo>
                    <a:pt x="11168" y="22896"/>
                    <a:pt x="11430" y="23146"/>
                    <a:pt x="11430" y="23455"/>
                  </a:cubicBezTo>
                  <a:cubicBezTo>
                    <a:pt x="11430" y="23765"/>
                    <a:pt x="11180" y="24015"/>
                    <a:pt x="10871" y="24015"/>
                  </a:cubicBezTo>
                  <a:cubicBezTo>
                    <a:pt x="10573" y="24015"/>
                    <a:pt x="10299" y="23765"/>
                    <a:pt x="10299" y="23455"/>
                  </a:cubicBezTo>
                  <a:cubicBezTo>
                    <a:pt x="10299" y="23146"/>
                    <a:pt x="10549" y="22896"/>
                    <a:pt x="10871" y="22896"/>
                  </a:cubicBezTo>
                  <a:close/>
                  <a:moveTo>
                    <a:pt x="14585" y="22896"/>
                  </a:moveTo>
                  <a:cubicBezTo>
                    <a:pt x="14883" y="22896"/>
                    <a:pt x="15157" y="23146"/>
                    <a:pt x="15157" y="23455"/>
                  </a:cubicBezTo>
                  <a:cubicBezTo>
                    <a:pt x="15157" y="23765"/>
                    <a:pt x="14895" y="24015"/>
                    <a:pt x="14585" y="24015"/>
                  </a:cubicBezTo>
                  <a:cubicBezTo>
                    <a:pt x="14288" y="24015"/>
                    <a:pt x="14014" y="23765"/>
                    <a:pt x="14014" y="23455"/>
                  </a:cubicBezTo>
                  <a:cubicBezTo>
                    <a:pt x="14038" y="23146"/>
                    <a:pt x="14276" y="22896"/>
                    <a:pt x="14585" y="22896"/>
                  </a:cubicBezTo>
                  <a:close/>
                  <a:moveTo>
                    <a:pt x="18324" y="22896"/>
                  </a:moveTo>
                  <a:cubicBezTo>
                    <a:pt x="18622" y="22896"/>
                    <a:pt x="18883" y="23146"/>
                    <a:pt x="18883" y="23455"/>
                  </a:cubicBezTo>
                  <a:cubicBezTo>
                    <a:pt x="18883" y="23765"/>
                    <a:pt x="18633" y="24015"/>
                    <a:pt x="18324" y="24015"/>
                  </a:cubicBezTo>
                  <a:cubicBezTo>
                    <a:pt x="18026" y="24015"/>
                    <a:pt x="17752" y="23765"/>
                    <a:pt x="17752" y="23455"/>
                  </a:cubicBezTo>
                  <a:cubicBezTo>
                    <a:pt x="17752" y="23146"/>
                    <a:pt x="18014" y="22896"/>
                    <a:pt x="18324" y="22896"/>
                  </a:cubicBezTo>
                  <a:close/>
                  <a:moveTo>
                    <a:pt x="22039" y="22896"/>
                  </a:moveTo>
                  <a:cubicBezTo>
                    <a:pt x="22336" y="22896"/>
                    <a:pt x="22610" y="23146"/>
                    <a:pt x="22610" y="23455"/>
                  </a:cubicBezTo>
                  <a:cubicBezTo>
                    <a:pt x="22610" y="23765"/>
                    <a:pt x="22360" y="24015"/>
                    <a:pt x="22039" y="24015"/>
                  </a:cubicBezTo>
                  <a:cubicBezTo>
                    <a:pt x="21729" y="24015"/>
                    <a:pt x="21479" y="23765"/>
                    <a:pt x="21479" y="23455"/>
                  </a:cubicBezTo>
                  <a:cubicBezTo>
                    <a:pt x="21491" y="23146"/>
                    <a:pt x="21729" y="22896"/>
                    <a:pt x="22039" y="22896"/>
                  </a:cubicBezTo>
                  <a:close/>
                  <a:moveTo>
                    <a:pt x="25777" y="22896"/>
                  </a:moveTo>
                  <a:cubicBezTo>
                    <a:pt x="26075" y="22896"/>
                    <a:pt x="26349" y="23146"/>
                    <a:pt x="26349" y="23455"/>
                  </a:cubicBezTo>
                  <a:cubicBezTo>
                    <a:pt x="26349" y="23765"/>
                    <a:pt x="26087" y="24015"/>
                    <a:pt x="25777" y="24015"/>
                  </a:cubicBezTo>
                  <a:cubicBezTo>
                    <a:pt x="25468" y="24015"/>
                    <a:pt x="25206" y="23765"/>
                    <a:pt x="25206" y="23455"/>
                  </a:cubicBezTo>
                  <a:cubicBezTo>
                    <a:pt x="25218" y="23146"/>
                    <a:pt x="25468" y="22896"/>
                    <a:pt x="25777" y="22896"/>
                  </a:cubicBezTo>
                  <a:close/>
                  <a:moveTo>
                    <a:pt x="29504" y="22896"/>
                  </a:moveTo>
                  <a:cubicBezTo>
                    <a:pt x="29801" y="22896"/>
                    <a:pt x="30063" y="23146"/>
                    <a:pt x="30063" y="23455"/>
                  </a:cubicBezTo>
                  <a:cubicBezTo>
                    <a:pt x="30063" y="23765"/>
                    <a:pt x="29813" y="24015"/>
                    <a:pt x="29504" y="24015"/>
                  </a:cubicBezTo>
                  <a:cubicBezTo>
                    <a:pt x="29182" y="24015"/>
                    <a:pt x="28932" y="23765"/>
                    <a:pt x="28932" y="23455"/>
                  </a:cubicBezTo>
                  <a:cubicBezTo>
                    <a:pt x="28944" y="23146"/>
                    <a:pt x="29182" y="22896"/>
                    <a:pt x="29504" y="22896"/>
                  </a:cubicBezTo>
                  <a:close/>
                  <a:moveTo>
                    <a:pt x="33230" y="22896"/>
                  </a:moveTo>
                  <a:cubicBezTo>
                    <a:pt x="33528" y="22896"/>
                    <a:pt x="33802" y="23146"/>
                    <a:pt x="33802" y="23455"/>
                  </a:cubicBezTo>
                  <a:cubicBezTo>
                    <a:pt x="33802" y="23765"/>
                    <a:pt x="33552" y="24015"/>
                    <a:pt x="33230" y="24015"/>
                  </a:cubicBezTo>
                  <a:cubicBezTo>
                    <a:pt x="32921" y="24015"/>
                    <a:pt x="32671" y="23765"/>
                    <a:pt x="32671" y="23455"/>
                  </a:cubicBezTo>
                  <a:cubicBezTo>
                    <a:pt x="32671" y="23146"/>
                    <a:pt x="32921" y="22896"/>
                    <a:pt x="33230" y="22896"/>
                  </a:cubicBezTo>
                  <a:close/>
                  <a:moveTo>
                    <a:pt x="36957" y="22896"/>
                  </a:moveTo>
                  <a:cubicBezTo>
                    <a:pt x="37255" y="22896"/>
                    <a:pt x="37517" y="23146"/>
                    <a:pt x="37517" y="23455"/>
                  </a:cubicBezTo>
                  <a:cubicBezTo>
                    <a:pt x="37517" y="23765"/>
                    <a:pt x="37267" y="24015"/>
                    <a:pt x="36957" y="24015"/>
                  </a:cubicBezTo>
                  <a:cubicBezTo>
                    <a:pt x="36648" y="24015"/>
                    <a:pt x="36386" y="23765"/>
                    <a:pt x="36386" y="23455"/>
                  </a:cubicBezTo>
                  <a:cubicBezTo>
                    <a:pt x="36409" y="23146"/>
                    <a:pt x="36648" y="22896"/>
                    <a:pt x="36957" y="22896"/>
                  </a:cubicBezTo>
                  <a:close/>
                  <a:moveTo>
                    <a:pt x="40672" y="22896"/>
                  </a:moveTo>
                  <a:cubicBezTo>
                    <a:pt x="40970" y="22896"/>
                    <a:pt x="41243" y="23146"/>
                    <a:pt x="41243" y="23455"/>
                  </a:cubicBezTo>
                  <a:cubicBezTo>
                    <a:pt x="41243" y="23765"/>
                    <a:pt x="40993" y="24015"/>
                    <a:pt x="40672" y="24015"/>
                  </a:cubicBezTo>
                  <a:cubicBezTo>
                    <a:pt x="40374" y="24015"/>
                    <a:pt x="40112" y="23765"/>
                    <a:pt x="40112" y="23455"/>
                  </a:cubicBezTo>
                  <a:cubicBezTo>
                    <a:pt x="40124" y="23146"/>
                    <a:pt x="40362" y="22896"/>
                    <a:pt x="40672" y="22896"/>
                  </a:cubicBezTo>
                  <a:close/>
                  <a:moveTo>
                    <a:pt x="44410" y="22896"/>
                  </a:moveTo>
                  <a:cubicBezTo>
                    <a:pt x="44708" y="22896"/>
                    <a:pt x="44982" y="23146"/>
                    <a:pt x="44982" y="23455"/>
                  </a:cubicBezTo>
                  <a:cubicBezTo>
                    <a:pt x="44982" y="23765"/>
                    <a:pt x="44720" y="24015"/>
                    <a:pt x="44410" y="24015"/>
                  </a:cubicBezTo>
                  <a:cubicBezTo>
                    <a:pt x="44113" y="24015"/>
                    <a:pt x="43851" y="23765"/>
                    <a:pt x="43851" y="23455"/>
                  </a:cubicBezTo>
                  <a:cubicBezTo>
                    <a:pt x="43851" y="23146"/>
                    <a:pt x="44101" y="22896"/>
                    <a:pt x="44410" y="22896"/>
                  </a:cubicBezTo>
                  <a:close/>
                  <a:moveTo>
                    <a:pt x="48137" y="22896"/>
                  </a:moveTo>
                  <a:cubicBezTo>
                    <a:pt x="48435" y="22896"/>
                    <a:pt x="48697" y="23146"/>
                    <a:pt x="48697" y="23455"/>
                  </a:cubicBezTo>
                  <a:cubicBezTo>
                    <a:pt x="48697" y="23765"/>
                    <a:pt x="48447" y="24015"/>
                    <a:pt x="48137" y="24015"/>
                  </a:cubicBezTo>
                  <a:cubicBezTo>
                    <a:pt x="47839" y="24015"/>
                    <a:pt x="47566" y="23765"/>
                    <a:pt x="47566" y="23455"/>
                  </a:cubicBezTo>
                  <a:cubicBezTo>
                    <a:pt x="47578" y="23146"/>
                    <a:pt x="47839" y="22896"/>
                    <a:pt x="48137" y="22896"/>
                  </a:cubicBezTo>
                  <a:close/>
                  <a:moveTo>
                    <a:pt x="51864" y="22896"/>
                  </a:moveTo>
                  <a:cubicBezTo>
                    <a:pt x="52161" y="22896"/>
                    <a:pt x="52435" y="23146"/>
                    <a:pt x="52435" y="23455"/>
                  </a:cubicBezTo>
                  <a:cubicBezTo>
                    <a:pt x="52435" y="23765"/>
                    <a:pt x="52185" y="24015"/>
                    <a:pt x="51864" y="24015"/>
                  </a:cubicBezTo>
                  <a:cubicBezTo>
                    <a:pt x="51566" y="24015"/>
                    <a:pt x="51304" y="23765"/>
                    <a:pt x="51304" y="23455"/>
                  </a:cubicBezTo>
                  <a:cubicBezTo>
                    <a:pt x="51304" y="23146"/>
                    <a:pt x="51554" y="22896"/>
                    <a:pt x="51864" y="22896"/>
                  </a:cubicBezTo>
                  <a:close/>
                  <a:moveTo>
                    <a:pt x="55602" y="22896"/>
                  </a:moveTo>
                  <a:cubicBezTo>
                    <a:pt x="55900" y="22896"/>
                    <a:pt x="56174" y="23146"/>
                    <a:pt x="56174" y="23455"/>
                  </a:cubicBezTo>
                  <a:cubicBezTo>
                    <a:pt x="56174" y="23765"/>
                    <a:pt x="55912" y="24015"/>
                    <a:pt x="55602" y="24015"/>
                  </a:cubicBezTo>
                  <a:cubicBezTo>
                    <a:pt x="55293" y="24015"/>
                    <a:pt x="55043" y="23765"/>
                    <a:pt x="55043" y="23455"/>
                  </a:cubicBezTo>
                  <a:cubicBezTo>
                    <a:pt x="55043" y="23146"/>
                    <a:pt x="55293" y="22896"/>
                    <a:pt x="55602" y="22896"/>
                  </a:cubicBezTo>
                  <a:close/>
                  <a:moveTo>
                    <a:pt x="59329" y="22896"/>
                  </a:moveTo>
                  <a:cubicBezTo>
                    <a:pt x="59627" y="22896"/>
                    <a:pt x="59889" y="23146"/>
                    <a:pt x="59889" y="23455"/>
                  </a:cubicBezTo>
                  <a:cubicBezTo>
                    <a:pt x="59889" y="23765"/>
                    <a:pt x="59639" y="24015"/>
                    <a:pt x="59329" y="24015"/>
                  </a:cubicBezTo>
                  <a:cubicBezTo>
                    <a:pt x="59008" y="24015"/>
                    <a:pt x="58757" y="23765"/>
                    <a:pt x="58757" y="23455"/>
                  </a:cubicBezTo>
                  <a:cubicBezTo>
                    <a:pt x="58757" y="23146"/>
                    <a:pt x="59008" y="22896"/>
                    <a:pt x="59329" y="22896"/>
                  </a:cubicBezTo>
                  <a:close/>
                  <a:moveTo>
                    <a:pt x="63056" y="22896"/>
                  </a:moveTo>
                  <a:cubicBezTo>
                    <a:pt x="63353" y="22896"/>
                    <a:pt x="63627" y="23146"/>
                    <a:pt x="63627" y="23455"/>
                  </a:cubicBezTo>
                  <a:cubicBezTo>
                    <a:pt x="63627" y="23765"/>
                    <a:pt x="63377" y="24015"/>
                    <a:pt x="63056" y="24015"/>
                  </a:cubicBezTo>
                  <a:cubicBezTo>
                    <a:pt x="62746" y="24015"/>
                    <a:pt x="62496" y="23765"/>
                    <a:pt x="62496" y="23455"/>
                  </a:cubicBezTo>
                  <a:cubicBezTo>
                    <a:pt x="62496" y="23146"/>
                    <a:pt x="62746" y="22896"/>
                    <a:pt x="63056" y="22896"/>
                  </a:cubicBezTo>
                  <a:close/>
                  <a:moveTo>
                    <a:pt x="66782" y="22896"/>
                  </a:moveTo>
                  <a:cubicBezTo>
                    <a:pt x="67080" y="22896"/>
                    <a:pt x="67342" y="23146"/>
                    <a:pt x="67342" y="23455"/>
                  </a:cubicBezTo>
                  <a:cubicBezTo>
                    <a:pt x="67342" y="23765"/>
                    <a:pt x="67092" y="24015"/>
                    <a:pt x="66782" y="24015"/>
                  </a:cubicBezTo>
                  <a:cubicBezTo>
                    <a:pt x="66473" y="24015"/>
                    <a:pt x="66211" y="23765"/>
                    <a:pt x="66211" y="23455"/>
                  </a:cubicBezTo>
                  <a:cubicBezTo>
                    <a:pt x="66235" y="23146"/>
                    <a:pt x="66473" y="22896"/>
                    <a:pt x="66782" y="22896"/>
                  </a:cubicBezTo>
                  <a:close/>
                  <a:moveTo>
                    <a:pt x="70509" y="22896"/>
                  </a:moveTo>
                  <a:cubicBezTo>
                    <a:pt x="70807" y="22896"/>
                    <a:pt x="71080" y="23146"/>
                    <a:pt x="71080" y="23455"/>
                  </a:cubicBezTo>
                  <a:cubicBezTo>
                    <a:pt x="71080" y="23765"/>
                    <a:pt x="70830" y="24015"/>
                    <a:pt x="70509" y="24015"/>
                  </a:cubicBezTo>
                  <a:cubicBezTo>
                    <a:pt x="70199" y="24015"/>
                    <a:pt x="69949" y="23765"/>
                    <a:pt x="69949" y="23455"/>
                  </a:cubicBezTo>
                  <a:cubicBezTo>
                    <a:pt x="69949" y="23146"/>
                    <a:pt x="70199" y="22896"/>
                    <a:pt x="70509" y="22896"/>
                  </a:cubicBezTo>
                  <a:close/>
                  <a:moveTo>
                    <a:pt x="74236" y="22896"/>
                  </a:moveTo>
                  <a:cubicBezTo>
                    <a:pt x="74533" y="22896"/>
                    <a:pt x="74795" y="23146"/>
                    <a:pt x="74795" y="23455"/>
                  </a:cubicBezTo>
                  <a:cubicBezTo>
                    <a:pt x="74795" y="23765"/>
                    <a:pt x="74545" y="24015"/>
                    <a:pt x="74236" y="24015"/>
                  </a:cubicBezTo>
                  <a:cubicBezTo>
                    <a:pt x="73938" y="24015"/>
                    <a:pt x="73676" y="23765"/>
                    <a:pt x="73676" y="23455"/>
                  </a:cubicBezTo>
                  <a:cubicBezTo>
                    <a:pt x="73676" y="23146"/>
                    <a:pt x="73926" y="22896"/>
                    <a:pt x="74236" y="22896"/>
                  </a:cubicBezTo>
                  <a:close/>
                  <a:moveTo>
                    <a:pt x="77855" y="22896"/>
                  </a:moveTo>
                  <a:cubicBezTo>
                    <a:pt x="78153" y="22896"/>
                    <a:pt x="78415" y="23146"/>
                    <a:pt x="78415" y="23455"/>
                  </a:cubicBezTo>
                  <a:cubicBezTo>
                    <a:pt x="78415" y="23765"/>
                    <a:pt x="78165" y="24015"/>
                    <a:pt x="77855" y="24015"/>
                  </a:cubicBezTo>
                  <a:cubicBezTo>
                    <a:pt x="77546" y="24015"/>
                    <a:pt x="77284" y="23765"/>
                    <a:pt x="77284" y="23455"/>
                  </a:cubicBezTo>
                  <a:cubicBezTo>
                    <a:pt x="77284" y="23146"/>
                    <a:pt x="77546" y="22896"/>
                    <a:pt x="77855" y="22896"/>
                  </a:cubicBezTo>
                  <a:close/>
                  <a:moveTo>
                    <a:pt x="81570" y="22896"/>
                  </a:moveTo>
                  <a:cubicBezTo>
                    <a:pt x="81868" y="22896"/>
                    <a:pt x="82141" y="23146"/>
                    <a:pt x="82141" y="23455"/>
                  </a:cubicBezTo>
                  <a:cubicBezTo>
                    <a:pt x="82141" y="23765"/>
                    <a:pt x="81879" y="24015"/>
                    <a:pt x="81570" y="24015"/>
                  </a:cubicBezTo>
                  <a:cubicBezTo>
                    <a:pt x="81260" y="24015"/>
                    <a:pt x="81010" y="23765"/>
                    <a:pt x="81010" y="23455"/>
                  </a:cubicBezTo>
                  <a:cubicBezTo>
                    <a:pt x="81022" y="23146"/>
                    <a:pt x="81260" y="22896"/>
                    <a:pt x="81570" y="22896"/>
                  </a:cubicBezTo>
                  <a:close/>
                  <a:moveTo>
                    <a:pt x="85308" y="22896"/>
                  </a:moveTo>
                  <a:cubicBezTo>
                    <a:pt x="85606" y="22896"/>
                    <a:pt x="85880" y="23146"/>
                    <a:pt x="85880" y="23455"/>
                  </a:cubicBezTo>
                  <a:cubicBezTo>
                    <a:pt x="85880" y="23765"/>
                    <a:pt x="85618" y="24015"/>
                    <a:pt x="85308" y="24015"/>
                  </a:cubicBezTo>
                  <a:cubicBezTo>
                    <a:pt x="84999" y="24015"/>
                    <a:pt x="84749" y="23765"/>
                    <a:pt x="84749" y="23455"/>
                  </a:cubicBezTo>
                  <a:cubicBezTo>
                    <a:pt x="84749" y="23146"/>
                    <a:pt x="84999" y="22896"/>
                    <a:pt x="85308" y="22896"/>
                  </a:cubicBezTo>
                  <a:close/>
                  <a:moveTo>
                    <a:pt x="89035" y="22896"/>
                  </a:moveTo>
                  <a:cubicBezTo>
                    <a:pt x="89333" y="22896"/>
                    <a:pt x="89595" y="23146"/>
                    <a:pt x="89595" y="23455"/>
                  </a:cubicBezTo>
                  <a:cubicBezTo>
                    <a:pt x="89595" y="23765"/>
                    <a:pt x="89345" y="24015"/>
                    <a:pt x="89035" y="24015"/>
                  </a:cubicBezTo>
                  <a:cubicBezTo>
                    <a:pt x="88714" y="24015"/>
                    <a:pt x="88464" y="23765"/>
                    <a:pt x="88464" y="23455"/>
                  </a:cubicBezTo>
                  <a:cubicBezTo>
                    <a:pt x="88475" y="23146"/>
                    <a:pt x="88714" y="22896"/>
                    <a:pt x="89035" y="22896"/>
                  </a:cubicBezTo>
                  <a:close/>
                  <a:moveTo>
                    <a:pt x="92762" y="22896"/>
                  </a:moveTo>
                  <a:cubicBezTo>
                    <a:pt x="93059" y="22896"/>
                    <a:pt x="93333" y="23146"/>
                    <a:pt x="93333" y="23455"/>
                  </a:cubicBezTo>
                  <a:cubicBezTo>
                    <a:pt x="93333" y="23765"/>
                    <a:pt x="93071" y="24015"/>
                    <a:pt x="92762" y="24015"/>
                  </a:cubicBezTo>
                  <a:cubicBezTo>
                    <a:pt x="92452" y="24015"/>
                    <a:pt x="92202" y="23765"/>
                    <a:pt x="92202" y="23455"/>
                  </a:cubicBezTo>
                  <a:cubicBezTo>
                    <a:pt x="92202" y="23146"/>
                    <a:pt x="92452" y="22896"/>
                    <a:pt x="92762" y="22896"/>
                  </a:cubicBezTo>
                  <a:close/>
                  <a:moveTo>
                    <a:pt x="96488" y="22896"/>
                  </a:moveTo>
                  <a:cubicBezTo>
                    <a:pt x="96786" y="22896"/>
                    <a:pt x="97048" y="23146"/>
                    <a:pt x="97048" y="23455"/>
                  </a:cubicBezTo>
                  <a:cubicBezTo>
                    <a:pt x="97048" y="23765"/>
                    <a:pt x="96798" y="24015"/>
                    <a:pt x="96488" y="24015"/>
                  </a:cubicBezTo>
                  <a:cubicBezTo>
                    <a:pt x="96191" y="24015"/>
                    <a:pt x="95917" y="23765"/>
                    <a:pt x="95917" y="23455"/>
                  </a:cubicBezTo>
                  <a:cubicBezTo>
                    <a:pt x="95917" y="23146"/>
                    <a:pt x="96179" y="22896"/>
                    <a:pt x="96488" y="22896"/>
                  </a:cubicBezTo>
                  <a:close/>
                  <a:moveTo>
                    <a:pt x="100203" y="22896"/>
                  </a:moveTo>
                  <a:cubicBezTo>
                    <a:pt x="100501" y="22896"/>
                    <a:pt x="100775" y="23146"/>
                    <a:pt x="100775" y="23455"/>
                  </a:cubicBezTo>
                  <a:cubicBezTo>
                    <a:pt x="100775" y="23765"/>
                    <a:pt x="100513" y="24015"/>
                    <a:pt x="100203" y="24015"/>
                  </a:cubicBezTo>
                  <a:cubicBezTo>
                    <a:pt x="99905" y="24015"/>
                    <a:pt x="99644" y="23765"/>
                    <a:pt x="99644" y="23455"/>
                  </a:cubicBezTo>
                  <a:cubicBezTo>
                    <a:pt x="99655" y="23146"/>
                    <a:pt x="99894" y="22896"/>
                    <a:pt x="100203" y="22896"/>
                  </a:cubicBezTo>
                  <a:close/>
                  <a:moveTo>
                    <a:pt x="103942" y="22896"/>
                  </a:moveTo>
                  <a:cubicBezTo>
                    <a:pt x="104239" y="22896"/>
                    <a:pt x="104513" y="23146"/>
                    <a:pt x="104513" y="23455"/>
                  </a:cubicBezTo>
                  <a:cubicBezTo>
                    <a:pt x="104513" y="23765"/>
                    <a:pt x="104251" y="24015"/>
                    <a:pt x="103942" y="24015"/>
                  </a:cubicBezTo>
                  <a:cubicBezTo>
                    <a:pt x="103644" y="24015"/>
                    <a:pt x="103382" y="23765"/>
                    <a:pt x="103382" y="23455"/>
                  </a:cubicBezTo>
                  <a:cubicBezTo>
                    <a:pt x="103382" y="23146"/>
                    <a:pt x="103632" y="22896"/>
                    <a:pt x="103942" y="22896"/>
                  </a:cubicBezTo>
                  <a:close/>
                  <a:moveTo>
                    <a:pt x="107668" y="22896"/>
                  </a:moveTo>
                  <a:cubicBezTo>
                    <a:pt x="107966" y="22896"/>
                    <a:pt x="108228" y="23146"/>
                    <a:pt x="108228" y="23455"/>
                  </a:cubicBezTo>
                  <a:cubicBezTo>
                    <a:pt x="108228" y="23765"/>
                    <a:pt x="107978" y="24015"/>
                    <a:pt x="107668" y="24015"/>
                  </a:cubicBezTo>
                  <a:cubicBezTo>
                    <a:pt x="107371" y="24015"/>
                    <a:pt x="107097" y="23765"/>
                    <a:pt x="107097" y="23455"/>
                  </a:cubicBezTo>
                  <a:cubicBezTo>
                    <a:pt x="107109" y="23146"/>
                    <a:pt x="107347" y="22896"/>
                    <a:pt x="107668" y="22896"/>
                  </a:cubicBezTo>
                  <a:close/>
                  <a:moveTo>
                    <a:pt x="111395" y="22896"/>
                  </a:moveTo>
                  <a:cubicBezTo>
                    <a:pt x="111693" y="22896"/>
                    <a:pt x="111967" y="23146"/>
                    <a:pt x="111967" y="23455"/>
                  </a:cubicBezTo>
                  <a:cubicBezTo>
                    <a:pt x="111967" y="23765"/>
                    <a:pt x="111705" y="24015"/>
                    <a:pt x="111395" y="24015"/>
                  </a:cubicBezTo>
                  <a:cubicBezTo>
                    <a:pt x="111085" y="24015"/>
                    <a:pt x="110835" y="23765"/>
                    <a:pt x="110835" y="23455"/>
                  </a:cubicBezTo>
                  <a:cubicBezTo>
                    <a:pt x="110835" y="23146"/>
                    <a:pt x="111085" y="22896"/>
                    <a:pt x="111395" y="22896"/>
                  </a:cubicBezTo>
                  <a:close/>
                  <a:moveTo>
                    <a:pt x="115122" y="22896"/>
                  </a:moveTo>
                  <a:cubicBezTo>
                    <a:pt x="115419" y="22896"/>
                    <a:pt x="115681" y="23146"/>
                    <a:pt x="115681" y="23455"/>
                  </a:cubicBezTo>
                  <a:cubicBezTo>
                    <a:pt x="115681" y="23765"/>
                    <a:pt x="115431" y="24015"/>
                    <a:pt x="115122" y="24015"/>
                  </a:cubicBezTo>
                  <a:cubicBezTo>
                    <a:pt x="114812" y="24015"/>
                    <a:pt x="114550" y="23765"/>
                    <a:pt x="114550" y="23455"/>
                  </a:cubicBezTo>
                  <a:cubicBezTo>
                    <a:pt x="114574" y="23146"/>
                    <a:pt x="114812" y="22896"/>
                    <a:pt x="115122" y="22896"/>
                  </a:cubicBezTo>
                  <a:close/>
                  <a:moveTo>
                    <a:pt x="118860" y="22896"/>
                  </a:moveTo>
                  <a:cubicBezTo>
                    <a:pt x="119158" y="22896"/>
                    <a:pt x="119420" y="23146"/>
                    <a:pt x="119420" y="23455"/>
                  </a:cubicBezTo>
                  <a:cubicBezTo>
                    <a:pt x="119420" y="23765"/>
                    <a:pt x="119170" y="24015"/>
                    <a:pt x="118860" y="24015"/>
                  </a:cubicBezTo>
                  <a:cubicBezTo>
                    <a:pt x="118539" y="24015"/>
                    <a:pt x="118289" y="23765"/>
                    <a:pt x="118289" y="23455"/>
                  </a:cubicBezTo>
                  <a:cubicBezTo>
                    <a:pt x="118289" y="23146"/>
                    <a:pt x="118539" y="22896"/>
                    <a:pt x="118860" y="22896"/>
                  </a:cubicBezTo>
                  <a:close/>
                  <a:moveTo>
                    <a:pt x="122575" y="22896"/>
                  </a:moveTo>
                  <a:cubicBezTo>
                    <a:pt x="122873" y="22896"/>
                    <a:pt x="123146" y="23146"/>
                    <a:pt x="123146" y="23455"/>
                  </a:cubicBezTo>
                  <a:cubicBezTo>
                    <a:pt x="123146" y="23765"/>
                    <a:pt x="122885" y="24015"/>
                    <a:pt x="122575" y="24015"/>
                  </a:cubicBezTo>
                  <a:cubicBezTo>
                    <a:pt x="122265" y="24015"/>
                    <a:pt x="122015" y="23765"/>
                    <a:pt x="122015" y="23455"/>
                  </a:cubicBezTo>
                  <a:cubicBezTo>
                    <a:pt x="122027" y="23146"/>
                    <a:pt x="122277" y="22896"/>
                    <a:pt x="122575" y="22896"/>
                  </a:cubicBezTo>
                  <a:close/>
                  <a:moveTo>
                    <a:pt x="126314" y="22896"/>
                  </a:moveTo>
                  <a:cubicBezTo>
                    <a:pt x="126611" y="22896"/>
                    <a:pt x="126873" y="23146"/>
                    <a:pt x="126873" y="23455"/>
                  </a:cubicBezTo>
                  <a:cubicBezTo>
                    <a:pt x="126873" y="23765"/>
                    <a:pt x="126623" y="24015"/>
                    <a:pt x="126314" y="24015"/>
                  </a:cubicBezTo>
                  <a:cubicBezTo>
                    <a:pt x="126004" y="24015"/>
                    <a:pt x="125742" y="23765"/>
                    <a:pt x="125742" y="23455"/>
                  </a:cubicBezTo>
                  <a:cubicBezTo>
                    <a:pt x="125742" y="23146"/>
                    <a:pt x="126004" y="22896"/>
                    <a:pt x="126314" y="22896"/>
                  </a:cubicBezTo>
                  <a:close/>
                  <a:moveTo>
                    <a:pt x="130028" y="22896"/>
                  </a:moveTo>
                  <a:cubicBezTo>
                    <a:pt x="130326" y="22896"/>
                    <a:pt x="130600" y="23146"/>
                    <a:pt x="130600" y="23455"/>
                  </a:cubicBezTo>
                  <a:cubicBezTo>
                    <a:pt x="130600" y="23765"/>
                    <a:pt x="130350" y="24015"/>
                    <a:pt x="130028" y="24015"/>
                  </a:cubicBezTo>
                  <a:cubicBezTo>
                    <a:pt x="129731" y="24015"/>
                    <a:pt x="129469" y="23765"/>
                    <a:pt x="129469" y="23455"/>
                  </a:cubicBezTo>
                  <a:cubicBezTo>
                    <a:pt x="129469" y="23146"/>
                    <a:pt x="129719" y="22896"/>
                    <a:pt x="130028" y="22896"/>
                  </a:cubicBezTo>
                  <a:close/>
                  <a:moveTo>
                    <a:pt x="133767" y="22896"/>
                  </a:moveTo>
                  <a:cubicBezTo>
                    <a:pt x="134065" y="22896"/>
                    <a:pt x="134326" y="23146"/>
                    <a:pt x="134326" y="23455"/>
                  </a:cubicBezTo>
                  <a:cubicBezTo>
                    <a:pt x="134326" y="23765"/>
                    <a:pt x="134076" y="24015"/>
                    <a:pt x="133767" y="24015"/>
                  </a:cubicBezTo>
                  <a:cubicBezTo>
                    <a:pt x="133469" y="24015"/>
                    <a:pt x="133207" y="23765"/>
                    <a:pt x="133207" y="23455"/>
                  </a:cubicBezTo>
                  <a:cubicBezTo>
                    <a:pt x="133207" y="23146"/>
                    <a:pt x="133457" y="22896"/>
                    <a:pt x="133767" y="22896"/>
                  </a:cubicBezTo>
                  <a:close/>
                  <a:moveTo>
                    <a:pt x="137494" y="22896"/>
                  </a:moveTo>
                  <a:cubicBezTo>
                    <a:pt x="137791" y="22896"/>
                    <a:pt x="138053" y="23146"/>
                    <a:pt x="138053" y="23455"/>
                  </a:cubicBezTo>
                  <a:cubicBezTo>
                    <a:pt x="138053" y="23765"/>
                    <a:pt x="137803" y="24015"/>
                    <a:pt x="137494" y="24015"/>
                  </a:cubicBezTo>
                  <a:cubicBezTo>
                    <a:pt x="137196" y="24015"/>
                    <a:pt x="136922" y="23765"/>
                    <a:pt x="136922" y="23455"/>
                  </a:cubicBezTo>
                  <a:cubicBezTo>
                    <a:pt x="136934" y="23146"/>
                    <a:pt x="137172" y="22896"/>
                    <a:pt x="137494" y="22896"/>
                  </a:cubicBezTo>
                  <a:close/>
                  <a:moveTo>
                    <a:pt x="1548" y="24753"/>
                  </a:moveTo>
                  <a:cubicBezTo>
                    <a:pt x="1846" y="24753"/>
                    <a:pt x="2119" y="25003"/>
                    <a:pt x="2119" y="25313"/>
                  </a:cubicBezTo>
                  <a:cubicBezTo>
                    <a:pt x="2119" y="25610"/>
                    <a:pt x="1858" y="25884"/>
                    <a:pt x="1548" y="25884"/>
                  </a:cubicBezTo>
                  <a:cubicBezTo>
                    <a:pt x="1238" y="25884"/>
                    <a:pt x="988" y="25622"/>
                    <a:pt x="988" y="25313"/>
                  </a:cubicBezTo>
                  <a:cubicBezTo>
                    <a:pt x="988" y="25003"/>
                    <a:pt x="1238" y="24753"/>
                    <a:pt x="1548" y="24753"/>
                  </a:cubicBezTo>
                  <a:close/>
                  <a:moveTo>
                    <a:pt x="5287" y="24753"/>
                  </a:moveTo>
                  <a:cubicBezTo>
                    <a:pt x="5596" y="24753"/>
                    <a:pt x="5846" y="25003"/>
                    <a:pt x="5846" y="25313"/>
                  </a:cubicBezTo>
                  <a:cubicBezTo>
                    <a:pt x="5846" y="25622"/>
                    <a:pt x="5596" y="25884"/>
                    <a:pt x="5287" y="25884"/>
                  </a:cubicBezTo>
                  <a:cubicBezTo>
                    <a:pt x="4977" y="25884"/>
                    <a:pt x="4715" y="25622"/>
                    <a:pt x="4715" y="25313"/>
                  </a:cubicBezTo>
                  <a:cubicBezTo>
                    <a:pt x="4715" y="25003"/>
                    <a:pt x="4977" y="24753"/>
                    <a:pt x="5287" y="24753"/>
                  </a:cubicBezTo>
                  <a:close/>
                  <a:moveTo>
                    <a:pt x="9001" y="24753"/>
                  </a:moveTo>
                  <a:cubicBezTo>
                    <a:pt x="9299" y="24753"/>
                    <a:pt x="9573" y="25003"/>
                    <a:pt x="9573" y="25313"/>
                  </a:cubicBezTo>
                  <a:cubicBezTo>
                    <a:pt x="9573" y="25610"/>
                    <a:pt x="9323" y="25884"/>
                    <a:pt x="9001" y="25884"/>
                  </a:cubicBezTo>
                  <a:cubicBezTo>
                    <a:pt x="8704" y="25884"/>
                    <a:pt x="8442" y="25622"/>
                    <a:pt x="8442" y="25313"/>
                  </a:cubicBezTo>
                  <a:cubicBezTo>
                    <a:pt x="8442" y="25003"/>
                    <a:pt x="8692" y="24753"/>
                    <a:pt x="9001" y="24753"/>
                  </a:cubicBezTo>
                  <a:close/>
                  <a:moveTo>
                    <a:pt x="12728" y="24753"/>
                  </a:moveTo>
                  <a:cubicBezTo>
                    <a:pt x="13037" y="24753"/>
                    <a:pt x="13288" y="25003"/>
                    <a:pt x="13288" y="25313"/>
                  </a:cubicBezTo>
                  <a:cubicBezTo>
                    <a:pt x="13288" y="25622"/>
                    <a:pt x="13037" y="25884"/>
                    <a:pt x="12728" y="25884"/>
                  </a:cubicBezTo>
                  <a:cubicBezTo>
                    <a:pt x="12418" y="25884"/>
                    <a:pt x="12156" y="25622"/>
                    <a:pt x="12156" y="25313"/>
                  </a:cubicBezTo>
                  <a:cubicBezTo>
                    <a:pt x="12180" y="25003"/>
                    <a:pt x="12418" y="24753"/>
                    <a:pt x="12728" y="24753"/>
                  </a:cubicBezTo>
                  <a:close/>
                  <a:moveTo>
                    <a:pt x="16466" y="24753"/>
                  </a:moveTo>
                  <a:cubicBezTo>
                    <a:pt x="16764" y="24753"/>
                    <a:pt x="17026" y="25003"/>
                    <a:pt x="17026" y="25313"/>
                  </a:cubicBezTo>
                  <a:cubicBezTo>
                    <a:pt x="17026" y="25610"/>
                    <a:pt x="16776" y="25884"/>
                    <a:pt x="16466" y="25884"/>
                  </a:cubicBezTo>
                  <a:cubicBezTo>
                    <a:pt x="16169" y="25884"/>
                    <a:pt x="15895" y="25622"/>
                    <a:pt x="15895" y="25313"/>
                  </a:cubicBezTo>
                  <a:cubicBezTo>
                    <a:pt x="15895" y="25003"/>
                    <a:pt x="16145" y="24753"/>
                    <a:pt x="16466" y="24753"/>
                  </a:cubicBezTo>
                  <a:close/>
                  <a:moveTo>
                    <a:pt x="20181" y="24753"/>
                  </a:moveTo>
                  <a:cubicBezTo>
                    <a:pt x="20491" y="24753"/>
                    <a:pt x="20753" y="25003"/>
                    <a:pt x="20753" y="25313"/>
                  </a:cubicBezTo>
                  <a:cubicBezTo>
                    <a:pt x="20753" y="25622"/>
                    <a:pt x="20491" y="25884"/>
                    <a:pt x="20181" y="25884"/>
                  </a:cubicBezTo>
                  <a:cubicBezTo>
                    <a:pt x="19872" y="25884"/>
                    <a:pt x="19622" y="25622"/>
                    <a:pt x="19622" y="25313"/>
                  </a:cubicBezTo>
                  <a:cubicBezTo>
                    <a:pt x="19634" y="25003"/>
                    <a:pt x="19872" y="24753"/>
                    <a:pt x="20181" y="24753"/>
                  </a:cubicBezTo>
                  <a:close/>
                  <a:moveTo>
                    <a:pt x="23920" y="24753"/>
                  </a:moveTo>
                  <a:cubicBezTo>
                    <a:pt x="24217" y="24753"/>
                    <a:pt x="24479" y="25003"/>
                    <a:pt x="24479" y="25313"/>
                  </a:cubicBezTo>
                  <a:cubicBezTo>
                    <a:pt x="24479" y="25610"/>
                    <a:pt x="24229" y="25884"/>
                    <a:pt x="23920" y="25884"/>
                  </a:cubicBezTo>
                  <a:cubicBezTo>
                    <a:pt x="23610" y="25884"/>
                    <a:pt x="23348" y="25622"/>
                    <a:pt x="23348" y="25313"/>
                  </a:cubicBezTo>
                  <a:cubicBezTo>
                    <a:pt x="23348" y="25003"/>
                    <a:pt x="23610" y="24753"/>
                    <a:pt x="23920" y="24753"/>
                  </a:cubicBezTo>
                  <a:close/>
                  <a:moveTo>
                    <a:pt x="27635" y="24753"/>
                  </a:moveTo>
                  <a:cubicBezTo>
                    <a:pt x="27956" y="24753"/>
                    <a:pt x="28206" y="25003"/>
                    <a:pt x="28206" y="25313"/>
                  </a:cubicBezTo>
                  <a:cubicBezTo>
                    <a:pt x="28206" y="25622"/>
                    <a:pt x="27956" y="25884"/>
                    <a:pt x="27635" y="25884"/>
                  </a:cubicBezTo>
                  <a:cubicBezTo>
                    <a:pt x="27325" y="25884"/>
                    <a:pt x="27075" y="25622"/>
                    <a:pt x="27075" y="25313"/>
                  </a:cubicBezTo>
                  <a:cubicBezTo>
                    <a:pt x="27087" y="25003"/>
                    <a:pt x="27325" y="24753"/>
                    <a:pt x="27635" y="24753"/>
                  </a:cubicBezTo>
                  <a:close/>
                  <a:moveTo>
                    <a:pt x="31373" y="24753"/>
                  </a:moveTo>
                  <a:cubicBezTo>
                    <a:pt x="31671" y="24753"/>
                    <a:pt x="31945" y="25003"/>
                    <a:pt x="31945" y="25313"/>
                  </a:cubicBezTo>
                  <a:cubicBezTo>
                    <a:pt x="31945" y="25610"/>
                    <a:pt x="31683" y="25884"/>
                    <a:pt x="31373" y="25884"/>
                  </a:cubicBezTo>
                  <a:cubicBezTo>
                    <a:pt x="31064" y="25884"/>
                    <a:pt x="30814" y="25622"/>
                    <a:pt x="30814" y="25313"/>
                  </a:cubicBezTo>
                  <a:cubicBezTo>
                    <a:pt x="30814" y="25003"/>
                    <a:pt x="31064" y="24753"/>
                    <a:pt x="31373" y="24753"/>
                  </a:cubicBezTo>
                  <a:close/>
                  <a:moveTo>
                    <a:pt x="35100" y="24753"/>
                  </a:moveTo>
                  <a:cubicBezTo>
                    <a:pt x="35409" y="24753"/>
                    <a:pt x="35659" y="25003"/>
                    <a:pt x="35659" y="25313"/>
                  </a:cubicBezTo>
                  <a:cubicBezTo>
                    <a:pt x="35659" y="25622"/>
                    <a:pt x="35409" y="25884"/>
                    <a:pt x="35100" y="25884"/>
                  </a:cubicBezTo>
                  <a:cubicBezTo>
                    <a:pt x="34778" y="25884"/>
                    <a:pt x="34528" y="25622"/>
                    <a:pt x="34528" y="25313"/>
                  </a:cubicBezTo>
                  <a:cubicBezTo>
                    <a:pt x="34540" y="25003"/>
                    <a:pt x="34778" y="24753"/>
                    <a:pt x="35100" y="24753"/>
                  </a:cubicBezTo>
                  <a:close/>
                  <a:moveTo>
                    <a:pt x="38815" y="24753"/>
                  </a:moveTo>
                  <a:cubicBezTo>
                    <a:pt x="39112" y="24753"/>
                    <a:pt x="39386" y="25003"/>
                    <a:pt x="39386" y="25313"/>
                  </a:cubicBezTo>
                  <a:cubicBezTo>
                    <a:pt x="39386" y="25610"/>
                    <a:pt x="39124" y="25884"/>
                    <a:pt x="38815" y="25884"/>
                  </a:cubicBezTo>
                  <a:cubicBezTo>
                    <a:pt x="38517" y="25884"/>
                    <a:pt x="38255" y="25622"/>
                    <a:pt x="38255" y="25313"/>
                  </a:cubicBezTo>
                  <a:cubicBezTo>
                    <a:pt x="38255" y="25003"/>
                    <a:pt x="38505" y="24753"/>
                    <a:pt x="38815" y="24753"/>
                  </a:cubicBezTo>
                  <a:close/>
                  <a:moveTo>
                    <a:pt x="42553" y="24753"/>
                  </a:moveTo>
                  <a:cubicBezTo>
                    <a:pt x="42863" y="24753"/>
                    <a:pt x="43113" y="25003"/>
                    <a:pt x="43113" y="25313"/>
                  </a:cubicBezTo>
                  <a:cubicBezTo>
                    <a:pt x="43113" y="25622"/>
                    <a:pt x="42863" y="25884"/>
                    <a:pt x="42553" y="25884"/>
                  </a:cubicBezTo>
                  <a:cubicBezTo>
                    <a:pt x="42232" y="25884"/>
                    <a:pt x="41982" y="25622"/>
                    <a:pt x="41982" y="25313"/>
                  </a:cubicBezTo>
                  <a:cubicBezTo>
                    <a:pt x="41982" y="25003"/>
                    <a:pt x="42244" y="24753"/>
                    <a:pt x="42553" y="24753"/>
                  </a:cubicBezTo>
                  <a:close/>
                  <a:moveTo>
                    <a:pt x="46268" y="24753"/>
                  </a:moveTo>
                  <a:cubicBezTo>
                    <a:pt x="46565" y="24753"/>
                    <a:pt x="46839" y="25003"/>
                    <a:pt x="46839" y="25313"/>
                  </a:cubicBezTo>
                  <a:cubicBezTo>
                    <a:pt x="46839" y="25610"/>
                    <a:pt x="46589" y="25884"/>
                    <a:pt x="46268" y="25884"/>
                  </a:cubicBezTo>
                  <a:cubicBezTo>
                    <a:pt x="45970" y="25884"/>
                    <a:pt x="45708" y="25622"/>
                    <a:pt x="45708" y="25313"/>
                  </a:cubicBezTo>
                  <a:cubicBezTo>
                    <a:pt x="45708" y="25003"/>
                    <a:pt x="45958" y="24753"/>
                    <a:pt x="46268" y="24753"/>
                  </a:cubicBezTo>
                  <a:close/>
                  <a:moveTo>
                    <a:pt x="50006" y="24753"/>
                  </a:moveTo>
                  <a:cubicBezTo>
                    <a:pt x="50316" y="24753"/>
                    <a:pt x="50578" y="25003"/>
                    <a:pt x="50578" y="25313"/>
                  </a:cubicBezTo>
                  <a:cubicBezTo>
                    <a:pt x="50578" y="25622"/>
                    <a:pt x="50316" y="25884"/>
                    <a:pt x="50006" y="25884"/>
                  </a:cubicBezTo>
                  <a:cubicBezTo>
                    <a:pt x="49697" y="25884"/>
                    <a:pt x="49447" y="25622"/>
                    <a:pt x="49447" y="25313"/>
                  </a:cubicBezTo>
                  <a:cubicBezTo>
                    <a:pt x="49447" y="25003"/>
                    <a:pt x="49697" y="24753"/>
                    <a:pt x="50006" y="24753"/>
                  </a:cubicBezTo>
                  <a:close/>
                  <a:moveTo>
                    <a:pt x="53733" y="24753"/>
                  </a:moveTo>
                  <a:cubicBezTo>
                    <a:pt x="54031" y="24753"/>
                    <a:pt x="54293" y="25003"/>
                    <a:pt x="54293" y="25313"/>
                  </a:cubicBezTo>
                  <a:cubicBezTo>
                    <a:pt x="54293" y="25610"/>
                    <a:pt x="54043" y="25884"/>
                    <a:pt x="53733" y="25884"/>
                  </a:cubicBezTo>
                  <a:cubicBezTo>
                    <a:pt x="53412" y="25884"/>
                    <a:pt x="53162" y="25622"/>
                    <a:pt x="53162" y="25313"/>
                  </a:cubicBezTo>
                  <a:cubicBezTo>
                    <a:pt x="53162" y="25003"/>
                    <a:pt x="53412" y="24753"/>
                    <a:pt x="53733" y="24753"/>
                  </a:cubicBezTo>
                  <a:close/>
                  <a:moveTo>
                    <a:pt x="57460" y="24753"/>
                  </a:moveTo>
                  <a:cubicBezTo>
                    <a:pt x="57781" y="24753"/>
                    <a:pt x="58031" y="25003"/>
                    <a:pt x="58031" y="25313"/>
                  </a:cubicBezTo>
                  <a:cubicBezTo>
                    <a:pt x="58031" y="25622"/>
                    <a:pt x="57781" y="25884"/>
                    <a:pt x="57460" y="25884"/>
                  </a:cubicBezTo>
                  <a:cubicBezTo>
                    <a:pt x="57150" y="25884"/>
                    <a:pt x="56900" y="25622"/>
                    <a:pt x="56900" y="25313"/>
                  </a:cubicBezTo>
                  <a:cubicBezTo>
                    <a:pt x="56900" y="25003"/>
                    <a:pt x="57150" y="24753"/>
                    <a:pt x="57460" y="24753"/>
                  </a:cubicBezTo>
                  <a:close/>
                  <a:moveTo>
                    <a:pt x="61186" y="24753"/>
                  </a:moveTo>
                  <a:cubicBezTo>
                    <a:pt x="61484" y="24753"/>
                    <a:pt x="61746" y="25003"/>
                    <a:pt x="61746" y="25313"/>
                  </a:cubicBezTo>
                  <a:cubicBezTo>
                    <a:pt x="61746" y="25610"/>
                    <a:pt x="61496" y="25884"/>
                    <a:pt x="61186" y="25884"/>
                  </a:cubicBezTo>
                  <a:cubicBezTo>
                    <a:pt x="60877" y="25884"/>
                    <a:pt x="60615" y="25622"/>
                    <a:pt x="60615" y="25313"/>
                  </a:cubicBezTo>
                  <a:cubicBezTo>
                    <a:pt x="60615" y="25003"/>
                    <a:pt x="60877" y="24753"/>
                    <a:pt x="61186" y="24753"/>
                  </a:cubicBezTo>
                  <a:close/>
                  <a:moveTo>
                    <a:pt x="64925" y="24753"/>
                  </a:moveTo>
                  <a:cubicBezTo>
                    <a:pt x="65234" y="24753"/>
                    <a:pt x="65485" y="25003"/>
                    <a:pt x="65485" y="25313"/>
                  </a:cubicBezTo>
                  <a:cubicBezTo>
                    <a:pt x="65485" y="25622"/>
                    <a:pt x="65234" y="25884"/>
                    <a:pt x="64925" y="25884"/>
                  </a:cubicBezTo>
                  <a:cubicBezTo>
                    <a:pt x="64603" y="25884"/>
                    <a:pt x="64353" y="25622"/>
                    <a:pt x="64353" y="25313"/>
                  </a:cubicBezTo>
                  <a:cubicBezTo>
                    <a:pt x="64353" y="25003"/>
                    <a:pt x="64603" y="24753"/>
                    <a:pt x="64925" y="24753"/>
                  </a:cubicBezTo>
                  <a:close/>
                  <a:moveTo>
                    <a:pt x="68640" y="24753"/>
                  </a:moveTo>
                  <a:cubicBezTo>
                    <a:pt x="68937" y="24753"/>
                    <a:pt x="69211" y="25003"/>
                    <a:pt x="69211" y="25313"/>
                  </a:cubicBezTo>
                  <a:cubicBezTo>
                    <a:pt x="69211" y="25610"/>
                    <a:pt x="68949" y="25884"/>
                    <a:pt x="68640" y="25884"/>
                  </a:cubicBezTo>
                  <a:cubicBezTo>
                    <a:pt x="68330" y="25884"/>
                    <a:pt x="68080" y="25622"/>
                    <a:pt x="68080" y="25313"/>
                  </a:cubicBezTo>
                  <a:cubicBezTo>
                    <a:pt x="68092" y="25003"/>
                    <a:pt x="68330" y="24753"/>
                    <a:pt x="68640" y="24753"/>
                  </a:cubicBezTo>
                  <a:close/>
                  <a:moveTo>
                    <a:pt x="72366" y="24753"/>
                  </a:moveTo>
                  <a:cubicBezTo>
                    <a:pt x="72676" y="24753"/>
                    <a:pt x="72926" y="25003"/>
                    <a:pt x="72926" y="25313"/>
                  </a:cubicBezTo>
                  <a:cubicBezTo>
                    <a:pt x="72926" y="25622"/>
                    <a:pt x="72676" y="25884"/>
                    <a:pt x="72366" y="25884"/>
                  </a:cubicBezTo>
                  <a:cubicBezTo>
                    <a:pt x="72045" y="25884"/>
                    <a:pt x="71795" y="25622"/>
                    <a:pt x="71795" y="25313"/>
                  </a:cubicBezTo>
                  <a:cubicBezTo>
                    <a:pt x="71807" y="25003"/>
                    <a:pt x="72069" y="24753"/>
                    <a:pt x="72366" y="24753"/>
                  </a:cubicBezTo>
                  <a:close/>
                  <a:moveTo>
                    <a:pt x="76093" y="24753"/>
                  </a:moveTo>
                  <a:cubicBezTo>
                    <a:pt x="76391" y="24753"/>
                    <a:pt x="76664" y="25003"/>
                    <a:pt x="76664" y="25313"/>
                  </a:cubicBezTo>
                  <a:cubicBezTo>
                    <a:pt x="76664" y="25610"/>
                    <a:pt x="76403" y="25884"/>
                    <a:pt x="76093" y="25884"/>
                  </a:cubicBezTo>
                  <a:cubicBezTo>
                    <a:pt x="75795" y="25884"/>
                    <a:pt x="75533" y="25622"/>
                    <a:pt x="75533" y="25313"/>
                  </a:cubicBezTo>
                  <a:cubicBezTo>
                    <a:pt x="75533" y="25003"/>
                    <a:pt x="75783" y="24753"/>
                    <a:pt x="76093" y="24753"/>
                  </a:cubicBezTo>
                  <a:close/>
                  <a:moveTo>
                    <a:pt x="79712" y="24753"/>
                  </a:moveTo>
                  <a:cubicBezTo>
                    <a:pt x="80010" y="24753"/>
                    <a:pt x="80284" y="25003"/>
                    <a:pt x="80284" y="25313"/>
                  </a:cubicBezTo>
                  <a:cubicBezTo>
                    <a:pt x="80284" y="25610"/>
                    <a:pt x="80022" y="25884"/>
                    <a:pt x="79712" y="25884"/>
                  </a:cubicBezTo>
                  <a:cubicBezTo>
                    <a:pt x="79403" y="25884"/>
                    <a:pt x="79153" y="25622"/>
                    <a:pt x="79153" y="25313"/>
                  </a:cubicBezTo>
                  <a:cubicBezTo>
                    <a:pt x="79153" y="25003"/>
                    <a:pt x="79403" y="24753"/>
                    <a:pt x="79712" y="24753"/>
                  </a:cubicBezTo>
                  <a:close/>
                  <a:moveTo>
                    <a:pt x="83451" y="24753"/>
                  </a:moveTo>
                  <a:cubicBezTo>
                    <a:pt x="83761" y="24753"/>
                    <a:pt x="84011" y="25003"/>
                    <a:pt x="84011" y="25313"/>
                  </a:cubicBezTo>
                  <a:cubicBezTo>
                    <a:pt x="84011" y="25622"/>
                    <a:pt x="83761" y="25884"/>
                    <a:pt x="83451" y="25884"/>
                  </a:cubicBezTo>
                  <a:cubicBezTo>
                    <a:pt x="83141" y="25884"/>
                    <a:pt x="82880" y="25622"/>
                    <a:pt x="82880" y="25313"/>
                  </a:cubicBezTo>
                  <a:cubicBezTo>
                    <a:pt x="82880" y="25003"/>
                    <a:pt x="83141" y="24753"/>
                    <a:pt x="83451" y="24753"/>
                  </a:cubicBezTo>
                  <a:close/>
                  <a:moveTo>
                    <a:pt x="87166" y="24753"/>
                  </a:moveTo>
                  <a:cubicBezTo>
                    <a:pt x="87463" y="24753"/>
                    <a:pt x="87737" y="25003"/>
                    <a:pt x="87737" y="25313"/>
                  </a:cubicBezTo>
                  <a:cubicBezTo>
                    <a:pt x="87737" y="25610"/>
                    <a:pt x="87475" y="25884"/>
                    <a:pt x="87166" y="25884"/>
                  </a:cubicBezTo>
                  <a:cubicBezTo>
                    <a:pt x="86856" y="25884"/>
                    <a:pt x="86606" y="25622"/>
                    <a:pt x="86606" y="25313"/>
                  </a:cubicBezTo>
                  <a:cubicBezTo>
                    <a:pt x="86606" y="25003"/>
                    <a:pt x="86856" y="24753"/>
                    <a:pt x="87166" y="24753"/>
                  </a:cubicBezTo>
                  <a:close/>
                  <a:moveTo>
                    <a:pt x="90904" y="24753"/>
                  </a:moveTo>
                  <a:cubicBezTo>
                    <a:pt x="91214" y="24753"/>
                    <a:pt x="91464" y="25003"/>
                    <a:pt x="91464" y="25313"/>
                  </a:cubicBezTo>
                  <a:cubicBezTo>
                    <a:pt x="91464" y="25622"/>
                    <a:pt x="91214" y="25884"/>
                    <a:pt x="90904" y="25884"/>
                  </a:cubicBezTo>
                  <a:cubicBezTo>
                    <a:pt x="90595" y="25884"/>
                    <a:pt x="90345" y="25622"/>
                    <a:pt x="90345" y="25313"/>
                  </a:cubicBezTo>
                  <a:cubicBezTo>
                    <a:pt x="90345" y="25003"/>
                    <a:pt x="90595" y="24753"/>
                    <a:pt x="90904" y="24753"/>
                  </a:cubicBezTo>
                  <a:close/>
                  <a:moveTo>
                    <a:pt x="94631" y="24753"/>
                  </a:moveTo>
                  <a:cubicBezTo>
                    <a:pt x="94929" y="24753"/>
                    <a:pt x="95191" y="25003"/>
                    <a:pt x="95191" y="25313"/>
                  </a:cubicBezTo>
                  <a:cubicBezTo>
                    <a:pt x="95191" y="25610"/>
                    <a:pt x="94941" y="25884"/>
                    <a:pt x="94631" y="25884"/>
                  </a:cubicBezTo>
                  <a:cubicBezTo>
                    <a:pt x="94310" y="25884"/>
                    <a:pt x="94060" y="25622"/>
                    <a:pt x="94060" y="25313"/>
                  </a:cubicBezTo>
                  <a:cubicBezTo>
                    <a:pt x="94071" y="25003"/>
                    <a:pt x="94310" y="24753"/>
                    <a:pt x="94631" y="24753"/>
                  </a:cubicBezTo>
                  <a:close/>
                  <a:moveTo>
                    <a:pt x="98346" y="24753"/>
                  </a:moveTo>
                  <a:cubicBezTo>
                    <a:pt x="98655" y="24753"/>
                    <a:pt x="98905" y="25003"/>
                    <a:pt x="98905" y="25313"/>
                  </a:cubicBezTo>
                  <a:cubicBezTo>
                    <a:pt x="98905" y="25622"/>
                    <a:pt x="98655" y="25884"/>
                    <a:pt x="98346" y="25884"/>
                  </a:cubicBezTo>
                  <a:cubicBezTo>
                    <a:pt x="98036" y="25884"/>
                    <a:pt x="97786" y="25622"/>
                    <a:pt x="97786" y="25313"/>
                  </a:cubicBezTo>
                  <a:cubicBezTo>
                    <a:pt x="97798" y="25003"/>
                    <a:pt x="98036" y="24753"/>
                    <a:pt x="98346" y="24753"/>
                  </a:cubicBezTo>
                  <a:close/>
                  <a:moveTo>
                    <a:pt x="102084" y="24753"/>
                  </a:moveTo>
                  <a:cubicBezTo>
                    <a:pt x="102382" y="24753"/>
                    <a:pt x="102644" y="25003"/>
                    <a:pt x="102644" y="25313"/>
                  </a:cubicBezTo>
                  <a:cubicBezTo>
                    <a:pt x="102644" y="25610"/>
                    <a:pt x="102394" y="25884"/>
                    <a:pt x="102084" y="25884"/>
                  </a:cubicBezTo>
                  <a:cubicBezTo>
                    <a:pt x="101787" y="25884"/>
                    <a:pt x="101513" y="25622"/>
                    <a:pt x="101513" y="25313"/>
                  </a:cubicBezTo>
                  <a:cubicBezTo>
                    <a:pt x="101513" y="25003"/>
                    <a:pt x="101775" y="24753"/>
                    <a:pt x="102084" y="24753"/>
                  </a:cubicBezTo>
                  <a:close/>
                  <a:moveTo>
                    <a:pt x="105799" y="24753"/>
                  </a:moveTo>
                  <a:cubicBezTo>
                    <a:pt x="106121" y="24753"/>
                    <a:pt x="106371" y="25003"/>
                    <a:pt x="106371" y="25313"/>
                  </a:cubicBezTo>
                  <a:cubicBezTo>
                    <a:pt x="106371" y="25622"/>
                    <a:pt x="106109" y="25884"/>
                    <a:pt x="105799" y="25884"/>
                  </a:cubicBezTo>
                  <a:cubicBezTo>
                    <a:pt x="105490" y="25884"/>
                    <a:pt x="105239" y="25622"/>
                    <a:pt x="105239" y="25313"/>
                  </a:cubicBezTo>
                  <a:cubicBezTo>
                    <a:pt x="105251" y="25003"/>
                    <a:pt x="105490" y="24753"/>
                    <a:pt x="105799" y="24753"/>
                  </a:cubicBezTo>
                  <a:close/>
                  <a:moveTo>
                    <a:pt x="109538" y="24753"/>
                  </a:moveTo>
                  <a:cubicBezTo>
                    <a:pt x="109835" y="24753"/>
                    <a:pt x="110109" y="25003"/>
                    <a:pt x="110109" y="25313"/>
                  </a:cubicBezTo>
                  <a:cubicBezTo>
                    <a:pt x="110109" y="25610"/>
                    <a:pt x="109847" y="25884"/>
                    <a:pt x="109538" y="25884"/>
                  </a:cubicBezTo>
                  <a:cubicBezTo>
                    <a:pt x="109228" y="25884"/>
                    <a:pt x="108978" y="25622"/>
                    <a:pt x="108978" y="25313"/>
                  </a:cubicBezTo>
                  <a:cubicBezTo>
                    <a:pt x="108978" y="25003"/>
                    <a:pt x="109228" y="24753"/>
                    <a:pt x="109538" y="24753"/>
                  </a:cubicBezTo>
                  <a:close/>
                  <a:moveTo>
                    <a:pt x="113264" y="24753"/>
                  </a:moveTo>
                  <a:cubicBezTo>
                    <a:pt x="113574" y="24753"/>
                    <a:pt x="113824" y="25003"/>
                    <a:pt x="113824" y="25313"/>
                  </a:cubicBezTo>
                  <a:cubicBezTo>
                    <a:pt x="113824" y="25622"/>
                    <a:pt x="113574" y="25884"/>
                    <a:pt x="113264" y="25884"/>
                  </a:cubicBezTo>
                  <a:cubicBezTo>
                    <a:pt x="112943" y="25884"/>
                    <a:pt x="112693" y="25622"/>
                    <a:pt x="112693" y="25313"/>
                  </a:cubicBezTo>
                  <a:cubicBezTo>
                    <a:pt x="112705" y="25003"/>
                    <a:pt x="112943" y="24753"/>
                    <a:pt x="113264" y="24753"/>
                  </a:cubicBezTo>
                  <a:close/>
                  <a:moveTo>
                    <a:pt x="116991" y="24753"/>
                  </a:moveTo>
                  <a:cubicBezTo>
                    <a:pt x="117289" y="24753"/>
                    <a:pt x="117562" y="25003"/>
                    <a:pt x="117562" y="25313"/>
                  </a:cubicBezTo>
                  <a:cubicBezTo>
                    <a:pt x="117562" y="25610"/>
                    <a:pt x="117312" y="25884"/>
                    <a:pt x="116991" y="25884"/>
                  </a:cubicBezTo>
                  <a:cubicBezTo>
                    <a:pt x="116681" y="25884"/>
                    <a:pt x="116431" y="25622"/>
                    <a:pt x="116431" y="25313"/>
                  </a:cubicBezTo>
                  <a:cubicBezTo>
                    <a:pt x="116431" y="25003"/>
                    <a:pt x="116681" y="24753"/>
                    <a:pt x="116991" y="24753"/>
                  </a:cubicBezTo>
                  <a:close/>
                  <a:moveTo>
                    <a:pt x="120718" y="24753"/>
                  </a:moveTo>
                  <a:cubicBezTo>
                    <a:pt x="121027" y="24753"/>
                    <a:pt x="121277" y="25003"/>
                    <a:pt x="121277" y="25313"/>
                  </a:cubicBezTo>
                  <a:cubicBezTo>
                    <a:pt x="121277" y="25622"/>
                    <a:pt x="121027" y="25884"/>
                    <a:pt x="120718" y="25884"/>
                  </a:cubicBezTo>
                  <a:cubicBezTo>
                    <a:pt x="120408" y="25884"/>
                    <a:pt x="120146" y="25622"/>
                    <a:pt x="120146" y="25313"/>
                  </a:cubicBezTo>
                  <a:cubicBezTo>
                    <a:pt x="120170" y="25003"/>
                    <a:pt x="120420" y="24753"/>
                    <a:pt x="120718" y="24753"/>
                  </a:cubicBezTo>
                  <a:close/>
                  <a:moveTo>
                    <a:pt x="124456" y="24753"/>
                  </a:moveTo>
                  <a:cubicBezTo>
                    <a:pt x="124754" y="24753"/>
                    <a:pt x="125016" y="25003"/>
                    <a:pt x="125016" y="25313"/>
                  </a:cubicBezTo>
                  <a:cubicBezTo>
                    <a:pt x="125016" y="25610"/>
                    <a:pt x="124766" y="25884"/>
                    <a:pt x="124456" y="25884"/>
                  </a:cubicBezTo>
                  <a:cubicBezTo>
                    <a:pt x="124135" y="25884"/>
                    <a:pt x="123885" y="25622"/>
                    <a:pt x="123885" y="25313"/>
                  </a:cubicBezTo>
                  <a:cubicBezTo>
                    <a:pt x="123885" y="25003"/>
                    <a:pt x="124135" y="24753"/>
                    <a:pt x="124456" y="24753"/>
                  </a:cubicBezTo>
                  <a:close/>
                  <a:moveTo>
                    <a:pt x="128171" y="24753"/>
                  </a:moveTo>
                  <a:cubicBezTo>
                    <a:pt x="128480" y="24753"/>
                    <a:pt x="128742" y="25003"/>
                    <a:pt x="128742" y="25313"/>
                  </a:cubicBezTo>
                  <a:cubicBezTo>
                    <a:pt x="128742" y="25622"/>
                    <a:pt x="128480" y="25884"/>
                    <a:pt x="128171" y="25884"/>
                  </a:cubicBezTo>
                  <a:cubicBezTo>
                    <a:pt x="127861" y="25884"/>
                    <a:pt x="127611" y="25622"/>
                    <a:pt x="127611" y="25313"/>
                  </a:cubicBezTo>
                  <a:cubicBezTo>
                    <a:pt x="127611" y="25003"/>
                    <a:pt x="127861" y="24753"/>
                    <a:pt x="128171" y="24753"/>
                  </a:cubicBezTo>
                  <a:close/>
                  <a:moveTo>
                    <a:pt x="131898" y="24753"/>
                  </a:moveTo>
                  <a:cubicBezTo>
                    <a:pt x="132195" y="24753"/>
                    <a:pt x="132457" y="25003"/>
                    <a:pt x="132457" y="25313"/>
                  </a:cubicBezTo>
                  <a:cubicBezTo>
                    <a:pt x="132457" y="25610"/>
                    <a:pt x="132207" y="25884"/>
                    <a:pt x="131898" y="25884"/>
                  </a:cubicBezTo>
                  <a:cubicBezTo>
                    <a:pt x="131600" y="25884"/>
                    <a:pt x="131326" y="25622"/>
                    <a:pt x="131326" y="25313"/>
                  </a:cubicBezTo>
                  <a:cubicBezTo>
                    <a:pt x="131338" y="25003"/>
                    <a:pt x="131576" y="24753"/>
                    <a:pt x="131898" y="24753"/>
                  </a:cubicBezTo>
                  <a:close/>
                  <a:moveTo>
                    <a:pt x="135624" y="24753"/>
                  </a:moveTo>
                  <a:cubicBezTo>
                    <a:pt x="135946" y="24753"/>
                    <a:pt x="136196" y="25003"/>
                    <a:pt x="136196" y="25313"/>
                  </a:cubicBezTo>
                  <a:cubicBezTo>
                    <a:pt x="136196" y="25622"/>
                    <a:pt x="135934" y="25884"/>
                    <a:pt x="135624" y="25884"/>
                  </a:cubicBezTo>
                  <a:cubicBezTo>
                    <a:pt x="135315" y="25884"/>
                    <a:pt x="135065" y="25622"/>
                    <a:pt x="135065" y="25313"/>
                  </a:cubicBezTo>
                  <a:cubicBezTo>
                    <a:pt x="135065" y="25003"/>
                    <a:pt x="135315" y="24753"/>
                    <a:pt x="135624" y="24753"/>
                  </a:cubicBezTo>
                  <a:close/>
                  <a:moveTo>
                    <a:pt x="139351" y="24753"/>
                  </a:moveTo>
                  <a:cubicBezTo>
                    <a:pt x="139649" y="24753"/>
                    <a:pt x="139910" y="25003"/>
                    <a:pt x="139910" y="25313"/>
                  </a:cubicBezTo>
                  <a:cubicBezTo>
                    <a:pt x="139910" y="25610"/>
                    <a:pt x="139660" y="25884"/>
                    <a:pt x="139351" y="25884"/>
                  </a:cubicBezTo>
                  <a:cubicBezTo>
                    <a:pt x="139053" y="25884"/>
                    <a:pt x="138779" y="25622"/>
                    <a:pt x="138779" y="25313"/>
                  </a:cubicBezTo>
                  <a:cubicBezTo>
                    <a:pt x="138779" y="25003"/>
                    <a:pt x="139041" y="24753"/>
                    <a:pt x="139351" y="24753"/>
                  </a:cubicBezTo>
                  <a:close/>
                  <a:moveTo>
                    <a:pt x="3405" y="26610"/>
                  </a:moveTo>
                  <a:cubicBezTo>
                    <a:pt x="3703" y="26610"/>
                    <a:pt x="3977" y="26861"/>
                    <a:pt x="3977" y="27182"/>
                  </a:cubicBezTo>
                  <a:cubicBezTo>
                    <a:pt x="3977" y="27480"/>
                    <a:pt x="3727" y="27742"/>
                    <a:pt x="3405" y="27742"/>
                  </a:cubicBezTo>
                  <a:cubicBezTo>
                    <a:pt x="3096" y="27742"/>
                    <a:pt x="2846" y="27492"/>
                    <a:pt x="2846" y="27182"/>
                  </a:cubicBezTo>
                  <a:cubicBezTo>
                    <a:pt x="2858" y="26861"/>
                    <a:pt x="3096" y="26610"/>
                    <a:pt x="3405" y="26610"/>
                  </a:cubicBezTo>
                  <a:close/>
                  <a:moveTo>
                    <a:pt x="7132" y="26610"/>
                  </a:moveTo>
                  <a:cubicBezTo>
                    <a:pt x="7430" y="26610"/>
                    <a:pt x="7692" y="26861"/>
                    <a:pt x="7692" y="27182"/>
                  </a:cubicBezTo>
                  <a:cubicBezTo>
                    <a:pt x="7692" y="27480"/>
                    <a:pt x="7442" y="27742"/>
                    <a:pt x="7132" y="27742"/>
                  </a:cubicBezTo>
                  <a:cubicBezTo>
                    <a:pt x="6834" y="27742"/>
                    <a:pt x="6560" y="27492"/>
                    <a:pt x="6560" y="27182"/>
                  </a:cubicBezTo>
                  <a:cubicBezTo>
                    <a:pt x="6560" y="26861"/>
                    <a:pt x="6822" y="26610"/>
                    <a:pt x="7132" y="26610"/>
                  </a:cubicBezTo>
                  <a:close/>
                  <a:moveTo>
                    <a:pt x="10871" y="26610"/>
                  </a:moveTo>
                  <a:cubicBezTo>
                    <a:pt x="11168" y="26610"/>
                    <a:pt x="11430" y="26861"/>
                    <a:pt x="11430" y="27182"/>
                  </a:cubicBezTo>
                  <a:cubicBezTo>
                    <a:pt x="11430" y="27480"/>
                    <a:pt x="11180" y="27742"/>
                    <a:pt x="10871" y="27742"/>
                  </a:cubicBezTo>
                  <a:cubicBezTo>
                    <a:pt x="10573" y="27742"/>
                    <a:pt x="10299" y="27492"/>
                    <a:pt x="10299" y="27182"/>
                  </a:cubicBezTo>
                  <a:cubicBezTo>
                    <a:pt x="10299" y="26861"/>
                    <a:pt x="10549" y="26610"/>
                    <a:pt x="10871" y="26610"/>
                  </a:cubicBezTo>
                  <a:close/>
                  <a:moveTo>
                    <a:pt x="14585" y="26610"/>
                  </a:moveTo>
                  <a:cubicBezTo>
                    <a:pt x="14883" y="26610"/>
                    <a:pt x="15157" y="26861"/>
                    <a:pt x="15157" y="27182"/>
                  </a:cubicBezTo>
                  <a:cubicBezTo>
                    <a:pt x="15157" y="27480"/>
                    <a:pt x="14895" y="27742"/>
                    <a:pt x="14585" y="27742"/>
                  </a:cubicBezTo>
                  <a:cubicBezTo>
                    <a:pt x="14288" y="27742"/>
                    <a:pt x="14014" y="27492"/>
                    <a:pt x="14014" y="27182"/>
                  </a:cubicBezTo>
                  <a:cubicBezTo>
                    <a:pt x="14014" y="26861"/>
                    <a:pt x="14276" y="26610"/>
                    <a:pt x="14585" y="26610"/>
                  </a:cubicBezTo>
                  <a:close/>
                  <a:moveTo>
                    <a:pt x="18324" y="26610"/>
                  </a:moveTo>
                  <a:cubicBezTo>
                    <a:pt x="18622" y="26610"/>
                    <a:pt x="18883" y="26861"/>
                    <a:pt x="18883" y="27182"/>
                  </a:cubicBezTo>
                  <a:cubicBezTo>
                    <a:pt x="18883" y="27480"/>
                    <a:pt x="18633" y="27742"/>
                    <a:pt x="18324" y="27742"/>
                  </a:cubicBezTo>
                  <a:cubicBezTo>
                    <a:pt x="18026" y="27742"/>
                    <a:pt x="17752" y="27492"/>
                    <a:pt x="17752" y="27182"/>
                  </a:cubicBezTo>
                  <a:cubicBezTo>
                    <a:pt x="17752" y="26861"/>
                    <a:pt x="18014" y="26610"/>
                    <a:pt x="18324" y="26610"/>
                  </a:cubicBezTo>
                  <a:close/>
                  <a:moveTo>
                    <a:pt x="22039" y="26610"/>
                  </a:moveTo>
                  <a:cubicBezTo>
                    <a:pt x="22336" y="26610"/>
                    <a:pt x="22610" y="26861"/>
                    <a:pt x="22610" y="27182"/>
                  </a:cubicBezTo>
                  <a:cubicBezTo>
                    <a:pt x="22610" y="27480"/>
                    <a:pt x="22360" y="27742"/>
                    <a:pt x="22039" y="27742"/>
                  </a:cubicBezTo>
                  <a:cubicBezTo>
                    <a:pt x="21729" y="27742"/>
                    <a:pt x="21479" y="27492"/>
                    <a:pt x="21479" y="27182"/>
                  </a:cubicBezTo>
                  <a:cubicBezTo>
                    <a:pt x="21479" y="26861"/>
                    <a:pt x="21729" y="26610"/>
                    <a:pt x="22039" y="26610"/>
                  </a:cubicBezTo>
                  <a:close/>
                  <a:moveTo>
                    <a:pt x="25777" y="26610"/>
                  </a:moveTo>
                  <a:cubicBezTo>
                    <a:pt x="26075" y="26610"/>
                    <a:pt x="26349" y="26861"/>
                    <a:pt x="26349" y="27182"/>
                  </a:cubicBezTo>
                  <a:cubicBezTo>
                    <a:pt x="26349" y="27480"/>
                    <a:pt x="26087" y="27742"/>
                    <a:pt x="25777" y="27742"/>
                  </a:cubicBezTo>
                  <a:cubicBezTo>
                    <a:pt x="25468" y="27742"/>
                    <a:pt x="25206" y="27492"/>
                    <a:pt x="25206" y="27182"/>
                  </a:cubicBezTo>
                  <a:cubicBezTo>
                    <a:pt x="25206" y="26861"/>
                    <a:pt x="25468" y="26610"/>
                    <a:pt x="25777" y="26610"/>
                  </a:cubicBezTo>
                  <a:close/>
                  <a:moveTo>
                    <a:pt x="29504" y="26610"/>
                  </a:moveTo>
                  <a:cubicBezTo>
                    <a:pt x="29801" y="26610"/>
                    <a:pt x="30063" y="26861"/>
                    <a:pt x="30063" y="27182"/>
                  </a:cubicBezTo>
                  <a:cubicBezTo>
                    <a:pt x="30063" y="27480"/>
                    <a:pt x="29813" y="27742"/>
                    <a:pt x="29504" y="27742"/>
                  </a:cubicBezTo>
                  <a:cubicBezTo>
                    <a:pt x="29182" y="27742"/>
                    <a:pt x="28932" y="27492"/>
                    <a:pt x="28932" y="27182"/>
                  </a:cubicBezTo>
                  <a:cubicBezTo>
                    <a:pt x="28932" y="26861"/>
                    <a:pt x="29182" y="26610"/>
                    <a:pt x="29504" y="26610"/>
                  </a:cubicBezTo>
                  <a:close/>
                  <a:moveTo>
                    <a:pt x="33230" y="26610"/>
                  </a:moveTo>
                  <a:cubicBezTo>
                    <a:pt x="33528" y="26610"/>
                    <a:pt x="33802" y="26861"/>
                    <a:pt x="33802" y="27182"/>
                  </a:cubicBezTo>
                  <a:cubicBezTo>
                    <a:pt x="33802" y="27480"/>
                    <a:pt x="33552" y="27742"/>
                    <a:pt x="33230" y="27742"/>
                  </a:cubicBezTo>
                  <a:cubicBezTo>
                    <a:pt x="32921" y="27742"/>
                    <a:pt x="32671" y="27492"/>
                    <a:pt x="32671" y="27182"/>
                  </a:cubicBezTo>
                  <a:cubicBezTo>
                    <a:pt x="32671" y="26861"/>
                    <a:pt x="32921" y="26610"/>
                    <a:pt x="33230" y="26610"/>
                  </a:cubicBezTo>
                  <a:close/>
                  <a:moveTo>
                    <a:pt x="36957" y="26610"/>
                  </a:moveTo>
                  <a:cubicBezTo>
                    <a:pt x="37255" y="26610"/>
                    <a:pt x="37517" y="26861"/>
                    <a:pt x="37517" y="27182"/>
                  </a:cubicBezTo>
                  <a:cubicBezTo>
                    <a:pt x="37517" y="27480"/>
                    <a:pt x="37267" y="27742"/>
                    <a:pt x="36957" y="27742"/>
                  </a:cubicBezTo>
                  <a:cubicBezTo>
                    <a:pt x="36648" y="27742"/>
                    <a:pt x="36386" y="27492"/>
                    <a:pt x="36386" y="27182"/>
                  </a:cubicBezTo>
                  <a:cubicBezTo>
                    <a:pt x="36409" y="26861"/>
                    <a:pt x="36648" y="26610"/>
                    <a:pt x="36957" y="26610"/>
                  </a:cubicBezTo>
                  <a:close/>
                  <a:moveTo>
                    <a:pt x="40672" y="26610"/>
                  </a:moveTo>
                  <a:cubicBezTo>
                    <a:pt x="40970" y="26610"/>
                    <a:pt x="41243" y="26861"/>
                    <a:pt x="41243" y="27182"/>
                  </a:cubicBezTo>
                  <a:cubicBezTo>
                    <a:pt x="41243" y="27480"/>
                    <a:pt x="40993" y="27742"/>
                    <a:pt x="40672" y="27742"/>
                  </a:cubicBezTo>
                  <a:cubicBezTo>
                    <a:pt x="40374" y="27742"/>
                    <a:pt x="40112" y="27492"/>
                    <a:pt x="40112" y="27182"/>
                  </a:cubicBezTo>
                  <a:cubicBezTo>
                    <a:pt x="40112" y="26861"/>
                    <a:pt x="40362" y="26610"/>
                    <a:pt x="40672" y="26610"/>
                  </a:cubicBezTo>
                  <a:close/>
                  <a:moveTo>
                    <a:pt x="44410" y="26610"/>
                  </a:moveTo>
                  <a:cubicBezTo>
                    <a:pt x="44708" y="26610"/>
                    <a:pt x="44982" y="26861"/>
                    <a:pt x="44982" y="27182"/>
                  </a:cubicBezTo>
                  <a:cubicBezTo>
                    <a:pt x="44982" y="27480"/>
                    <a:pt x="44720" y="27742"/>
                    <a:pt x="44410" y="27742"/>
                  </a:cubicBezTo>
                  <a:cubicBezTo>
                    <a:pt x="44113" y="27742"/>
                    <a:pt x="43851" y="27492"/>
                    <a:pt x="43851" y="27182"/>
                  </a:cubicBezTo>
                  <a:cubicBezTo>
                    <a:pt x="43851" y="26861"/>
                    <a:pt x="44101" y="26610"/>
                    <a:pt x="44410" y="26610"/>
                  </a:cubicBezTo>
                  <a:close/>
                  <a:moveTo>
                    <a:pt x="48137" y="26610"/>
                  </a:moveTo>
                  <a:cubicBezTo>
                    <a:pt x="48435" y="26610"/>
                    <a:pt x="48697" y="26861"/>
                    <a:pt x="48697" y="27182"/>
                  </a:cubicBezTo>
                  <a:cubicBezTo>
                    <a:pt x="48697" y="27480"/>
                    <a:pt x="48447" y="27742"/>
                    <a:pt x="48137" y="27742"/>
                  </a:cubicBezTo>
                  <a:cubicBezTo>
                    <a:pt x="47839" y="27742"/>
                    <a:pt x="47566" y="27492"/>
                    <a:pt x="47566" y="27182"/>
                  </a:cubicBezTo>
                  <a:cubicBezTo>
                    <a:pt x="47566" y="26861"/>
                    <a:pt x="47839" y="26610"/>
                    <a:pt x="48137" y="26610"/>
                  </a:cubicBezTo>
                  <a:close/>
                  <a:moveTo>
                    <a:pt x="51864" y="26610"/>
                  </a:moveTo>
                  <a:cubicBezTo>
                    <a:pt x="52161" y="26610"/>
                    <a:pt x="52435" y="26861"/>
                    <a:pt x="52435" y="27182"/>
                  </a:cubicBezTo>
                  <a:cubicBezTo>
                    <a:pt x="52435" y="27480"/>
                    <a:pt x="52185" y="27742"/>
                    <a:pt x="51864" y="27742"/>
                  </a:cubicBezTo>
                  <a:cubicBezTo>
                    <a:pt x="51566" y="27742"/>
                    <a:pt x="51304" y="27492"/>
                    <a:pt x="51304" y="27182"/>
                  </a:cubicBezTo>
                  <a:cubicBezTo>
                    <a:pt x="51304" y="26861"/>
                    <a:pt x="51554" y="26610"/>
                    <a:pt x="51864" y="26610"/>
                  </a:cubicBezTo>
                  <a:close/>
                  <a:moveTo>
                    <a:pt x="55602" y="26610"/>
                  </a:moveTo>
                  <a:cubicBezTo>
                    <a:pt x="55900" y="26610"/>
                    <a:pt x="56174" y="26861"/>
                    <a:pt x="56174" y="27182"/>
                  </a:cubicBezTo>
                  <a:cubicBezTo>
                    <a:pt x="56174" y="27480"/>
                    <a:pt x="55912" y="27742"/>
                    <a:pt x="55602" y="27742"/>
                  </a:cubicBezTo>
                  <a:cubicBezTo>
                    <a:pt x="55293" y="27742"/>
                    <a:pt x="55043" y="27492"/>
                    <a:pt x="55043" y="27182"/>
                  </a:cubicBezTo>
                  <a:cubicBezTo>
                    <a:pt x="55043" y="26861"/>
                    <a:pt x="55293" y="26610"/>
                    <a:pt x="55602" y="26610"/>
                  </a:cubicBezTo>
                  <a:close/>
                  <a:moveTo>
                    <a:pt x="59329" y="26610"/>
                  </a:moveTo>
                  <a:cubicBezTo>
                    <a:pt x="59627" y="26610"/>
                    <a:pt x="59889" y="26861"/>
                    <a:pt x="59889" y="27182"/>
                  </a:cubicBezTo>
                  <a:cubicBezTo>
                    <a:pt x="59889" y="27480"/>
                    <a:pt x="59639" y="27742"/>
                    <a:pt x="59329" y="27742"/>
                  </a:cubicBezTo>
                  <a:cubicBezTo>
                    <a:pt x="59008" y="27742"/>
                    <a:pt x="58757" y="27492"/>
                    <a:pt x="58757" y="27182"/>
                  </a:cubicBezTo>
                  <a:cubicBezTo>
                    <a:pt x="58757" y="26861"/>
                    <a:pt x="59008" y="26610"/>
                    <a:pt x="59329" y="26610"/>
                  </a:cubicBezTo>
                  <a:close/>
                  <a:moveTo>
                    <a:pt x="63056" y="26610"/>
                  </a:moveTo>
                  <a:cubicBezTo>
                    <a:pt x="63353" y="26610"/>
                    <a:pt x="63627" y="26861"/>
                    <a:pt x="63627" y="27182"/>
                  </a:cubicBezTo>
                  <a:cubicBezTo>
                    <a:pt x="63627" y="27480"/>
                    <a:pt x="63377" y="27742"/>
                    <a:pt x="63056" y="27742"/>
                  </a:cubicBezTo>
                  <a:cubicBezTo>
                    <a:pt x="62746" y="27742"/>
                    <a:pt x="62496" y="27492"/>
                    <a:pt x="62496" y="27182"/>
                  </a:cubicBezTo>
                  <a:cubicBezTo>
                    <a:pt x="62496" y="26861"/>
                    <a:pt x="62746" y="26610"/>
                    <a:pt x="63056" y="26610"/>
                  </a:cubicBezTo>
                  <a:close/>
                  <a:moveTo>
                    <a:pt x="66782" y="26610"/>
                  </a:moveTo>
                  <a:cubicBezTo>
                    <a:pt x="67080" y="26610"/>
                    <a:pt x="67342" y="26861"/>
                    <a:pt x="67342" y="27182"/>
                  </a:cubicBezTo>
                  <a:cubicBezTo>
                    <a:pt x="67342" y="27480"/>
                    <a:pt x="67092" y="27742"/>
                    <a:pt x="66782" y="27742"/>
                  </a:cubicBezTo>
                  <a:cubicBezTo>
                    <a:pt x="66473" y="27742"/>
                    <a:pt x="66211" y="27492"/>
                    <a:pt x="66211" y="27182"/>
                  </a:cubicBezTo>
                  <a:cubicBezTo>
                    <a:pt x="66211" y="26861"/>
                    <a:pt x="66473" y="26610"/>
                    <a:pt x="66782" y="26610"/>
                  </a:cubicBezTo>
                  <a:close/>
                  <a:moveTo>
                    <a:pt x="70509" y="26610"/>
                  </a:moveTo>
                  <a:cubicBezTo>
                    <a:pt x="70807" y="26610"/>
                    <a:pt x="71080" y="26861"/>
                    <a:pt x="71080" y="27182"/>
                  </a:cubicBezTo>
                  <a:cubicBezTo>
                    <a:pt x="71080" y="27480"/>
                    <a:pt x="70830" y="27742"/>
                    <a:pt x="70509" y="27742"/>
                  </a:cubicBezTo>
                  <a:cubicBezTo>
                    <a:pt x="70199" y="27742"/>
                    <a:pt x="69949" y="27492"/>
                    <a:pt x="69949" y="27182"/>
                  </a:cubicBezTo>
                  <a:cubicBezTo>
                    <a:pt x="69949" y="26861"/>
                    <a:pt x="70199" y="26610"/>
                    <a:pt x="70509" y="26610"/>
                  </a:cubicBezTo>
                  <a:close/>
                  <a:moveTo>
                    <a:pt x="74236" y="26610"/>
                  </a:moveTo>
                  <a:cubicBezTo>
                    <a:pt x="74533" y="26610"/>
                    <a:pt x="74795" y="26861"/>
                    <a:pt x="74795" y="27182"/>
                  </a:cubicBezTo>
                  <a:cubicBezTo>
                    <a:pt x="74795" y="27480"/>
                    <a:pt x="74545" y="27742"/>
                    <a:pt x="74236" y="27742"/>
                  </a:cubicBezTo>
                  <a:cubicBezTo>
                    <a:pt x="73938" y="27742"/>
                    <a:pt x="73676" y="27492"/>
                    <a:pt x="73676" y="27182"/>
                  </a:cubicBezTo>
                  <a:cubicBezTo>
                    <a:pt x="73676" y="26861"/>
                    <a:pt x="73926" y="26610"/>
                    <a:pt x="74236" y="26610"/>
                  </a:cubicBezTo>
                  <a:close/>
                  <a:moveTo>
                    <a:pt x="77855" y="26610"/>
                  </a:moveTo>
                  <a:cubicBezTo>
                    <a:pt x="78153" y="26610"/>
                    <a:pt x="78415" y="26861"/>
                    <a:pt x="78415" y="27182"/>
                  </a:cubicBezTo>
                  <a:cubicBezTo>
                    <a:pt x="78415" y="27480"/>
                    <a:pt x="78165" y="27742"/>
                    <a:pt x="77855" y="27742"/>
                  </a:cubicBezTo>
                  <a:cubicBezTo>
                    <a:pt x="77546" y="27742"/>
                    <a:pt x="77284" y="27492"/>
                    <a:pt x="77284" y="27182"/>
                  </a:cubicBezTo>
                  <a:cubicBezTo>
                    <a:pt x="77284" y="26861"/>
                    <a:pt x="77546" y="26610"/>
                    <a:pt x="77855" y="26610"/>
                  </a:cubicBezTo>
                  <a:close/>
                  <a:moveTo>
                    <a:pt x="81570" y="26610"/>
                  </a:moveTo>
                  <a:cubicBezTo>
                    <a:pt x="81868" y="26610"/>
                    <a:pt x="82141" y="26861"/>
                    <a:pt x="82141" y="27182"/>
                  </a:cubicBezTo>
                  <a:cubicBezTo>
                    <a:pt x="82141" y="27480"/>
                    <a:pt x="81879" y="27742"/>
                    <a:pt x="81570" y="27742"/>
                  </a:cubicBezTo>
                  <a:cubicBezTo>
                    <a:pt x="81260" y="27742"/>
                    <a:pt x="81010" y="27492"/>
                    <a:pt x="81010" y="27182"/>
                  </a:cubicBezTo>
                  <a:cubicBezTo>
                    <a:pt x="81010" y="26861"/>
                    <a:pt x="81260" y="26610"/>
                    <a:pt x="81570" y="26610"/>
                  </a:cubicBezTo>
                  <a:close/>
                  <a:moveTo>
                    <a:pt x="85308" y="26610"/>
                  </a:moveTo>
                  <a:cubicBezTo>
                    <a:pt x="85606" y="26610"/>
                    <a:pt x="85880" y="26861"/>
                    <a:pt x="85880" y="27182"/>
                  </a:cubicBezTo>
                  <a:cubicBezTo>
                    <a:pt x="85880" y="27480"/>
                    <a:pt x="85618" y="27742"/>
                    <a:pt x="85308" y="27742"/>
                  </a:cubicBezTo>
                  <a:cubicBezTo>
                    <a:pt x="84999" y="27742"/>
                    <a:pt x="84749" y="27492"/>
                    <a:pt x="84749" y="27182"/>
                  </a:cubicBezTo>
                  <a:cubicBezTo>
                    <a:pt x="84749" y="26861"/>
                    <a:pt x="84999" y="26610"/>
                    <a:pt x="85308" y="26610"/>
                  </a:cubicBezTo>
                  <a:close/>
                  <a:moveTo>
                    <a:pt x="89035" y="26610"/>
                  </a:moveTo>
                  <a:cubicBezTo>
                    <a:pt x="89333" y="26610"/>
                    <a:pt x="89595" y="26861"/>
                    <a:pt x="89595" y="27182"/>
                  </a:cubicBezTo>
                  <a:cubicBezTo>
                    <a:pt x="89595" y="27480"/>
                    <a:pt x="89345" y="27742"/>
                    <a:pt x="89035" y="27742"/>
                  </a:cubicBezTo>
                  <a:cubicBezTo>
                    <a:pt x="88714" y="27742"/>
                    <a:pt x="88464" y="27492"/>
                    <a:pt x="88464" y="27182"/>
                  </a:cubicBezTo>
                  <a:cubicBezTo>
                    <a:pt x="88464" y="26861"/>
                    <a:pt x="88714" y="26610"/>
                    <a:pt x="89035" y="26610"/>
                  </a:cubicBezTo>
                  <a:close/>
                  <a:moveTo>
                    <a:pt x="92762" y="26610"/>
                  </a:moveTo>
                  <a:cubicBezTo>
                    <a:pt x="93059" y="26610"/>
                    <a:pt x="93333" y="26861"/>
                    <a:pt x="93333" y="27182"/>
                  </a:cubicBezTo>
                  <a:cubicBezTo>
                    <a:pt x="93333" y="27480"/>
                    <a:pt x="93071" y="27742"/>
                    <a:pt x="92762" y="27742"/>
                  </a:cubicBezTo>
                  <a:cubicBezTo>
                    <a:pt x="92452" y="27742"/>
                    <a:pt x="92202" y="27492"/>
                    <a:pt x="92202" y="27182"/>
                  </a:cubicBezTo>
                  <a:cubicBezTo>
                    <a:pt x="92202" y="26861"/>
                    <a:pt x="92452" y="26610"/>
                    <a:pt x="92762" y="26610"/>
                  </a:cubicBezTo>
                  <a:close/>
                  <a:moveTo>
                    <a:pt x="96488" y="26610"/>
                  </a:moveTo>
                  <a:cubicBezTo>
                    <a:pt x="96786" y="26610"/>
                    <a:pt x="97048" y="26861"/>
                    <a:pt x="97048" y="27182"/>
                  </a:cubicBezTo>
                  <a:cubicBezTo>
                    <a:pt x="97048" y="27480"/>
                    <a:pt x="96798" y="27742"/>
                    <a:pt x="96488" y="27742"/>
                  </a:cubicBezTo>
                  <a:cubicBezTo>
                    <a:pt x="96191" y="27742"/>
                    <a:pt x="95917" y="27492"/>
                    <a:pt x="95917" y="27182"/>
                  </a:cubicBezTo>
                  <a:cubicBezTo>
                    <a:pt x="95917" y="26861"/>
                    <a:pt x="96179" y="26610"/>
                    <a:pt x="96488" y="26610"/>
                  </a:cubicBezTo>
                  <a:close/>
                  <a:moveTo>
                    <a:pt x="100203" y="26610"/>
                  </a:moveTo>
                  <a:cubicBezTo>
                    <a:pt x="100501" y="26610"/>
                    <a:pt x="100775" y="26861"/>
                    <a:pt x="100775" y="27182"/>
                  </a:cubicBezTo>
                  <a:cubicBezTo>
                    <a:pt x="100775" y="27480"/>
                    <a:pt x="100513" y="27742"/>
                    <a:pt x="100203" y="27742"/>
                  </a:cubicBezTo>
                  <a:cubicBezTo>
                    <a:pt x="99905" y="27742"/>
                    <a:pt x="99644" y="27492"/>
                    <a:pt x="99644" y="27182"/>
                  </a:cubicBezTo>
                  <a:cubicBezTo>
                    <a:pt x="99644" y="26861"/>
                    <a:pt x="99894" y="26610"/>
                    <a:pt x="100203" y="26610"/>
                  </a:cubicBezTo>
                  <a:close/>
                  <a:moveTo>
                    <a:pt x="103942" y="26610"/>
                  </a:moveTo>
                  <a:cubicBezTo>
                    <a:pt x="104239" y="26610"/>
                    <a:pt x="104513" y="26861"/>
                    <a:pt x="104513" y="27182"/>
                  </a:cubicBezTo>
                  <a:cubicBezTo>
                    <a:pt x="104513" y="27480"/>
                    <a:pt x="104251" y="27742"/>
                    <a:pt x="103942" y="27742"/>
                  </a:cubicBezTo>
                  <a:cubicBezTo>
                    <a:pt x="103644" y="27742"/>
                    <a:pt x="103382" y="27492"/>
                    <a:pt x="103382" y="27182"/>
                  </a:cubicBezTo>
                  <a:cubicBezTo>
                    <a:pt x="103382" y="26861"/>
                    <a:pt x="103632" y="26610"/>
                    <a:pt x="103942" y="26610"/>
                  </a:cubicBezTo>
                  <a:close/>
                  <a:moveTo>
                    <a:pt x="107668" y="26610"/>
                  </a:moveTo>
                  <a:cubicBezTo>
                    <a:pt x="107966" y="26610"/>
                    <a:pt x="108228" y="26861"/>
                    <a:pt x="108228" y="27182"/>
                  </a:cubicBezTo>
                  <a:cubicBezTo>
                    <a:pt x="108228" y="27480"/>
                    <a:pt x="107978" y="27742"/>
                    <a:pt x="107668" y="27742"/>
                  </a:cubicBezTo>
                  <a:cubicBezTo>
                    <a:pt x="107371" y="27742"/>
                    <a:pt x="107097" y="27492"/>
                    <a:pt x="107097" y="27182"/>
                  </a:cubicBezTo>
                  <a:cubicBezTo>
                    <a:pt x="107097" y="26861"/>
                    <a:pt x="107347" y="26610"/>
                    <a:pt x="107668" y="26610"/>
                  </a:cubicBezTo>
                  <a:close/>
                  <a:moveTo>
                    <a:pt x="111395" y="26610"/>
                  </a:moveTo>
                  <a:cubicBezTo>
                    <a:pt x="111693" y="26610"/>
                    <a:pt x="111967" y="26861"/>
                    <a:pt x="111967" y="27182"/>
                  </a:cubicBezTo>
                  <a:cubicBezTo>
                    <a:pt x="111967" y="27480"/>
                    <a:pt x="111705" y="27742"/>
                    <a:pt x="111395" y="27742"/>
                  </a:cubicBezTo>
                  <a:cubicBezTo>
                    <a:pt x="111085" y="27742"/>
                    <a:pt x="110835" y="27492"/>
                    <a:pt x="110835" y="27182"/>
                  </a:cubicBezTo>
                  <a:cubicBezTo>
                    <a:pt x="110835" y="26861"/>
                    <a:pt x="111085" y="26610"/>
                    <a:pt x="111395" y="26610"/>
                  </a:cubicBezTo>
                  <a:close/>
                  <a:moveTo>
                    <a:pt x="115122" y="26610"/>
                  </a:moveTo>
                  <a:cubicBezTo>
                    <a:pt x="115419" y="26610"/>
                    <a:pt x="115681" y="26861"/>
                    <a:pt x="115681" y="27182"/>
                  </a:cubicBezTo>
                  <a:cubicBezTo>
                    <a:pt x="115681" y="27480"/>
                    <a:pt x="115431" y="27742"/>
                    <a:pt x="115122" y="27742"/>
                  </a:cubicBezTo>
                  <a:cubicBezTo>
                    <a:pt x="114812" y="27742"/>
                    <a:pt x="114550" y="27492"/>
                    <a:pt x="114550" y="27182"/>
                  </a:cubicBezTo>
                  <a:cubicBezTo>
                    <a:pt x="114550" y="26861"/>
                    <a:pt x="114812" y="26610"/>
                    <a:pt x="115122" y="26610"/>
                  </a:cubicBezTo>
                  <a:close/>
                  <a:moveTo>
                    <a:pt x="118860" y="26610"/>
                  </a:moveTo>
                  <a:cubicBezTo>
                    <a:pt x="119158" y="26610"/>
                    <a:pt x="119420" y="26861"/>
                    <a:pt x="119420" y="27182"/>
                  </a:cubicBezTo>
                  <a:cubicBezTo>
                    <a:pt x="119420" y="27480"/>
                    <a:pt x="119170" y="27742"/>
                    <a:pt x="118860" y="27742"/>
                  </a:cubicBezTo>
                  <a:cubicBezTo>
                    <a:pt x="118539" y="27742"/>
                    <a:pt x="118289" y="27492"/>
                    <a:pt x="118289" y="27182"/>
                  </a:cubicBezTo>
                  <a:cubicBezTo>
                    <a:pt x="118289" y="26861"/>
                    <a:pt x="118539" y="26610"/>
                    <a:pt x="118860" y="26610"/>
                  </a:cubicBezTo>
                  <a:close/>
                  <a:moveTo>
                    <a:pt x="122575" y="26610"/>
                  </a:moveTo>
                  <a:cubicBezTo>
                    <a:pt x="122873" y="26610"/>
                    <a:pt x="123146" y="26861"/>
                    <a:pt x="123146" y="27182"/>
                  </a:cubicBezTo>
                  <a:cubicBezTo>
                    <a:pt x="123146" y="27480"/>
                    <a:pt x="122885" y="27742"/>
                    <a:pt x="122575" y="27742"/>
                  </a:cubicBezTo>
                  <a:cubicBezTo>
                    <a:pt x="122265" y="27742"/>
                    <a:pt x="122015" y="27492"/>
                    <a:pt x="122015" y="27182"/>
                  </a:cubicBezTo>
                  <a:cubicBezTo>
                    <a:pt x="122027" y="26861"/>
                    <a:pt x="122277" y="26610"/>
                    <a:pt x="122575" y="26610"/>
                  </a:cubicBezTo>
                  <a:close/>
                  <a:moveTo>
                    <a:pt x="126314" y="26610"/>
                  </a:moveTo>
                  <a:cubicBezTo>
                    <a:pt x="126611" y="26610"/>
                    <a:pt x="126873" y="26861"/>
                    <a:pt x="126873" y="27182"/>
                  </a:cubicBezTo>
                  <a:cubicBezTo>
                    <a:pt x="126873" y="27480"/>
                    <a:pt x="126623" y="27742"/>
                    <a:pt x="126314" y="27742"/>
                  </a:cubicBezTo>
                  <a:cubicBezTo>
                    <a:pt x="126004" y="27742"/>
                    <a:pt x="125742" y="27492"/>
                    <a:pt x="125742" y="27182"/>
                  </a:cubicBezTo>
                  <a:cubicBezTo>
                    <a:pt x="125742" y="26861"/>
                    <a:pt x="126004" y="26610"/>
                    <a:pt x="126314" y="26610"/>
                  </a:cubicBezTo>
                  <a:close/>
                  <a:moveTo>
                    <a:pt x="130028" y="26610"/>
                  </a:moveTo>
                  <a:cubicBezTo>
                    <a:pt x="130326" y="26610"/>
                    <a:pt x="130600" y="26861"/>
                    <a:pt x="130600" y="27182"/>
                  </a:cubicBezTo>
                  <a:cubicBezTo>
                    <a:pt x="130600" y="27480"/>
                    <a:pt x="130350" y="27742"/>
                    <a:pt x="130028" y="27742"/>
                  </a:cubicBezTo>
                  <a:cubicBezTo>
                    <a:pt x="129731" y="27742"/>
                    <a:pt x="129469" y="27492"/>
                    <a:pt x="129469" y="27182"/>
                  </a:cubicBezTo>
                  <a:cubicBezTo>
                    <a:pt x="129469" y="26861"/>
                    <a:pt x="129719" y="26610"/>
                    <a:pt x="130028" y="26610"/>
                  </a:cubicBezTo>
                  <a:close/>
                  <a:moveTo>
                    <a:pt x="133767" y="26610"/>
                  </a:moveTo>
                  <a:cubicBezTo>
                    <a:pt x="134065" y="26610"/>
                    <a:pt x="134326" y="26861"/>
                    <a:pt x="134326" y="27182"/>
                  </a:cubicBezTo>
                  <a:cubicBezTo>
                    <a:pt x="134326" y="27480"/>
                    <a:pt x="134076" y="27742"/>
                    <a:pt x="133767" y="27742"/>
                  </a:cubicBezTo>
                  <a:cubicBezTo>
                    <a:pt x="133469" y="27742"/>
                    <a:pt x="133207" y="27492"/>
                    <a:pt x="133207" y="27182"/>
                  </a:cubicBezTo>
                  <a:cubicBezTo>
                    <a:pt x="133207" y="26861"/>
                    <a:pt x="133457" y="26610"/>
                    <a:pt x="133767" y="26610"/>
                  </a:cubicBezTo>
                  <a:close/>
                  <a:moveTo>
                    <a:pt x="137494" y="26610"/>
                  </a:moveTo>
                  <a:cubicBezTo>
                    <a:pt x="137791" y="26610"/>
                    <a:pt x="138053" y="26861"/>
                    <a:pt x="138053" y="27182"/>
                  </a:cubicBezTo>
                  <a:cubicBezTo>
                    <a:pt x="138053" y="27480"/>
                    <a:pt x="137803" y="27742"/>
                    <a:pt x="137494" y="27742"/>
                  </a:cubicBezTo>
                  <a:cubicBezTo>
                    <a:pt x="137196" y="27742"/>
                    <a:pt x="136922" y="27492"/>
                    <a:pt x="136922" y="27182"/>
                  </a:cubicBezTo>
                  <a:cubicBezTo>
                    <a:pt x="136934" y="26861"/>
                    <a:pt x="137172" y="26610"/>
                    <a:pt x="137494" y="26610"/>
                  </a:cubicBezTo>
                  <a:close/>
                  <a:moveTo>
                    <a:pt x="141220" y="26610"/>
                  </a:moveTo>
                  <a:cubicBezTo>
                    <a:pt x="141518" y="26610"/>
                    <a:pt x="141792" y="26861"/>
                    <a:pt x="141792" y="27182"/>
                  </a:cubicBezTo>
                  <a:cubicBezTo>
                    <a:pt x="141792" y="27480"/>
                    <a:pt x="141530" y="27742"/>
                    <a:pt x="141220" y="27742"/>
                  </a:cubicBezTo>
                  <a:cubicBezTo>
                    <a:pt x="140911" y="27742"/>
                    <a:pt x="140661" y="27492"/>
                    <a:pt x="140661" y="27182"/>
                  </a:cubicBezTo>
                  <a:cubicBezTo>
                    <a:pt x="140661" y="26861"/>
                    <a:pt x="140911" y="26610"/>
                    <a:pt x="141220" y="26610"/>
                  </a:cubicBezTo>
                  <a:close/>
                  <a:moveTo>
                    <a:pt x="1548" y="28492"/>
                  </a:moveTo>
                  <a:cubicBezTo>
                    <a:pt x="1846" y="28492"/>
                    <a:pt x="2119" y="28742"/>
                    <a:pt x="2119" y="29051"/>
                  </a:cubicBezTo>
                  <a:cubicBezTo>
                    <a:pt x="2119" y="29349"/>
                    <a:pt x="1858" y="29623"/>
                    <a:pt x="1548" y="29623"/>
                  </a:cubicBezTo>
                  <a:cubicBezTo>
                    <a:pt x="1238" y="29623"/>
                    <a:pt x="988" y="29361"/>
                    <a:pt x="988" y="29051"/>
                  </a:cubicBezTo>
                  <a:cubicBezTo>
                    <a:pt x="988" y="28742"/>
                    <a:pt x="1238" y="28492"/>
                    <a:pt x="1548" y="28492"/>
                  </a:cubicBezTo>
                  <a:close/>
                  <a:moveTo>
                    <a:pt x="5287" y="28492"/>
                  </a:moveTo>
                  <a:cubicBezTo>
                    <a:pt x="5596" y="28492"/>
                    <a:pt x="5846" y="28742"/>
                    <a:pt x="5846" y="29051"/>
                  </a:cubicBezTo>
                  <a:cubicBezTo>
                    <a:pt x="5846" y="29361"/>
                    <a:pt x="5596" y="29623"/>
                    <a:pt x="5287" y="29623"/>
                  </a:cubicBezTo>
                  <a:cubicBezTo>
                    <a:pt x="4977" y="29623"/>
                    <a:pt x="4715" y="29361"/>
                    <a:pt x="4715" y="29051"/>
                  </a:cubicBezTo>
                  <a:cubicBezTo>
                    <a:pt x="4715" y="28730"/>
                    <a:pt x="4977" y="28492"/>
                    <a:pt x="5287" y="28492"/>
                  </a:cubicBezTo>
                  <a:close/>
                  <a:moveTo>
                    <a:pt x="9001" y="28492"/>
                  </a:moveTo>
                  <a:cubicBezTo>
                    <a:pt x="9299" y="28492"/>
                    <a:pt x="9573" y="28742"/>
                    <a:pt x="9573" y="29051"/>
                  </a:cubicBezTo>
                  <a:cubicBezTo>
                    <a:pt x="9573" y="29349"/>
                    <a:pt x="9323" y="29623"/>
                    <a:pt x="9001" y="29623"/>
                  </a:cubicBezTo>
                  <a:cubicBezTo>
                    <a:pt x="8704" y="29623"/>
                    <a:pt x="8442" y="29361"/>
                    <a:pt x="8442" y="29051"/>
                  </a:cubicBezTo>
                  <a:cubicBezTo>
                    <a:pt x="8442" y="28742"/>
                    <a:pt x="8692" y="28492"/>
                    <a:pt x="9001" y="28492"/>
                  </a:cubicBezTo>
                  <a:close/>
                  <a:moveTo>
                    <a:pt x="12728" y="28492"/>
                  </a:moveTo>
                  <a:cubicBezTo>
                    <a:pt x="13037" y="28492"/>
                    <a:pt x="13288" y="28742"/>
                    <a:pt x="13288" y="29051"/>
                  </a:cubicBezTo>
                  <a:cubicBezTo>
                    <a:pt x="13288" y="29361"/>
                    <a:pt x="13037" y="29623"/>
                    <a:pt x="12728" y="29623"/>
                  </a:cubicBezTo>
                  <a:cubicBezTo>
                    <a:pt x="12418" y="29623"/>
                    <a:pt x="12156" y="29361"/>
                    <a:pt x="12156" y="29051"/>
                  </a:cubicBezTo>
                  <a:cubicBezTo>
                    <a:pt x="12180" y="28730"/>
                    <a:pt x="12418" y="28492"/>
                    <a:pt x="12728" y="28492"/>
                  </a:cubicBezTo>
                  <a:close/>
                  <a:moveTo>
                    <a:pt x="16466" y="28492"/>
                  </a:moveTo>
                  <a:cubicBezTo>
                    <a:pt x="16764" y="28492"/>
                    <a:pt x="17026" y="28742"/>
                    <a:pt x="17026" y="29051"/>
                  </a:cubicBezTo>
                  <a:cubicBezTo>
                    <a:pt x="17026" y="29349"/>
                    <a:pt x="16776" y="29623"/>
                    <a:pt x="16466" y="29623"/>
                  </a:cubicBezTo>
                  <a:cubicBezTo>
                    <a:pt x="16169" y="29623"/>
                    <a:pt x="15895" y="29361"/>
                    <a:pt x="15895" y="29051"/>
                  </a:cubicBezTo>
                  <a:cubicBezTo>
                    <a:pt x="15895" y="28742"/>
                    <a:pt x="16145" y="28492"/>
                    <a:pt x="16466" y="28492"/>
                  </a:cubicBezTo>
                  <a:close/>
                  <a:moveTo>
                    <a:pt x="20181" y="28492"/>
                  </a:moveTo>
                  <a:cubicBezTo>
                    <a:pt x="20491" y="28492"/>
                    <a:pt x="20753" y="28742"/>
                    <a:pt x="20753" y="29051"/>
                  </a:cubicBezTo>
                  <a:cubicBezTo>
                    <a:pt x="20753" y="29361"/>
                    <a:pt x="20491" y="29623"/>
                    <a:pt x="20181" y="29623"/>
                  </a:cubicBezTo>
                  <a:cubicBezTo>
                    <a:pt x="19872" y="29623"/>
                    <a:pt x="19622" y="29361"/>
                    <a:pt x="19622" y="29051"/>
                  </a:cubicBezTo>
                  <a:cubicBezTo>
                    <a:pt x="19634" y="28730"/>
                    <a:pt x="19872" y="28492"/>
                    <a:pt x="20181" y="28492"/>
                  </a:cubicBezTo>
                  <a:close/>
                  <a:moveTo>
                    <a:pt x="23920" y="28492"/>
                  </a:moveTo>
                  <a:cubicBezTo>
                    <a:pt x="24217" y="28492"/>
                    <a:pt x="24479" y="28742"/>
                    <a:pt x="24479" y="29051"/>
                  </a:cubicBezTo>
                  <a:cubicBezTo>
                    <a:pt x="24479" y="29349"/>
                    <a:pt x="24229" y="29623"/>
                    <a:pt x="23920" y="29623"/>
                  </a:cubicBezTo>
                  <a:cubicBezTo>
                    <a:pt x="23610" y="29623"/>
                    <a:pt x="23348" y="29361"/>
                    <a:pt x="23348" y="29051"/>
                  </a:cubicBezTo>
                  <a:cubicBezTo>
                    <a:pt x="23348" y="28742"/>
                    <a:pt x="23610" y="28492"/>
                    <a:pt x="23920" y="28492"/>
                  </a:cubicBezTo>
                  <a:close/>
                  <a:moveTo>
                    <a:pt x="27635" y="28492"/>
                  </a:moveTo>
                  <a:cubicBezTo>
                    <a:pt x="27956" y="28492"/>
                    <a:pt x="28206" y="28742"/>
                    <a:pt x="28206" y="29051"/>
                  </a:cubicBezTo>
                  <a:cubicBezTo>
                    <a:pt x="28206" y="29361"/>
                    <a:pt x="27956" y="29623"/>
                    <a:pt x="27635" y="29623"/>
                  </a:cubicBezTo>
                  <a:cubicBezTo>
                    <a:pt x="27325" y="29623"/>
                    <a:pt x="27075" y="29361"/>
                    <a:pt x="27075" y="29051"/>
                  </a:cubicBezTo>
                  <a:cubicBezTo>
                    <a:pt x="27087" y="28730"/>
                    <a:pt x="27325" y="28492"/>
                    <a:pt x="27635" y="28492"/>
                  </a:cubicBezTo>
                  <a:close/>
                  <a:moveTo>
                    <a:pt x="31373" y="28492"/>
                  </a:moveTo>
                  <a:cubicBezTo>
                    <a:pt x="31671" y="28492"/>
                    <a:pt x="31945" y="28742"/>
                    <a:pt x="31945" y="29051"/>
                  </a:cubicBezTo>
                  <a:cubicBezTo>
                    <a:pt x="31945" y="29349"/>
                    <a:pt x="31683" y="29623"/>
                    <a:pt x="31373" y="29623"/>
                  </a:cubicBezTo>
                  <a:cubicBezTo>
                    <a:pt x="31064" y="29623"/>
                    <a:pt x="30814" y="29361"/>
                    <a:pt x="30814" y="29051"/>
                  </a:cubicBezTo>
                  <a:cubicBezTo>
                    <a:pt x="30814" y="28742"/>
                    <a:pt x="31064" y="28492"/>
                    <a:pt x="31373" y="28492"/>
                  </a:cubicBezTo>
                  <a:close/>
                  <a:moveTo>
                    <a:pt x="35100" y="28492"/>
                  </a:moveTo>
                  <a:cubicBezTo>
                    <a:pt x="35409" y="28492"/>
                    <a:pt x="35659" y="28742"/>
                    <a:pt x="35659" y="29051"/>
                  </a:cubicBezTo>
                  <a:cubicBezTo>
                    <a:pt x="35659" y="29361"/>
                    <a:pt x="35409" y="29623"/>
                    <a:pt x="35100" y="29623"/>
                  </a:cubicBezTo>
                  <a:cubicBezTo>
                    <a:pt x="34778" y="29623"/>
                    <a:pt x="34528" y="29361"/>
                    <a:pt x="34528" y="29051"/>
                  </a:cubicBezTo>
                  <a:cubicBezTo>
                    <a:pt x="34540" y="28730"/>
                    <a:pt x="34778" y="28492"/>
                    <a:pt x="35100" y="28492"/>
                  </a:cubicBezTo>
                  <a:close/>
                  <a:moveTo>
                    <a:pt x="38815" y="28492"/>
                  </a:moveTo>
                  <a:cubicBezTo>
                    <a:pt x="39112" y="28492"/>
                    <a:pt x="39386" y="28742"/>
                    <a:pt x="39386" y="29051"/>
                  </a:cubicBezTo>
                  <a:cubicBezTo>
                    <a:pt x="39386" y="29349"/>
                    <a:pt x="39124" y="29623"/>
                    <a:pt x="38815" y="29623"/>
                  </a:cubicBezTo>
                  <a:cubicBezTo>
                    <a:pt x="38517" y="29623"/>
                    <a:pt x="38255" y="29361"/>
                    <a:pt x="38255" y="29051"/>
                  </a:cubicBezTo>
                  <a:cubicBezTo>
                    <a:pt x="38267" y="28742"/>
                    <a:pt x="38505" y="28492"/>
                    <a:pt x="38815" y="28492"/>
                  </a:cubicBezTo>
                  <a:close/>
                  <a:moveTo>
                    <a:pt x="42553" y="28492"/>
                  </a:moveTo>
                  <a:cubicBezTo>
                    <a:pt x="42863" y="28492"/>
                    <a:pt x="43113" y="28742"/>
                    <a:pt x="43113" y="29051"/>
                  </a:cubicBezTo>
                  <a:cubicBezTo>
                    <a:pt x="43113" y="29361"/>
                    <a:pt x="42863" y="29623"/>
                    <a:pt x="42553" y="29623"/>
                  </a:cubicBezTo>
                  <a:cubicBezTo>
                    <a:pt x="42232" y="29623"/>
                    <a:pt x="41982" y="29361"/>
                    <a:pt x="41982" y="29051"/>
                  </a:cubicBezTo>
                  <a:cubicBezTo>
                    <a:pt x="41982" y="28730"/>
                    <a:pt x="42244" y="28492"/>
                    <a:pt x="42553" y="28492"/>
                  </a:cubicBezTo>
                  <a:close/>
                  <a:moveTo>
                    <a:pt x="46268" y="28492"/>
                  </a:moveTo>
                  <a:cubicBezTo>
                    <a:pt x="46565" y="28492"/>
                    <a:pt x="46839" y="28742"/>
                    <a:pt x="46839" y="29051"/>
                  </a:cubicBezTo>
                  <a:cubicBezTo>
                    <a:pt x="46839" y="29349"/>
                    <a:pt x="46589" y="29623"/>
                    <a:pt x="46268" y="29623"/>
                  </a:cubicBezTo>
                  <a:cubicBezTo>
                    <a:pt x="45970" y="29623"/>
                    <a:pt x="45708" y="29361"/>
                    <a:pt x="45708" y="29051"/>
                  </a:cubicBezTo>
                  <a:cubicBezTo>
                    <a:pt x="45720" y="28742"/>
                    <a:pt x="45958" y="28492"/>
                    <a:pt x="46268" y="28492"/>
                  </a:cubicBezTo>
                  <a:close/>
                  <a:moveTo>
                    <a:pt x="50006" y="28492"/>
                  </a:moveTo>
                  <a:cubicBezTo>
                    <a:pt x="50316" y="28492"/>
                    <a:pt x="50578" y="28742"/>
                    <a:pt x="50578" y="29051"/>
                  </a:cubicBezTo>
                  <a:cubicBezTo>
                    <a:pt x="50578" y="29361"/>
                    <a:pt x="50316" y="29623"/>
                    <a:pt x="50006" y="29623"/>
                  </a:cubicBezTo>
                  <a:cubicBezTo>
                    <a:pt x="49697" y="29623"/>
                    <a:pt x="49447" y="29361"/>
                    <a:pt x="49447" y="29051"/>
                  </a:cubicBezTo>
                  <a:cubicBezTo>
                    <a:pt x="49447" y="28730"/>
                    <a:pt x="49697" y="28492"/>
                    <a:pt x="50006" y="28492"/>
                  </a:cubicBezTo>
                  <a:close/>
                  <a:moveTo>
                    <a:pt x="53733" y="28492"/>
                  </a:moveTo>
                  <a:cubicBezTo>
                    <a:pt x="54031" y="28492"/>
                    <a:pt x="54293" y="28742"/>
                    <a:pt x="54293" y="29051"/>
                  </a:cubicBezTo>
                  <a:cubicBezTo>
                    <a:pt x="54293" y="29349"/>
                    <a:pt x="54043" y="29623"/>
                    <a:pt x="53733" y="29623"/>
                  </a:cubicBezTo>
                  <a:cubicBezTo>
                    <a:pt x="53412" y="29623"/>
                    <a:pt x="53162" y="29361"/>
                    <a:pt x="53162" y="29051"/>
                  </a:cubicBezTo>
                  <a:cubicBezTo>
                    <a:pt x="53173" y="28742"/>
                    <a:pt x="53412" y="28492"/>
                    <a:pt x="53733" y="28492"/>
                  </a:cubicBezTo>
                  <a:close/>
                  <a:moveTo>
                    <a:pt x="57460" y="28492"/>
                  </a:moveTo>
                  <a:cubicBezTo>
                    <a:pt x="57781" y="28492"/>
                    <a:pt x="58031" y="28742"/>
                    <a:pt x="58031" y="29051"/>
                  </a:cubicBezTo>
                  <a:cubicBezTo>
                    <a:pt x="58031" y="29361"/>
                    <a:pt x="57781" y="29623"/>
                    <a:pt x="57460" y="29623"/>
                  </a:cubicBezTo>
                  <a:cubicBezTo>
                    <a:pt x="57150" y="29623"/>
                    <a:pt x="56900" y="29361"/>
                    <a:pt x="56900" y="29051"/>
                  </a:cubicBezTo>
                  <a:cubicBezTo>
                    <a:pt x="56900" y="28730"/>
                    <a:pt x="57150" y="28492"/>
                    <a:pt x="57460" y="28492"/>
                  </a:cubicBezTo>
                  <a:close/>
                  <a:moveTo>
                    <a:pt x="61186" y="28492"/>
                  </a:moveTo>
                  <a:cubicBezTo>
                    <a:pt x="61484" y="28492"/>
                    <a:pt x="61746" y="28742"/>
                    <a:pt x="61746" y="29051"/>
                  </a:cubicBezTo>
                  <a:cubicBezTo>
                    <a:pt x="61746" y="29349"/>
                    <a:pt x="61496" y="29623"/>
                    <a:pt x="61186" y="29623"/>
                  </a:cubicBezTo>
                  <a:cubicBezTo>
                    <a:pt x="60877" y="29623"/>
                    <a:pt x="60615" y="29361"/>
                    <a:pt x="60615" y="29051"/>
                  </a:cubicBezTo>
                  <a:cubicBezTo>
                    <a:pt x="60639" y="28742"/>
                    <a:pt x="60877" y="28492"/>
                    <a:pt x="61186" y="28492"/>
                  </a:cubicBezTo>
                  <a:close/>
                  <a:moveTo>
                    <a:pt x="64925" y="28492"/>
                  </a:moveTo>
                  <a:cubicBezTo>
                    <a:pt x="65234" y="28492"/>
                    <a:pt x="65485" y="28742"/>
                    <a:pt x="65485" y="29051"/>
                  </a:cubicBezTo>
                  <a:cubicBezTo>
                    <a:pt x="65485" y="29361"/>
                    <a:pt x="65234" y="29623"/>
                    <a:pt x="64925" y="29623"/>
                  </a:cubicBezTo>
                  <a:cubicBezTo>
                    <a:pt x="64603" y="29623"/>
                    <a:pt x="64353" y="29361"/>
                    <a:pt x="64353" y="29051"/>
                  </a:cubicBezTo>
                  <a:cubicBezTo>
                    <a:pt x="64353" y="28730"/>
                    <a:pt x="64603" y="28492"/>
                    <a:pt x="64925" y="28492"/>
                  </a:cubicBezTo>
                  <a:close/>
                  <a:moveTo>
                    <a:pt x="68640" y="28492"/>
                  </a:moveTo>
                  <a:cubicBezTo>
                    <a:pt x="68937" y="28492"/>
                    <a:pt x="69211" y="28742"/>
                    <a:pt x="69211" y="29051"/>
                  </a:cubicBezTo>
                  <a:cubicBezTo>
                    <a:pt x="69211" y="29349"/>
                    <a:pt x="68949" y="29623"/>
                    <a:pt x="68640" y="29623"/>
                  </a:cubicBezTo>
                  <a:cubicBezTo>
                    <a:pt x="68330" y="29623"/>
                    <a:pt x="68080" y="29361"/>
                    <a:pt x="68080" y="29051"/>
                  </a:cubicBezTo>
                  <a:cubicBezTo>
                    <a:pt x="68092" y="28742"/>
                    <a:pt x="68330" y="28492"/>
                    <a:pt x="68640" y="28492"/>
                  </a:cubicBezTo>
                  <a:close/>
                  <a:moveTo>
                    <a:pt x="72366" y="28492"/>
                  </a:moveTo>
                  <a:cubicBezTo>
                    <a:pt x="72676" y="28492"/>
                    <a:pt x="72926" y="28742"/>
                    <a:pt x="72926" y="29051"/>
                  </a:cubicBezTo>
                  <a:cubicBezTo>
                    <a:pt x="72926" y="29361"/>
                    <a:pt x="72676" y="29623"/>
                    <a:pt x="72366" y="29623"/>
                  </a:cubicBezTo>
                  <a:cubicBezTo>
                    <a:pt x="72045" y="29623"/>
                    <a:pt x="71795" y="29361"/>
                    <a:pt x="71795" y="29051"/>
                  </a:cubicBezTo>
                  <a:cubicBezTo>
                    <a:pt x="71807" y="28730"/>
                    <a:pt x="72069" y="28492"/>
                    <a:pt x="72366" y="28492"/>
                  </a:cubicBezTo>
                  <a:close/>
                  <a:moveTo>
                    <a:pt x="76093" y="28492"/>
                  </a:moveTo>
                  <a:cubicBezTo>
                    <a:pt x="76391" y="28492"/>
                    <a:pt x="76664" y="28742"/>
                    <a:pt x="76664" y="29051"/>
                  </a:cubicBezTo>
                  <a:cubicBezTo>
                    <a:pt x="76664" y="29349"/>
                    <a:pt x="76403" y="29623"/>
                    <a:pt x="76093" y="29623"/>
                  </a:cubicBezTo>
                  <a:cubicBezTo>
                    <a:pt x="75795" y="29623"/>
                    <a:pt x="75533" y="29361"/>
                    <a:pt x="75533" y="29051"/>
                  </a:cubicBezTo>
                  <a:cubicBezTo>
                    <a:pt x="75533" y="28742"/>
                    <a:pt x="75783" y="28492"/>
                    <a:pt x="76093" y="28492"/>
                  </a:cubicBezTo>
                  <a:close/>
                  <a:moveTo>
                    <a:pt x="79712" y="28492"/>
                  </a:moveTo>
                  <a:cubicBezTo>
                    <a:pt x="80010" y="28492"/>
                    <a:pt x="80284" y="28742"/>
                    <a:pt x="80284" y="29051"/>
                  </a:cubicBezTo>
                  <a:cubicBezTo>
                    <a:pt x="80284" y="29349"/>
                    <a:pt x="80022" y="29623"/>
                    <a:pt x="79712" y="29623"/>
                  </a:cubicBezTo>
                  <a:cubicBezTo>
                    <a:pt x="79403" y="29623"/>
                    <a:pt x="79153" y="29361"/>
                    <a:pt x="79153" y="29051"/>
                  </a:cubicBezTo>
                  <a:cubicBezTo>
                    <a:pt x="79165" y="28742"/>
                    <a:pt x="79403" y="28492"/>
                    <a:pt x="79712" y="28492"/>
                  </a:cubicBezTo>
                  <a:close/>
                  <a:moveTo>
                    <a:pt x="83451" y="28492"/>
                  </a:moveTo>
                  <a:cubicBezTo>
                    <a:pt x="83761" y="28492"/>
                    <a:pt x="84011" y="28742"/>
                    <a:pt x="84011" y="29051"/>
                  </a:cubicBezTo>
                  <a:cubicBezTo>
                    <a:pt x="84011" y="29361"/>
                    <a:pt x="83761" y="29623"/>
                    <a:pt x="83451" y="29623"/>
                  </a:cubicBezTo>
                  <a:cubicBezTo>
                    <a:pt x="83141" y="29623"/>
                    <a:pt x="82880" y="29361"/>
                    <a:pt x="82880" y="29051"/>
                  </a:cubicBezTo>
                  <a:cubicBezTo>
                    <a:pt x="82880" y="28730"/>
                    <a:pt x="83141" y="28492"/>
                    <a:pt x="83451" y="28492"/>
                  </a:cubicBezTo>
                  <a:close/>
                  <a:moveTo>
                    <a:pt x="87166" y="28492"/>
                  </a:moveTo>
                  <a:cubicBezTo>
                    <a:pt x="87463" y="28492"/>
                    <a:pt x="87737" y="28742"/>
                    <a:pt x="87737" y="29051"/>
                  </a:cubicBezTo>
                  <a:cubicBezTo>
                    <a:pt x="87737" y="29349"/>
                    <a:pt x="87475" y="29623"/>
                    <a:pt x="87166" y="29623"/>
                  </a:cubicBezTo>
                  <a:cubicBezTo>
                    <a:pt x="86856" y="29623"/>
                    <a:pt x="86606" y="29361"/>
                    <a:pt x="86606" y="29051"/>
                  </a:cubicBezTo>
                  <a:cubicBezTo>
                    <a:pt x="86618" y="28742"/>
                    <a:pt x="86856" y="28492"/>
                    <a:pt x="87166" y="28492"/>
                  </a:cubicBezTo>
                  <a:close/>
                  <a:moveTo>
                    <a:pt x="90904" y="28492"/>
                  </a:moveTo>
                  <a:cubicBezTo>
                    <a:pt x="91214" y="28492"/>
                    <a:pt x="91464" y="28742"/>
                    <a:pt x="91464" y="29051"/>
                  </a:cubicBezTo>
                  <a:cubicBezTo>
                    <a:pt x="91464" y="29361"/>
                    <a:pt x="91214" y="29623"/>
                    <a:pt x="90904" y="29623"/>
                  </a:cubicBezTo>
                  <a:cubicBezTo>
                    <a:pt x="90595" y="29623"/>
                    <a:pt x="90345" y="29361"/>
                    <a:pt x="90345" y="29051"/>
                  </a:cubicBezTo>
                  <a:cubicBezTo>
                    <a:pt x="90345" y="28730"/>
                    <a:pt x="90595" y="28492"/>
                    <a:pt x="90904" y="28492"/>
                  </a:cubicBezTo>
                  <a:close/>
                  <a:moveTo>
                    <a:pt x="94631" y="28492"/>
                  </a:moveTo>
                  <a:cubicBezTo>
                    <a:pt x="94929" y="28492"/>
                    <a:pt x="95191" y="28742"/>
                    <a:pt x="95191" y="29051"/>
                  </a:cubicBezTo>
                  <a:cubicBezTo>
                    <a:pt x="95191" y="29349"/>
                    <a:pt x="94941" y="29623"/>
                    <a:pt x="94631" y="29623"/>
                  </a:cubicBezTo>
                  <a:cubicBezTo>
                    <a:pt x="94310" y="29623"/>
                    <a:pt x="94060" y="29361"/>
                    <a:pt x="94060" y="29051"/>
                  </a:cubicBezTo>
                  <a:cubicBezTo>
                    <a:pt x="94071" y="28742"/>
                    <a:pt x="94310" y="28492"/>
                    <a:pt x="94631" y="28492"/>
                  </a:cubicBezTo>
                  <a:close/>
                  <a:moveTo>
                    <a:pt x="98346" y="28492"/>
                  </a:moveTo>
                  <a:cubicBezTo>
                    <a:pt x="98655" y="28492"/>
                    <a:pt x="98905" y="28742"/>
                    <a:pt x="98905" y="29051"/>
                  </a:cubicBezTo>
                  <a:cubicBezTo>
                    <a:pt x="98905" y="29361"/>
                    <a:pt x="98655" y="29623"/>
                    <a:pt x="98346" y="29623"/>
                  </a:cubicBezTo>
                  <a:cubicBezTo>
                    <a:pt x="98036" y="29623"/>
                    <a:pt x="97786" y="29361"/>
                    <a:pt x="97786" y="29051"/>
                  </a:cubicBezTo>
                  <a:cubicBezTo>
                    <a:pt x="97798" y="28730"/>
                    <a:pt x="98036" y="28492"/>
                    <a:pt x="98346" y="28492"/>
                  </a:cubicBezTo>
                  <a:close/>
                  <a:moveTo>
                    <a:pt x="102084" y="28492"/>
                  </a:moveTo>
                  <a:cubicBezTo>
                    <a:pt x="102382" y="28492"/>
                    <a:pt x="102644" y="28742"/>
                    <a:pt x="102644" y="29051"/>
                  </a:cubicBezTo>
                  <a:cubicBezTo>
                    <a:pt x="102644" y="29349"/>
                    <a:pt x="102394" y="29623"/>
                    <a:pt x="102084" y="29623"/>
                  </a:cubicBezTo>
                  <a:cubicBezTo>
                    <a:pt x="101787" y="29623"/>
                    <a:pt x="101513" y="29361"/>
                    <a:pt x="101513" y="29051"/>
                  </a:cubicBezTo>
                  <a:cubicBezTo>
                    <a:pt x="101513" y="28742"/>
                    <a:pt x="101775" y="28492"/>
                    <a:pt x="102084" y="28492"/>
                  </a:cubicBezTo>
                  <a:close/>
                  <a:moveTo>
                    <a:pt x="105799" y="28492"/>
                  </a:moveTo>
                  <a:cubicBezTo>
                    <a:pt x="106121" y="28492"/>
                    <a:pt x="106371" y="28742"/>
                    <a:pt x="106371" y="29051"/>
                  </a:cubicBezTo>
                  <a:cubicBezTo>
                    <a:pt x="106371" y="29361"/>
                    <a:pt x="106109" y="29623"/>
                    <a:pt x="105799" y="29623"/>
                  </a:cubicBezTo>
                  <a:cubicBezTo>
                    <a:pt x="105490" y="29623"/>
                    <a:pt x="105239" y="29361"/>
                    <a:pt x="105239" y="29051"/>
                  </a:cubicBezTo>
                  <a:cubicBezTo>
                    <a:pt x="105251" y="28730"/>
                    <a:pt x="105490" y="28492"/>
                    <a:pt x="105799" y="28492"/>
                  </a:cubicBezTo>
                  <a:close/>
                  <a:moveTo>
                    <a:pt x="109538" y="28492"/>
                  </a:moveTo>
                  <a:cubicBezTo>
                    <a:pt x="109835" y="28492"/>
                    <a:pt x="110109" y="28742"/>
                    <a:pt x="110109" y="29051"/>
                  </a:cubicBezTo>
                  <a:cubicBezTo>
                    <a:pt x="110109" y="29349"/>
                    <a:pt x="109847" y="29623"/>
                    <a:pt x="109538" y="29623"/>
                  </a:cubicBezTo>
                  <a:cubicBezTo>
                    <a:pt x="109228" y="29623"/>
                    <a:pt x="108978" y="29361"/>
                    <a:pt x="108978" y="29051"/>
                  </a:cubicBezTo>
                  <a:cubicBezTo>
                    <a:pt x="108978" y="28742"/>
                    <a:pt x="109228" y="28492"/>
                    <a:pt x="109538" y="28492"/>
                  </a:cubicBezTo>
                  <a:close/>
                  <a:moveTo>
                    <a:pt x="113264" y="28492"/>
                  </a:moveTo>
                  <a:cubicBezTo>
                    <a:pt x="113574" y="28492"/>
                    <a:pt x="113824" y="28742"/>
                    <a:pt x="113824" y="29051"/>
                  </a:cubicBezTo>
                  <a:cubicBezTo>
                    <a:pt x="113824" y="29361"/>
                    <a:pt x="113574" y="29623"/>
                    <a:pt x="113264" y="29623"/>
                  </a:cubicBezTo>
                  <a:cubicBezTo>
                    <a:pt x="112943" y="29623"/>
                    <a:pt x="112693" y="29361"/>
                    <a:pt x="112693" y="29051"/>
                  </a:cubicBezTo>
                  <a:cubicBezTo>
                    <a:pt x="112705" y="28730"/>
                    <a:pt x="112943" y="28492"/>
                    <a:pt x="113264" y="28492"/>
                  </a:cubicBezTo>
                  <a:close/>
                  <a:moveTo>
                    <a:pt x="116991" y="28492"/>
                  </a:moveTo>
                  <a:cubicBezTo>
                    <a:pt x="117289" y="28492"/>
                    <a:pt x="117562" y="28742"/>
                    <a:pt x="117562" y="29051"/>
                  </a:cubicBezTo>
                  <a:cubicBezTo>
                    <a:pt x="117562" y="29349"/>
                    <a:pt x="117312" y="29623"/>
                    <a:pt x="116991" y="29623"/>
                  </a:cubicBezTo>
                  <a:cubicBezTo>
                    <a:pt x="116681" y="29623"/>
                    <a:pt x="116431" y="29361"/>
                    <a:pt x="116431" y="29051"/>
                  </a:cubicBezTo>
                  <a:cubicBezTo>
                    <a:pt x="116431" y="28742"/>
                    <a:pt x="116681" y="28492"/>
                    <a:pt x="116991" y="28492"/>
                  </a:cubicBezTo>
                  <a:close/>
                  <a:moveTo>
                    <a:pt x="120718" y="28492"/>
                  </a:moveTo>
                  <a:cubicBezTo>
                    <a:pt x="121027" y="28492"/>
                    <a:pt x="121277" y="28742"/>
                    <a:pt x="121277" y="29051"/>
                  </a:cubicBezTo>
                  <a:cubicBezTo>
                    <a:pt x="121277" y="29361"/>
                    <a:pt x="121027" y="29623"/>
                    <a:pt x="120718" y="29623"/>
                  </a:cubicBezTo>
                  <a:cubicBezTo>
                    <a:pt x="120408" y="29623"/>
                    <a:pt x="120146" y="29361"/>
                    <a:pt x="120146" y="29051"/>
                  </a:cubicBezTo>
                  <a:cubicBezTo>
                    <a:pt x="120170" y="28730"/>
                    <a:pt x="120420" y="28492"/>
                    <a:pt x="120718" y="28492"/>
                  </a:cubicBezTo>
                  <a:close/>
                  <a:moveTo>
                    <a:pt x="124456" y="28492"/>
                  </a:moveTo>
                  <a:cubicBezTo>
                    <a:pt x="124754" y="28492"/>
                    <a:pt x="125016" y="28742"/>
                    <a:pt x="125016" y="29051"/>
                  </a:cubicBezTo>
                  <a:cubicBezTo>
                    <a:pt x="125016" y="29349"/>
                    <a:pt x="124766" y="29623"/>
                    <a:pt x="124456" y="29623"/>
                  </a:cubicBezTo>
                  <a:cubicBezTo>
                    <a:pt x="124135" y="29623"/>
                    <a:pt x="123885" y="29361"/>
                    <a:pt x="123885" y="29051"/>
                  </a:cubicBezTo>
                  <a:cubicBezTo>
                    <a:pt x="123885" y="28742"/>
                    <a:pt x="124135" y="28492"/>
                    <a:pt x="124456" y="28492"/>
                  </a:cubicBezTo>
                  <a:close/>
                  <a:moveTo>
                    <a:pt x="128171" y="28492"/>
                  </a:moveTo>
                  <a:cubicBezTo>
                    <a:pt x="128480" y="28492"/>
                    <a:pt x="128742" y="28742"/>
                    <a:pt x="128742" y="29051"/>
                  </a:cubicBezTo>
                  <a:cubicBezTo>
                    <a:pt x="128742" y="29361"/>
                    <a:pt x="128480" y="29623"/>
                    <a:pt x="128171" y="29623"/>
                  </a:cubicBezTo>
                  <a:cubicBezTo>
                    <a:pt x="127861" y="29623"/>
                    <a:pt x="127611" y="29361"/>
                    <a:pt x="127611" y="29051"/>
                  </a:cubicBezTo>
                  <a:cubicBezTo>
                    <a:pt x="127611" y="28730"/>
                    <a:pt x="127861" y="28492"/>
                    <a:pt x="128171" y="28492"/>
                  </a:cubicBezTo>
                  <a:close/>
                  <a:moveTo>
                    <a:pt x="131898" y="28492"/>
                  </a:moveTo>
                  <a:cubicBezTo>
                    <a:pt x="132195" y="28492"/>
                    <a:pt x="132457" y="28742"/>
                    <a:pt x="132457" y="29051"/>
                  </a:cubicBezTo>
                  <a:cubicBezTo>
                    <a:pt x="132457" y="29349"/>
                    <a:pt x="132207" y="29623"/>
                    <a:pt x="131898" y="29623"/>
                  </a:cubicBezTo>
                  <a:cubicBezTo>
                    <a:pt x="131600" y="29623"/>
                    <a:pt x="131326" y="29361"/>
                    <a:pt x="131326" y="29051"/>
                  </a:cubicBezTo>
                  <a:cubicBezTo>
                    <a:pt x="131338" y="28742"/>
                    <a:pt x="131576" y="28492"/>
                    <a:pt x="131898" y="28492"/>
                  </a:cubicBezTo>
                  <a:close/>
                  <a:moveTo>
                    <a:pt x="135624" y="28492"/>
                  </a:moveTo>
                  <a:cubicBezTo>
                    <a:pt x="135946" y="28492"/>
                    <a:pt x="136196" y="28742"/>
                    <a:pt x="136196" y="29051"/>
                  </a:cubicBezTo>
                  <a:cubicBezTo>
                    <a:pt x="136196" y="29361"/>
                    <a:pt x="135934" y="29623"/>
                    <a:pt x="135624" y="29623"/>
                  </a:cubicBezTo>
                  <a:cubicBezTo>
                    <a:pt x="135315" y="29623"/>
                    <a:pt x="135065" y="29361"/>
                    <a:pt x="135065" y="29051"/>
                  </a:cubicBezTo>
                  <a:cubicBezTo>
                    <a:pt x="135065" y="28730"/>
                    <a:pt x="135315" y="28492"/>
                    <a:pt x="135624" y="28492"/>
                  </a:cubicBezTo>
                  <a:close/>
                  <a:moveTo>
                    <a:pt x="139351" y="28492"/>
                  </a:moveTo>
                  <a:cubicBezTo>
                    <a:pt x="139649" y="28492"/>
                    <a:pt x="139910" y="28742"/>
                    <a:pt x="139910" y="29051"/>
                  </a:cubicBezTo>
                  <a:cubicBezTo>
                    <a:pt x="139910" y="29349"/>
                    <a:pt x="139660" y="29623"/>
                    <a:pt x="139351" y="29623"/>
                  </a:cubicBezTo>
                  <a:cubicBezTo>
                    <a:pt x="139053" y="29623"/>
                    <a:pt x="138779" y="29361"/>
                    <a:pt x="138779" y="29051"/>
                  </a:cubicBezTo>
                  <a:cubicBezTo>
                    <a:pt x="138803" y="28742"/>
                    <a:pt x="139041" y="28492"/>
                    <a:pt x="139351" y="28492"/>
                  </a:cubicBezTo>
                  <a:close/>
                  <a:moveTo>
                    <a:pt x="3405" y="30349"/>
                  </a:moveTo>
                  <a:cubicBezTo>
                    <a:pt x="3703" y="30349"/>
                    <a:pt x="3977" y="30599"/>
                    <a:pt x="3977" y="30909"/>
                  </a:cubicBezTo>
                  <a:cubicBezTo>
                    <a:pt x="3977" y="31206"/>
                    <a:pt x="3727" y="31480"/>
                    <a:pt x="3405" y="31480"/>
                  </a:cubicBezTo>
                  <a:cubicBezTo>
                    <a:pt x="3096" y="31480"/>
                    <a:pt x="2846" y="31230"/>
                    <a:pt x="2846" y="30909"/>
                  </a:cubicBezTo>
                  <a:cubicBezTo>
                    <a:pt x="2858" y="30599"/>
                    <a:pt x="3096" y="30349"/>
                    <a:pt x="3405" y="30349"/>
                  </a:cubicBezTo>
                  <a:close/>
                  <a:moveTo>
                    <a:pt x="7132" y="30349"/>
                  </a:moveTo>
                  <a:cubicBezTo>
                    <a:pt x="7430" y="30349"/>
                    <a:pt x="7692" y="30599"/>
                    <a:pt x="7692" y="30909"/>
                  </a:cubicBezTo>
                  <a:cubicBezTo>
                    <a:pt x="7692" y="31206"/>
                    <a:pt x="7442" y="31480"/>
                    <a:pt x="7132" y="31480"/>
                  </a:cubicBezTo>
                  <a:cubicBezTo>
                    <a:pt x="6834" y="31480"/>
                    <a:pt x="6560" y="31230"/>
                    <a:pt x="6560" y="30909"/>
                  </a:cubicBezTo>
                  <a:cubicBezTo>
                    <a:pt x="6584" y="30599"/>
                    <a:pt x="6822" y="30349"/>
                    <a:pt x="7132" y="30349"/>
                  </a:cubicBezTo>
                  <a:close/>
                  <a:moveTo>
                    <a:pt x="10871" y="30349"/>
                  </a:moveTo>
                  <a:cubicBezTo>
                    <a:pt x="11168" y="30349"/>
                    <a:pt x="11430" y="30599"/>
                    <a:pt x="11430" y="30909"/>
                  </a:cubicBezTo>
                  <a:cubicBezTo>
                    <a:pt x="11430" y="31206"/>
                    <a:pt x="11180" y="31480"/>
                    <a:pt x="10871" y="31480"/>
                  </a:cubicBezTo>
                  <a:cubicBezTo>
                    <a:pt x="10573" y="31480"/>
                    <a:pt x="10299" y="31230"/>
                    <a:pt x="10299" y="30909"/>
                  </a:cubicBezTo>
                  <a:cubicBezTo>
                    <a:pt x="10299" y="30599"/>
                    <a:pt x="10549" y="30349"/>
                    <a:pt x="10871" y="30349"/>
                  </a:cubicBezTo>
                  <a:close/>
                  <a:moveTo>
                    <a:pt x="14585" y="30349"/>
                  </a:moveTo>
                  <a:cubicBezTo>
                    <a:pt x="14883" y="30349"/>
                    <a:pt x="15157" y="30599"/>
                    <a:pt x="15157" y="30909"/>
                  </a:cubicBezTo>
                  <a:cubicBezTo>
                    <a:pt x="15157" y="31206"/>
                    <a:pt x="14895" y="31480"/>
                    <a:pt x="14585" y="31480"/>
                  </a:cubicBezTo>
                  <a:cubicBezTo>
                    <a:pt x="14288" y="31480"/>
                    <a:pt x="14014" y="31230"/>
                    <a:pt x="14014" y="30909"/>
                  </a:cubicBezTo>
                  <a:cubicBezTo>
                    <a:pt x="14038" y="30599"/>
                    <a:pt x="14276" y="30349"/>
                    <a:pt x="14585" y="30349"/>
                  </a:cubicBezTo>
                  <a:close/>
                  <a:moveTo>
                    <a:pt x="18324" y="30349"/>
                  </a:moveTo>
                  <a:cubicBezTo>
                    <a:pt x="18622" y="30349"/>
                    <a:pt x="18883" y="30599"/>
                    <a:pt x="18883" y="30909"/>
                  </a:cubicBezTo>
                  <a:cubicBezTo>
                    <a:pt x="18883" y="31206"/>
                    <a:pt x="18633" y="31480"/>
                    <a:pt x="18324" y="31480"/>
                  </a:cubicBezTo>
                  <a:cubicBezTo>
                    <a:pt x="18026" y="31480"/>
                    <a:pt x="17752" y="31230"/>
                    <a:pt x="17752" y="30909"/>
                  </a:cubicBezTo>
                  <a:cubicBezTo>
                    <a:pt x="17752" y="30599"/>
                    <a:pt x="18014" y="30349"/>
                    <a:pt x="18324" y="30349"/>
                  </a:cubicBezTo>
                  <a:close/>
                  <a:moveTo>
                    <a:pt x="22039" y="30349"/>
                  </a:moveTo>
                  <a:cubicBezTo>
                    <a:pt x="22336" y="30349"/>
                    <a:pt x="22610" y="30599"/>
                    <a:pt x="22610" y="30909"/>
                  </a:cubicBezTo>
                  <a:cubicBezTo>
                    <a:pt x="22610" y="31206"/>
                    <a:pt x="22360" y="31480"/>
                    <a:pt x="22039" y="31480"/>
                  </a:cubicBezTo>
                  <a:cubicBezTo>
                    <a:pt x="21729" y="31480"/>
                    <a:pt x="21479" y="31230"/>
                    <a:pt x="21479" y="30909"/>
                  </a:cubicBezTo>
                  <a:cubicBezTo>
                    <a:pt x="21491" y="30599"/>
                    <a:pt x="21729" y="30349"/>
                    <a:pt x="22039" y="30349"/>
                  </a:cubicBezTo>
                  <a:close/>
                  <a:moveTo>
                    <a:pt x="25777" y="30349"/>
                  </a:moveTo>
                  <a:cubicBezTo>
                    <a:pt x="26075" y="30349"/>
                    <a:pt x="26349" y="30599"/>
                    <a:pt x="26349" y="30909"/>
                  </a:cubicBezTo>
                  <a:cubicBezTo>
                    <a:pt x="26349" y="31206"/>
                    <a:pt x="26087" y="31480"/>
                    <a:pt x="25777" y="31480"/>
                  </a:cubicBezTo>
                  <a:cubicBezTo>
                    <a:pt x="25468" y="31480"/>
                    <a:pt x="25206" y="31230"/>
                    <a:pt x="25206" y="30909"/>
                  </a:cubicBezTo>
                  <a:cubicBezTo>
                    <a:pt x="25218" y="30599"/>
                    <a:pt x="25468" y="30349"/>
                    <a:pt x="25777" y="30349"/>
                  </a:cubicBezTo>
                  <a:close/>
                  <a:moveTo>
                    <a:pt x="29504" y="30349"/>
                  </a:moveTo>
                  <a:cubicBezTo>
                    <a:pt x="29801" y="30349"/>
                    <a:pt x="30063" y="30599"/>
                    <a:pt x="30063" y="30909"/>
                  </a:cubicBezTo>
                  <a:cubicBezTo>
                    <a:pt x="30063" y="31206"/>
                    <a:pt x="29813" y="31480"/>
                    <a:pt x="29504" y="31480"/>
                  </a:cubicBezTo>
                  <a:cubicBezTo>
                    <a:pt x="29182" y="31480"/>
                    <a:pt x="28932" y="31230"/>
                    <a:pt x="28932" y="30909"/>
                  </a:cubicBezTo>
                  <a:cubicBezTo>
                    <a:pt x="28944" y="30599"/>
                    <a:pt x="29182" y="30349"/>
                    <a:pt x="29504" y="30349"/>
                  </a:cubicBezTo>
                  <a:close/>
                  <a:moveTo>
                    <a:pt x="33230" y="30349"/>
                  </a:moveTo>
                  <a:cubicBezTo>
                    <a:pt x="33528" y="30349"/>
                    <a:pt x="33802" y="30599"/>
                    <a:pt x="33802" y="30909"/>
                  </a:cubicBezTo>
                  <a:cubicBezTo>
                    <a:pt x="33802" y="31206"/>
                    <a:pt x="33552" y="31480"/>
                    <a:pt x="33230" y="31480"/>
                  </a:cubicBezTo>
                  <a:cubicBezTo>
                    <a:pt x="32921" y="31480"/>
                    <a:pt x="32671" y="31230"/>
                    <a:pt x="32671" y="30909"/>
                  </a:cubicBezTo>
                  <a:cubicBezTo>
                    <a:pt x="32671" y="30599"/>
                    <a:pt x="32921" y="30349"/>
                    <a:pt x="33230" y="30349"/>
                  </a:cubicBezTo>
                  <a:close/>
                  <a:moveTo>
                    <a:pt x="36957" y="30349"/>
                  </a:moveTo>
                  <a:cubicBezTo>
                    <a:pt x="37255" y="30349"/>
                    <a:pt x="37517" y="30599"/>
                    <a:pt x="37517" y="30909"/>
                  </a:cubicBezTo>
                  <a:cubicBezTo>
                    <a:pt x="37517" y="31206"/>
                    <a:pt x="37267" y="31480"/>
                    <a:pt x="36957" y="31480"/>
                  </a:cubicBezTo>
                  <a:cubicBezTo>
                    <a:pt x="36648" y="31480"/>
                    <a:pt x="36386" y="31230"/>
                    <a:pt x="36386" y="30909"/>
                  </a:cubicBezTo>
                  <a:cubicBezTo>
                    <a:pt x="36409" y="30599"/>
                    <a:pt x="36648" y="30349"/>
                    <a:pt x="36957" y="30349"/>
                  </a:cubicBezTo>
                  <a:close/>
                  <a:moveTo>
                    <a:pt x="40672" y="30349"/>
                  </a:moveTo>
                  <a:cubicBezTo>
                    <a:pt x="40970" y="30349"/>
                    <a:pt x="41243" y="30599"/>
                    <a:pt x="41243" y="30909"/>
                  </a:cubicBezTo>
                  <a:cubicBezTo>
                    <a:pt x="41243" y="31206"/>
                    <a:pt x="40993" y="31480"/>
                    <a:pt x="40672" y="31480"/>
                  </a:cubicBezTo>
                  <a:cubicBezTo>
                    <a:pt x="40374" y="31480"/>
                    <a:pt x="40112" y="31230"/>
                    <a:pt x="40112" y="30909"/>
                  </a:cubicBezTo>
                  <a:cubicBezTo>
                    <a:pt x="40124" y="30599"/>
                    <a:pt x="40362" y="30349"/>
                    <a:pt x="40672" y="30349"/>
                  </a:cubicBezTo>
                  <a:close/>
                  <a:moveTo>
                    <a:pt x="44410" y="30349"/>
                  </a:moveTo>
                  <a:cubicBezTo>
                    <a:pt x="44708" y="30349"/>
                    <a:pt x="44982" y="30599"/>
                    <a:pt x="44982" y="30909"/>
                  </a:cubicBezTo>
                  <a:cubicBezTo>
                    <a:pt x="44982" y="31206"/>
                    <a:pt x="44720" y="31480"/>
                    <a:pt x="44410" y="31480"/>
                  </a:cubicBezTo>
                  <a:cubicBezTo>
                    <a:pt x="44113" y="31480"/>
                    <a:pt x="43851" y="31230"/>
                    <a:pt x="43851" y="30909"/>
                  </a:cubicBezTo>
                  <a:cubicBezTo>
                    <a:pt x="43851" y="30599"/>
                    <a:pt x="44101" y="30349"/>
                    <a:pt x="44410" y="30349"/>
                  </a:cubicBezTo>
                  <a:close/>
                  <a:moveTo>
                    <a:pt x="48137" y="30349"/>
                  </a:moveTo>
                  <a:cubicBezTo>
                    <a:pt x="48435" y="30349"/>
                    <a:pt x="48697" y="30599"/>
                    <a:pt x="48697" y="30909"/>
                  </a:cubicBezTo>
                  <a:cubicBezTo>
                    <a:pt x="48697" y="31206"/>
                    <a:pt x="48447" y="31480"/>
                    <a:pt x="48137" y="31480"/>
                  </a:cubicBezTo>
                  <a:cubicBezTo>
                    <a:pt x="47839" y="31480"/>
                    <a:pt x="47566" y="31230"/>
                    <a:pt x="47566" y="30909"/>
                  </a:cubicBezTo>
                  <a:cubicBezTo>
                    <a:pt x="47578" y="30599"/>
                    <a:pt x="47839" y="30349"/>
                    <a:pt x="48137" y="30349"/>
                  </a:cubicBezTo>
                  <a:close/>
                  <a:moveTo>
                    <a:pt x="51864" y="30349"/>
                  </a:moveTo>
                  <a:cubicBezTo>
                    <a:pt x="52161" y="30349"/>
                    <a:pt x="52435" y="30599"/>
                    <a:pt x="52435" y="30909"/>
                  </a:cubicBezTo>
                  <a:cubicBezTo>
                    <a:pt x="52435" y="31206"/>
                    <a:pt x="52185" y="31480"/>
                    <a:pt x="51864" y="31480"/>
                  </a:cubicBezTo>
                  <a:cubicBezTo>
                    <a:pt x="51566" y="31480"/>
                    <a:pt x="51304" y="31230"/>
                    <a:pt x="51304" y="30909"/>
                  </a:cubicBezTo>
                  <a:cubicBezTo>
                    <a:pt x="51304" y="30599"/>
                    <a:pt x="51554" y="30349"/>
                    <a:pt x="51864" y="30349"/>
                  </a:cubicBezTo>
                  <a:close/>
                  <a:moveTo>
                    <a:pt x="55602" y="30349"/>
                  </a:moveTo>
                  <a:cubicBezTo>
                    <a:pt x="55900" y="30349"/>
                    <a:pt x="56174" y="30599"/>
                    <a:pt x="56174" y="30909"/>
                  </a:cubicBezTo>
                  <a:cubicBezTo>
                    <a:pt x="56174" y="31206"/>
                    <a:pt x="55912" y="31480"/>
                    <a:pt x="55602" y="31480"/>
                  </a:cubicBezTo>
                  <a:cubicBezTo>
                    <a:pt x="55293" y="31480"/>
                    <a:pt x="55043" y="31230"/>
                    <a:pt x="55043" y="30909"/>
                  </a:cubicBezTo>
                  <a:cubicBezTo>
                    <a:pt x="55043" y="30599"/>
                    <a:pt x="55293" y="30349"/>
                    <a:pt x="55602" y="30349"/>
                  </a:cubicBezTo>
                  <a:close/>
                  <a:moveTo>
                    <a:pt x="59329" y="30349"/>
                  </a:moveTo>
                  <a:cubicBezTo>
                    <a:pt x="59627" y="30349"/>
                    <a:pt x="59889" y="30599"/>
                    <a:pt x="59889" y="30909"/>
                  </a:cubicBezTo>
                  <a:cubicBezTo>
                    <a:pt x="59889" y="31206"/>
                    <a:pt x="59639" y="31480"/>
                    <a:pt x="59329" y="31480"/>
                  </a:cubicBezTo>
                  <a:cubicBezTo>
                    <a:pt x="59008" y="31480"/>
                    <a:pt x="58757" y="31230"/>
                    <a:pt x="58757" y="30909"/>
                  </a:cubicBezTo>
                  <a:cubicBezTo>
                    <a:pt x="58757" y="30599"/>
                    <a:pt x="59008" y="30349"/>
                    <a:pt x="59329" y="30349"/>
                  </a:cubicBezTo>
                  <a:close/>
                  <a:moveTo>
                    <a:pt x="63056" y="30349"/>
                  </a:moveTo>
                  <a:cubicBezTo>
                    <a:pt x="63353" y="30349"/>
                    <a:pt x="63627" y="30599"/>
                    <a:pt x="63627" y="30909"/>
                  </a:cubicBezTo>
                  <a:cubicBezTo>
                    <a:pt x="63627" y="31206"/>
                    <a:pt x="63377" y="31480"/>
                    <a:pt x="63056" y="31480"/>
                  </a:cubicBezTo>
                  <a:cubicBezTo>
                    <a:pt x="62746" y="31480"/>
                    <a:pt x="62496" y="31230"/>
                    <a:pt x="62496" y="30909"/>
                  </a:cubicBezTo>
                  <a:cubicBezTo>
                    <a:pt x="62496" y="30599"/>
                    <a:pt x="62746" y="30349"/>
                    <a:pt x="63056" y="30349"/>
                  </a:cubicBezTo>
                  <a:close/>
                  <a:moveTo>
                    <a:pt x="66782" y="30349"/>
                  </a:moveTo>
                  <a:cubicBezTo>
                    <a:pt x="67080" y="30349"/>
                    <a:pt x="67342" y="30599"/>
                    <a:pt x="67342" y="30909"/>
                  </a:cubicBezTo>
                  <a:cubicBezTo>
                    <a:pt x="67342" y="31206"/>
                    <a:pt x="67092" y="31480"/>
                    <a:pt x="66782" y="31480"/>
                  </a:cubicBezTo>
                  <a:cubicBezTo>
                    <a:pt x="66473" y="31480"/>
                    <a:pt x="66211" y="31230"/>
                    <a:pt x="66211" y="30909"/>
                  </a:cubicBezTo>
                  <a:cubicBezTo>
                    <a:pt x="66235" y="30599"/>
                    <a:pt x="66473" y="30349"/>
                    <a:pt x="66782" y="30349"/>
                  </a:cubicBezTo>
                  <a:close/>
                  <a:moveTo>
                    <a:pt x="70509" y="30349"/>
                  </a:moveTo>
                  <a:cubicBezTo>
                    <a:pt x="70807" y="30349"/>
                    <a:pt x="71080" y="30599"/>
                    <a:pt x="71080" y="30909"/>
                  </a:cubicBezTo>
                  <a:cubicBezTo>
                    <a:pt x="71080" y="31206"/>
                    <a:pt x="70830" y="31480"/>
                    <a:pt x="70509" y="31480"/>
                  </a:cubicBezTo>
                  <a:cubicBezTo>
                    <a:pt x="70199" y="31480"/>
                    <a:pt x="69949" y="31230"/>
                    <a:pt x="69949" y="30909"/>
                  </a:cubicBezTo>
                  <a:cubicBezTo>
                    <a:pt x="69949" y="30599"/>
                    <a:pt x="70199" y="30349"/>
                    <a:pt x="70509" y="30349"/>
                  </a:cubicBezTo>
                  <a:close/>
                  <a:moveTo>
                    <a:pt x="74236" y="30349"/>
                  </a:moveTo>
                  <a:cubicBezTo>
                    <a:pt x="74533" y="30349"/>
                    <a:pt x="74795" y="30599"/>
                    <a:pt x="74795" y="30909"/>
                  </a:cubicBezTo>
                  <a:cubicBezTo>
                    <a:pt x="74795" y="31206"/>
                    <a:pt x="74545" y="31480"/>
                    <a:pt x="74236" y="31480"/>
                  </a:cubicBezTo>
                  <a:cubicBezTo>
                    <a:pt x="73938" y="31480"/>
                    <a:pt x="73676" y="31230"/>
                    <a:pt x="73676" y="30909"/>
                  </a:cubicBezTo>
                  <a:cubicBezTo>
                    <a:pt x="73676" y="30599"/>
                    <a:pt x="73926" y="30349"/>
                    <a:pt x="74236" y="30349"/>
                  </a:cubicBezTo>
                  <a:close/>
                  <a:moveTo>
                    <a:pt x="77855" y="30349"/>
                  </a:moveTo>
                  <a:cubicBezTo>
                    <a:pt x="78153" y="30349"/>
                    <a:pt x="78415" y="30599"/>
                    <a:pt x="78415" y="30909"/>
                  </a:cubicBezTo>
                  <a:cubicBezTo>
                    <a:pt x="78415" y="31206"/>
                    <a:pt x="78165" y="31480"/>
                    <a:pt x="77855" y="31480"/>
                  </a:cubicBezTo>
                  <a:cubicBezTo>
                    <a:pt x="77546" y="31480"/>
                    <a:pt x="77284" y="31230"/>
                    <a:pt x="77284" y="30909"/>
                  </a:cubicBezTo>
                  <a:cubicBezTo>
                    <a:pt x="77284" y="30599"/>
                    <a:pt x="77546" y="30349"/>
                    <a:pt x="77855" y="30349"/>
                  </a:cubicBezTo>
                  <a:close/>
                  <a:moveTo>
                    <a:pt x="81570" y="30349"/>
                  </a:moveTo>
                  <a:cubicBezTo>
                    <a:pt x="81868" y="30349"/>
                    <a:pt x="82141" y="30599"/>
                    <a:pt x="82141" y="30909"/>
                  </a:cubicBezTo>
                  <a:cubicBezTo>
                    <a:pt x="82141" y="31206"/>
                    <a:pt x="81879" y="31480"/>
                    <a:pt x="81570" y="31480"/>
                  </a:cubicBezTo>
                  <a:cubicBezTo>
                    <a:pt x="81260" y="31480"/>
                    <a:pt x="81010" y="31230"/>
                    <a:pt x="81010" y="30909"/>
                  </a:cubicBezTo>
                  <a:cubicBezTo>
                    <a:pt x="81022" y="30599"/>
                    <a:pt x="81260" y="30349"/>
                    <a:pt x="81570" y="30349"/>
                  </a:cubicBezTo>
                  <a:close/>
                  <a:moveTo>
                    <a:pt x="85308" y="30349"/>
                  </a:moveTo>
                  <a:cubicBezTo>
                    <a:pt x="85606" y="30349"/>
                    <a:pt x="85880" y="30599"/>
                    <a:pt x="85880" y="30909"/>
                  </a:cubicBezTo>
                  <a:cubicBezTo>
                    <a:pt x="85880" y="31206"/>
                    <a:pt x="85618" y="31480"/>
                    <a:pt x="85308" y="31480"/>
                  </a:cubicBezTo>
                  <a:cubicBezTo>
                    <a:pt x="84999" y="31480"/>
                    <a:pt x="84749" y="31230"/>
                    <a:pt x="84749" y="30909"/>
                  </a:cubicBezTo>
                  <a:cubicBezTo>
                    <a:pt x="84749" y="30599"/>
                    <a:pt x="84999" y="30349"/>
                    <a:pt x="85308" y="30349"/>
                  </a:cubicBezTo>
                  <a:close/>
                  <a:moveTo>
                    <a:pt x="89035" y="30349"/>
                  </a:moveTo>
                  <a:cubicBezTo>
                    <a:pt x="89333" y="30349"/>
                    <a:pt x="89595" y="30599"/>
                    <a:pt x="89595" y="30909"/>
                  </a:cubicBezTo>
                  <a:cubicBezTo>
                    <a:pt x="89595" y="31206"/>
                    <a:pt x="89345" y="31480"/>
                    <a:pt x="89035" y="31480"/>
                  </a:cubicBezTo>
                  <a:cubicBezTo>
                    <a:pt x="88714" y="31480"/>
                    <a:pt x="88464" y="31230"/>
                    <a:pt x="88464" y="30909"/>
                  </a:cubicBezTo>
                  <a:cubicBezTo>
                    <a:pt x="88475" y="30599"/>
                    <a:pt x="88714" y="30349"/>
                    <a:pt x="89035" y="30349"/>
                  </a:cubicBezTo>
                  <a:close/>
                  <a:moveTo>
                    <a:pt x="92762" y="30349"/>
                  </a:moveTo>
                  <a:cubicBezTo>
                    <a:pt x="93059" y="30349"/>
                    <a:pt x="93333" y="30599"/>
                    <a:pt x="93333" y="30909"/>
                  </a:cubicBezTo>
                  <a:cubicBezTo>
                    <a:pt x="93333" y="31206"/>
                    <a:pt x="93071" y="31480"/>
                    <a:pt x="92762" y="31480"/>
                  </a:cubicBezTo>
                  <a:cubicBezTo>
                    <a:pt x="92452" y="31480"/>
                    <a:pt x="92202" y="31230"/>
                    <a:pt x="92202" y="30909"/>
                  </a:cubicBezTo>
                  <a:cubicBezTo>
                    <a:pt x="92202" y="30599"/>
                    <a:pt x="92452" y="30349"/>
                    <a:pt x="92762" y="30349"/>
                  </a:cubicBezTo>
                  <a:close/>
                  <a:moveTo>
                    <a:pt x="96488" y="30349"/>
                  </a:moveTo>
                  <a:cubicBezTo>
                    <a:pt x="96786" y="30349"/>
                    <a:pt x="97048" y="30599"/>
                    <a:pt x="97048" y="30909"/>
                  </a:cubicBezTo>
                  <a:cubicBezTo>
                    <a:pt x="97048" y="31206"/>
                    <a:pt x="96798" y="31480"/>
                    <a:pt x="96488" y="31480"/>
                  </a:cubicBezTo>
                  <a:cubicBezTo>
                    <a:pt x="96191" y="31480"/>
                    <a:pt x="95917" y="31230"/>
                    <a:pt x="95917" y="30909"/>
                  </a:cubicBezTo>
                  <a:cubicBezTo>
                    <a:pt x="95917" y="30599"/>
                    <a:pt x="96179" y="30349"/>
                    <a:pt x="96488" y="30349"/>
                  </a:cubicBezTo>
                  <a:close/>
                  <a:moveTo>
                    <a:pt x="100203" y="30349"/>
                  </a:moveTo>
                  <a:cubicBezTo>
                    <a:pt x="100501" y="30349"/>
                    <a:pt x="100775" y="30599"/>
                    <a:pt x="100775" y="30909"/>
                  </a:cubicBezTo>
                  <a:cubicBezTo>
                    <a:pt x="100775" y="31206"/>
                    <a:pt x="100513" y="31480"/>
                    <a:pt x="100203" y="31480"/>
                  </a:cubicBezTo>
                  <a:cubicBezTo>
                    <a:pt x="99905" y="31480"/>
                    <a:pt x="99644" y="31230"/>
                    <a:pt x="99644" y="30909"/>
                  </a:cubicBezTo>
                  <a:cubicBezTo>
                    <a:pt x="99655" y="30599"/>
                    <a:pt x="99894" y="30349"/>
                    <a:pt x="100203" y="30349"/>
                  </a:cubicBezTo>
                  <a:close/>
                  <a:moveTo>
                    <a:pt x="103942" y="30349"/>
                  </a:moveTo>
                  <a:cubicBezTo>
                    <a:pt x="104239" y="30349"/>
                    <a:pt x="104513" y="30599"/>
                    <a:pt x="104513" y="30909"/>
                  </a:cubicBezTo>
                  <a:cubicBezTo>
                    <a:pt x="104513" y="31206"/>
                    <a:pt x="104251" y="31480"/>
                    <a:pt x="103942" y="31480"/>
                  </a:cubicBezTo>
                  <a:cubicBezTo>
                    <a:pt x="103644" y="31480"/>
                    <a:pt x="103382" y="31230"/>
                    <a:pt x="103382" y="30909"/>
                  </a:cubicBezTo>
                  <a:cubicBezTo>
                    <a:pt x="103382" y="30599"/>
                    <a:pt x="103632" y="30349"/>
                    <a:pt x="103942" y="30349"/>
                  </a:cubicBezTo>
                  <a:close/>
                  <a:moveTo>
                    <a:pt x="107668" y="30349"/>
                  </a:moveTo>
                  <a:cubicBezTo>
                    <a:pt x="107966" y="30349"/>
                    <a:pt x="108228" y="30599"/>
                    <a:pt x="108228" y="30909"/>
                  </a:cubicBezTo>
                  <a:cubicBezTo>
                    <a:pt x="108228" y="31206"/>
                    <a:pt x="107978" y="31480"/>
                    <a:pt x="107668" y="31480"/>
                  </a:cubicBezTo>
                  <a:cubicBezTo>
                    <a:pt x="107371" y="31480"/>
                    <a:pt x="107097" y="31230"/>
                    <a:pt x="107097" y="30909"/>
                  </a:cubicBezTo>
                  <a:cubicBezTo>
                    <a:pt x="107109" y="30599"/>
                    <a:pt x="107347" y="30349"/>
                    <a:pt x="107668" y="30349"/>
                  </a:cubicBezTo>
                  <a:close/>
                  <a:moveTo>
                    <a:pt x="111395" y="30349"/>
                  </a:moveTo>
                  <a:cubicBezTo>
                    <a:pt x="111693" y="30349"/>
                    <a:pt x="111967" y="30599"/>
                    <a:pt x="111967" y="30909"/>
                  </a:cubicBezTo>
                  <a:cubicBezTo>
                    <a:pt x="111967" y="31206"/>
                    <a:pt x="111705" y="31480"/>
                    <a:pt x="111395" y="31480"/>
                  </a:cubicBezTo>
                  <a:cubicBezTo>
                    <a:pt x="111085" y="31480"/>
                    <a:pt x="110835" y="31230"/>
                    <a:pt x="110835" y="30909"/>
                  </a:cubicBezTo>
                  <a:cubicBezTo>
                    <a:pt x="110835" y="30599"/>
                    <a:pt x="111085" y="30349"/>
                    <a:pt x="111395" y="30349"/>
                  </a:cubicBezTo>
                  <a:close/>
                  <a:moveTo>
                    <a:pt x="115122" y="30349"/>
                  </a:moveTo>
                  <a:cubicBezTo>
                    <a:pt x="115419" y="30349"/>
                    <a:pt x="115681" y="30599"/>
                    <a:pt x="115681" y="30909"/>
                  </a:cubicBezTo>
                  <a:cubicBezTo>
                    <a:pt x="115681" y="31206"/>
                    <a:pt x="115431" y="31480"/>
                    <a:pt x="115122" y="31480"/>
                  </a:cubicBezTo>
                  <a:cubicBezTo>
                    <a:pt x="114812" y="31480"/>
                    <a:pt x="114550" y="31230"/>
                    <a:pt x="114550" y="30909"/>
                  </a:cubicBezTo>
                  <a:cubicBezTo>
                    <a:pt x="114574" y="30599"/>
                    <a:pt x="114812" y="30349"/>
                    <a:pt x="115122" y="30349"/>
                  </a:cubicBezTo>
                  <a:close/>
                  <a:moveTo>
                    <a:pt x="118860" y="30349"/>
                  </a:moveTo>
                  <a:cubicBezTo>
                    <a:pt x="119158" y="30349"/>
                    <a:pt x="119420" y="30599"/>
                    <a:pt x="119420" y="30909"/>
                  </a:cubicBezTo>
                  <a:cubicBezTo>
                    <a:pt x="119420" y="31206"/>
                    <a:pt x="119170" y="31480"/>
                    <a:pt x="118860" y="31480"/>
                  </a:cubicBezTo>
                  <a:cubicBezTo>
                    <a:pt x="118539" y="31480"/>
                    <a:pt x="118289" y="31230"/>
                    <a:pt x="118289" y="30909"/>
                  </a:cubicBezTo>
                  <a:cubicBezTo>
                    <a:pt x="118289" y="30599"/>
                    <a:pt x="118539" y="30349"/>
                    <a:pt x="118860" y="30349"/>
                  </a:cubicBezTo>
                  <a:close/>
                  <a:moveTo>
                    <a:pt x="122575" y="30349"/>
                  </a:moveTo>
                  <a:cubicBezTo>
                    <a:pt x="122873" y="30349"/>
                    <a:pt x="123146" y="30599"/>
                    <a:pt x="123146" y="30909"/>
                  </a:cubicBezTo>
                  <a:cubicBezTo>
                    <a:pt x="123146" y="31206"/>
                    <a:pt x="122885" y="31480"/>
                    <a:pt x="122575" y="31480"/>
                  </a:cubicBezTo>
                  <a:cubicBezTo>
                    <a:pt x="122265" y="31480"/>
                    <a:pt x="122015" y="31230"/>
                    <a:pt x="122015" y="30909"/>
                  </a:cubicBezTo>
                  <a:cubicBezTo>
                    <a:pt x="122027" y="30599"/>
                    <a:pt x="122277" y="30349"/>
                    <a:pt x="122575" y="30349"/>
                  </a:cubicBezTo>
                  <a:close/>
                  <a:moveTo>
                    <a:pt x="126314" y="30349"/>
                  </a:moveTo>
                  <a:cubicBezTo>
                    <a:pt x="126611" y="30349"/>
                    <a:pt x="126873" y="30599"/>
                    <a:pt x="126873" y="30909"/>
                  </a:cubicBezTo>
                  <a:cubicBezTo>
                    <a:pt x="126873" y="31206"/>
                    <a:pt x="126623" y="31480"/>
                    <a:pt x="126314" y="31480"/>
                  </a:cubicBezTo>
                  <a:cubicBezTo>
                    <a:pt x="126004" y="31480"/>
                    <a:pt x="125742" y="31230"/>
                    <a:pt x="125742" y="30909"/>
                  </a:cubicBezTo>
                  <a:cubicBezTo>
                    <a:pt x="125742" y="30599"/>
                    <a:pt x="126004" y="30349"/>
                    <a:pt x="126314" y="30349"/>
                  </a:cubicBezTo>
                  <a:close/>
                  <a:moveTo>
                    <a:pt x="130028" y="30349"/>
                  </a:moveTo>
                  <a:cubicBezTo>
                    <a:pt x="130326" y="30349"/>
                    <a:pt x="130600" y="30599"/>
                    <a:pt x="130600" y="30909"/>
                  </a:cubicBezTo>
                  <a:cubicBezTo>
                    <a:pt x="130600" y="31206"/>
                    <a:pt x="130350" y="31480"/>
                    <a:pt x="130028" y="31480"/>
                  </a:cubicBezTo>
                  <a:cubicBezTo>
                    <a:pt x="129731" y="31480"/>
                    <a:pt x="129469" y="31230"/>
                    <a:pt x="129469" y="30909"/>
                  </a:cubicBezTo>
                  <a:cubicBezTo>
                    <a:pt x="129469" y="30599"/>
                    <a:pt x="129719" y="30349"/>
                    <a:pt x="130028" y="30349"/>
                  </a:cubicBezTo>
                  <a:close/>
                  <a:moveTo>
                    <a:pt x="133767" y="30349"/>
                  </a:moveTo>
                  <a:cubicBezTo>
                    <a:pt x="134065" y="30349"/>
                    <a:pt x="134326" y="30599"/>
                    <a:pt x="134326" y="30909"/>
                  </a:cubicBezTo>
                  <a:cubicBezTo>
                    <a:pt x="134326" y="31206"/>
                    <a:pt x="134076" y="31480"/>
                    <a:pt x="133767" y="31480"/>
                  </a:cubicBezTo>
                  <a:cubicBezTo>
                    <a:pt x="133469" y="31480"/>
                    <a:pt x="133207" y="31230"/>
                    <a:pt x="133207" y="30909"/>
                  </a:cubicBezTo>
                  <a:cubicBezTo>
                    <a:pt x="133207" y="30599"/>
                    <a:pt x="133457" y="30349"/>
                    <a:pt x="133767" y="30349"/>
                  </a:cubicBezTo>
                  <a:close/>
                  <a:moveTo>
                    <a:pt x="137494" y="30349"/>
                  </a:moveTo>
                  <a:cubicBezTo>
                    <a:pt x="137791" y="30349"/>
                    <a:pt x="138053" y="30599"/>
                    <a:pt x="138053" y="30909"/>
                  </a:cubicBezTo>
                  <a:cubicBezTo>
                    <a:pt x="138053" y="31206"/>
                    <a:pt x="137803" y="31480"/>
                    <a:pt x="137494" y="31480"/>
                  </a:cubicBezTo>
                  <a:cubicBezTo>
                    <a:pt x="137196" y="31480"/>
                    <a:pt x="136922" y="31230"/>
                    <a:pt x="136922" y="30909"/>
                  </a:cubicBezTo>
                  <a:cubicBezTo>
                    <a:pt x="136934" y="30599"/>
                    <a:pt x="137172" y="30349"/>
                    <a:pt x="137494" y="30349"/>
                  </a:cubicBezTo>
                  <a:close/>
                  <a:moveTo>
                    <a:pt x="141220" y="30349"/>
                  </a:moveTo>
                  <a:cubicBezTo>
                    <a:pt x="141518" y="30349"/>
                    <a:pt x="141792" y="30599"/>
                    <a:pt x="141792" y="30909"/>
                  </a:cubicBezTo>
                  <a:cubicBezTo>
                    <a:pt x="141792" y="31206"/>
                    <a:pt x="141530" y="31480"/>
                    <a:pt x="141220" y="31480"/>
                  </a:cubicBezTo>
                  <a:cubicBezTo>
                    <a:pt x="140911" y="31480"/>
                    <a:pt x="140661" y="31230"/>
                    <a:pt x="140661" y="30909"/>
                  </a:cubicBezTo>
                  <a:cubicBezTo>
                    <a:pt x="140661" y="30599"/>
                    <a:pt x="140911" y="30349"/>
                    <a:pt x="141220" y="30349"/>
                  </a:cubicBezTo>
                  <a:close/>
                  <a:moveTo>
                    <a:pt x="1548" y="32206"/>
                  </a:moveTo>
                  <a:cubicBezTo>
                    <a:pt x="1846" y="32206"/>
                    <a:pt x="2119" y="32456"/>
                    <a:pt x="2119" y="32778"/>
                  </a:cubicBezTo>
                  <a:cubicBezTo>
                    <a:pt x="2119" y="33087"/>
                    <a:pt x="1858" y="33338"/>
                    <a:pt x="1548" y="33338"/>
                  </a:cubicBezTo>
                  <a:cubicBezTo>
                    <a:pt x="1238" y="33338"/>
                    <a:pt x="988" y="33087"/>
                    <a:pt x="988" y="32778"/>
                  </a:cubicBezTo>
                  <a:cubicBezTo>
                    <a:pt x="988" y="32456"/>
                    <a:pt x="1238" y="32206"/>
                    <a:pt x="1548" y="32206"/>
                  </a:cubicBezTo>
                  <a:close/>
                  <a:moveTo>
                    <a:pt x="5287" y="32206"/>
                  </a:moveTo>
                  <a:cubicBezTo>
                    <a:pt x="5596" y="32206"/>
                    <a:pt x="5846" y="32456"/>
                    <a:pt x="5846" y="32778"/>
                  </a:cubicBezTo>
                  <a:cubicBezTo>
                    <a:pt x="5846" y="33087"/>
                    <a:pt x="5596" y="33338"/>
                    <a:pt x="5287" y="33338"/>
                  </a:cubicBezTo>
                  <a:cubicBezTo>
                    <a:pt x="4977" y="33338"/>
                    <a:pt x="4715" y="33087"/>
                    <a:pt x="4715" y="32778"/>
                  </a:cubicBezTo>
                  <a:cubicBezTo>
                    <a:pt x="4715" y="32456"/>
                    <a:pt x="4977" y="32206"/>
                    <a:pt x="5287" y="32206"/>
                  </a:cubicBezTo>
                  <a:close/>
                  <a:moveTo>
                    <a:pt x="9001" y="32206"/>
                  </a:moveTo>
                  <a:cubicBezTo>
                    <a:pt x="9299" y="32206"/>
                    <a:pt x="9573" y="32456"/>
                    <a:pt x="9573" y="32778"/>
                  </a:cubicBezTo>
                  <a:cubicBezTo>
                    <a:pt x="9573" y="33087"/>
                    <a:pt x="9323" y="33338"/>
                    <a:pt x="9001" y="33338"/>
                  </a:cubicBezTo>
                  <a:cubicBezTo>
                    <a:pt x="8704" y="33338"/>
                    <a:pt x="8442" y="33087"/>
                    <a:pt x="8442" y="32778"/>
                  </a:cubicBezTo>
                  <a:cubicBezTo>
                    <a:pt x="8442" y="32456"/>
                    <a:pt x="8692" y="32206"/>
                    <a:pt x="9001" y="32206"/>
                  </a:cubicBezTo>
                  <a:close/>
                  <a:moveTo>
                    <a:pt x="12728" y="32206"/>
                  </a:moveTo>
                  <a:cubicBezTo>
                    <a:pt x="13037" y="32206"/>
                    <a:pt x="13288" y="32456"/>
                    <a:pt x="13288" y="32778"/>
                  </a:cubicBezTo>
                  <a:cubicBezTo>
                    <a:pt x="13288" y="33087"/>
                    <a:pt x="13037" y="33338"/>
                    <a:pt x="12728" y="33338"/>
                  </a:cubicBezTo>
                  <a:cubicBezTo>
                    <a:pt x="12418" y="33338"/>
                    <a:pt x="12156" y="33087"/>
                    <a:pt x="12156" y="32778"/>
                  </a:cubicBezTo>
                  <a:cubicBezTo>
                    <a:pt x="12156" y="32456"/>
                    <a:pt x="12418" y="32206"/>
                    <a:pt x="12728" y="32206"/>
                  </a:cubicBezTo>
                  <a:close/>
                  <a:moveTo>
                    <a:pt x="16466" y="32206"/>
                  </a:moveTo>
                  <a:cubicBezTo>
                    <a:pt x="16764" y="32206"/>
                    <a:pt x="17026" y="32456"/>
                    <a:pt x="17026" y="32778"/>
                  </a:cubicBezTo>
                  <a:cubicBezTo>
                    <a:pt x="17026" y="33087"/>
                    <a:pt x="16776" y="33338"/>
                    <a:pt x="16466" y="33338"/>
                  </a:cubicBezTo>
                  <a:cubicBezTo>
                    <a:pt x="16169" y="33338"/>
                    <a:pt x="15895" y="33087"/>
                    <a:pt x="15895" y="32778"/>
                  </a:cubicBezTo>
                  <a:cubicBezTo>
                    <a:pt x="15895" y="32456"/>
                    <a:pt x="16145" y="32206"/>
                    <a:pt x="16466" y="32206"/>
                  </a:cubicBezTo>
                  <a:close/>
                  <a:moveTo>
                    <a:pt x="20181" y="32206"/>
                  </a:moveTo>
                  <a:cubicBezTo>
                    <a:pt x="20491" y="32206"/>
                    <a:pt x="20753" y="32456"/>
                    <a:pt x="20753" y="32778"/>
                  </a:cubicBezTo>
                  <a:cubicBezTo>
                    <a:pt x="20753" y="33087"/>
                    <a:pt x="20491" y="33338"/>
                    <a:pt x="20181" y="33338"/>
                  </a:cubicBezTo>
                  <a:cubicBezTo>
                    <a:pt x="19872" y="33338"/>
                    <a:pt x="19622" y="33087"/>
                    <a:pt x="19622" y="32778"/>
                  </a:cubicBezTo>
                  <a:cubicBezTo>
                    <a:pt x="19622" y="32456"/>
                    <a:pt x="19872" y="32206"/>
                    <a:pt x="20181" y="32206"/>
                  </a:cubicBezTo>
                  <a:close/>
                  <a:moveTo>
                    <a:pt x="23920" y="32206"/>
                  </a:moveTo>
                  <a:cubicBezTo>
                    <a:pt x="24217" y="32206"/>
                    <a:pt x="24479" y="32456"/>
                    <a:pt x="24479" y="32778"/>
                  </a:cubicBezTo>
                  <a:cubicBezTo>
                    <a:pt x="24479" y="33087"/>
                    <a:pt x="24229" y="33338"/>
                    <a:pt x="23920" y="33338"/>
                  </a:cubicBezTo>
                  <a:cubicBezTo>
                    <a:pt x="23610" y="33338"/>
                    <a:pt x="23348" y="33087"/>
                    <a:pt x="23348" y="32778"/>
                  </a:cubicBezTo>
                  <a:cubicBezTo>
                    <a:pt x="23348" y="32456"/>
                    <a:pt x="23610" y="32206"/>
                    <a:pt x="23920" y="32206"/>
                  </a:cubicBezTo>
                  <a:close/>
                  <a:moveTo>
                    <a:pt x="27635" y="32206"/>
                  </a:moveTo>
                  <a:cubicBezTo>
                    <a:pt x="27956" y="32206"/>
                    <a:pt x="28206" y="32456"/>
                    <a:pt x="28206" y="32778"/>
                  </a:cubicBezTo>
                  <a:cubicBezTo>
                    <a:pt x="28206" y="33087"/>
                    <a:pt x="27956" y="33338"/>
                    <a:pt x="27635" y="33338"/>
                  </a:cubicBezTo>
                  <a:cubicBezTo>
                    <a:pt x="27325" y="33338"/>
                    <a:pt x="27075" y="33087"/>
                    <a:pt x="27075" y="32778"/>
                  </a:cubicBezTo>
                  <a:cubicBezTo>
                    <a:pt x="27075" y="32456"/>
                    <a:pt x="27325" y="32206"/>
                    <a:pt x="27635" y="32206"/>
                  </a:cubicBezTo>
                  <a:close/>
                  <a:moveTo>
                    <a:pt x="31373" y="32206"/>
                  </a:moveTo>
                  <a:cubicBezTo>
                    <a:pt x="31671" y="32206"/>
                    <a:pt x="31945" y="32456"/>
                    <a:pt x="31945" y="32778"/>
                  </a:cubicBezTo>
                  <a:cubicBezTo>
                    <a:pt x="31945" y="33087"/>
                    <a:pt x="31683" y="33338"/>
                    <a:pt x="31373" y="33338"/>
                  </a:cubicBezTo>
                  <a:cubicBezTo>
                    <a:pt x="31064" y="33338"/>
                    <a:pt x="30814" y="33087"/>
                    <a:pt x="30814" y="32778"/>
                  </a:cubicBezTo>
                  <a:cubicBezTo>
                    <a:pt x="30814" y="32456"/>
                    <a:pt x="31064" y="32206"/>
                    <a:pt x="31373" y="32206"/>
                  </a:cubicBezTo>
                  <a:close/>
                  <a:moveTo>
                    <a:pt x="35100" y="32206"/>
                  </a:moveTo>
                  <a:cubicBezTo>
                    <a:pt x="35409" y="32206"/>
                    <a:pt x="35659" y="32456"/>
                    <a:pt x="35659" y="32778"/>
                  </a:cubicBezTo>
                  <a:cubicBezTo>
                    <a:pt x="35659" y="33087"/>
                    <a:pt x="35409" y="33338"/>
                    <a:pt x="35100" y="33338"/>
                  </a:cubicBezTo>
                  <a:cubicBezTo>
                    <a:pt x="34778" y="33338"/>
                    <a:pt x="34528" y="33087"/>
                    <a:pt x="34528" y="32778"/>
                  </a:cubicBezTo>
                  <a:cubicBezTo>
                    <a:pt x="34528" y="32456"/>
                    <a:pt x="34778" y="32206"/>
                    <a:pt x="35100" y="32206"/>
                  </a:cubicBezTo>
                  <a:close/>
                  <a:moveTo>
                    <a:pt x="38815" y="32206"/>
                  </a:moveTo>
                  <a:cubicBezTo>
                    <a:pt x="39112" y="32206"/>
                    <a:pt x="39386" y="32456"/>
                    <a:pt x="39386" y="32778"/>
                  </a:cubicBezTo>
                  <a:cubicBezTo>
                    <a:pt x="39386" y="33087"/>
                    <a:pt x="39124" y="33338"/>
                    <a:pt x="38815" y="33338"/>
                  </a:cubicBezTo>
                  <a:cubicBezTo>
                    <a:pt x="38517" y="33338"/>
                    <a:pt x="38255" y="33087"/>
                    <a:pt x="38255" y="32778"/>
                  </a:cubicBezTo>
                  <a:cubicBezTo>
                    <a:pt x="38255" y="32456"/>
                    <a:pt x="38505" y="32206"/>
                    <a:pt x="38815" y="32206"/>
                  </a:cubicBezTo>
                  <a:close/>
                  <a:moveTo>
                    <a:pt x="42553" y="32206"/>
                  </a:moveTo>
                  <a:cubicBezTo>
                    <a:pt x="42863" y="32206"/>
                    <a:pt x="43113" y="32456"/>
                    <a:pt x="43113" y="32778"/>
                  </a:cubicBezTo>
                  <a:cubicBezTo>
                    <a:pt x="43113" y="33087"/>
                    <a:pt x="42863" y="33338"/>
                    <a:pt x="42553" y="33338"/>
                  </a:cubicBezTo>
                  <a:cubicBezTo>
                    <a:pt x="42232" y="33338"/>
                    <a:pt x="41982" y="33087"/>
                    <a:pt x="41982" y="32778"/>
                  </a:cubicBezTo>
                  <a:cubicBezTo>
                    <a:pt x="41982" y="32456"/>
                    <a:pt x="42244" y="32206"/>
                    <a:pt x="42553" y="32206"/>
                  </a:cubicBezTo>
                  <a:close/>
                  <a:moveTo>
                    <a:pt x="46268" y="32206"/>
                  </a:moveTo>
                  <a:cubicBezTo>
                    <a:pt x="46565" y="32206"/>
                    <a:pt x="46839" y="32456"/>
                    <a:pt x="46839" y="32778"/>
                  </a:cubicBezTo>
                  <a:cubicBezTo>
                    <a:pt x="46839" y="33087"/>
                    <a:pt x="46589" y="33338"/>
                    <a:pt x="46268" y="33338"/>
                  </a:cubicBezTo>
                  <a:cubicBezTo>
                    <a:pt x="45970" y="33338"/>
                    <a:pt x="45708" y="33087"/>
                    <a:pt x="45708" y="32778"/>
                  </a:cubicBezTo>
                  <a:cubicBezTo>
                    <a:pt x="45708" y="32456"/>
                    <a:pt x="45958" y="32206"/>
                    <a:pt x="46268" y="32206"/>
                  </a:cubicBezTo>
                  <a:close/>
                  <a:moveTo>
                    <a:pt x="50006" y="32206"/>
                  </a:moveTo>
                  <a:cubicBezTo>
                    <a:pt x="50316" y="32206"/>
                    <a:pt x="50578" y="32456"/>
                    <a:pt x="50578" y="32778"/>
                  </a:cubicBezTo>
                  <a:cubicBezTo>
                    <a:pt x="50578" y="33087"/>
                    <a:pt x="50316" y="33338"/>
                    <a:pt x="50006" y="33338"/>
                  </a:cubicBezTo>
                  <a:cubicBezTo>
                    <a:pt x="49697" y="33338"/>
                    <a:pt x="49447" y="33087"/>
                    <a:pt x="49447" y="32778"/>
                  </a:cubicBezTo>
                  <a:cubicBezTo>
                    <a:pt x="49447" y="32456"/>
                    <a:pt x="49697" y="32206"/>
                    <a:pt x="50006" y="32206"/>
                  </a:cubicBezTo>
                  <a:close/>
                  <a:moveTo>
                    <a:pt x="53733" y="32206"/>
                  </a:moveTo>
                  <a:cubicBezTo>
                    <a:pt x="54031" y="32206"/>
                    <a:pt x="54293" y="32456"/>
                    <a:pt x="54293" y="32778"/>
                  </a:cubicBezTo>
                  <a:cubicBezTo>
                    <a:pt x="54293" y="33087"/>
                    <a:pt x="54043" y="33338"/>
                    <a:pt x="53733" y="33338"/>
                  </a:cubicBezTo>
                  <a:cubicBezTo>
                    <a:pt x="53412" y="33338"/>
                    <a:pt x="53162" y="33087"/>
                    <a:pt x="53162" y="32778"/>
                  </a:cubicBezTo>
                  <a:cubicBezTo>
                    <a:pt x="53162" y="32456"/>
                    <a:pt x="53412" y="32206"/>
                    <a:pt x="53733" y="32206"/>
                  </a:cubicBezTo>
                  <a:close/>
                  <a:moveTo>
                    <a:pt x="57460" y="32206"/>
                  </a:moveTo>
                  <a:cubicBezTo>
                    <a:pt x="57781" y="32206"/>
                    <a:pt x="58031" y="32456"/>
                    <a:pt x="58031" y="32778"/>
                  </a:cubicBezTo>
                  <a:cubicBezTo>
                    <a:pt x="58031" y="33087"/>
                    <a:pt x="57781" y="33338"/>
                    <a:pt x="57460" y="33338"/>
                  </a:cubicBezTo>
                  <a:cubicBezTo>
                    <a:pt x="57150" y="33338"/>
                    <a:pt x="56900" y="33087"/>
                    <a:pt x="56900" y="32778"/>
                  </a:cubicBezTo>
                  <a:cubicBezTo>
                    <a:pt x="56900" y="32456"/>
                    <a:pt x="57150" y="32206"/>
                    <a:pt x="57460" y="32206"/>
                  </a:cubicBezTo>
                  <a:close/>
                  <a:moveTo>
                    <a:pt x="61186" y="32206"/>
                  </a:moveTo>
                  <a:cubicBezTo>
                    <a:pt x="61484" y="32206"/>
                    <a:pt x="61746" y="32456"/>
                    <a:pt x="61746" y="32778"/>
                  </a:cubicBezTo>
                  <a:cubicBezTo>
                    <a:pt x="61746" y="33087"/>
                    <a:pt x="61496" y="33338"/>
                    <a:pt x="61186" y="33338"/>
                  </a:cubicBezTo>
                  <a:cubicBezTo>
                    <a:pt x="60877" y="33338"/>
                    <a:pt x="60615" y="33087"/>
                    <a:pt x="60615" y="32778"/>
                  </a:cubicBezTo>
                  <a:cubicBezTo>
                    <a:pt x="60615" y="32456"/>
                    <a:pt x="60877" y="32206"/>
                    <a:pt x="61186" y="32206"/>
                  </a:cubicBezTo>
                  <a:close/>
                  <a:moveTo>
                    <a:pt x="64925" y="32206"/>
                  </a:moveTo>
                  <a:cubicBezTo>
                    <a:pt x="65234" y="32206"/>
                    <a:pt x="65485" y="32456"/>
                    <a:pt x="65485" y="32778"/>
                  </a:cubicBezTo>
                  <a:cubicBezTo>
                    <a:pt x="65485" y="33087"/>
                    <a:pt x="65234" y="33338"/>
                    <a:pt x="64925" y="33338"/>
                  </a:cubicBezTo>
                  <a:cubicBezTo>
                    <a:pt x="64603" y="33338"/>
                    <a:pt x="64353" y="33087"/>
                    <a:pt x="64353" y="32778"/>
                  </a:cubicBezTo>
                  <a:cubicBezTo>
                    <a:pt x="64353" y="32456"/>
                    <a:pt x="64603" y="32206"/>
                    <a:pt x="64925" y="32206"/>
                  </a:cubicBezTo>
                  <a:close/>
                  <a:moveTo>
                    <a:pt x="68640" y="32206"/>
                  </a:moveTo>
                  <a:cubicBezTo>
                    <a:pt x="68937" y="32206"/>
                    <a:pt x="69211" y="32456"/>
                    <a:pt x="69211" y="32778"/>
                  </a:cubicBezTo>
                  <a:cubicBezTo>
                    <a:pt x="69211" y="33087"/>
                    <a:pt x="68949" y="33338"/>
                    <a:pt x="68640" y="33338"/>
                  </a:cubicBezTo>
                  <a:cubicBezTo>
                    <a:pt x="68330" y="33338"/>
                    <a:pt x="68080" y="33087"/>
                    <a:pt x="68080" y="32778"/>
                  </a:cubicBezTo>
                  <a:cubicBezTo>
                    <a:pt x="68092" y="32456"/>
                    <a:pt x="68330" y="32206"/>
                    <a:pt x="68640" y="32206"/>
                  </a:cubicBezTo>
                  <a:close/>
                  <a:moveTo>
                    <a:pt x="72366" y="32206"/>
                  </a:moveTo>
                  <a:cubicBezTo>
                    <a:pt x="72676" y="32206"/>
                    <a:pt x="72926" y="32456"/>
                    <a:pt x="72926" y="32778"/>
                  </a:cubicBezTo>
                  <a:cubicBezTo>
                    <a:pt x="72926" y="33087"/>
                    <a:pt x="72676" y="33338"/>
                    <a:pt x="72366" y="33338"/>
                  </a:cubicBezTo>
                  <a:cubicBezTo>
                    <a:pt x="72045" y="33338"/>
                    <a:pt x="71795" y="33087"/>
                    <a:pt x="71795" y="32778"/>
                  </a:cubicBezTo>
                  <a:cubicBezTo>
                    <a:pt x="71795" y="32456"/>
                    <a:pt x="72069" y="32206"/>
                    <a:pt x="72366" y="32206"/>
                  </a:cubicBezTo>
                  <a:close/>
                  <a:moveTo>
                    <a:pt x="76093" y="32206"/>
                  </a:moveTo>
                  <a:cubicBezTo>
                    <a:pt x="76391" y="32206"/>
                    <a:pt x="76664" y="32456"/>
                    <a:pt x="76664" y="32778"/>
                  </a:cubicBezTo>
                  <a:cubicBezTo>
                    <a:pt x="76664" y="33087"/>
                    <a:pt x="76403" y="33338"/>
                    <a:pt x="76093" y="33338"/>
                  </a:cubicBezTo>
                  <a:cubicBezTo>
                    <a:pt x="75795" y="33338"/>
                    <a:pt x="75533" y="33087"/>
                    <a:pt x="75533" y="32778"/>
                  </a:cubicBezTo>
                  <a:cubicBezTo>
                    <a:pt x="75533" y="32456"/>
                    <a:pt x="75783" y="32206"/>
                    <a:pt x="76093" y="32206"/>
                  </a:cubicBezTo>
                  <a:close/>
                  <a:moveTo>
                    <a:pt x="79712" y="32206"/>
                  </a:moveTo>
                  <a:cubicBezTo>
                    <a:pt x="80010" y="32206"/>
                    <a:pt x="80284" y="32456"/>
                    <a:pt x="80284" y="32778"/>
                  </a:cubicBezTo>
                  <a:cubicBezTo>
                    <a:pt x="80284" y="33087"/>
                    <a:pt x="80022" y="33338"/>
                    <a:pt x="79712" y="33338"/>
                  </a:cubicBezTo>
                  <a:cubicBezTo>
                    <a:pt x="79403" y="33338"/>
                    <a:pt x="79153" y="33087"/>
                    <a:pt x="79153" y="32778"/>
                  </a:cubicBezTo>
                  <a:cubicBezTo>
                    <a:pt x="79153" y="32456"/>
                    <a:pt x="79403" y="32206"/>
                    <a:pt x="79712" y="32206"/>
                  </a:cubicBezTo>
                  <a:close/>
                  <a:moveTo>
                    <a:pt x="83451" y="32206"/>
                  </a:moveTo>
                  <a:cubicBezTo>
                    <a:pt x="83761" y="32206"/>
                    <a:pt x="84011" y="32456"/>
                    <a:pt x="84011" y="32778"/>
                  </a:cubicBezTo>
                  <a:cubicBezTo>
                    <a:pt x="84011" y="33087"/>
                    <a:pt x="83761" y="33338"/>
                    <a:pt x="83451" y="33338"/>
                  </a:cubicBezTo>
                  <a:cubicBezTo>
                    <a:pt x="83141" y="33338"/>
                    <a:pt x="82880" y="33087"/>
                    <a:pt x="82880" y="32778"/>
                  </a:cubicBezTo>
                  <a:cubicBezTo>
                    <a:pt x="82880" y="32456"/>
                    <a:pt x="83141" y="32206"/>
                    <a:pt x="83451" y="32206"/>
                  </a:cubicBezTo>
                  <a:close/>
                  <a:moveTo>
                    <a:pt x="87166" y="32206"/>
                  </a:moveTo>
                  <a:cubicBezTo>
                    <a:pt x="87463" y="32206"/>
                    <a:pt x="87737" y="32456"/>
                    <a:pt x="87737" y="32778"/>
                  </a:cubicBezTo>
                  <a:cubicBezTo>
                    <a:pt x="87737" y="33087"/>
                    <a:pt x="87475" y="33338"/>
                    <a:pt x="87166" y="33338"/>
                  </a:cubicBezTo>
                  <a:cubicBezTo>
                    <a:pt x="86856" y="33338"/>
                    <a:pt x="86606" y="33087"/>
                    <a:pt x="86606" y="32778"/>
                  </a:cubicBezTo>
                  <a:cubicBezTo>
                    <a:pt x="86606" y="32456"/>
                    <a:pt x="86856" y="32206"/>
                    <a:pt x="87166" y="32206"/>
                  </a:cubicBezTo>
                  <a:close/>
                  <a:moveTo>
                    <a:pt x="90904" y="32206"/>
                  </a:moveTo>
                  <a:cubicBezTo>
                    <a:pt x="91214" y="32206"/>
                    <a:pt x="91464" y="32456"/>
                    <a:pt x="91464" y="32778"/>
                  </a:cubicBezTo>
                  <a:cubicBezTo>
                    <a:pt x="91464" y="33087"/>
                    <a:pt x="91214" y="33338"/>
                    <a:pt x="90904" y="33338"/>
                  </a:cubicBezTo>
                  <a:cubicBezTo>
                    <a:pt x="90595" y="33338"/>
                    <a:pt x="90345" y="33087"/>
                    <a:pt x="90345" y="32778"/>
                  </a:cubicBezTo>
                  <a:cubicBezTo>
                    <a:pt x="90345" y="32456"/>
                    <a:pt x="90595" y="32206"/>
                    <a:pt x="90904" y="32206"/>
                  </a:cubicBezTo>
                  <a:close/>
                  <a:moveTo>
                    <a:pt x="94631" y="32206"/>
                  </a:moveTo>
                  <a:cubicBezTo>
                    <a:pt x="94929" y="32206"/>
                    <a:pt x="95191" y="32456"/>
                    <a:pt x="95191" y="32778"/>
                  </a:cubicBezTo>
                  <a:cubicBezTo>
                    <a:pt x="95191" y="33087"/>
                    <a:pt x="94941" y="33338"/>
                    <a:pt x="94631" y="33338"/>
                  </a:cubicBezTo>
                  <a:cubicBezTo>
                    <a:pt x="94310" y="33338"/>
                    <a:pt x="94060" y="33087"/>
                    <a:pt x="94060" y="32778"/>
                  </a:cubicBezTo>
                  <a:cubicBezTo>
                    <a:pt x="94071" y="32456"/>
                    <a:pt x="94310" y="32206"/>
                    <a:pt x="94631" y="32206"/>
                  </a:cubicBezTo>
                  <a:close/>
                  <a:moveTo>
                    <a:pt x="98346" y="32206"/>
                  </a:moveTo>
                  <a:cubicBezTo>
                    <a:pt x="98655" y="32206"/>
                    <a:pt x="98905" y="32456"/>
                    <a:pt x="98905" y="32778"/>
                  </a:cubicBezTo>
                  <a:cubicBezTo>
                    <a:pt x="98905" y="33087"/>
                    <a:pt x="98655" y="33338"/>
                    <a:pt x="98346" y="33338"/>
                  </a:cubicBezTo>
                  <a:cubicBezTo>
                    <a:pt x="98036" y="33338"/>
                    <a:pt x="97786" y="33087"/>
                    <a:pt x="97786" y="32778"/>
                  </a:cubicBezTo>
                  <a:cubicBezTo>
                    <a:pt x="97786" y="32456"/>
                    <a:pt x="98036" y="32206"/>
                    <a:pt x="98346" y="32206"/>
                  </a:cubicBezTo>
                  <a:close/>
                  <a:moveTo>
                    <a:pt x="102084" y="32206"/>
                  </a:moveTo>
                  <a:cubicBezTo>
                    <a:pt x="102382" y="32206"/>
                    <a:pt x="102644" y="32456"/>
                    <a:pt x="102644" y="32778"/>
                  </a:cubicBezTo>
                  <a:cubicBezTo>
                    <a:pt x="102644" y="33087"/>
                    <a:pt x="102394" y="33338"/>
                    <a:pt x="102084" y="33338"/>
                  </a:cubicBezTo>
                  <a:cubicBezTo>
                    <a:pt x="101787" y="33338"/>
                    <a:pt x="101513" y="33087"/>
                    <a:pt x="101513" y="32778"/>
                  </a:cubicBezTo>
                  <a:cubicBezTo>
                    <a:pt x="101513" y="32456"/>
                    <a:pt x="101775" y="32206"/>
                    <a:pt x="102084" y="32206"/>
                  </a:cubicBezTo>
                  <a:close/>
                  <a:moveTo>
                    <a:pt x="105799" y="32206"/>
                  </a:moveTo>
                  <a:cubicBezTo>
                    <a:pt x="106121" y="32206"/>
                    <a:pt x="106371" y="32456"/>
                    <a:pt x="106371" y="32778"/>
                  </a:cubicBezTo>
                  <a:cubicBezTo>
                    <a:pt x="106371" y="33087"/>
                    <a:pt x="106109" y="33338"/>
                    <a:pt x="105799" y="33338"/>
                  </a:cubicBezTo>
                  <a:cubicBezTo>
                    <a:pt x="105490" y="33338"/>
                    <a:pt x="105239" y="33087"/>
                    <a:pt x="105239" y="32778"/>
                  </a:cubicBezTo>
                  <a:cubicBezTo>
                    <a:pt x="105239" y="32456"/>
                    <a:pt x="105490" y="32206"/>
                    <a:pt x="105799" y="32206"/>
                  </a:cubicBezTo>
                  <a:close/>
                  <a:moveTo>
                    <a:pt x="109538" y="32206"/>
                  </a:moveTo>
                  <a:cubicBezTo>
                    <a:pt x="109835" y="32206"/>
                    <a:pt x="110109" y="32456"/>
                    <a:pt x="110109" y="32778"/>
                  </a:cubicBezTo>
                  <a:cubicBezTo>
                    <a:pt x="110109" y="33087"/>
                    <a:pt x="109847" y="33338"/>
                    <a:pt x="109538" y="33338"/>
                  </a:cubicBezTo>
                  <a:cubicBezTo>
                    <a:pt x="109228" y="33338"/>
                    <a:pt x="108978" y="33087"/>
                    <a:pt x="108978" y="32778"/>
                  </a:cubicBezTo>
                  <a:cubicBezTo>
                    <a:pt x="108978" y="32456"/>
                    <a:pt x="109228" y="32206"/>
                    <a:pt x="109538" y="32206"/>
                  </a:cubicBezTo>
                  <a:close/>
                  <a:moveTo>
                    <a:pt x="113264" y="32206"/>
                  </a:moveTo>
                  <a:cubicBezTo>
                    <a:pt x="113574" y="32206"/>
                    <a:pt x="113824" y="32456"/>
                    <a:pt x="113824" y="32778"/>
                  </a:cubicBezTo>
                  <a:cubicBezTo>
                    <a:pt x="113824" y="33087"/>
                    <a:pt x="113574" y="33338"/>
                    <a:pt x="113264" y="33338"/>
                  </a:cubicBezTo>
                  <a:cubicBezTo>
                    <a:pt x="112943" y="33338"/>
                    <a:pt x="112693" y="33087"/>
                    <a:pt x="112693" y="32778"/>
                  </a:cubicBezTo>
                  <a:cubicBezTo>
                    <a:pt x="112693" y="32456"/>
                    <a:pt x="112943" y="32206"/>
                    <a:pt x="113264" y="32206"/>
                  </a:cubicBezTo>
                  <a:close/>
                  <a:moveTo>
                    <a:pt x="116991" y="32206"/>
                  </a:moveTo>
                  <a:cubicBezTo>
                    <a:pt x="117289" y="32206"/>
                    <a:pt x="117562" y="32456"/>
                    <a:pt x="117562" y="32778"/>
                  </a:cubicBezTo>
                  <a:cubicBezTo>
                    <a:pt x="117562" y="33087"/>
                    <a:pt x="117312" y="33338"/>
                    <a:pt x="116991" y="33338"/>
                  </a:cubicBezTo>
                  <a:cubicBezTo>
                    <a:pt x="116681" y="33338"/>
                    <a:pt x="116431" y="33087"/>
                    <a:pt x="116431" y="32778"/>
                  </a:cubicBezTo>
                  <a:cubicBezTo>
                    <a:pt x="116431" y="32456"/>
                    <a:pt x="116681" y="32206"/>
                    <a:pt x="116991" y="32206"/>
                  </a:cubicBezTo>
                  <a:close/>
                  <a:moveTo>
                    <a:pt x="120718" y="32206"/>
                  </a:moveTo>
                  <a:cubicBezTo>
                    <a:pt x="121027" y="32206"/>
                    <a:pt x="121277" y="32456"/>
                    <a:pt x="121277" y="32778"/>
                  </a:cubicBezTo>
                  <a:cubicBezTo>
                    <a:pt x="121277" y="33087"/>
                    <a:pt x="121027" y="33338"/>
                    <a:pt x="120718" y="33338"/>
                  </a:cubicBezTo>
                  <a:cubicBezTo>
                    <a:pt x="120408" y="33338"/>
                    <a:pt x="120146" y="33087"/>
                    <a:pt x="120146" y="32778"/>
                  </a:cubicBezTo>
                  <a:cubicBezTo>
                    <a:pt x="120146" y="32456"/>
                    <a:pt x="120420" y="32206"/>
                    <a:pt x="120718" y="32206"/>
                  </a:cubicBezTo>
                  <a:close/>
                  <a:moveTo>
                    <a:pt x="124456" y="32206"/>
                  </a:moveTo>
                  <a:cubicBezTo>
                    <a:pt x="124754" y="32206"/>
                    <a:pt x="125016" y="32456"/>
                    <a:pt x="125016" y="32778"/>
                  </a:cubicBezTo>
                  <a:cubicBezTo>
                    <a:pt x="125016" y="33087"/>
                    <a:pt x="124766" y="33338"/>
                    <a:pt x="124456" y="33338"/>
                  </a:cubicBezTo>
                  <a:cubicBezTo>
                    <a:pt x="124135" y="33338"/>
                    <a:pt x="123885" y="33087"/>
                    <a:pt x="123885" y="32778"/>
                  </a:cubicBezTo>
                  <a:cubicBezTo>
                    <a:pt x="123885" y="32456"/>
                    <a:pt x="124135" y="32206"/>
                    <a:pt x="124456" y="32206"/>
                  </a:cubicBezTo>
                  <a:close/>
                  <a:moveTo>
                    <a:pt x="128171" y="32206"/>
                  </a:moveTo>
                  <a:cubicBezTo>
                    <a:pt x="128480" y="32206"/>
                    <a:pt x="128742" y="32456"/>
                    <a:pt x="128742" y="32778"/>
                  </a:cubicBezTo>
                  <a:cubicBezTo>
                    <a:pt x="128742" y="33087"/>
                    <a:pt x="128480" y="33338"/>
                    <a:pt x="128171" y="33338"/>
                  </a:cubicBezTo>
                  <a:cubicBezTo>
                    <a:pt x="127861" y="33338"/>
                    <a:pt x="127611" y="33087"/>
                    <a:pt x="127611" y="32778"/>
                  </a:cubicBezTo>
                  <a:cubicBezTo>
                    <a:pt x="127611" y="32456"/>
                    <a:pt x="127861" y="32206"/>
                    <a:pt x="128171" y="32206"/>
                  </a:cubicBezTo>
                  <a:close/>
                  <a:moveTo>
                    <a:pt x="131898" y="32206"/>
                  </a:moveTo>
                  <a:cubicBezTo>
                    <a:pt x="132195" y="32206"/>
                    <a:pt x="132457" y="32456"/>
                    <a:pt x="132457" y="32778"/>
                  </a:cubicBezTo>
                  <a:cubicBezTo>
                    <a:pt x="132457" y="33087"/>
                    <a:pt x="132207" y="33338"/>
                    <a:pt x="131898" y="33338"/>
                  </a:cubicBezTo>
                  <a:cubicBezTo>
                    <a:pt x="131600" y="33338"/>
                    <a:pt x="131326" y="33087"/>
                    <a:pt x="131326" y="32778"/>
                  </a:cubicBezTo>
                  <a:cubicBezTo>
                    <a:pt x="131338" y="32456"/>
                    <a:pt x="131576" y="32206"/>
                    <a:pt x="131898" y="32206"/>
                  </a:cubicBezTo>
                  <a:close/>
                  <a:moveTo>
                    <a:pt x="135624" y="32206"/>
                  </a:moveTo>
                  <a:cubicBezTo>
                    <a:pt x="135946" y="32206"/>
                    <a:pt x="136196" y="32456"/>
                    <a:pt x="136196" y="32778"/>
                  </a:cubicBezTo>
                  <a:cubicBezTo>
                    <a:pt x="136196" y="33087"/>
                    <a:pt x="135934" y="33338"/>
                    <a:pt x="135624" y="33338"/>
                  </a:cubicBezTo>
                  <a:cubicBezTo>
                    <a:pt x="135315" y="33338"/>
                    <a:pt x="135065" y="33087"/>
                    <a:pt x="135065" y="32778"/>
                  </a:cubicBezTo>
                  <a:cubicBezTo>
                    <a:pt x="135065" y="32456"/>
                    <a:pt x="135315" y="32206"/>
                    <a:pt x="135624" y="32206"/>
                  </a:cubicBezTo>
                  <a:close/>
                  <a:moveTo>
                    <a:pt x="139351" y="32206"/>
                  </a:moveTo>
                  <a:cubicBezTo>
                    <a:pt x="139649" y="32206"/>
                    <a:pt x="139910" y="32456"/>
                    <a:pt x="139910" y="32778"/>
                  </a:cubicBezTo>
                  <a:cubicBezTo>
                    <a:pt x="139910" y="33087"/>
                    <a:pt x="139660" y="33338"/>
                    <a:pt x="139351" y="33338"/>
                  </a:cubicBezTo>
                  <a:cubicBezTo>
                    <a:pt x="139053" y="33338"/>
                    <a:pt x="138779" y="33087"/>
                    <a:pt x="138779" y="32778"/>
                  </a:cubicBezTo>
                  <a:cubicBezTo>
                    <a:pt x="138779" y="32456"/>
                    <a:pt x="139041" y="32206"/>
                    <a:pt x="139351" y="32206"/>
                  </a:cubicBezTo>
                  <a:close/>
                  <a:moveTo>
                    <a:pt x="143089" y="32206"/>
                  </a:moveTo>
                  <a:cubicBezTo>
                    <a:pt x="143399" y="32206"/>
                    <a:pt x="143649" y="32456"/>
                    <a:pt x="143649" y="32778"/>
                  </a:cubicBezTo>
                  <a:cubicBezTo>
                    <a:pt x="143649" y="33087"/>
                    <a:pt x="143399" y="33338"/>
                    <a:pt x="143089" y="33338"/>
                  </a:cubicBezTo>
                  <a:cubicBezTo>
                    <a:pt x="142768" y="33338"/>
                    <a:pt x="142518" y="33087"/>
                    <a:pt x="142518" y="32778"/>
                  </a:cubicBezTo>
                  <a:cubicBezTo>
                    <a:pt x="142518" y="32456"/>
                    <a:pt x="142768" y="32206"/>
                    <a:pt x="143089" y="32206"/>
                  </a:cubicBezTo>
                  <a:close/>
                  <a:moveTo>
                    <a:pt x="3405" y="34064"/>
                  </a:moveTo>
                  <a:cubicBezTo>
                    <a:pt x="3703" y="34064"/>
                    <a:pt x="3977" y="34326"/>
                    <a:pt x="3977" y="34635"/>
                  </a:cubicBezTo>
                  <a:cubicBezTo>
                    <a:pt x="3977" y="34933"/>
                    <a:pt x="3727" y="35195"/>
                    <a:pt x="3405" y="35195"/>
                  </a:cubicBezTo>
                  <a:cubicBezTo>
                    <a:pt x="3096" y="35195"/>
                    <a:pt x="2846" y="34945"/>
                    <a:pt x="2846" y="34635"/>
                  </a:cubicBezTo>
                  <a:cubicBezTo>
                    <a:pt x="2858" y="34302"/>
                    <a:pt x="3096" y="34064"/>
                    <a:pt x="3405" y="34064"/>
                  </a:cubicBezTo>
                  <a:close/>
                  <a:moveTo>
                    <a:pt x="7132" y="34064"/>
                  </a:moveTo>
                  <a:cubicBezTo>
                    <a:pt x="7430" y="34064"/>
                    <a:pt x="7692" y="34326"/>
                    <a:pt x="7692" y="34635"/>
                  </a:cubicBezTo>
                  <a:cubicBezTo>
                    <a:pt x="7692" y="34933"/>
                    <a:pt x="7442" y="35195"/>
                    <a:pt x="7132" y="35195"/>
                  </a:cubicBezTo>
                  <a:cubicBezTo>
                    <a:pt x="6834" y="35195"/>
                    <a:pt x="6560" y="34945"/>
                    <a:pt x="6560" y="34635"/>
                  </a:cubicBezTo>
                  <a:cubicBezTo>
                    <a:pt x="6584" y="34302"/>
                    <a:pt x="6822" y="34064"/>
                    <a:pt x="7132" y="34064"/>
                  </a:cubicBezTo>
                  <a:close/>
                  <a:moveTo>
                    <a:pt x="10871" y="34064"/>
                  </a:moveTo>
                  <a:cubicBezTo>
                    <a:pt x="11168" y="34064"/>
                    <a:pt x="11430" y="34326"/>
                    <a:pt x="11430" y="34635"/>
                  </a:cubicBezTo>
                  <a:cubicBezTo>
                    <a:pt x="11430" y="34933"/>
                    <a:pt x="11180" y="35195"/>
                    <a:pt x="10871" y="35195"/>
                  </a:cubicBezTo>
                  <a:cubicBezTo>
                    <a:pt x="10573" y="35195"/>
                    <a:pt x="10299" y="34945"/>
                    <a:pt x="10299" y="34635"/>
                  </a:cubicBezTo>
                  <a:cubicBezTo>
                    <a:pt x="10299" y="34302"/>
                    <a:pt x="10549" y="34064"/>
                    <a:pt x="10871" y="34064"/>
                  </a:cubicBezTo>
                  <a:close/>
                  <a:moveTo>
                    <a:pt x="14585" y="34064"/>
                  </a:moveTo>
                  <a:cubicBezTo>
                    <a:pt x="14883" y="34064"/>
                    <a:pt x="15157" y="34326"/>
                    <a:pt x="15157" y="34635"/>
                  </a:cubicBezTo>
                  <a:cubicBezTo>
                    <a:pt x="15157" y="34933"/>
                    <a:pt x="14895" y="35195"/>
                    <a:pt x="14585" y="35195"/>
                  </a:cubicBezTo>
                  <a:cubicBezTo>
                    <a:pt x="14288" y="35195"/>
                    <a:pt x="14014" y="34945"/>
                    <a:pt x="14014" y="34635"/>
                  </a:cubicBezTo>
                  <a:cubicBezTo>
                    <a:pt x="14038" y="34302"/>
                    <a:pt x="14276" y="34064"/>
                    <a:pt x="14585" y="34064"/>
                  </a:cubicBezTo>
                  <a:close/>
                  <a:moveTo>
                    <a:pt x="18324" y="34064"/>
                  </a:moveTo>
                  <a:cubicBezTo>
                    <a:pt x="18622" y="34064"/>
                    <a:pt x="18883" y="34326"/>
                    <a:pt x="18883" y="34635"/>
                  </a:cubicBezTo>
                  <a:cubicBezTo>
                    <a:pt x="18883" y="34933"/>
                    <a:pt x="18633" y="35195"/>
                    <a:pt x="18324" y="35195"/>
                  </a:cubicBezTo>
                  <a:cubicBezTo>
                    <a:pt x="18026" y="35195"/>
                    <a:pt x="17752" y="34945"/>
                    <a:pt x="17752" y="34635"/>
                  </a:cubicBezTo>
                  <a:cubicBezTo>
                    <a:pt x="17752" y="34302"/>
                    <a:pt x="18014" y="34064"/>
                    <a:pt x="18324" y="34064"/>
                  </a:cubicBezTo>
                  <a:close/>
                  <a:moveTo>
                    <a:pt x="22039" y="34064"/>
                  </a:moveTo>
                  <a:cubicBezTo>
                    <a:pt x="22336" y="34064"/>
                    <a:pt x="22610" y="34326"/>
                    <a:pt x="22610" y="34635"/>
                  </a:cubicBezTo>
                  <a:cubicBezTo>
                    <a:pt x="22610" y="34933"/>
                    <a:pt x="22360" y="35195"/>
                    <a:pt x="22039" y="35195"/>
                  </a:cubicBezTo>
                  <a:cubicBezTo>
                    <a:pt x="21729" y="35195"/>
                    <a:pt x="21479" y="34945"/>
                    <a:pt x="21479" y="34635"/>
                  </a:cubicBezTo>
                  <a:cubicBezTo>
                    <a:pt x="21491" y="34302"/>
                    <a:pt x="21729" y="34064"/>
                    <a:pt x="22039" y="34064"/>
                  </a:cubicBezTo>
                  <a:close/>
                  <a:moveTo>
                    <a:pt x="25777" y="34064"/>
                  </a:moveTo>
                  <a:cubicBezTo>
                    <a:pt x="26075" y="34064"/>
                    <a:pt x="26349" y="34326"/>
                    <a:pt x="26349" y="34635"/>
                  </a:cubicBezTo>
                  <a:cubicBezTo>
                    <a:pt x="26349" y="34933"/>
                    <a:pt x="26087" y="35195"/>
                    <a:pt x="25777" y="35195"/>
                  </a:cubicBezTo>
                  <a:cubicBezTo>
                    <a:pt x="25468" y="35195"/>
                    <a:pt x="25206" y="34945"/>
                    <a:pt x="25206" y="34635"/>
                  </a:cubicBezTo>
                  <a:cubicBezTo>
                    <a:pt x="25218" y="34302"/>
                    <a:pt x="25468" y="34064"/>
                    <a:pt x="25777" y="34064"/>
                  </a:cubicBezTo>
                  <a:close/>
                  <a:moveTo>
                    <a:pt x="29504" y="34064"/>
                  </a:moveTo>
                  <a:cubicBezTo>
                    <a:pt x="29801" y="34064"/>
                    <a:pt x="30063" y="34326"/>
                    <a:pt x="30063" y="34635"/>
                  </a:cubicBezTo>
                  <a:cubicBezTo>
                    <a:pt x="30063" y="34933"/>
                    <a:pt x="29813" y="35195"/>
                    <a:pt x="29504" y="35195"/>
                  </a:cubicBezTo>
                  <a:cubicBezTo>
                    <a:pt x="29182" y="35195"/>
                    <a:pt x="28932" y="34945"/>
                    <a:pt x="28932" y="34635"/>
                  </a:cubicBezTo>
                  <a:cubicBezTo>
                    <a:pt x="28944" y="34302"/>
                    <a:pt x="29182" y="34064"/>
                    <a:pt x="29504" y="34064"/>
                  </a:cubicBezTo>
                  <a:close/>
                  <a:moveTo>
                    <a:pt x="33230" y="34064"/>
                  </a:moveTo>
                  <a:cubicBezTo>
                    <a:pt x="33528" y="34064"/>
                    <a:pt x="33802" y="34326"/>
                    <a:pt x="33802" y="34635"/>
                  </a:cubicBezTo>
                  <a:cubicBezTo>
                    <a:pt x="33802" y="34933"/>
                    <a:pt x="33552" y="35195"/>
                    <a:pt x="33230" y="35195"/>
                  </a:cubicBezTo>
                  <a:cubicBezTo>
                    <a:pt x="32921" y="35195"/>
                    <a:pt x="32671" y="34945"/>
                    <a:pt x="32671" y="34635"/>
                  </a:cubicBezTo>
                  <a:cubicBezTo>
                    <a:pt x="32671" y="34302"/>
                    <a:pt x="32921" y="34064"/>
                    <a:pt x="33230" y="34064"/>
                  </a:cubicBezTo>
                  <a:close/>
                  <a:moveTo>
                    <a:pt x="36957" y="34064"/>
                  </a:moveTo>
                  <a:cubicBezTo>
                    <a:pt x="37255" y="34064"/>
                    <a:pt x="37517" y="34326"/>
                    <a:pt x="37517" y="34635"/>
                  </a:cubicBezTo>
                  <a:cubicBezTo>
                    <a:pt x="37517" y="34933"/>
                    <a:pt x="37267" y="35195"/>
                    <a:pt x="36957" y="35195"/>
                  </a:cubicBezTo>
                  <a:cubicBezTo>
                    <a:pt x="36648" y="35195"/>
                    <a:pt x="36386" y="34945"/>
                    <a:pt x="36386" y="34635"/>
                  </a:cubicBezTo>
                  <a:cubicBezTo>
                    <a:pt x="36409" y="34302"/>
                    <a:pt x="36648" y="34064"/>
                    <a:pt x="36957" y="34064"/>
                  </a:cubicBezTo>
                  <a:close/>
                  <a:moveTo>
                    <a:pt x="40672" y="34064"/>
                  </a:moveTo>
                  <a:cubicBezTo>
                    <a:pt x="40970" y="34064"/>
                    <a:pt x="41243" y="34326"/>
                    <a:pt x="41243" y="34635"/>
                  </a:cubicBezTo>
                  <a:cubicBezTo>
                    <a:pt x="41243" y="34933"/>
                    <a:pt x="40993" y="35195"/>
                    <a:pt x="40672" y="35195"/>
                  </a:cubicBezTo>
                  <a:cubicBezTo>
                    <a:pt x="40374" y="35195"/>
                    <a:pt x="40112" y="34945"/>
                    <a:pt x="40112" y="34635"/>
                  </a:cubicBezTo>
                  <a:cubicBezTo>
                    <a:pt x="40124" y="34302"/>
                    <a:pt x="40362" y="34064"/>
                    <a:pt x="40672" y="34064"/>
                  </a:cubicBezTo>
                  <a:close/>
                  <a:moveTo>
                    <a:pt x="44410" y="34064"/>
                  </a:moveTo>
                  <a:cubicBezTo>
                    <a:pt x="44708" y="34064"/>
                    <a:pt x="44982" y="34326"/>
                    <a:pt x="44982" y="34635"/>
                  </a:cubicBezTo>
                  <a:cubicBezTo>
                    <a:pt x="44982" y="34933"/>
                    <a:pt x="44720" y="35195"/>
                    <a:pt x="44410" y="35195"/>
                  </a:cubicBezTo>
                  <a:cubicBezTo>
                    <a:pt x="44113" y="35195"/>
                    <a:pt x="43851" y="34945"/>
                    <a:pt x="43851" y="34635"/>
                  </a:cubicBezTo>
                  <a:cubicBezTo>
                    <a:pt x="43851" y="34302"/>
                    <a:pt x="44101" y="34064"/>
                    <a:pt x="44410" y="34064"/>
                  </a:cubicBezTo>
                  <a:close/>
                  <a:moveTo>
                    <a:pt x="48137" y="34064"/>
                  </a:moveTo>
                  <a:cubicBezTo>
                    <a:pt x="48435" y="34064"/>
                    <a:pt x="48697" y="34326"/>
                    <a:pt x="48697" y="34635"/>
                  </a:cubicBezTo>
                  <a:cubicBezTo>
                    <a:pt x="48697" y="34933"/>
                    <a:pt x="48447" y="35195"/>
                    <a:pt x="48137" y="35195"/>
                  </a:cubicBezTo>
                  <a:cubicBezTo>
                    <a:pt x="47839" y="35195"/>
                    <a:pt x="47566" y="34945"/>
                    <a:pt x="47566" y="34635"/>
                  </a:cubicBezTo>
                  <a:cubicBezTo>
                    <a:pt x="47578" y="34302"/>
                    <a:pt x="47839" y="34064"/>
                    <a:pt x="48137" y="34064"/>
                  </a:cubicBezTo>
                  <a:close/>
                  <a:moveTo>
                    <a:pt x="51864" y="34064"/>
                  </a:moveTo>
                  <a:cubicBezTo>
                    <a:pt x="52161" y="34064"/>
                    <a:pt x="52435" y="34326"/>
                    <a:pt x="52435" y="34635"/>
                  </a:cubicBezTo>
                  <a:cubicBezTo>
                    <a:pt x="52435" y="34933"/>
                    <a:pt x="52185" y="35195"/>
                    <a:pt x="51864" y="35195"/>
                  </a:cubicBezTo>
                  <a:cubicBezTo>
                    <a:pt x="51566" y="35195"/>
                    <a:pt x="51304" y="34945"/>
                    <a:pt x="51304" y="34635"/>
                  </a:cubicBezTo>
                  <a:cubicBezTo>
                    <a:pt x="51304" y="34302"/>
                    <a:pt x="51554" y="34064"/>
                    <a:pt x="51864" y="34064"/>
                  </a:cubicBezTo>
                  <a:close/>
                  <a:moveTo>
                    <a:pt x="55602" y="34064"/>
                  </a:moveTo>
                  <a:cubicBezTo>
                    <a:pt x="55900" y="34064"/>
                    <a:pt x="56174" y="34326"/>
                    <a:pt x="56174" y="34635"/>
                  </a:cubicBezTo>
                  <a:cubicBezTo>
                    <a:pt x="56174" y="34933"/>
                    <a:pt x="55912" y="35195"/>
                    <a:pt x="55602" y="35195"/>
                  </a:cubicBezTo>
                  <a:cubicBezTo>
                    <a:pt x="55293" y="35195"/>
                    <a:pt x="55043" y="34945"/>
                    <a:pt x="55043" y="34635"/>
                  </a:cubicBezTo>
                  <a:cubicBezTo>
                    <a:pt x="55043" y="34302"/>
                    <a:pt x="55293" y="34064"/>
                    <a:pt x="55602" y="34064"/>
                  </a:cubicBezTo>
                  <a:close/>
                  <a:moveTo>
                    <a:pt x="59329" y="34064"/>
                  </a:moveTo>
                  <a:cubicBezTo>
                    <a:pt x="59627" y="34064"/>
                    <a:pt x="59889" y="34326"/>
                    <a:pt x="59889" y="34635"/>
                  </a:cubicBezTo>
                  <a:cubicBezTo>
                    <a:pt x="59889" y="34933"/>
                    <a:pt x="59639" y="35195"/>
                    <a:pt x="59329" y="35195"/>
                  </a:cubicBezTo>
                  <a:cubicBezTo>
                    <a:pt x="59008" y="35195"/>
                    <a:pt x="58757" y="34945"/>
                    <a:pt x="58757" y="34635"/>
                  </a:cubicBezTo>
                  <a:cubicBezTo>
                    <a:pt x="58757" y="34302"/>
                    <a:pt x="59008" y="34064"/>
                    <a:pt x="59329" y="34064"/>
                  </a:cubicBezTo>
                  <a:close/>
                  <a:moveTo>
                    <a:pt x="63056" y="34064"/>
                  </a:moveTo>
                  <a:cubicBezTo>
                    <a:pt x="63353" y="34064"/>
                    <a:pt x="63627" y="34326"/>
                    <a:pt x="63627" y="34635"/>
                  </a:cubicBezTo>
                  <a:cubicBezTo>
                    <a:pt x="63627" y="34933"/>
                    <a:pt x="63377" y="35195"/>
                    <a:pt x="63056" y="35195"/>
                  </a:cubicBezTo>
                  <a:cubicBezTo>
                    <a:pt x="62746" y="35195"/>
                    <a:pt x="62496" y="34945"/>
                    <a:pt x="62496" y="34635"/>
                  </a:cubicBezTo>
                  <a:cubicBezTo>
                    <a:pt x="62496" y="34302"/>
                    <a:pt x="62746" y="34064"/>
                    <a:pt x="63056" y="34064"/>
                  </a:cubicBezTo>
                  <a:close/>
                  <a:moveTo>
                    <a:pt x="66782" y="34064"/>
                  </a:moveTo>
                  <a:cubicBezTo>
                    <a:pt x="67080" y="34064"/>
                    <a:pt x="67342" y="34326"/>
                    <a:pt x="67342" y="34635"/>
                  </a:cubicBezTo>
                  <a:cubicBezTo>
                    <a:pt x="67342" y="34933"/>
                    <a:pt x="67092" y="35195"/>
                    <a:pt x="66782" y="35195"/>
                  </a:cubicBezTo>
                  <a:cubicBezTo>
                    <a:pt x="66473" y="35195"/>
                    <a:pt x="66211" y="34945"/>
                    <a:pt x="66211" y="34635"/>
                  </a:cubicBezTo>
                  <a:cubicBezTo>
                    <a:pt x="66235" y="34302"/>
                    <a:pt x="66473" y="34064"/>
                    <a:pt x="66782" y="34064"/>
                  </a:cubicBezTo>
                  <a:close/>
                  <a:moveTo>
                    <a:pt x="70509" y="34064"/>
                  </a:moveTo>
                  <a:cubicBezTo>
                    <a:pt x="70807" y="34064"/>
                    <a:pt x="71080" y="34326"/>
                    <a:pt x="71080" y="34635"/>
                  </a:cubicBezTo>
                  <a:cubicBezTo>
                    <a:pt x="71080" y="34933"/>
                    <a:pt x="70830" y="35195"/>
                    <a:pt x="70509" y="35195"/>
                  </a:cubicBezTo>
                  <a:cubicBezTo>
                    <a:pt x="70199" y="35195"/>
                    <a:pt x="69949" y="34945"/>
                    <a:pt x="69949" y="34635"/>
                  </a:cubicBezTo>
                  <a:cubicBezTo>
                    <a:pt x="69949" y="34302"/>
                    <a:pt x="70199" y="34064"/>
                    <a:pt x="70509" y="34064"/>
                  </a:cubicBezTo>
                  <a:close/>
                  <a:moveTo>
                    <a:pt x="74236" y="34064"/>
                  </a:moveTo>
                  <a:cubicBezTo>
                    <a:pt x="74533" y="34064"/>
                    <a:pt x="74795" y="34326"/>
                    <a:pt x="74795" y="34635"/>
                  </a:cubicBezTo>
                  <a:cubicBezTo>
                    <a:pt x="74795" y="34933"/>
                    <a:pt x="74545" y="35195"/>
                    <a:pt x="74236" y="35195"/>
                  </a:cubicBezTo>
                  <a:cubicBezTo>
                    <a:pt x="73938" y="35195"/>
                    <a:pt x="73676" y="34945"/>
                    <a:pt x="73676" y="34635"/>
                  </a:cubicBezTo>
                  <a:cubicBezTo>
                    <a:pt x="73676" y="34302"/>
                    <a:pt x="73926" y="34064"/>
                    <a:pt x="74236" y="34064"/>
                  </a:cubicBezTo>
                  <a:close/>
                  <a:moveTo>
                    <a:pt x="77855" y="34064"/>
                  </a:moveTo>
                  <a:cubicBezTo>
                    <a:pt x="78153" y="34064"/>
                    <a:pt x="78415" y="34326"/>
                    <a:pt x="78415" y="34635"/>
                  </a:cubicBezTo>
                  <a:cubicBezTo>
                    <a:pt x="78415" y="34933"/>
                    <a:pt x="78165" y="35195"/>
                    <a:pt x="77855" y="35195"/>
                  </a:cubicBezTo>
                  <a:cubicBezTo>
                    <a:pt x="77546" y="35195"/>
                    <a:pt x="77284" y="34945"/>
                    <a:pt x="77284" y="34635"/>
                  </a:cubicBezTo>
                  <a:cubicBezTo>
                    <a:pt x="77284" y="34302"/>
                    <a:pt x="77546" y="34064"/>
                    <a:pt x="77855" y="34064"/>
                  </a:cubicBezTo>
                  <a:close/>
                  <a:moveTo>
                    <a:pt x="81570" y="34064"/>
                  </a:moveTo>
                  <a:cubicBezTo>
                    <a:pt x="81868" y="34064"/>
                    <a:pt x="82141" y="34326"/>
                    <a:pt x="82141" y="34635"/>
                  </a:cubicBezTo>
                  <a:cubicBezTo>
                    <a:pt x="82141" y="34933"/>
                    <a:pt x="81879" y="35195"/>
                    <a:pt x="81570" y="35195"/>
                  </a:cubicBezTo>
                  <a:cubicBezTo>
                    <a:pt x="81260" y="35195"/>
                    <a:pt x="81010" y="34945"/>
                    <a:pt x="81010" y="34635"/>
                  </a:cubicBezTo>
                  <a:cubicBezTo>
                    <a:pt x="81022" y="34302"/>
                    <a:pt x="81260" y="34064"/>
                    <a:pt x="81570" y="34064"/>
                  </a:cubicBezTo>
                  <a:close/>
                  <a:moveTo>
                    <a:pt x="85308" y="34064"/>
                  </a:moveTo>
                  <a:cubicBezTo>
                    <a:pt x="85606" y="34064"/>
                    <a:pt x="85880" y="34326"/>
                    <a:pt x="85880" y="34635"/>
                  </a:cubicBezTo>
                  <a:cubicBezTo>
                    <a:pt x="85880" y="34933"/>
                    <a:pt x="85618" y="35195"/>
                    <a:pt x="85308" y="35195"/>
                  </a:cubicBezTo>
                  <a:cubicBezTo>
                    <a:pt x="84999" y="35195"/>
                    <a:pt x="84749" y="34945"/>
                    <a:pt x="84749" y="34635"/>
                  </a:cubicBezTo>
                  <a:cubicBezTo>
                    <a:pt x="84749" y="34302"/>
                    <a:pt x="84999" y="34064"/>
                    <a:pt x="85308" y="34064"/>
                  </a:cubicBezTo>
                  <a:close/>
                  <a:moveTo>
                    <a:pt x="89035" y="34064"/>
                  </a:moveTo>
                  <a:cubicBezTo>
                    <a:pt x="89333" y="34064"/>
                    <a:pt x="89595" y="34326"/>
                    <a:pt x="89595" y="34635"/>
                  </a:cubicBezTo>
                  <a:cubicBezTo>
                    <a:pt x="89595" y="34933"/>
                    <a:pt x="89345" y="35195"/>
                    <a:pt x="89035" y="35195"/>
                  </a:cubicBezTo>
                  <a:cubicBezTo>
                    <a:pt x="88714" y="35195"/>
                    <a:pt x="88464" y="34945"/>
                    <a:pt x="88464" y="34635"/>
                  </a:cubicBezTo>
                  <a:cubicBezTo>
                    <a:pt x="88475" y="34302"/>
                    <a:pt x="88714" y="34064"/>
                    <a:pt x="89035" y="34064"/>
                  </a:cubicBezTo>
                  <a:close/>
                  <a:moveTo>
                    <a:pt x="92762" y="34064"/>
                  </a:moveTo>
                  <a:cubicBezTo>
                    <a:pt x="93059" y="34064"/>
                    <a:pt x="93333" y="34326"/>
                    <a:pt x="93333" y="34635"/>
                  </a:cubicBezTo>
                  <a:cubicBezTo>
                    <a:pt x="93333" y="34933"/>
                    <a:pt x="93071" y="35195"/>
                    <a:pt x="92762" y="35195"/>
                  </a:cubicBezTo>
                  <a:cubicBezTo>
                    <a:pt x="92452" y="35195"/>
                    <a:pt x="92202" y="34945"/>
                    <a:pt x="92202" y="34635"/>
                  </a:cubicBezTo>
                  <a:cubicBezTo>
                    <a:pt x="92202" y="34302"/>
                    <a:pt x="92452" y="34064"/>
                    <a:pt x="92762" y="34064"/>
                  </a:cubicBezTo>
                  <a:close/>
                  <a:moveTo>
                    <a:pt x="96488" y="34064"/>
                  </a:moveTo>
                  <a:cubicBezTo>
                    <a:pt x="96786" y="34064"/>
                    <a:pt x="97048" y="34326"/>
                    <a:pt x="97048" y="34635"/>
                  </a:cubicBezTo>
                  <a:cubicBezTo>
                    <a:pt x="97048" y="34933"/>
                    <a:pt x="96798" y="35195"/>
                    <a:pt x="96488" y="35195"/>
                  </a:cubicBezTo>
                  <a:cubicBezTo>
                    <a:pt x="96191" y="35195"/>
                    <a:pt x="95917" y="34945"/>
                    <a:pt x="95917" y="34635"/>
                  </a:cubicBezTo>
                  <a:cubicBezTo>
                    <a:pt x="95917" y="34302"/>
                    <a:pt x="96179" y="34064"/>
                    <a:pt x="96488" y="34064"/>
                  </a:cubicBezTo>
                  <a:close/>
                  <a:moveTo>
                    <a:pt x="100203" y="34064"/>
                  </a:moveTo>
                  <a:cubicBezTo>
                    <a:pt x="100501" y="34064"/>
                    <a:pt x="100775" y="34326"/>
                    <a:pt x="100775" y="34635"/>
                  </a:cubicBezTo>
                  <a:cubicBezTo>
                    <a:pt x="100775" y="34933"/>
                    <a:pt x="100513" y="35195"/>
                    <a:pt x="100203" y="35195"/>
                  </a:cubicBezTo>
                  <a:cubicBezTo>
                    <a:pt x="99905" y="35195"/>
                    <a:pt x="99644" y="34945"/>
                    <a:pt x="99644" y="34635"/>
                  </a:cubicBezTo>
                  <a:cubicBezTo>
                    <a:pt x="99655" y="34302"/>
                    <a:pt x="99894" y="34064"/>
                    <a:pt x="100203" y="34064"/>
                  </a:cubicBezTo>
                  <a:close/>
                  <a:moveTo>
                    <a:pt x="103942" y="34064"/>
                  </a:moveTo>
                  <a:cubicBezTo>
                    <a:pt x="104239" y="34064"/>
                    <a:pt x="104513" y="34326"/>
                    <a:pt x="104513" y="34635"/>
                  </a:cubicBezTo>
                  <a:cubicBezTo>
                    <a:pt x="104513" y="34933"/>
                    <a:pt x="104251" y="35195"/>
                    <a:pt x="103942" y="35195"/>
                  </a:cubicBezTo>
                  <a:cubicBezTo>
                    <a:pt x="103644" y="35195"/>
                    <a:pt x="103382" y="34945"/>
                    <a:pt x="103382" y="34635"/>
                  </a:cubicBezTo>
                  <a:cubicBezTo>
                    <a:pt x="103382" y="34302"/>
                    <a:pt x="103632" y="34064"/>
                    <a:pt x="103942" y="34064"/>
                  </a:cubicBezTo>
                  <a:close/>
                  <a:moveTo>
                    <a:pt x="107668" y="34064"/>
                  </a:moveTo>
                  <a:cubicBezTo>
                    <a:pt x="107966" y="34064"/>
                    <a:pt x="108228" y="34326"/>
                    <a:pt x="108228" y="34635"/>
                  </a:cubicBezTo>
                  <a:cubicBezTo>
                    <a:pt x="108228" y="34933"/>
                    <a:pt x="107978" y="35195"/>
                    <a:pt x="107668" y="35195"/>
                  </a:cubicBezTo>
                  <a:cubicBezTo>
                    <a:pt x="107371" y="35195"/>
                    <a:pt x="107097" y="34945"/>
                    <a:pt x="107097" y="34635"/>
                  </a:cubicBezTo>
                  <a:cubicBezTo>
                    <a:pt x="107109" y="34302"/>
                    <a:pt x="107347" y="34064"/>
                    <a:pt x="107668" y="34064"/>
                  </a:cubicBezTo>
                  <a:close/>
                  <a:moveTo>
                    <a:pt x="111395" y="34064"/>
                  </a:moveTo>
                  <a:cubicBezTo>
                    <a:pt x="111693" y="34064"/>
                    <a:pt x="111967" y="34326"/>
                    <a:pt x="111967" y="34635"/>
                  </a:cubicBezTo>
                  <a:cubicBezTo>
                    <a:pt x="111967" y="34933"/>
                    <a:pt x="111705" y="35195"/>
                    <a:pt x="111395" y="35195"/>
                  </a:cubicBezTo>
                  <a:cubicBezTo>
                    <a:pt x="111085" y="35195"/>
                    <a:pt x="110835" y="34945"/>
                    <a:pt x="110835" y="34635"/>
                  </a:cubicBezTo>
                  <a:cubicBezTo>
                    <a:pt x="110835" y="34302"/>
                    <a:pt x="111085" y="34064"/>
                    <a:pt x="111395" y="34064"/>
                  </a:cubicBezTo>
                  <a:close/>
                  <a:moveTo>
                    <a:pt x="115122" y="34064"/>
                  </a:moveTo>
                  <a:cubicBezTo>
                    <a:pt x="115419" y="34064"/>
                    <a:pt x="115681" y="34326"/>
                    <a:pt x="115681" y="34635"/>
                  </a:cubicBezTo>
                  <a:cubicBezTo>
                    <a:pt x="115681" y="34933"/>
                    <a:pt x="115431" y="35195"/>
                    <a:pt x="115122" y="35195"/>
                  </a:cubicBezTo>
                  <a:cubicBezTo>
                    <a:pt x="114812" y="35195"/>
                    <a:pt x="114550" y="34945"/>
                    <a:pt x="114550" y="34635"/>
                  </a:cubicBezTo>
                  <a:cubicBezTo>
                    <a:pt x="114574" y="34302"/>
                    <a:pt x="114812" y="34064"/>
                    <a:pt x="115122" y="34064"/>
                  </a:cubicBezTo>
                  <a:close/>
                  <a:moveTo>
                    <a:pt x="118860" y="34064"/>
                  </a:moveTo>
                  <a:cubicBezTo>
                    <a:pt x="119158" y="34064"/>
                    <a:pt x="119420" y="34326"/>
                    <a:pt x="119420" y="34635"/>
                  </a:cubicBezTo>
                  <a:cubicBezTo>
                    <a:pt x="119420" y="34933"/>
                    <a:pt x="119170" y="35195"/>
                    <a:pt x="118860" y="35195"/>
                  </a:cubicBezTo>
                  <a:cubicBezTo>
                    <a:pt x="118539" y="35195"/>
                    <a:pt x="118289" y="34945"/>
                    <a:pt x="118289" y="34635"/>
                  </a:cubicBezTo>
                  <a:cubicBezTo>
                    <a:pt x="118289" y="34302"/>
                    <a:pt x="118539" y="34064"/>
                    <a:pt x="118860" y="34064"/>
                  </a:cubicBezTo>
                  <a:close/>
                  <a:moveTo>
                    <a:pt x="122575" y="34064"/>
                  </a:moveTo>
                  <a:cubicBezTo>
                    <a:pt x="122873" y="34064"/>
                    <a:pt x="123146" y="34326"/>
                    <a:pt x="123146" y="34635"/>
                  </a:cubicBezTo>
                  <a:cubicBezTo>
                    <a:pt x="123146" y="34933"/>
                    <a:pt x="122885" y="35195"/>
                    <a:pt x="122575" y="35195"/>
                  </a:cubicBezTo>
                  <a:cubicBezTo>
                    <a:pt x="122265" y="35195"/>
                    <a:pt x="122015" y="34945"/>
                    <a:pt x="122015" y="34635"/>
                  </a:cubicBezTo>
                  <a:cubicBezTo>
                    <a:pt x="122027" y="34302"/>
                    <a:pt x="122277" y="34064"/>
                    <a:pt x="122575" y="34064"/>
                  </a:cubicBezTo>
                  <a:close/>
                  <a:moveTo>
                    <a:pt x="126314" y="34064"/>
                  </a:moveTo>
                  <a:cubicBezTo>
                    <a:pt x="126611" y="34064"/>
                    <a:pt x="126873" y="34326"/>
                    <a:pt x="126873" y="34635"/>
                  </a:cubicBezTo>
                  <a:cubicBezTo>
                    <a:pt x="126873" y="34933"/>
                    <a:pt x="126623" y="35195"/>
                    <a:pt x="126314" y="35195"/>
                  </a:cubicBezTo>
                  <a:cubicBezTo>
                    <a:pt x="126004" y="35195"/>
                    <a:pt x="125742" y="34945"/>
                    <a:pt x="125742" y="34635"/>
                  </a:cubicBezTo>
                  <a:cubicBezTo>
                    <a:pt x="125742" y="34302"/>
                    <a:pt x="126004" y="34064"/>
                    <a:pt x="126314" y="34064"/>
                  </a:cubicBezTo>
                  <a:close/>
                  <a:moveTo>
                    <a:pt x="130028" y="34064"/>
                  </a:moveTo>
                  <a:cubicBezTo>
                    <a:pt x="130326" y="34064"/>
                    <a:pt x="130600" y="34326"/>
                    <a:pt x="130600" y="34635"/>
                  </a:cubicBezTo>
                  <a:cubicBezTo>
                    <a:pt x="130600" y="34933"/>
                    <a:pt x="130350" y="35195"/>
                    <a:pt x="130028" y="35195"/>
                  </a:cubicBezTo>
                  <a:cubicBezTo>
                    <a:pt x="129731" y="35195"/>
                    <a:pt x="129469" y="34945"/>
                    <a:pt x="129469" y="34635"/>
                  </a:cubicBezTo>
                  <a:cubicBezTo>
                    <a:pt x="129469" y="34302"/>
                    <a:pt x="129719" y="34064"/>
                    <a:pt x="130028" y="34064"/>
                  </a:cubicBezTo>
                  <a:close/>
                  <a:moveTo>
                    <a:pt x="133767" y="34064"/>
                  </a:moveTo>
                  <a:cubicBezTo>
                    <a:pt x="134065" y="34064"/>
                    <a:pt x="134326" y="34326"/>
                    <a:pt x="134326" y="34635"/>
                  </a:cubicBezTo>
                  <a:cubicBezTo>
                    <a:pt x="134326" y="34933"/>
                    <a:pt x="134076" y="35195"/>
                    <a:pt x="133767" y="35195"/>
                  </a:cubicBezTo>
                  <a:cubicBezTo>
                    <a:pt x="133469" y="35195"/>
                    <a:pt x="133207" y="34945"/>
                    <a:pt x="133207" y="34635"/>
                  </a:cubicBezTo>
                  <a:cubicBezTo>
                    <a:pt x="133207" y="34302"/>
                    <a:pt x="133457" y="34064"/>
                    <a:pt x="133767" y="34064"/>
                  </a:cubicBezTo>
                  <a:close/>
                  <a:moveTo>
                    <a:pt x="137494" y="34064"/>
                  </a:moveTo>
                  <a:cubicBezTo>
                    <a:pt x="137791" y="34064"/>
                    <a:pt x="138053" y="34326"/>
                    <a:pt x="138053" y="34635"/>
                  </a:cubicBezTo>
                  <a:cubicBezTo>
                    <a:pt x="138053" y="34933"/>
                    <a:pt x="137803" y="35195"/>
                    <a:pt x="137494" y="35195"/>
                  </a:cubicBezTo>
                  <a:cubicBezTo>
                    <a:pt x="137196" y="35195"/>
                    <a:pt x="136922" y="34945"/>
                    <a:pt x="136922" y="34635"/>
                  </a:cubicBezTo>
                  <a:cubicBezTo>
                    <a:pt x="136934" y="34302"/>
                    <a:pt x="137172" y="34064"/>
                    <a:pt x="137494" y="34064"/>
                  </a:cubicBezTo>
                  <a:close/>
                  <a:moveTo>
                    <a:pt x="141220" y="34064"/>
                  </a:moveTo>
                  <a:cubicBezTo>
                    <a:pt x="141518" y="34064"/>
                    <a:pt x="141792" y="34326"/>
                    <a:pt x="141792" y="34635"/>
                  </a:cubicBezTo>
                  <a:cubicBezTo>
                    <a:pt x="141792" y="34933"/>
                    <a:pt x="141530" y="35195"/>
                    <a:pt x="141220" y="35195"/>
                  </a:cubicBezTo>
                  <a:cubicBezTo>
                    <a:pt x="140911" y="35195"/>
                    <a:pt x="140661" y="34945"/>
                    <a:pt x="140661" y="34635"/>
                  </a:cubicBezTo>
                  <a:cubicBezTo>
                    <a:pt x="140661" y="34302"/>
                    <a:pt x="140911" y="34064"/>
                    <a:pt x="141220" y="34064"/>
                  </a:cubicBezTo>
                  <a:close/>
                  <a:moveTo>
                    <a:pt x="1548" y="35933"/>
                  </a:moveTo>
                  <a:cubicBezTo>
                    <a:pt x="1846" y="35933"/>
                    <a:pt x="2119" y="36183"/>
                    <a:pt x="2119" y="36493"/>
                  </a:cubicBezTo>
                  <a:cubicBezTo>
                    <a:pt x="2119" y="36790"/>
                    <a:pt x="1858" y="37064"/>
                    <a:pt x="1548" y="37064"/>
                  </a:cubicBezTo>
                  <a:cubicBezTo>
                    <a:pt x="1238" y="37064"/>
                    <a:pt x="988" y="36802"/>
                    <a:pt x="988" y="36493"/>
                  </a:cubicBezTo>
                  <a:cubicBezTo>
                    <a:pt x="988" y="36183"/>
                    <a:pt x="1238" y="35933"/>
                    <a:pt x="1548" y="35933"/>
                  </a:cubicBezTo>
                  <a:close/>
                  <a:moveTo>
                    <a:pt x="5287" y="35933"/>
                  </a:moveTo>
                  <a:cubicBezTo>
                    <a:pt x="5596" y="35933"/>
                    <a:pt x="5846" y="36183"/>
                    <a:pt x="5846" y="36493"/>
                  </a:cubicBezTo>
                  <a:cubicBezTo>
                    <a:pt x="5846" y="36802"/>
                    <a:pt x="5596" y="37064"/>
                    <a:pt x="5287" y="37064"/>
                  </a:cubicBezTo>
                  <a:cubicBezTo>
                    <a:pt x="4977" y="37064"/>
                    <a:pt x="4715" y="36802"/>
                    <a:pt x="4715" y="36493"/>
                  </a:cubicBezTo>
                  <a:cubicBezTo>
                    <a:pt x="4715" y="36183"/>
                    <a:pt x="4977" y="35933"/>
                    <a:pt x="5287" y="35933"/>
                  </a:cubicBezTo>
                  <a:close/>
                  <a:moveTo>
                    <a:pt x="9001" y="35933"/>
                  </a:moveTo>
                  <a:cubicBezTo>
                    <a:pt x="9299" y="35933"/>
                    <a:pt x="9573" y="36183"/>
                    <a:pt x="9573" y="36493"/>
                  </a:cubicBezTo>
                  <a:cubicBezTo>
                    <a:pt x="9573" y="36790"/>
                    <a:pt x="9323" y="37064"/>
                    <a:pt x="9001" y="37064"/>
                  </a:cubicBezTo>
                  <a:cubicBezTo>
                    <a:pt x="8704" y="37064"/>
                    <a:pt x="8442" y="36802"/>
                    <a:pt x="8442" y="36493"/>
                  </a:cubicBezTo>
                  <a:cubicBezTo>
                    <a:pt x="8442" y="36183"/>
                    <a:pt x="8692" y="35933"/>
                    <a:pt x="9001" y="35933"/>
                  </a:cubicBezTo>
                  <a:close/>
                  <a:moveTo>
                    <a:pt x="12728" y="35933"/>
                  </a:moveTo>
                  <a:cubicBezTo>
                    <a:pt x="13037" y="35933"/>
                    <a:pt x="13288" y="36183"/>
                    <a:pt x="13288" y="36493"/>
                  </a:cubicBezTo>
                  <a:cubicBezTo>
                    <a:pt x="13288" y="36802"/>
                    <a:pt x="13037" y="37064"/>
                    <a:pt x="12728" y="37064"/>
                  </a:cubicBezTo>
                  <a:cubicBezTo>
                    <a:pt x="12418" y="37064"/>
                    <a:pt x="12156" y="36802"/>
                    <a:pt x="12156" y="36493"/>
                  </a:cubicBezTo>
                  <a:cubicBezTo>
                    <a:pt x="12180" y="36183"/>
                    <a:pt x="12418" y="35933"/>
                    <a:pt x="12728" y="35933"/>
                  </a:cubicBezTo>
                  <a:close/>
                  <a:moveTo>
                    <a:pt x="16466" y="35933"/>
                  </a:moveTo>
                  <a:cubicBezTo>
                    <a:pt x="16764" y="35933"/>
                    <a:pt x="17026" y="36183"/>
                    <a:pt x="17026" y="36493"/>
                  </a:cubicBezTo>
                  <a:cubicBezTo>
                    <a:pt x="17026" y="36790"/>
                    <a:pt x="16776" y="37064"/>
                    <a:pt x="16466" y="37064"/>
                  </a:cubicBezTo>
                  <a:cubicBezTo>
                    <a:pt x="16169" y="37064"/>
                    <a:pt x="15895" y="36802"/>
                    <a:pt x="15895" y="36493"/>
                  </a:cubicBezTo>
                  <a:cubicBezTo>
                    <a:pt x="15895" y="36183"/>
                    <a:pt x="16145" y="35933"/>
                    <a:pt x="16466" y="35933"/>
                  </a:cubicBezTo>
                  <a:close/>
                  <a:moveTo>
                    <a:pt x="20181" y="35933"/>
                  </a:moveTo>
                  <a:cubicBezTo>
                    <a:pt x="20491" y="35933"/>
                    <a:pt x="20753" y="36183"/>
                    <a:pt x="20753" y="36493"/>
                  </a:cubicBezTo>
                  <a:cubicBezTo>
                    <a:pt x="20753" y="36802"/>
                    <a:pt x="20491" y="37064"/>
                    <a:pt x="20181" y="37064"/>
                  </a:cubicBezTo>
                  <a:cubicBezTo>
                    <a:pt x="19872" y="37064"/>
                    <a:pt x="19622" y="36802"/>
                    <a:pt x="19622" y="36493"/>
                  </a:cubicBezTo>
                  <a:cubicBezTo>
                    <a:pt x="19634" y="36183"/>
                    <a:pt x="19872" y="35933"/>
                    <a:pt x="20181" y="35933"/>
                  </a:cubicBezTo>
                  <a:close/>
                  <a:moveTo>
                    <a:pt x="23920" y="35933"/>
                  </a:moveTo>
                  <a:cubicBezTo>
                    <a:pt x="24217" y="35933"/>
                    <a:pt x="24479" y="36183"/>
                    <a:pt x="24479" y="36493"/>
                  </a:cubicBezTo>
                  <a:cubicBezTo>
                    <a:pt x="24479" y="36790"/>
                    <a:pt x="24229" y="37064"/>
                    <a:pt x="23920" y="37064"/>
                  </a:cubicBezTo>
                  <a:cubicBezTo>
                    <a:pt x="23610" y="37064"/>
                    <a:pt x="23348" y="36802"/>
                    <a:pt x="23348" y="36493"/>
                  </a:cubicBezTo>
                  <a:cubicBezTo>
                    <a:pt x="23348" y="36183"/>
                    <a:pt x="23610" y="35933"/>
                    <a:pt x="23920" y="35933"/>
                  </a:cubicBezTo>
                  <a:close/>
                  <a:moveTo>
                    <a:pt x="27635" y="35933"/>
                  </a:moveTo>
                  <a:cubicBezTo>
                    <a:pt x="27956" y="35933"/>
                    <a:pt x="28206" y="36183"/>
                    <a:pt x="28206" y="36493"/>
                  </a:cubicBezTo>
                  <a:cubicBezTo>
                    <a:pt x="28206" y="36802"/>
                    <a:pt x="27956" y="37064"/>
                    <a:pt x="27635" y="37064"/>
                  </a:cubicBezTo>
                  <a:cubicBezTo>
                    <a:pt x="27325" y="37064"/>
                    <a:pt x="27075" y="36802"/>
                    <a:pt x="27075" y="36493"/>
                  </a:cubicBezTo>
                  <a:cubicBezTo>
                    <a:pt x="27087" y="36183"/>
                    <a:pt x="27325" y="35933"/>
                    <a:pt x="27635" y="35933"/>
                  </a:cubicBezTo>
                  <a:close/>
                  <a:moveTo>
                    <a:pt x="31373" y="35933"/>
                  </a:moveTo>
                  <a:cubicBezTo>
                    <a:pt x="31671" y="35933"/>
                    <a:pt x="31945" y="36183"/>
                    <a:pt x="31945" y="36493"/>
                  </a:cubicBezTo>
                  <a:cubicBezTo>
                    <a:pt x="31945" y="36790"/>
                    <a:pt x="31683" y="37064"/>
                    <a:pt x="31373" y="37064"/>
                  </a:cubicBezTo>
                  <a:cubicBezTo>
                    <a:pt x="31064" y="37064"/>
                    <a:pt x="30814" y="36802"/>
                    <a:pt x="30814" y="36493"/>
                  </a:cubicBezTo>
                  <a:cubicBezTo>
                    <a:pt x="30814" y="36183"/>
                    <a:pt x="31064" y="35933"/>
                    <a:pt x="31373" y="35933"/>
                  </a:cubicBezTo>
                  <a:close/>
                  <a:moveTo>
                    <a:pt x="35100" y="35933"/>
                  </a:moveTo>
                  <a:cubicBezTo>
                    <a:pt x="35409" y="35933"/>
                    <a:pt x="35659" y="36183"/>
                    <a:pt x="35659" y="36493"/>
                  </a:cubicBezTo>
                  <a:cubicBezTo>
                    <a:pt x="35659" y="36802"/>
                    <a:pt x="35409" y="37064"/>
                    <a:pt x="35100" y="37064"/>
                  </a:cubicBezTo>
                  <a:cubicBezTo>
                    <a:pt x="34778" y="37064"/>
                    <a:pt x="34528" y="36802"/>
                    <a:pt x="34528" y="36493"/>
                  </a:cubicBezTo>
                  <a:cubicBezTo>
                    <a:pt x="34540" y="36183"/>
                    <a:pt x="34778" y="35933"/>
                    <a:pt x="35100" y="35933"/>
                  </a:cubicBezTo>
                  <a:close/>
                  <a:moveTo>
                    <a:pt x="38815" y="35933"/>
                  </a:moveTo>
                  <a:cubicBezTo>
                    <a:pt x="39112" y="35933"/>
                    <a:pt x="39386" y="36183"/>
                    <a:pt x="39386" y="36493"/>
                  </a:cubicBezTo>
                  <a:cubicBezTo>
                    <a:pt x="39386" y="36790"/>
                    <a:pt x="39124" y="37064"/>
                    <a:pt x="38815" y="37064"/>
                  </a:cubicBezTo>
                  <a:cubicBezTo>
                    <a:pt x="38517" y="37064"/>
                    <a:pt x="38255" y="36802"/>
                    <a:pt x="38255" y="36493"/>
                  </a:cubicBezTo>
                  <a:cubicBezTo>
                    <a:pt x="38267" y="36183"/>
                    <a:pt x="38505" y="35933"/>
                    <a:pt x="38815" y="35933"/>
                  </a:cubicBezTo>
                  <a:close/>
                  <a:moveTo>
                    <a:pt x="42553" y="35933"/>
                  </a:moveTo>
                  <a:cubicBezTo>
                    <a:pt x="42863" y="35933"/>
                    <a:pt x="43113" y="36183"/>
                    <a:pt x="43113" y="36493"/>
                  </a:cubicBezTo>
                  <a:cubicBezTo>
                    <a:pt x="43113" y="36802"/>
                    <a:pt x="42863" y="37064"/>
                    <a:pt x="42553" y="37064"/>
                  </a:cubicBezTo>
                  <a:cubicBezTo>
                    <a:pt x="42232" y="37064"/>
                    <a:pt x="41982" y="36802"/>
                    <a:pt x="41982" y="36493"/>
                  </a:cubicBezTo>
                  <a:cubicBezTo>
                    <a:pt x="41982" y="36183"/>
                    <a:pt x="42244" y="35933"/>
                    <a:pt x="42553" y="35933"/>
                  </a:cubicBezTo>
                  <a:close/>
                  <a:moveTo>
                    <a:pt x="46268" y="35933"/>
                  </a:moveTo>
                  <a:cubicBezTo>
                    <a:pt x="46565" y="35933"/>
                    <a:pt x="46839" y="36183"/>
                    <a:pt x="46839" y="36493"/>
                  </a:cubicBezTo>
                  <a:cubicBezTo>
                    <a:pt x="46839" y="36790"/>
                    <a:pt x="46589" y="37064"/>
                    <a:pt x="46268" y="37064"/>
                  </a:cubicBezTo>
                  <a:cubicBezTo>
                    <a:pt x="45970" y="37064"/>
                    <a:pt x="45708" y="36802"/>
                    <a:pt x="45708" y="36493"/>
                  </a:cubicBezTo>
                  <a:cubicBezTo>
                    <a:pt x="45720" y="36183"/>
                    <a:pt x="45958" y="35933"/>
                    <a:pt x="46268" y="35933"/>
                  </a:cubicBezTo>
                  <a:close/>
                  <a:moveTo>
                    <a:pt x="50006" y="35933"/>
                  </a:moveTo>
                  <a:cubicBezTo>
                    <a:pt x="50316" y="35933"/>
                    <a:pt x="50578" y="36183"/>
                    <a:pt x="50578" y="36493"/>
                  </a:cubicBezTo>
                  <a:cubicBezTo>
                    <a:pt x="50578" y="36802"/>
                    <a:pt x="50316" y="37064"/>
                    <a:pt x="50006" y="37064"/>
                  </a:cubicBezTo>
                  <a:cubicBezTo>
                    <a:pt x="49697" y="37064"/>
                    <a:pt x="49447" y="36802"/>
                    <a:pt x="49447" y="36493"/>
                  </a:cubicBezTo>
                  <a:cubicBezTo>
                    <a:pt x="49447" y="36183"/>
                    <a:pt x="49697" y="35933"/>
                    <a:pt x="50006" y="35933"/>
                  </a:cubicBezTo>
                  <a:close/>
                  <a:moveTo>
                    <a:pt x="53733" y="35933"/>
                  </a:moveTo>
                  <a:cubicBezTo>
                    <a:pt x="54031" y="35933"/>
                    <a:pt x="54293" y="36183"/>
                    <a:pt x="54293" y="36493"/>
                  </a:cubicBezTo>
                  <a:cubicBezTo>
                    <a:pt x="54293" y="36790"/>
                    <a:pt x="54043" y="37064"/>
                    <a:pt x="53733" y="37064"/>
                  </a:cubicBezTo>
                  <a:cubicBezTo>
                    <a:pt x="53412" y="37064"/>
                    <a:pt x="53162" y="36802"/>
                    <a:pt x="53162" y="36493"/>
                  </a:cubicBezTo>
                  <a:cubicBezTo>
                    <a:pt x="53173" y="36183"/>
                    <a:pt x="53412" y="35933"/>
                    <a:pt x="53733" y="35933"/>
                  </a:cubicBezTo>
                  <a:close/>
                  <a:moveTo>
                    <a:pt x="57460" y="35933"/>
                  </a:moveTo>
                  <a:cubicBezTo>
                    <a:pt x="57781" y="35933"/>
                    <a:pt x="58031" y="36183"/>
                    <a:pt x="58031" y="36493"/>
                  </a:cubicBezTo>
                  <a:cubicBezTo>
                    <a:pt x="58031" y="36802"/>
                    <a:pt x="57781" y="37064"/>
                    <a:pt x="57460" y="37064"/>
                  </a:cubicBezTo>
                  <a:cubicBezTo>
                    <a:pt x="57150" y="37064"/>
                    <a:pt x="56900" y="36802"/>
                    <a:pt x="56900" y="36493"/>
                  </a:cubicBezTo>
                  <a:cubicBezTo>
                    <a:pt x="56900" y="36183"/>
                    <a:pt x="57150" y="35933"/>
                    <a:pt x="57460" y="35933"/>
                  </a:cubicBezTo>
                  <a:close/>
                  <a:moveTo>
                    <a:pt x="61186" y="35933"/>
                  </a:moveTo>
                  <a:cubicBezTo>
                    <a:pt x="61484" y="35933"/>
                    <a:pt x="61746" y="36183"/>
                    <a:pt x="61746" y="36493"/>
                  </a:cubicBezTo>
                  <a:cubicBezTo>
                    <a:pt x="61746" y="36790"/>
                    <a:pt x="61496" y="37064"/>
                    <a:pt x="61186" y="37064"/>
                  </a:cubicBezTo>
                  <a:cubicBezTo>
                    <a:pt x="60877" y="37064"/>
                    <a:pt x="60615" y="36802"/>
                    <a:pt x="60615" y="36493"/>
                  </a:cubicBezTo>
                  <a:cubicBezTo>
                    <a:pt x="60639" y="36183"/>
                    <a:pt x="60877" y="35933"/>
                    <a:pt x="61186" y="35933"/>
                  </a:cubicBezTo>
                  <a:close/>
                  <a:moveTo>
                    <a:pt x="64925" y="35933"/>
                  </a:moveTo>
                  <a:cubicBezTo>
                    <a:pt x="65234" y="35933"/>
                    <a:pt x="65485" y="36183"/>
                    <a:pt x="65485" y="36493"/>
                  </a:cubicBezTo>
                  <a:cubicBezTo>
                    <a:pt x="65485" y="36802"/>
                    <a:pt x="65234" y="37064"/>
                    <a:pt x="64925" y="37064"/>
                  </a:cubicBezTo>
                  <a:cubicBezTo>
                    <a:pt x="64603" y="37064"/>
                    <a:pt x="64353" y="36802"/>
                    <a:pt x="64353" y="36493"/>
                  </a:cubicBezTo>
                  <a:cubicBezTo>
                    <a:pt x="64353" y="36183"/>
                    <a:pt x="64603" y="35933"/>
                    <a:pt x="64925" y="35933"/>
                  </a:cubicBezTo>
                  <a:close/>
                  <a:moveTo>
                    <a:pt x="68640" y="35933"/>
                  </a:moveTo>
                  <a:cubicBezTo>
                    <a:pt x="68937" y="35933"/>
                    <a:pt x="69211" y="36183"/>
                    <a:pt x="69211" y="36493"/>
                  </a:cubicBezTo>
                  <a:cubicBezTo>
                    <a:pt x="69211" y="36790"/>
                    <a:pt x="68949" y="37064"/>
                    <a:pt x="68640" y="37064"/>
                  </a:cubicBezTo>
                  <a:cubicBezTo>
                    <a:pt x="68330" y="37064"/>
                    <a:pt x="68080" y="36802"/>
                    <a:pt x="68080" y="36493"/>
                  </a:cubicBezTo>
                  <a:cubicBezTo>
                    <a:pt x="68092" y="36183"/>
                    <a:pt x="68330" y="35933"/>
                    <a:pt x="68640" y="35933"/>
                  </a:cubicBezTo>
                  <a:close/>
                  <a:moveTo>
                    <a:pt x="72366" y="35933"/>
                  </a:moveTo>
                  <a:cubicBezTo>
                    <a:pt x="72676" y="35933"/>
                    <a:pt x="72926" y="36183"/>
                    <a:pt x="72926" y="36493"/>
                  </a:cubicBezTo>
                  <a:cubicBezTo>
                    <a:pt x="72926" y="36802"/>
                    <a:pt x="72676" y="37064"/>
                    <a:pt x="72366" y="37064"/>
                  </a:cubicBezTo>
                  <a:cubicBezTo>
                    <a:pt x="72045" y="37064"/>
                    <a:pt x="71795" y="36802"/>
                    <a:pt x="71795" y="36493"/>
                  </a:cubicBezTo>
                  <a:cubicBezTo>
                    <a:pt x="71807" y="36183"/>
                    <a:pt x="72069" y="35933"/>
                    <a:pt x="72366" y="35933"/>
                  </a:cubicBezTo>
                  <a:close/>
                  <a:moveTo>
                    <a:pt x="76093" y="35933"/>
                  </a:moveTo>
                  <a:cubicBezTo>
                    <a:pt x="76391" y="35933"/>
                    <a:pt x="76664" y="36183"/>
                    <a:pt x="76664" y="36493"/>
                  </a:cubicBezTo>
                  <a:cubicBezTo>
                    <a:pt x="76664" y="36790"/>
                    <a:pt x="76403" y="37064"/>
                    <a:pt x="76093" y="37064"/>
                  </a:cubicBezTo>
                  <a:cubicBezTo>
                    <a:pt x="75795" y="37064"/>
                    <a:pt x="75533" y="36802"/>
                    <a:pt x="75533" y="36493"/>
                  </a:cubicBezTo>
                  <a:cubicBezTo>
                    <a:pt x="75533" y="36183"/>
                    <a:pt x="75783" y="35933"/>
                    <a:pt x="76093" y="35933"/>
                  </a:cubicBezTo>
                  <a:close/>
                  <a:moveTo>
                    <a:pt x="79712" y="35933"/>
                  </a:moveTo>
                  <a:cubicBezTo>
                    <a:pt x="80010" y="35933"/>
                    <a:pt x="80284" y="36183"/>
                    <a:pt x="80284" y="36493"/>
                  </a:cubicBezTo>
                  <a:cubicBezTo>
                    <a:pt x="80284" y="36790"/>
                    <a:pt x="80022" y="37064"/>
                    <a:pt x="79712" y="37064"/>
                  </a:cubicBezTo>
                  <a:cubicBezTo>
                    <a:pt x="79403" y="37064"/>
                    <a:pt x="79153" y="36802"/>
                    <a:pt x="79153" y="36493"/>
                  </a:cubicBezTo>
                  <a:cubicBezTo>
                    <a:pt x="79165" y="36183"/>
                    <a:pt x="79403" y="35933"/>
                    <a:pt x="79712" y="35933"/>
                  </a:cubicBezTo>
                  <a:close/>
                  <a:moveTo>
                    <a:pt x="83451" y="35933"/>
                  </a:moveTo>
                  <a:cubicBezTo>
                    <a:pt x="83761" y="35933"/>
                    <a:pt x="84011" y="36183"/>
                    <a:pt x="84011" y="36493"/>
                  </a:cubicBezTo>
                  <a:cubicBezTo>
                    <a:pt x="84011" y="36802"/>
                    <a:pt x="83761" y="37064"/>
                    <a:pt x="83451" y="37064"/>
                  </a:cubicBezTo>
                  <a:cubicBezTo>
                    <a:pt x="83141" y="37064"/>
                    <a:pt x="82880" y="36802"/>
                    <a:pt x="82880" y="36493"/>
                  </a:cubicBezTo>
                  <a:cubicBezTo>
                    <a:pt x="82880" y="36183"/>
                    <a:pt x="83141" y="35933"/>
                    <a:pt x="83451" y="35933"/>
                  </a:cubicBezTo>
                  <a:close/>
                  <a:moveTo>
                    <a:pt x="87166" y="35933"/>
                  </a:moveTo>
                  <a:cubicBezTo>
                    <a:pt x="87463" y="35933"/>
                    <a:pt x="87737" y="36183"/>
                    <a:pt x="87737" y="36493"/>
                  </a:cubicBezTo>
                  <a:cubicBezTo>
                    <a:pt x="87737" y="36790"/>
                    <a:pt x="87475" y="37064"/>
                    <a:pt x="87166" y="37064"/>
                  </a:cubicBezTo>
                  <a:cubicBezTo>
                    <a:pt x="86856" y="37064"/>
                    <a:pt x="86606" y="36802"/>
                    <a:pt x="86606" y="36493"/>
                  </a:cubicBezTo>
                  <a:cubicBezTo>
                    <a:pt x="86618" y="36183"/>
                    <a:pt x="86856" y="35933"/>
                    <a:pt x="87166" y="35933"/>
                  </a:cubicBezTo>
                  <a:close/>
                  <a:moveTo>
                    <a:pt x="90904" y="35933"/>
                  </a:moveTo>
                  <a:cubicBezTo>
                    <a:pt x="91214" y="35933"/>
                    <a:pt x="91464" y="36183"/>
                    <a:pt x="91464" y="36493"/>
                  </a:cubicBezTo>
                  <a:cubicBezTo>
                    <a:pt x="91464" y="36802"/>
                    <a:pt x="91214" y="37064"/>
                    <a:pt x="90904" y="37064"/>
                  </a:cubicBezTo>
                  <a:cubicBezTo>
                    <a:pt x="90595" y="37064"/>
                    <a:pt x="90345" y="36802"/>
                    <a:pt x="90345" y="36493"/>
                  </a:cubicBezTo>
                  <a:cubicBezTo>
                    <a:pt x="90345" y="36183"/>
                    <a:pt x="90595" y="35933"/>
                    <a:pt x="90904" y="35933"/>
                  </a:cubicBezTo>
                  <a:close/>
                  <a:moveTo>
                    <a:pt x="94631" y="35933"/>
                  </a:moveTo>
                  <a:cubicBezTo>
                    <a:pt x="94929" y="35933"/>
                    <a:pt x="95191" y="36183"/>
                    <a:pt x="95191" y="36493"/>
                  </a:cubicBezTo>
                  <a:cubicBezTo>
                    <a:pt x="95191" y="36790"/>
                    <a:pt x="94941" y="37064"/>
                    <a:pt x="94631" y="37064"/>
                  </a:cubicBezTo>
                  <a:cubicBezTo>
                    <a:pt x="94310" y="37064"/>
                    <a:pt x="94060" y="36802"/>
                    <a:pt x="94060" y="36493"/>
                  </a:cubicBezTo>
                  <a:cubicBezTo>
                    <a:pt x="94071" y="36183"/>
                    <a:pt x="94310" y="35933"/>
                    <a:pt x="94631" y="35933"/>
                  </a:cubicBezTo>
                  <a:close/>
                  <a:moveTo>
                    <a:pt x="98346" y="35933"/>
                  </a:moveTo>
                  <a:cubicBezTo>
                    <a:pt x="98655" y="35933"/>
                    <a:pt x="98905" y="36183"/>
                    <a:pt x="98905" y="36493"/>
                  </a:cubicBezTo>
                  <a:cubicBezTo>
                    <a:pt x="98905" y="36802"/>
                    <a:pt x="98655" y="37064"/>
                    <a:pt x="98346" y="37064"/>
                  </a:cubicBezTo>
                  <a:cubicBezTo>
                    <a:pt x="98036" y="37064"/>
                    <a:pt x="97786" y="36802"/>
                    <a:pt x="97786" y="36493"/>
                  </a:cubicBezTo>
                  <a:cubicBezTo>
                    <a:pt x="97798" y="36183"/>
                    <a:pt x="98036" y="35933"/>
                    <a:pt x="98346" y="35933"/>
                  </a:cubicBezTo>
                  <a:close/>
                  <a:moveTo>
                    <a:pt x="102084" y="35933"/>
                  </a:moveTo>
                  <a:cubicBezTo>
                    <a:pt x="102382" y="35933"/>
                    <a:pt x="102644" y="36183"/>
                    <a:pt x="102644" y="36493"/>
                  </a:cubicBezTo>
                  <a:cubicBezTo>
                    <a:pt x="102644" y="36790"/>
                    <a:pt x="102394" y="37064"/>
                    <a:pt x="102084" y="37064"/>
                  </a:cubicBezTo>
                  <a:cubicBezTo>
                    <a:pt x="101787" y="37064"/>
                    <a:pt x="101513" y="36802"/>
                    <a:pt x="101513" y="36493"/>
                  </a:cubicBezTo>
                  <a:cubicBezTo>
                    <a:pt x="101513" y="36183"/>
                    <a:pt x="101775" y="35933"/>
                    <a:pt x="102084" y="35933"/>
                  </a:cubicBezTo>
                  <a:close/>
                  <a:moveTo>
                    <a:pt x="105799" y="35933"/>
                  </a:moveTo>
                  <a:cubicBezTo>
                    <a:pt x="106121" y="35933"/>
                    <a:pt x="106371" y="36183"/>
                    <a:pt x="106371" y="36493"/>
                  </a:cubicBezTo>
                  <a:cubicBezTo>
                    <a:pt x="106371" y="36802"/>
                    <a:pt x="106109" y="37064"/>
                    <a:pt x="105799" y="37064"/>
                  </a:cubicBezTo>
                  <a:cubicBezTo>
                    <a:pt x="105490" y="37064"/>
                    <a:pt x="105239" y="36802"/>
                    <a:pt x="105239" y="36493"/>
                  </a:cubicBezTo>
                  <a:cubicBezTo>
                    <a:pt x="105251" y="36183"/>
                    <a:pt x="105490" y="35933"/>
                    <a:pt x="105799" y="35933"/>
                  </a:cubicBezTo>
                  <a:close/>
                  <a:moveTo>
                    <a:pt x="109538" y="35933"/>
                  </a:moveTo>
                  <a:cubicBezTo>
                    <a:pt x="109835" y="35933"/>
                    <a:pt x="110109" y="36183"/>
                    <a:pt x="110109" y="36493"/>
                  </a:cubicBezTo>
                  <a:cubicBezTo>
                    <a:pt x="110109" y="36790"/>
                    <a:pt x="109847" y="37064"/>
                    <a:pt x="109538" y="37064"/>
                  </a:cubicBezTo>
                  <a:cubicBezTo>
                    <a:pt x="109228" y="37064"/>
                    <a:pt x="108978" y="36802"/>
                    <a:pt x="108978" y="36493"/>
                  </a:cubicBezTo>
                  <a:cubicBezTo>
                    <a:pt x="108978" y="36183"/>
                    <a:pt x="109228" y="35933"/>
                    <a:pt x="109538" y="35933"/>
                  </a:cubicBezTo>
                  <a:close/>
                  <a:moveTo>
                    <a:pt x="113264" y="35933"/>
                  </a:moveTo>
                  <a:cubicBezTo>
                    <a:pt x="113574" y="35933"/>
                    <a:pt x="113824" y="36183"/>
                    <a:pt x="113824" y="36493"/>
                  </a:cubicBezTo>
                  <a:cubicBezTo>
                    <a:pt x="113824" y="36802"/>
                    <a:pt x="113574" y="37064"/>
                    <a:pt x="113264" y="37064"/>
                  </a:cubicBezTo>
                  <a:cubicBezTo>
                    <a:pt x="112943" y="37064"/>
                    <a:pt x="112693" y="36802"/>
                    <a:pt x="112693" y="36493"/>
                  </a:cubicBezTo>
                  <a:cubicBezTo>
                    <a:pt x="112705" y="36183"/>
                    <a:pt x="112943" y="35933"/>
                    <a:pt x="113264" y="35933"/>
                  </a:cubicBezTo>
                  <a:close/>
                  <a:moveTo>
                    <a:pt x="116991" y="35933"/>
                  </a:moveTo>
                  <a:cubicBezTo>
                    <a:pt x="117289" y="35933"/>
                    <a:pt x="117562" y="36183"/>
                    <a:pt x="117562" y="36493"/>
                  </a:cubicBezTo>
                  <a:cubicBezTo>
                    <a:pt x="117562" y="36790"/>
                    <a:pt x="117312" y="37064"/>
                    <a:pt x="116991" y="37064"/>
                  </a:cubicBezTo>
                  <a:cubicBezTo>
                    <a:pt x="116681" y="37064"/>
                    <a:pt x="116431" y="36802"/>
                    <a:pt x="116431" y="36493"/>
                  </a:cubicBezTo>
                  <a:cubicBezTo>
                    <a:pt x="116431" y="36183"/>
                    <a:pt x="116681" y="35933"/>
                    <a:pt x="116991" y="35933"/>
                  </a:cubicBezTo>
                  <a:close/>
                  <a:moveTo>
                    <a:pt x="120718" y="35933"/>
                  </a:moveTo>
                  <a:cubicBezTo>
                    <a:pt x="121027" y="35933"/>
                    <a:pt x="121277" y="36183"/>
                    <a:pt x="121277" y="36493"/>
                  </a:cubicBezTo>
                  <a:cubicBezTo>
                    <a:pt x="121277" y="36802"/>
                    <a:pt x="121027" y="37064"/>
                    <a:pt x="120718" y="37064"/>
                  </a:cubicBezTo>
                  <a:cubicBezTo>
                    <a:pt x="120408" y="37064"/>
                    <a:pt x="120146" y="36802"/>
                    <a:pt x="120146" y="36493"/>
                  </a:cubicBezTo>
                  <a:cubicBezTo>
                    <a:pt x="120170" y="36183"/>
                    <a:pt x="120420" y="35933"/>
                    <a:pt x="120718" y="35933"/>
                  </a:cubicBezTo>
                  <a:close/>
                  <a:moveTo>
                    <a:pt x="124456" y="35933"/>
                  </a:moveTo>
                  <a:cubicBezTo>
                    <a:pt x="124754" y="35933"/>
                    <a:pt x="125016" y="36183"/>
                    <a:pt x="125016" y="36493"/>
                  </a:cubicBezTo>
                  <a:cubicBezTo>
                    <a:pt x="125016" y="36790"/>
                    <a:pt x="124766" y="37064"/>
                    <a:pt x="124456" y="37064"/>
                  </a:cubicBezTo>
                  <a:cubicBezTo>
                    <a:pt x="124135" y="37064"/>
                    <a:pt x="123885" y="36802"/>
                    <a:pt x="123885" y="36493"/>
                  </a:cubicBezTo>
                  <a:cubicBezTo>
                    <a:pt x="123885" y="36183"/>
                    <a:pt x="124135" y="35933"/>
                    <a:pt x="124456" y="35933"/>
                  </a:cubicBezTo>
                  <a:close/>
                  <a:moveTo>
                    <a:pt x="128171" y="35933"/>
                  </a:moveTo>
                  <a:cubicBezTo>
                    <a:pt x="128480" y="35933"/>
                    <a:pt x="128742" y="36183"/>
                    <a:pt x="128742" y="36493"/>
                  </a:cubicBezTo>
                  <a:cubicBezTo>
                    <a:pt x="128742" y="36802"/>
                    <a:pt x="128480" y="37064"/>
                    <a:pt x="128171" y="37064"/>
                  </a:cubicBezTo>
                  <a:cubicBezTo>
                    <a:pt x="127861" y="37064"/>
                    <a:pt x="127611" y="36802"/>
                    <a:pt x="127611" y="36493"/>
                  </a:cubicBezTo>
                  <a:cubicBezTo>
                    <a:pt x="127611" y="36183"/>
                    <a:pt x="127861" y="35933"/>
                    <a:pt x="128171" y="35933"/>
                  </a:cubicBezTo>
                  <a:close/>
                  <a:moveTo>
                    <a:pt x="131898" y="35933"/>
                  </a:moveTo>
                  <a:cubicBezTo>
                    <a:pt x="132195" y="35933"/>
                    <a:pt x="132457" y="36183"/>
                    <a:pt x="132457" y="36493"/>
                  </a:cubicBezTo>
                  <a:cubicBezTo>
                    <a:pt x="132457" y="36790"/>
                    <a:pt x="132207" y="37064"/>
                    <a:pt x="131898" y="37064"/>
                  </a:cubicBezTo>
                  <a:cubicBezTo>
                    <a:pt x="131600" y="37064"/>
                    <a:pt x="131326" y="36802"/>
                    <a:pt x="131326" y="36493"/>
                  </a:cubicBezTo>
                  <a:cubicBezTo>
                    <a:pt x="131338" y="36183"/>
                    <a:pt x="131576" y="35933"/>
                    <a:pt x="131898" y="35933"/>
                  </a:cubicBezTo>
                  <a:close/>
                  <a:moveTo>
                    <a:pt x="135624" y="35933"/>
                  </a:moveTo>
                  <a:cubicBezTo>
                    <a:pt x="135946" y="35933"/>
                    <a:pt x="136196" y="36183"/>
                    <a:pt x="136196" y="36493"/>
                  </a:cubicBezTo>
                  <a:cubicBezTo>
                    <a:pt x="136196" y="36802"/>
                    <a:pt x="135934" y="37064"/>
                    <a:pt x="135624" y="37064"/>
                  </a:cubicBezTo>
                  <a:cubicBezTo>
                    <a:pt x="135315" y="37064"/>
                    <a:pt x="135065" y="36802"/>
                    <a:pt x="135065" y="36493"/>
                  </a:cubicBezTo>
                  <a:cubicBezTo>
                    <a:pt x="135065" y="36183"/>
                    <a:pt x="135315" y="35933"/>
                    <a:pt x="135624" y="35933"/>
                  </a:cubicBezTo>
                  <a:close/>
                  <a:moveTo>
                    <a:pt x="139351" y="35933"/>
                  </a:moveTo>
                  <a:cubicBezTo>
                    <a:pt x="139649" y="35933"/>
                    <a:pt x="139910" y="36183"/>
                    <a:pt x="139910" y="36493"/>
                  </a:cubicBezTo>
                  <a:cubicBezTo>
                    <a:pt x="139910" y="36790"/>
                    <a:pt x="139660" y="37064"/>
                    <a:pt x="139351" y="37064"/>
                  </a:cubicBezTo>
                  <a:cubicBezTo>
                    <a:pt x="139053" y="37064"/>
                    <a:pt x="138779" y="36802"/>
                    <a:pt x="138779" y="36493"/>
                  </a:cubicBezTo>
                  <a:cubicBezTo>
                    <a:pt x="138803" y="36183"/>
                    <a:pt x="139041" y="35933"/>
                    <a:pt x="139351" y="35933"/>
                  </a:cubicBezTo>
                  <a:close/>
                  <a:moveTo>
                    <a:pt x="143089" y="35933"/>
                  </a:moveTo>
                  <a:cubicBezTo>
                    <a:pt x="143399" y="35933"/>
                    <a:pt x="143649" y="36183"/>
                    <a:pt x="143649" y="36493"/>
                  </a:cubicBezTo>
                  <a:cubicBezTo>
                    <a:pt x="143649" y="36802"/>
                    <a:pt x="143399" y="37064"/>
                    <a:pt x="143089" y="37064"/>
                  </a:cubicBezTo>
                  <a:cubicBezTo>
                    <a:pt x="142768" y="37064"/>
                    <a:pt x="142518" y="36802"/>
                    <a:pt x="142518" y="36493"/>
                  </a:cubicBezTo>
                  <a:cubicBezTo>
                    <a:pt x="142518" y="36183"/>
                    <a:pt x="142768" y="35933"/>
                    <a:pt x="143089" y="35933"/>
                  </a:cubicBezTo>
                  <a:close/>
                  <a:moveTo>
                    <a:pt x="3405" y="37790"/>
                  </a:moveTo>
                  <a:cubicBezTo>
                    <a:pt x="3703" y="37790"/>
                    <a:pt x="3977" y="38040"/>
                    <a:pt x="3977" y="38350"/>
                  </a:cubicBezTo>
                  <a:cubicBezTo>
                    <a:pt x="3977" y="38648"/>
                    <a:pt x="3727" y="38922"/>
                    <a:pt x="3405" y="38922"/>
                  </a:cubicBezTo>
                  <a:cubicBezTo>
                    <a:pt x="3096" y="38922"/>
                    <a:pt x="2846" y="38672"/>
                    <a:pt x="2846" y="38350"/>
                  </a:cubicBezTo>
                  <a:cubicBezTo>
                    <a:pt x="2858" y="38040"/>
                    <a:pt x="3096" y="37790"/>
                    <a:pt x="3405" y="37790"/>
                  </a:cubicBezTo>
                  <a:close/>
                  <a:moveTo>
                    <a:pt x="7132" y="37790"/>
                  </a:moveTo>
                  <a:cubicBezTo>
                    <a:pt x="7430" y="37790"/>
                    <a:pt x="7692" y="38040"/>
                    <a:pt x="7692" y="38350"/>
                  </a:cubicBezTo>
                  <a:cubicBezTo>
                    <a:pt x="7692" y="38648"/>
                    <a:pt x="7442" y="38922"/>
                    <a:pt x="7132" y="38922"/>
                  </a:cubicBezTo>
                  <a:cubicBezTo>
                    <a:pt x="6834" y="38922"/>
                    <a:pt x="6560" y="38672"/>
                    <a:pt x="6560" y="38350"/>
                  </a:cubicBezTo>
                  <a:cubicBezTo>
                    <a:pt x="6584" y="38040"/>
                    <a:pt x="6822" y="37790"/>
                    <a:pt x="7132" y="37790"/>
                  </a:cubicBezTo>
                  <a:close/>
                  <a:moveTo>
                    <a:pt x="10871" y="37790"/>
                  </a:moveTo>
                  <a:cubicBezTo>
                    <a:pt x="11168" y="37790"/>
                    <a:pt x="11430" y="38040"/>
                    <a:pt x="11430" y="38350"/>
                  </a:cubicBezTo>
                  <a:cubicBezTo>
                    <a:pt x="11430" y="38648"/>
                    <a:pt x="11180" y="38922"/>
                    <a:pt x="10871" y="38922"/>
                  </a:cubicBezTo>
                  <a:cubicBezTo>
                    <a:pt x="10573" y="38922"/>
                    <a:pt x="10299" y="38672"/>
                    <a:pt x="10299" y="38350"/>
                  </a:cubicBezTo>
                  <a:cubicBezTo>
                    <a:pt x="10299" y="38040"/>
                    <a:pt x="10549" y="37790"/>
                    <a:pt x="10871" y="37790"/>
                  </a:cubicBezTo>
                  <a:close/>
                  <a:moveTo>
                    <a:pt x="14585" y="37790"/>
                  </a:moveTo>
                  <a:cubicBezTo>
                    <a:pt x="14883" y="37790"/>
                    <a:pt x="15157" y="38040"/>
                    <a:pt x="15157" y="38350"/>
                  </a:cubicBezTo>
                  <a:cubicBezTo>
                    <a:pt x="15157" y="38648"/>
                    <a:pt x="14895" y="38922"/>
                    <a:pt x="14585" y="38922"/>
                  </a:cubicBezTo>
                  <a:cubicBezTo>
                    <a:pt x="14288" y="38922"/>
                    <a:pt x="14014" y="38672"/>
                    <a:pt x="14014" y="38350"/>
                  </a:cubicBezTo>
                  <a:cubicBezTo>
                    <a:pt x="14038" y="38040"/>
                    <a:pt x="14276" y="37790"/>
                    <a:pt x="14585" y="37790"/>
                  </a:cubicBezTo>
                  <a:close/>
                  <a:moveTo>
                    <a:pt x="18324" y="37790"/>
                  </a:moveTo>
                  <a:cubicBezTo>
                    <a:pt x="18622" y="37790"/>
                    <a:pt x="18883" y="38040"/>
                    <a:pt x="18883" y="38350"/>
                  </a:cubicBezTo>
                  <a:cubicBezTo>
                    <a:pt x="18883" y="38648"/>
                    <a:pt x="18633" y="38922"/>
                    <a:pt x="18324" y="38922"/>
                  </a:cubicBezTo>
                  <a:cubicBezTo>
                    <a:pt x="18026" y="38922"/>
                    <a:pt x="17752" y="38672"/>
                    <a:pt x="17752" y="38350"/>
                  </a:cubicBezTo>
                  <a:cubicBezTo>
                    <a:pt x="17752" y="38040"/>
                    <a:pt x="18014" y="37790"/>
                    <a:pt x="18324" y="37790"/>
                  </a:cubicBezTo>
                  <a:close/>
                  <a:moveTo>
                    <a:pt x="22039" y="37790"/>
                  </a:moveTo>
                  <a:cubicBezTo>
                    <a:pt x="22336" y="37790"/>
                    <a:pt x="22610" y="38040"/>
                    <a:pt x="22610" y="38350"/>
                  </a:cubicBezTo>
                  <a:cubicBezTo>
                    <a:pt x="22610" y="38648"/>
                    <a:pt x="22360" y="38922"/>
                    <a:pt x="22039" y="38922"/>
                  </a:cubicBezTo>
                  <a:cubicBezTo>
                    <a:pt x="21729" y="38922"/>
                    <a:pt x="21479" y="38672"/>
                    <a:pt x="21479" y="38350"/>
                  </a:cubicBezTo>
                  <a:cubicBezTo>
                    <a:pt x="21491" y="38040"/>
                    <a:pt x="21729" y="37790"/>
                    <a:pt x="22039" y="37790"/>
                  </a:cubicBezTo>
                  <a:close/>
                  <a:moveTo>
                    <a:pt x="25777" y="37790"/>
                  </a:moveTo>
                  <a:cubicBezTo>
                    <a:pt x="26075" y="37790"/>
                    <a:pt x="26349" y="38040"/>
                    <a:pt x="26349" y="38350"/>
                  </a:cubicBezTo>
                  <a:cubicBezTo>
                    <a:pt x="26349" y="38648"/>
                    <a:pt x="26087" y="38922"/>
                    <a:pt x="25777" y="38922"/>
                  </a:cubicBezTo>
                  <a:cubicBezTo>
                    <a:pt x="25468" y="38922"/>
                    <a:pt x="25206" y="38672"/>
                    <a:pt x="25206" y="38350"/>
                  </a:cubicBezTo>
                  <a:cubicBezTo>
                    <a:pt x="25218" y="38040"/>
                    <a:pt x="25468" y="37790"/>
                    <a:pt x="25777" y="37790"/>
                  </a:cubicBezTo>
                  <a:close/>
                  <a:moveTo>
                    <a:pt x="29504" y="37790"/>
                  </a:moveTo>
                  <a:cubicBezTo>
                    <a:pt x="29801" y="37790"/>
                    <a:pt x="30063" y="38040"/>
                    <a:pt x="30063" y="38350"/>
                  </a:cubicBezTo>
                  <a:cubicBezTo>
                    <a:pt x="30063" y="38648"/>
                    <a:pt x="29813" y="38922"/>
                    <a:pt x="29504" y="38922"/>
                  </a:cubicBezTo>
                  <a:cubicBezTo>
                    <a:pt x="29182" y="38922"/>
                    <a:pt x="28932" y="38672"/>
                    <a:pt x="28932" y="38350"/>
                  </a:cubicBezTo>
                  <a:cubicBezTo>
                    <a:pt x="28944" y="38040"/>
                    <a:pt x="29182" y="37790"/>
                    <a:pt x="29504" y="37790"/>
                  </a:cubicBezTo>
                  <a:close/>
                  <a:moveTo>
                    <a:pt x="33230" y="37790"/>
                  </a:moveTo>
                  <a:cubicBezTo>
                    <a:pt x="33528" y="37790"/>
                    <a:pt x="33802" y="38040"/>
                    <a:pt x="33802" y="38350"/>
                  </a:cubicBezTo>
                  <a:cubicBezTo>
                    <a:pt x="33802" y="38648"/>
                    <a:pt x="33552" y="38922"/>
                    <a:pt x="33230" y="38922"/>
                  </a:cubicBezTo>
                  <a:cubicBezTo>
                    <a:pt x="32921" y="38922"/>
                    <a:pt x="32671" y="38672"/>
                    <a:pt x="32671" y="38350"/>
                  </a:cubicBezTo>
                  <a:cubicBezTo>
                    <a:pt x="32671" y="38040"/>
                    <a:pt x="32921" y="37790"/>
                    <a:pt x="33230" y="37790"/>
                  </a:cubicBezTo>
                  <a:close/>
                  <a:moveTo>
                    <a:pt x="36957" y="37790"/>
                  </a:moveTo>
                  <a:cubicBezTo>
                    <a:pt x="37255" y="37790"/>
                    <a:pt x="37517" y="38040"/>
                    <a:pt x="37517" y="38350"/>
                  </a:cubicBezTo>
                  <a:cubicBezTo>
                    <a:pt x="37517" y="38648"/>
                    <a:pt x="37267" y="38922"/>
                    <a:pt x="36957" y="38922"/>
                  </a:cubicBezTo>
                  <a:cubicBezTo>
                    <a:pt x="36648" y="38922"/>
                    <a:pt x="36386" y="38672"/>
                    <a:pt x="36386" y="38350"/>
                  </a:cubicBezTo>
                  <a:cubicBezTo>
                    <a:pt x="36409" y="38040"/>
                    <a:pt x="36648" y="37790"/>
                    <a:pt x="36957" y="37790"/>
                  </a:cubicBezTo>
                  <a:close/>
                  <a:moveTo>
                    <a:pt x="40672" y="37790"/>
                  </a:moveTo>
                  <a:cubicBezTo>
                    <a:pt x="40970" y="37790"/>
                    <a:pt x="41243" y="38040"/>
                    <a:pt x="41243" y="38350"/>
                  </a:cubicBezTo>
                  <a:cubicBezTo>
                    <a:pt x="41243" y="38648"/>
                    <a:pt x="40993" y="38922"/>
                    <a:pt x="40672" y="38922"/>
                  </a:cubicBezTo>
                  <a:cubicBezTo>
                    <a:pt x="40374" y="38922"/>
                    <a:pt x="40112" y="38672"/>
                    <a:pt x="40112" y="38350"/>
                  </a:cubicBezTo>
                  <a:cubicBezTo>
                    <a:pt x="40124" y="38040"/>
                    <a:pt x="40362" y="37790"/>
                    <a:pt x="40672" y="37790"/>
                  </a:cubicBezTo>
                  <a:close/>
                  <a:moveTo>
                    <a:pt x="44410" y="37790"/>
                  </a:moveTo>
                  <a:cubicBezTo>
                    <a:pt x="44708" y="37790"/>
                    <a:pt x="44982" y="38040"/>
                    <a:pt x="44982" y="38350"/>
                  </a:cubicBezTo>
                  <a:cubicBezTo>
                    <a:pt x="44982" y="38648"/>
                    <a:pt x="44720" y="38922"/>
                    <a:pt x="44410" y="38922"/>
                  </a:cubicBezTo>
                  <a:cubicBezTo>
                    <a:pt x="44113" y="38922"/>
                    <a:pt x="43851" y="38672"/>
                    <a:pt x="43851" y="38350"/>
                  </a:cubicBezTo>
                  <a:cubicBezTo>
                    <a:pt x="43851" y="38040"/>
                    <a:pt x="44101" y="37790"/>
                    <a:pt x="44410" y="37790"/>
                  </a:cubicBezTo>
                  <a:close/>
                  <a:moveTo>
                    <a:pt x="48137" y="37790"/>
                  </a:moveTo>
                  <a:cubicBezTo>
                    <a:pt x="48435" y="37790"/>
                    <a:pt x="48697" y="38040"/>
                    <a:pt x="48697" y="38350"/>
                  </a:cubicBezTo>
                  <a:cubicBezTo>
                    <a:pt x="48697" y="38648"/>
                    <a:pt x="48447" y="38922"/>
                    <a:pt x="48137" y="38922"/>
                  </a:cubicBezTo>
                  <a:cubicBezTo>
                    <a:pt x="47839" y="38922"/>
                    <a:pt x="47566" y="38672"/>
                    <a:pt x="47566" y="38350"/>
                  </a:cubicBezTo>
                  <a:cubicBezTo>
                    <a:pt x="47578" y="38040"/>
                    <a:pt x="47839" y="37790"/>
                    <a:pt x="48137" y="37790"/>
                  </a:cubicBezTo>
                  <a:close/>
                  <a:moveTo>
                    <a:pt x="51864" y="37790"/>
                  </a:moveTo>
                  <a:cubicBezTo>
                    <a:pt x="52161" y="37790"/>
                    <a:pt x="52435" y="38040"/>
                    <a:pt x="52435" y="38350"/>
                  </a:cubicBezTo>
                  <a:cubicBezTo>
                    <a:pt x="52435" y="38648"/>
                    <a:pt x="52185" y="38922"/>
                    <a:pt x="51864" y="38922"/>
                  </a:cubicBezTo>
                  <a:cubicBezTo>
                    <a:pt x="51566" y="38922"/>
                    <a:pt x="51304" y="38672"/>
                    <a:pt x="51304" y="38350"/>
                  </a:cubicBezTo>
                  <a:cubicBezTo>
                    <a:pt x="51304" y="38040"/>
                    <a:pt x="51554" y="37790"/>
                    <a:pt x="51864" y="37790"/>
                  </a:cubicBezTo>
                  <a:close/>
                  <a:moveTo>
                    <a:pt x="55602" y="37790"/>
                  </a:moveTo>
                  <a:cubicBezTo>
                    <a:pt x="55900" y="37790"/>
                    <a:pt x="56174" y="38040"/>
                    <a:pt x="56174" y="38350"/>
                  </a:cubicBezTo>
                  <a:cubicBezTo>
                    <a:pt x="56174" y="38648"/>
                    <a:pt x="55912" y="38922"/>
                    <a:pt x="55602" y="38922"/>
                  </a:cubicBezTo>
                  <a:cubicBezTo>
                    <a:pt x="55293" y="38922"/>
                    <a:pt x="55043" y="38672"/>
                    <a:pt x="55043" y="38350"/>
                  </a:cubicBezTo>
                  <a:cubicBezTo>
                    <a:pt x="55043" y="38040"/>
                    <a:pt x="55293" y="37790"/>
                    <a:pt x="55602" y="37790"/>
                  </a:cubicBezTo>
                  <a:close/>
                  <a:moveTo>
                    <a:pt x="59329" y="37790"/>
                  </a:moveTo>
                  <a:cubicBezTo>
                    <a:pt x="59627" y="37790"/>
                    <a:pt x="59889" y="38040"/>
                    <a:pt x="59889" y="38350"/>
                  </a:cubicBezTo>
                  <a:cubicBezTo>
                    <a:pt x="59889" y="38648"/>
                    <a:pt x="59639" y="38922"/>
                    <a:pt x="59329" y="38922"/>
                  </a:cubicBezTo>
                  <a:cubicBezTo>
                    <a:pt x="59008" y="38922"/>
                    <a:pt x="58757" y="38672"/>
                    <a:pt x="58757" y="38350"/>
                  </a:cubicBezTo>
                  <a:cubicBezTo>
                    <a:pt x="58757" y="38040"/>
                    <a:pt x="59008" y="37790"/>
                    <a:pt x="59329" y="37790"/>
                  </a:cubicBezTo>
                  <a:close/>
                  <a:moveTo>
                    <a:pt x="63056" y="37790"/>
                  </a:moveTo>
                  <a:cubicBezTo>
                    <a:pt x="63353" y="37790"/>
                    <a:pt x="63627" y="38040"/>
                    <a:pt x="63627" y="38350"/>
                  </a:cubicBezTo>
                  <a:cubicBezTo>
                    <a:pt x="63627" y="38648"/>
                    <a:pt x="63377" y="38922"/>
                    <a:pt x="63056" y="38922"/>
                  </a:cubicBezTo>
                  <a:cubicBezTo>
                    <a:pt x="62746" y="38922"/>
                    <a:pt x="62496" y="38672"/>
                    <a:pt x="62496" y="38350"/>
                  </a:cubicBezTo>
                  <a:cubicBezTo>
                    <a:pt x="62496" y="38040"/>
                    <a:pt x="62746" y="37790"/>
                    <a:pt x="63056" y="37790"/>
                  </a:cubicBezTo>
                  <a:close/>
                  <a:moveTo>
                    <a:pt x="66782" y="37790"/>
                  </a:moveTo>
                  <a:cubicBezTo>
                    <a:pt x="67080" y="37790"/>
                    <a:pt x="67342" y="38040"/>
                    <a:pt x="67342" y="38350"/>
                  </a:cubicBezTo>
                  <a:cubicBezTo>
                    <a:pt x="67342" y="38648"/>
                    <a:pt x="67092" y="38922"/>
                    <a:pt x="66782" y="38922"/>
                  </a:cubicBezTo>
                  <a:cubicBezTo>
                    <a:pt x="66473" y="38922"/>
                    <a:pt x="66211" y="38672"/>
                    <a:pt x="66211" y="38350"/>
                  </a:cubicBezTo>
                  <a:cubicBezTo>
                    <a:pt x="66235" y="38040"/>
                    <a:pt x="66473" y="37790"/>
                    <a:pt x="66782" y="37790"/>
                  </a:cubicBezTo>
                  <a:close/>
                  <a:moveTo>
                    <a:pt x="70509" y="37790"/>
                  </a:moveTo>
                  <a:cubicBezTo>
                    <a:pt x="70807" y="37790"/>
                    <a:pt x="71080" y="38040"/>
                    <a:pt x="71080" y="38350"/>
                  </a:cubicBezTo>
                  <a:cubicBezTo>
                    <a:pt x="71080" y="38648"/>
                    <a:pt x="70830" y="38922"/>
                    <a:pt x="70509" y="38922"/>
                  </a:cubicBezTo>
                  <a:cubicBezTo>
                    <a:pt x="70199" y="38922"/>
                    <a:pt x="69949" y="38672"/>
                    <a:pt x="69949" y="38350"/>
                  </a:cubicBezTo>
                  <a:cubicBezTo>
                    <a:pt x="69949" y="38040"/>
                    <a:pt x="70199" y="37790"/>
                    <a:pt x="70509" y="37790"/>
                  </a:cubicBezTo>
                  <a:close/>
                  <a:moveTo>
                    <a:pt x="74236" y="37790"/>
                  </a:moveTo>
                  <a:cubicBezTo>
                    <a:pt x="74533" y="37790"/>
                    <a:pt x="74795" y="38040"/>
                    <a:pt x="74795" y="38350"/>
                  </a:cubicBezTo>
                  <a:cubicBezTo>
                    <a:pt x="74795" y="38648"/>
                    <a:pt x="74545" y="38922"/>
                    <a:pt x="74236" y="38922"/>
                  </a:cubicBezTo>
                  <a:cubicBezTo>
                    <a:pt x="73938" y="38922"/>
                    <a:pt x="73676" y="38672"/>
                    <a:pt x="73676" y="38350"/>
                  </a:cubicBezTo>
                  <a:cubicBezTo>
                    <a:pt x="73676" y="38040"/>
                    <a:pt x="73926" y="37790"/>
                    <a:pt x="74236" y="37790"/>
                  </a:cubicBezTo>
                  <a:close/>
                  <a:moveTo>
                    <a:pt x="77855" y="37790"/>
                  </a:moveTo>
                  <a:cubicBezTo>
                    <a:pt x="78153" y="37790"/>
                    <a:pt x="78415" y="38040"/>
                    <a:pt x="78415" y="38350"/>
                  </a:cubicBezTo>
                  <a:cubicBezTo>
                    <a:pt x="78415" y="38648"/>
                    <a:pt x="78165" y="38922"/>
                    <a:pt x="77855" y="38922"/>
                  </a:cubicBezTo>
                  <a:cubicBezTo>
                    <a:pt x="77546" y="38922"/>
                    <a:pt x="77284" y="38672"/>
                    <a:pt x="77284" y="38350"/>
                  </a:cubicBezTo>
                  <a:cubicBezTo>
                    <a:pt x="77284" y="38040"/>
                    <a:pt x="77546" y="37790"/>
                    <a:pt x="77855" y="37790"/>
                  </a:cubicBezTo>
                  <a:close/>
                  <a:moveTo>
                    <a:pt x="81570" y="37790"/>
                  </a:moveTo>
                  <a:cubicBezTo>
                    <a:pt x="81868" y="37790"/>
                    <a:pt x="82141" y="38040"/>
                    <a:pt x="82141" y="38350"/>
                  </a:cubicBezTo>
                  <a:cubicBezTo>
                    <a:pt x="82141" y="38648"/>
                    <a:pt x="81879" y="38922"/>
                    <a:pt x="81570" y="38922"/>
                  </a:cubicBezTo>
                  <a:cubicBezTo>
                    <a:pt x="81260" y="38922"/>
                    <a:pt x="81010" y="38672"/>
                    <a:pt x="81010" y="38350"/>
                  </a:cubicBezTo>
                  <a:cubicBezTo>
                    <a:pt x="81022" y="38040"/>
                    <a:pt x="81260" y="37790"/>
                    <a:pt x="81570" y="37790"/>
                  </a:cubicBezTo>
                  <a:close/>
                  <a:moveTo>
                    <a:pt x="85308" y="37790"/>
                  </a:moveTo>
                  <a:cubicBezTo>
                    <a:pt x="85606" y="37790"/>
                    <a:pt x="85880" y="38040"/>
                    <a:pt x="85880" y="38350"/>
                  </a:cubicBezTo>
                  <a:cubicBezTo>
                    <a:pt x="85880" y="38648"/>
                    <a:pt x="85618" y="38922"/>
                    <a:pt x="85308" y="38922"/>
                  </a:cubicBezTo>
                  <a:cubicBezTo>
                    <a:pt x="84999" y="38922"/>
                    <a:pt x="84749" y="38672"/>
                    <a:pt x="84749" y="38350"/>
                  </a:cubicBezTo>
                  <a:cubicBezTo>
                    <a:pt x="84749" y="38040"/>
                    <a:pt x="84999" y="37790"/>
                    <a:pt x="85308" y="37790"/>
                  </a:cubicBezTo>
                  <a:close/>
                  <a:moveTo>
                    <a:pt x="89035" y="37790"/>
                  </a:moveTo>
                  <a:cubicBezTo>
                    <a:pt x="89333" y="37790"/>
                    <a:pt x="89595" y="38040"/>
                    <a:pt x="89595" y="38350"/>
                  </a:cubicBezTo>
                  <a:cubicBezTo>
                    <a:pt x="89595" y="38648"/>
                    <a:pt x="89345" y="38922"/>
                    <a:pt x="89035" y="38922"/>
                  </a:cubicBezTo>
                  <a:cubicBezTo>
                    <a:pt x="88714" y="38922"/>
                    <a:pt x="88464" y="38672"/>
                    <a:pt x="88464" y="38350"/>
                  </a:cubicBezTo>
                  <a:cubicBezTo>
                    <a:pt x="88475" y="38040"/>
                    <a:pt x="88714" y="37790"/>
                    <a:pt x="89035" y="37790"/>
                  </a:cubicBezTo>
                  <a:close/>
                  <a:moveTo>
                    <a:pt x="92762" y="37790"/>
                  </a:moveTo>
                  <a:cubicBezTo>
                    <a:pt x="93059" y="37790"/>
                    <a:pt x="93333" y="38040"/>
                    <a:pt x="93333" y="38350"/>
                  </a:cubicBezTo>
                  <a:cubicBezTo>
                    <a:pt x="93333" y="38648"/>
                    <a:pt x="93071" y="38922"/>
                    <a:pt x="92762" y="38922"/>
                  </a:cubicBezTo>
                  <a:cubicBezTo>
                    <a:pt x="92452" y="38922"/>
                    <a:pt x="92202" y="38672"/>
                    <a:pt x="92202" y="38350"/>
                  </a:cubicBezTo>
                  <a:cubicBezTo>
                    <a:pt x="92202" y="38040"/>
                    <a:pt x="92452" y="37790"/>
                    <a:pt x="92762" y="37790"/>
                  </a:cubicBezTo>
                  <a:close/>
                  <a:moveTo>
                    <a:pt x="96488" y="37790"/>
                  </a:moveTo>
                  <a:cubicBezTo>
                    <a:pt x="96786" y="37790"/>
                    <a:pt x="97048" y="38040"/>
                    <a:pt x="97048" y="38350"/>
                  </a:cubicBezTo>
                  <a:cubicBezTo>
                    <a:pt x="97048" y="38648"/>
                    <a:pt x="96798" y="38922"/>
                    <a:pt x="96488" y="38922"/>
                  </a:cubicBezTo>
                  <a:cubicBezTo>
                    <a:pt x="96191" y="38922"/>
                    <a:pt x="95917" y="38672"/>
                    <a:pt x="95917" y="38350"/>
                  </a:cubicBezTo>
                  <a:cubicBezTo>
                    <a:pt x="95917" y="38040"/>
                    <a:pt x="96179" y="37790"/>
                    <a:pt x="96488" y="37790"/>
                  </a:cubicBezTo>
                  <a:close/>
                  <a:moveTo>
                    <a:pt x="100203" y="37790"/>
                  </a:moveTo>
                  <a:cubicBezTo>
                    <a:pt x="100501" y="37790"/>
                    <a:pt x="100775" y="38040"/>
                    <a:pt x="100775" y="38350"/>
                  </a:cubicBezTo>
                  <a:cubicBezTo>
                    <a:pt x="100775" y="38648"/>
                    <a:pt x="100513" y="38922"/>
                    <a:pt x="100203" y="38922"/>
                  </a:cubicBezTo>
                  <a:cubicBezTo>
                    <a:pt x="99905" y="38922"/>
                    <a:pt x="99644" y="38672"/>
                    <a:pt x="99644" y="38350"/>
                  </a:cubicBezTo>
                  <a:cubicBezTo>
                    <a:pt x="99655" y="38040"/>
                    <a:pt x="99894" y="37790"/>
                    <a:pt x="100203" y="37790"/>
                  </a:cubicBezTo>
                  <a:close/>
                  <a:moveTo>
                    <a:pt x="103942" y="37790"/>
                  </a:moveTo>
                  <a:cubicBezTo>
                    <a:pt x="104239" y="37790"/>
                    <a:pt x="104513" y="38040"/>
                    <a:pt x="104513" y="38350"/>
                  </a:cubicBezTo>
                  <a:cubicBezTo>
                    <a:pt x="104513" y="38648"/>
                    <a:pt x="104251" y="38922"/>
                    <a:pt x="103942" y="38922"/>
                  </a:cubicBezTo>
                  <a:cubicBezTo>
                    <a:pt x="103644" y="38922"/>
                    <a:pt x="103382" y="38672"/>
                    <a:pt x="103382" y="38350"/>
                  </a:cubicBezTo>
                  <a:cubicBezTo>
                    <a:pt x="103382" y="38040"/>
                    <a:pt x="103632" y="37790"/>
                    <a:pt x="103942" y="37790"/>
                  </a:cubicBezTo>
                  <a:close/>
                  <a:moveTo>
                    <a:pt x="107668" y="37790"/>
                  </a:moveTo>
                  <a:cubicBezTo>
                    <a:pt x="107966" y="37790"/>
                    <a:pt x="108228" y="38040"/>
                    <a:pt x="108228" y="38350"/>
                  </a:cubicBezTo>
                  <a:cubicBezTo>
                    <a:pt x="108228" y="38648"/>
                    <a:pt x="107978" y="38922"/>
                    <a:pt x="107668" y="38922"/>
                  </a:cubicBezTo>
                  <a:cubicBezTo>
                    <a:pt x="107371" y="38922"/>
                    <a:pt x="107097" y="38672"/>
                    <a:pt x="107097" y="38350"/>
                  </a:cubicBezTo>
                  <a:cubicBezTo>
                    <a:pt x="107109" y="38040"/>
                    <a:pt x="107347" y="37790"/>
                    <a:pt x="107668" y="37790"/>
                  </a:cubicBezTo>
                  <a:close/>
                  <a:moveTo>
                    <a:pt x="111395" y="37790"/>
                  </a:moveTo>
                  <a:cubicBezTo>
                    <a:pt x="111693" y="37790"/>
                    <a:pt x="111967" y="38040"/>
                    <a:pt x="111967" y="38350"/>
                  </a:cubicBezTo>
                  <a:cubicBezTo>
                    <a:pt x="111967" y="38648"/>
                    <a:pt x="111705" y="38922"/>
                    <a:pt x="111395" y="38922"/>
                  </a:cubicBezTo>
                  <a:cubicBezTo>
                    <a:pt x="111085" y="38922"/>
                    <a:pt x="110835" y="38672"/>
                    <a:pt x="110835" y="38350"/>
                  </a:cubicBezTo>
                  <a:cubicBezTo>
                    <a:pt x="110835" y="38040"/>
                    <a:pt x="111085" y="37790"/>
                    <a:pt x="111395" y="37790"/>
                  </a:cubicBezTo>
                  <a:close/>
                  <a:moveTo>
                    <a:pt x="115122" y="37790"/>
                  </a:moveTo>
                  <a:cubicBezTo>
                    <a:pt x="115419" y="37790"/>
                    <a:pt x="115681" y="38040"/>
                    <a:pt x="115681" y="38350"/>
                  </a:cubicBezTo>
                  <a:cubicBezTo>
                    <a:pt x="115681" y="38648"/>
                    <a:pt x="115431" y="38922"/>
                    <a:pt x="115122" y="38922"/>
                  </a:cubicBezTo>
                  <a:cubicBezTo>
                    <a:pt x="114812" y="38922"/>
                    <a:pt x="114550" y="38672"/>
                    <a:pt x="114550" y="38350"/>
                  </a:cubicBezTo>
                  <a:cubicBezTo>
                    <a:pt x="114574" y="38040"/>
                    <a:pt x="114812" y="37790"/>
                    <a:pt x="115122" y="37790"/>
                  </a:cubicBezTo>
                  <a:close/>
                  <a:moveTo>
                    <a:pt x="118860" y="37790"/>
                  </a:moveTo>
                  <a:cubicBezTo>
                    <a:pt x="119158" y="37790"/>
                    <a:pt x="119420" y="38040"/>
                    <a:pt x="119420" y="38350"/>
                  </a:cubicBezTo>
                  <a:cubicBezTo>
                    <a:pt x="119420" y="38648"/>
                    <a:pt x="119170" y="38922"/>
                    <a:pt x="118860" y="38922"/>
                  </a:cubicBezTo>
                  <a:cubicBezTo>
                    <a:pt x="118539" y="38922"/>
                    <a:pt x="118289" y="38672"/>
                    <a:pt x="118289" y="38350"/>
                  </a:cubicBezTo>
                  <a:cubicBezTo>
                    <a:pt x="118289" y="38040"/>
                    <a:pt x="118539" y="37790"/>
                    <a:pt x="118860" y="37790"/>
                  </a:cubicBezTo>
                  <a:close/>
                  <a:moveTo>
                    <a:pt x="122575" y="37790"/>
                  </a:moveTo>
                  <a:cubicBezTo>
                    <a:pt x="122873" y="37790"/>
                    <a:pt x="123146" y="38040"/>
                    <a:pt x="123146" y="38350"/>
                  </a:cubicBezTo>
                  <a:cubicBezTo>
                    <a:pt x="123146" y="38648"/>
                    <a:pt x="122885" y="38922"/>
                    <a:pt x="122575" y="38922"/>
                  </a:cubicBezTo>
                  <a:cubicBezTo>
                    <a:pt x="122265" y="38922"/>
                    <a:pt x="122015" y="38672"/>
                    <a:pt x="122015" y="38350"/>
                  </a:cubicBezTo>
                  <a:cubicBezTo>
                    <a:pt x="122027" y="38040"/>
                    <a:pt x="122277" y="37790"/>
                    <a:pt x="122575" y="37790"/>
                  </a:cubicBezTo>
                  <a:close/>
                  <a:moveTo>
                    <a:pt x="126314" y="37790"/>
                  </a:moveTo>
                  <a:cubicBezTo>
                    <a:pt x="126611" y="37790"/>
                    <a:pt x="126873" y="38040"/>
                    <a:pt x="126873" y="38350"/>
                  </a:cubicBezTo>
                  <a:cubicBezTo>
                    <a:pt x="126873" y="38648"/>
                    <a:pt x="126623" y="38922"/>
                    <a:pt x="126314" y="38922"/>
                  </a:cubicBezTo>
                  <a:cubicBezTo>
                    <a:pt x="126004" y="38922"/>
                    <a:pt x="125742" y="38672"/>
                    <a:pt x="125742" y="38350"/>
                  </a:cubicBezTo>
                  <a:cubicBezTo>
                    <a:pt x="125742" y="38040"/>
                    <a:pt x="126004" y="37790"/>
                    <a:pt x="126314" y="37790"/>
                  </a:cubicBezTo>
                  <a:close/>
                  <a:moveTo>
                    <a:pt x="130028" y="37790"/>
                  </a:moveTo>
                  <a:cubicBezTo>
                    <a:pt x="130326" y="37790"/>
                    <a:pt x="130600" y="38040"/>
                    <a:pt x="130600" y="38350"/>
                  </a:cubicBezTo>
                  <a:cubicBezTo>
                    <a:pt x="130600" y="38648"/>
                    <a:pt x="130350" y="38922"/>
                    <a:pt x="130028" y="38922"/>
                  </a:cubicBezTo>
                  <a:cubicBezTo>
                    <a:pt x="129731" y="38922"/>
                    <a:pt x="129469" y="38672"/>
                    <a:pt x="129469" y="38350"/>
                  </a:cubicBezTo>
                  <a:cubicBezTo>
                    <a:pt x="129469" y="38040"/>
                    <a:pt x="129719" y="37790"/>
                    <a:pt x="130028" y="37790"/>
                  </a:cubicBezTo>
                  <a:close/>
                  <a:moveTo>
                    <a:pt x="133767" y="37790"/>
                  </a:moveTo>
                  <a:cubicBezTo>
                    <a:pt x="134065" y="37790"/>
                    <a:pt x="134326" y="38040"/>
                    <a:pt x="134326" y="38350"/>
                  </a:cubicBezTo>
                  <a:cubicBezTo>
                    <a:pt x="134326" y="38648"/>
                    <a:pt x="134076" y="38922"/>
                    <a:pt x="133767" y="38922"/>
                  </a:cubicBezTo>
                  <a:cubicBezTo>
                    <a:pt x="133469" y="38922"/>
                    <a:pt x="133207" y="38672"/>
                    <a:pt x="133207" y="38350"/>
                  </a:cubicBezTo>
                  <a:cubicBezTo>
                    <a:pt x="133207" y="38040"/>
                    <a:pt x="133457" y="37790"/>
                    <a:pt x="133767" y="37790"/>
                  </a:cubicBezTo>
                  <a:close/>
                  <a:moveTo>
                    <a:pt x="137494" y="37790"/>
                  </a:moveTo>
                  <a:cubicBezTo>
                    <a:pt x="137791" y="37790"/>
                    <a:pt x="138053" y="38040"/>
                    <a:pt x="138053" y="38350"/>
                  </a:cubicBezTo>
                  <a:cubicBezTo>
                    <a:pt x="138053" y="38648"/>
                    <a:pt x="137803" y="38922"/>
                    <a:pt x="137494" y="38922"/>
                  </a:cubicBezTo>
                  <a:cubicBezTo>
                    <a:pt x="137196" y="38922"/>
                    <a:pt x="136922" y="38672"/>
                    <a:pt x="136922" y="38350"/>
                  </a:cubicBezTo>
                  <a:cubicBezTo>
                    <a:pt x="136934" y="38040"/>
                    <a:pt x="137172" y="37790"/>
                    <a:pt x="137494" y="37790"/>
                  </a:cubicBezTo>
                  <a:close/>
                  <a:moveTo>
                    <a:pt x="141220" y="37790"/>
                  </a:moveTo>
                  <a:cubicBezTo>
                    <a:pt x="141518" y="37790"/>
                    <a:pt x="141792" y="38040"/>
                    <a:pt x="141792" y="38350"/>
                  </a:cubicBezTo>
                  <a:cubicBezTo>
                    <a:pt x="141792" y="38648"/>
                    <a:pt x="141530" y="38922"/>
                    <a:pt x="141220" y="38922"/>
                  </a:cubicBezTo>
                  <a:cubicBezTo>
                    <a:pt x="140911" y="38922"/>
                    <a:pt x="140661" y="38672"/>
                    <a:pt x="140661" y="38350"/>
                  </a:cubicBezTo>
                  <a:cubicBezTo>
                    <a:pt x="140661" y="38040"/>
                    <a:pt x="140911" y="37790"/>
                    <a:pt x="141220" y="37790"/>
                  </a:cubicBezTo>
                  <a:close/>
                  <a:moveTo>
                    <a:pt x="144947" y="37790"/>
                  </a:moveTo>
                  <a:cubicBezTo>
                    <a:pt x="145244" y="37790"/>
                    <a:pt x="145506" y="38040"/>
                    <a:pt x="145506" y="38350"/>
                  </a:cubicBezTo>
                  <a:cubicBezTo>
                    <a:pt x="145506" y="38648"/>
                    <a:pt x="145256" y="38922"/>
                    <a:pt x="144947" y="38922"/>
                  </a:cubicBezTo>
                  <a:cubicBezTo>
                    <a:pt x="144637" y="38922"/>
                    <a:pt x="144375" y="38672"/>
                    <a:pt x="144375" y="38350"/>
                  </a:cubicBezTo>
                  <a:cubicBezTo>
                    <a:pt x="144399" y="38040"/>
                    <a:pt x="144637" y="37790"/>
                    <a:pt x="144947" y="37790"/>
                  </a:cubicBezTo>
                  <a:close/>
                  <a:moveTo>
                    <a:pt x="1548" y="39660"/>
                  </a:moveTo>
                  <a:cubicBezTo>
                    <a:pt x="1846" y="39660"/>
                    <a:pt x="2119" y="39922"/>
                    <a:pt x="2119" y="40231"/>
                  </a:cubicBezTo>
                  <a:cubicBezTo>
                    <a:pt x="2119" y="40529"/>
                    <a:pt x="1858" y="40791"/>
                    <a:pt x="1548" y="40791"/>
                  </a:cubicBezTo>
                  <a:cubicBezTo>
                    <a:pt x="1238" y="40791"/>
                    <a:pt x="988" y="40541"/>
                    <a:pt x="988" y="40231"/>
                  </a:cubicBezTo>
                  <a:cubicBezTo>
                    <a:pt x="988" y="39922"/>
                    <a:pt x="1238" y="39660"/>
                    <a:pt x="1548" y="39660"/>
                  </a:cubicBezTo>
                  <a:close/>
                  <a:moveTo>
                    <a:pt x="5287" y="39660"/>
                  </a:moveTo>
                  <a:cubicBezTo>
                    <a:pt x="5596" y="39660"/>
                    <a:pt x="5846" y="39922"/>
                    <a:pt x="5846" y="40231"/>
                  </a:cubicBezTo>
                  <a:cubicBezTo>
                    <a:pt x="5846" y="40541"/>
                    <a:pt x="5596" y="40791"/>
                    <a:pt x="5287" y="40791"/>
                  </a:cubicBezTo>
                  <a:cubicBezTo>
                    <a:pt x="4977" y="40791"/>
                    <a:pt x="4715" y="40541"/>
                    <a:pt x="4715" y="40231"/>
                  </a:cubicBezTo>
                  <a:cubicBezTo>
                    <a:pt x="4715" y="39898"/>
                    <a:pt x="4977" y="39660"/>
                    <a:pt x="5287" y="39660"/>
                  </a:cubicBezTo>
                  <a:close/>
                  <a:moveTo>
                    <a:pt x="9001" y="39660"/>
                  </a:moveTo>
                  <a:cubicBezTo>
                    <a:pt x="9299" y="39660"/>
                    <a:pt x="9573" y="39922"/>
                    <a:pt x="9573" y="40231"/>
                  </a:cubicBezTo>
                  <a:cubicBezTo>
                    <a:pt x="9573" y="40529"/>
                    <a:pt x="9323" y="40791"/>
                    <a:pt x="9001" y="40791"/>
                  </a:cubicBezTo>
                  <a:cubicBezTo>
                    <a:pt x="8704" y="40791"/>
                    <a:pt x="8442" y="40541"/>
                    <a:pt x="8442" y="40231"/>
                  </a:cubicBezTo>
                  <a:cubicBezTo>
                    <a:pt x="8442" y="39922"/>
                    <a:pt x="8692" y="39660"/>
                    <a:pt x="9001" y="39660"/>
                  </a:cubicBezTo>
                  <a:close/>
                  <a:moveTo>
                    <a:pt x="12728" y="39660"/>
                  </a:moveTo>
                  <a:cubicBezTo>
                    <a:pt x="13037" y="39660"/>
                    <a:pt x="13288" y="39922"/>
                    <a:pt x="13288" y="40231"/>
                  </a:cubicBezTo>
                  <a:cubicBezTo>
                    <a:pt x="13288" y="40541"/>
                    <a:pt x="13037" y="40791"/>
                    <a:pt x="12728" y="40791"/>
                  </a:cubicBezTo>
                  <a:cubicBezTo>
                    <a:pt x="12418" y="40791"/>
                    <a:pt x="12156" y="40541"/>
                    <a:pt x="12156" y="40231"/>
                  </a:cubicBezTo>
                  <a:cubicBezTo>
                    <a:pt x="12180" y="39898"/>
                    <a:pt x="12418" y="39660"/>
                    <a:pt x="12728" y="39660"/>
                  </a:cubicBezTo>
                  <a:close/>
                  <a:moveTo>
                    <a:pt x="16466" y="39660"/>
                  </a:moveTo>
                  <a:cubicBezTo>
                    <a:pt x="16764" y="39660"/>
                    <a:pt x="17026" y="39922"/>
                    <a:pt x="17026" y="40231"/>
                  </a:cubicBezTo>
                  <a:cubicBezTo>
                    <a:pt x="17026" y="40529"/>
                    <a:pt x="16776" y="40791"/>
                    <a:pt x="16466" y="40791"/>
                  </a:cubicBezTo>
                  <a:cubicBezTo>
                    <a:pt x="16169" y="40791"/>
                    <a:pt x="15895" y="40541"/>
                    <a:pt x="15895" y="40231"/>
                  </a:cubicBezTo>
                  <a:cubicBezTo>
                    <a:pt x="15895" y="39922"/>
                    <a:pt x="16145" y="39660"/>
                    <a:pt x="16466" y="39660"/>
                  </a:cubicBezTo>
                  <a:close/>
                  <a:moveTo>
                    <a:pt x="20181" y="39660"/>
                  </a:moveTo>
                  <a:cubicBezTo>
                    <a:pt x="20491" y="39660"/>
                    <a:pt x="20753" y="39922"/>
                    <a:pt x="20753" y="40231"/>
                  </a:cubicBezTo>
                  <a:cubicBezTo>
                    <a:pt x="20753" y="40541"/>
                    <a:pt x="20491" y="40791"/>
                    <a:pt x="20181" y="40791"/>
                  </a:cubicBezTo>
                  <a:cubicBezTo>
                    <a:pt x="19872" y="40791"/>
                    <a:pt x="19622" y="40541"/>
                    <a:pt x="19622" y="40231"/>
                  </a:cubicBezTo>
                  <a:cubicBezTo>
                    <a:pt x="19634" y="39898"/>
                    <a:pt x="19872" y="39660"/>
                    <a:pt x="20181" y="39660"/>
                  </a:cubicBezTo>
                  <a:close/>
                  <a:moveTo>
                    <a:pt x="23920" y="39660"/>
                  </a:moveTo>
                  <a:cubicBezTo>
                    <a:pt x="24217" y="39660"/>
                    <a:pt x="24479" y="39922"/>
                    <a:pt x="24479" y="40231"/>
                  </a:cubicBezTo>
                  <a:cubicBezTo>
                    <a:pt x="24479" y="40529"/>
                    <a:pt x="24229" y="40791"/>
                    <a:pt x="23920" y="40791"/>
                  </a:cubicBezTo>
                  <a:cubicBezTo>
                    <a:pt x="23610" y="40791"/>
                    <a:pt x="23348" y="40541"/>
                    <a:pt x="23348" y="40231"/>
                  </a:cubicBezTo>
                  <a:cubicBezTo>
                    <a:pt x="23348" y="39922"/>
                    <a:pt x="23610" y="39660"/>
                    <a:pt x="23920" y="39660"/>
                  </a:cubicBezTo>
                  <a:close/>
                  <a:moveTo>
                    <a:pt x="27635" y="39660"/>
                  </a:moveTo>
                  <a:cubicBezTo>
                    <a:pt x="27956" y="39660"/>
                    <a:pt x="28206" y="39922"/>
                    <a:pt x="28206" y="40231"/>
                  </a:cubicBezTo>
                  <a:cubicBezTo>
                    <a:pt x="28206" y="40541"/>
                    <a:pt x="27956" y="40791"/>
                    <a:pt x="27635" y="40791"/>
                  </a:cubicBezTo>
                  <a:cubicBezTo>
                    <a:pt x="27325" y="40791"/>
                    <a:pt x="27075" y="40541"/>
                    <a:pt x="27075" y="40231"/>
                  </a:cubicBezTo>
                  <a:cubicBezTo>
                    <a:pt x="27087" y="39898"/>
                    <a:pt x="27325" y="39660"/>
                    <a:pt x="27635" y="39660"/>
                  </a:cubicBezTo>
                  <a:close/>
                  <a:moveTo>
                    <a:pt x="31373" y="39660"/>
                  </a:moveTo>
                  <a:cubicBezTo>
                    <a:pt x="31671" y="39660"/>
                    <a:pt x="31945" y="39922"/>
                    <a:pt x="31945" y="40231"/>
                  </a:cubicBezTo>
                  <a:cubicBezTo>
                    <a:pt x="31945" y="40529"/>
                    <a:pt x="31683" y="40791"/>
                    <a:pt x="31373" y="40791"/>
                  </a:cubicBezTo>
                  <a:cubicBezTo>
                    <a:pt x="31064" y="40791"/>
                    <a:pt x="30814" y="40541"/>
                    <a:pt x="30814" y="40231"/>
                  </a:cubicBezTo>
                  <a:cubicBezTo>
                    <a:pt x="30814" y="39922"/>
                    <a:pt x="31064" y="39660"/>
                    <a:pt x="31373" y="39660"/>
                  </a:cubicBezTo>
                  <a:close/>
                  <a:moveTo>
                    <a:pt x="35100" y="39660"/>
                  </a:moveTo>
                  <a:cubicBezTo>
                    <a:pt x="35409" y="39660"/>
                    <a:pt x="35659" y="39922"/>
                    <a:pt x="35659" y="40231"/>
                  </a:cubicBezTo>
                  <a:cubicBezTo>
                    <a:pt x="35659" y="40541"/>
                    <a:pt x="35409" y="40791"/>
                    <a:pt x="35100" y="40791"/>
                  </a:cubicBezTo>
                  <a:cubicBezTo>
                    <a:pt x="34778" y="40791"/>
                    <a:pt x="34528" y="40541"/>
                    <a:pt x="34528" y="40231"/>
                  </a:cubicBezTo>
                  <a:cubicBezTo>
                    <a:pt x="34540" y="39898"/>
                    <a:pt x="34778" y="39660"/>
                    <a:pt x="35100" y="39660"/>
                  </a:cubicBezTo>
                  <a:close/>
                  <a:moveTo>
                    <a:pt x="38815" y="39660"/>
                  </a:moveTo>
                  <a:cubicBezTo>
                    <a:pt x="39112" y="39660"/>
                    <a:pt x="39386" y="39922"/>
                    <a:pt x="39386" y="40231"/>
                  </a:cubicBezTo>
                  <a:cubicBezTo>
                    <a:pt x="39386" y="40529"/>
                    <a:pt x="39124" y="40791"/>
                    <a:pt x="38815" y="40791"/>
                  </a:cubicBezTo>
                  <a:cubicBezTo>
                    <a:pt x="38517" y="40791"/>
                    <a:pt x="38255" y="40541"/>
                    <a:pt x="38255" y="40231"/>
                  </a:cubicBezTo>
                  <a:cubicBezTo>
                    <a:pt x="38267" y="39922"/>
                    <a:pt x="38505" y="39660"/>
                    <a:pt x="38815" y="39660"/>
                  </a:cubicBezTo>
                  <a:close/>
                  <a:moveTo>
                    <a:pt x="42553" y="39660"/>
                  </a:moveTo>
                  <a:cubicBezTo>
                    <a:pt x="42863" y="39660"/>
                    <a:pt x="43113" y="39922"/>
                    <a:pt x="43113" y="40231"/>
                  </a:cubicBezTo>
                  <a:cubicBezTo>
                    <a:pt x="43113" y="40541"/>
                    <a:pt x="42863" y="40791"/>
                    <a:pt x="42553" y="40791"/>
                  </a:cubicBezTo>
                  <a:cubicBezTo>
                    <a:pt x="42232" y="40791"/>
                    <a:pt x="41982" y="40541"/>
                    <a:pt x="41982" y="40231"/>
                  </a:cubicBezTo>
                  <a:cubicBezTo>
                    <a:pt x="41982" y="39898"/>
                    <a:pt x="42244" y="39660"/>
                    <a:pt x="42553" y="39660"/>
                  </a:cubicBezTo>
                  <a:close/>
                  <a:moveTo>
                    <a:pt x="46268" y="39660"/>
                  </a:moveTo>
                  <a:cubicBezTo>
                    <a:pt x="46565" y="39660"/>
                    <a:pt x="46839" y="39922"/>
                    <a:pt x="46839" y="40231"/>
                  </a:cubicBezTo>
                  <a:cubicBezTo>
                    <a:pt x="46839" y="40529"/>
                    <a:pt x="46589" y="40791"/>
                    <a:pt x="46268" y="40791"/>
                  </a:cubicBezTo>
                  <a:cubicBezTo>
                    <a:pt x="45970" y="40791"/>
                    <a:pt x="45708" y="40541"/>
                    <a:pt x="45708" y="40231"/>
                  </a:cubicBezTo>
                  <a:cubicBezTo>
                    <a:pt x="45720" y="39922"/>
                    <a:pt x="45958" y="39660"/>
                    <a:pt x="46268" y="39660"/>
                  </a:cubicBezTo>
                  <a:close/>
                  <a:moveTo>
                    <a:pt x="50006" y="39660"/>
                  </a:moveTo>
                  <a:cubicBezTo>
                    <a:pt x="50316" y="39660"/>
                    <a:pt x="50578" y="39922"/>
                    <a:pt x="50578" y="40231"/>
                  </a:cubicBezTo>
                  <a:cubicBezTo>
                    <a:pt x="50578" y="40541"/>
                    <a:pt x="50316" y="40791"/>
                    <a:pt x="50006" y="40791"/>
                  </a:cubicBezTo>
                  <a:cubicBezTo>
                    <a:pt x="49697" y="40791"/>
                    <a:pt x="49447" y="40541"/>
                    <a:pt x="49447" y="40231"/>
                  </a:cubicBezTo>
                  <a:cubicBezTo>
                    <a:pt x="49447" y="39898"/>
                    <a:pt x="49697" y="39660"/>
                    <a:pt x="50006" y="39660"/>
                  </a:cubicBezTo>
                  <a:close/>
                  <a:moveTo>
                    <a:pt x="53733" y="39660"/>
                  </a:moveTo>
                  <a:cubicBezTo>
                    <a:pt x="54031" y="39660"/>
                    <a:pt x="54293" y="39922"/>
                    <a:pt x="54293" y="40231"/>
                  </a:cubicBezTo>
                  <a:cubicBezTo>
                    <a:pt x="54293" y="40529"/>
                    <a:pt x="54043" y="40791"/>
                    <a:pt x="53733" y="40791"/>
                  </a:cubicBezTo>
                  <a:cubicBezTo>
                    <a:pt x="53412" y="40791"/>
                    <a:pt x="53162" y="40541"/>
                    <a:pt x="53162" y="40231"/>
                  </a:cubicBezTo>
                  <a:cubicBezTo>
                    <a:pt x="53173" y="39922"/>
                    <a:pt x="53412" y="39660"/>
                    <a:pt x="53733" y="39660"/>
                  </a:cubicBezTo>
                  <a:close/>
                  <a:moveTo>
                    <a:pt x="57460" y="39660"/>
                  </a:moveTo>
                  <a:cubicBezTo>
                    <a:pt x="57781" y="39660"/>
                    <a:pt x="58031" y="39922"/>
                    <a:pt x="58031" y="40231"/>
                  </a:cubicBezTo>
                  <a:cubicBezTo>
                    <a:pt x="58031" y="40541"/>
                    <a:pt x="57781" y="40791"/>
                    <a:pt x="57460" y="40791"/>
                  </a:cubicBezTo>
                  <a:cubicBezTo>
                    <a:pt x="57150" y="40791"/>
                    <a:pt x="56900" y="40541"/>
                    <a:pt x="56900" y="40231"/>
                  </a:cubicBezTo>
                  <a:cubicBezTo>
                    <a:pt x="56900" y="39898"/>
                    <a:pt x="57150" y="39660"/>
                    <a:pt x="57460" y="39660"/>
                  </a:cubicBezTo>
                  <a:close/>
                  <a:moveTo>
                    <a:pt x="61186" y="39660"/>
                  </a:moveTo>
                  <a:cubicBezTo>
                    <a:pt x="61484" y="39660"/>
                    <a:pt x="61746" y="39922"/>
                    <a:pt x="61746" y="40231"/>
                  </a:cubicBezTo>
                  <a:cubicBezTo>
                    <a:pt x="61746" y="40529"/>
                    <a:pt x="61496" y="40791"/>
                    <a:pt x="61186" y="40791"/>
                  </a:cubicBezTo>
                  <a:cubicBezTo>
                    <a:pt x="60877" y="40791"/>
                    <a:pt x="60615" y="40541"/>
                    <a:pt x="60615" y="40231"/>
                  </a:cubicBezTo>
                  <a:cubicBezTo>
                    <a:pt x="60639" y="39922"/>
                    <a:pt x="60877" y="39660"/>
                    <a:pt x="61186" y="39660"/>
                  </a:cubicBezTo>
                  <a:close/>
                  <a:moveTo>
                    <a:pt x="64925" y="39660"/>
                  </a:moveTo>
                  <a:cubicBezTo>
                    <a:pt x="65234" y="39660"/>
                    <a:pt x="65485" y="39922"/>
                    <a:pt x="65485" y="40231"/>
                  </a:cubicBezTo>
                  <a:cubicBezTo>
                    <a:pt x="65485" y="40541"/>
                    <a:pt x="65234" y="40791"/>
                    <a:pt x="64925" y="40791"/>
                  </a:cubicBezTo>
                  <a:cubicBezTo>
                    <a:pt x="64603" y="40791"/>
                    <a:pt x="64353" y="40541"/>
                    <a:pt x="64353" y="40231"/>
                  </a:cubicBezTo>
                  <a:cubicBezTo>
                    <a:pt x="64353" y="39898"/>
                    <a:pt x="64603" y="39660"/>
                    <a:pt x="64925" y="39660"/>
                  </a:cubicBezTo>
                  <a:close/>
                  <a:moveTo>
                    <a:pt x="68640" y="39660"/>
                  </a:moveTo>
                  <a:cubicBezTo>
                    <a:pt x="68937" y="39660"/>
                    <a:pt x="69211" y="39922"/>
                    <a:pt x="69211" y="40231"/>
                  </a:cubicBezTo>
                  <a:cubicBezTo>
                    <a:pt x="69211" y="40529"/>
                    <a:pt x="68949" y="40791"/>
                    <a:pt x="68640" y="40791"/>
                  </a:cubicBezTo>
                  <a:cubicBezTo>
                    <a:pt x="68330" y="40791"/>
                    <a:pt x="68080" y="40541"/>
                    <a:pt x="68080" y="40231"/>
                  </a:cubicBezTo>
                  <a:cubicBezTo>
                    <a:pt x="68092" y="39922"/>
                    <a:pt x="68330" y="39660"/>
                    <a:pt x="68640" y="39660"/>
                  </a:cubicBezTo>
                  <a:close/>
                  <a:moveTo>
                    <a:pt x="72366" y="39660"/>
                  </a:moveTo>
                  <a:cubicBezTo>
                    <a:pt x="72676" y="39660"/>
                    <a:pt x="72926" y="39922"/>
                    <a:pt x="72926" y="40231"/>
                  </a:cubicBezTo>
                  <a:cubicBezTo>
                    <a:pt x="72926" y="40541"/>
                    <a:pt x="72676" y="40791"/>
                    <a:pt x="72366" y="40791"/>
                  </a:cubicBezTo>
                  <a:cubicBezTo>
                    <a:pt x="72045" y="40791"/>
                    <a:pt x="71795" y="40541"/>
                    <a:pt x="71795" y="40231"/>
                  </a:cubicBezTo>
                  <a:cubicBezTo>
                    <a:pt x="71807" y="39898"/>
                    <a:pt x="72069" y="39660"/>
                    <a:pt x="72366" y="39660"/>
                  </a:cubicBezTo>
                  <a:close/>
                  <a:moveTo>
                    <a:pt x="76093" y="39660"/>
                  </a:moveTo>
                  <a:cubicBezTo>
                    <a:pt x="76391" y="39660"/>
                    <a:pt x="76664" y="39922"/>
                    <a:pt x="76664" y="40231"/>
                  </a:cubicBezTo>
                  <a:cubicBezTo>
                    <a:pt x="76664" y="40529"/>
                    <a:pt x="76403" y="40791"/>
                    <a:pt x="76093" y="40791"/>
                  </a:cubicBezTo>
                  <a:cubicBezTo>
                    <a:pt x="75795" y="40791"/>
                    <a:pt x="75533" y="40541"/>
                    <a:pt x="75533" y="40231"/>
                  </a:cubicBezTo>
                  <a:cubicBezTo>
                    <a:pt x="75533" y="39922"/>
                    <a:pt x="75783" y="39660"/>
                    <a:pt x="76093" y="39660"/>
                  </a:cubicBezTo>
                  <a:close/>
                  <a:moveTo>
                    <a:pt x="79712" y="39660"/>
                  </a:moveTo>
                  <a:cubicBezTo>
                    <a:pt x="80010" y="39660"/>
                    <a:pt x="80284" y="39922"/>
                    <a:pt x="80284" y="40231"/>
                  </a:cubicBezTo>
                  <a:cubicBezTo>
                    <a:pt x="80284" y="40529"/>
                    <a:pt x="80022" y="40791"/>
                    <a:pt x="79712" y="40791"/>
                  </a:cubicBezTo>
                  <a:cubicBezTo>
                    <a:pt x="79403" y="40791"/>
                    <a:pt x="79153" y="40541"/>
                    <a:pt x="79153" y="40231"/>
                  </a:cubicBezTo>
                  <a:cubicBezTo>
                    <a:pt x="79165" y="39922"/>
                    <a:pt x="79403" y="39660"/>
                    <a:pt x="79712" y="39660"/>
                  </a:cubicBezTo>
                  <a:close/>
                  <a:moveTo>
                    <a:pt x="83451" y="39660"/>
                  </a:moveTo>
                  <a:cubicBezTo>
                    <a:pt x="83761" y="39660"/>
                    <a:pt x="84011" y="39922"/>
                    <a:pt x="84011" y="40231"/>
                  </a:cubicBezTo>
                  <a:cubicBezTo>
                    <a:pt x="84011" y="40541"/>
                    <a:pt x="83761" y="40791"/>
                    <a:pt x="83451" y="40791"/>
                  </a:cubicBezTo>
                  <a:cubicBezTo>
                    <a:pt x="83141" y="40791"/>
                    <a:pt x="82880" y="40541"/>
                    <a:pt x="82880" y="40231"/>
                  </a:cubicBezTo>
                  <a:cubicBezTo>
                    <a:pt x="82880" y="39898"/>
                    <a:pt x="83141" y="39660"/>
                    <a:pt x="83451" y="39660"/>
                  </a:cubicBezTo>
                  <a:close/>
                  <a:moveTo>
                    <a:pt x="87166" y="39660"/>
                  </a:moveTo>
                  <a:cubicBezTo>
                    <a:pt x="87463" y="39660"/>
                    <a:pt x="87737" y="39922"/>
                    <a:pt x="87737" y="40231"/>
                  </a:cubicBezTo>
                  <a:cubicBezTo>
                    <a:pt x="87737" y="40529"/>
                    <a:pt x="87475" y="40791"/>
                    <a:pt x="87166" y="40791"/>
                  </a:cubicBezTo>
                  <a:cubicBezTo>
                    <a:pt x="86856" y="40791"/>
                    <a:pt x="86606" y="40541"/>
                    <a:pt x="86606" y="40231"/>
                  </a:cubicBezTo>
                  <a:cubicBezTo>
                    <a:pt x="86618" y="39922"/>
                    <a:pt x="86856" y="39660"/>
                    <a:pt x="87166" y="39660"/>
                  </a:cubicBezTo>
                  <a:close/>
                  <a:moveTo>
                    <a:pt x="90904" y="39660"/>
                  </a:moveTo>
                  <a:cubicBezTo>
                    <a:pt x="91214" y="39660"/>
                    <a:pt x="91464" y="39922"/>
                    <a:pt x="91464" y="40231"/>
                  </a:cubicBezTo>
                  <a:cubicBezTo>
                    <a:pt x="91464" y="40541"/>
                    <a:pt x="91214" y="40791"/>
                    <a:pt x="90904" y="40791"/>
                  </a:cubicBezTo>
                  <a:cubicBezTo>
                    <a:pt x="90595" y="40791"/>
                    <a:pt x="90345" y="40541"/>
                    <a:pt x="90345" y="40231"/>
                  </a:cubicBezTo>
                  <a:cubicBezTo>
                    <a:pt x="90345" y="39898"/>
                    <a:pt x="90595" y="39660"/>
                    <a:pt x="90904" y="39660"/>
                  </a:cubicBezTo>
                  <a:close/>
                  <a:moveTo>
                    <a:pt x="94631" y="39660"/>
                  </a:moveTo>
                  <a:cubicBezTo>
                    <a:pt x="94929" y="39660"/>
                    <a:pt x="95191" y="39922"/>
                    <a:pt x="95191" y="40231"/>
                  </a:cubicBezTo>
                  <a:cubicBezTo>
                    <a:pt x="95191" y="40529"/>
                    <a:pt x="94941" y="40791"/>
                    <a:pt x="94631" y="40791"/>
                  </a:cubicBezTo>
                  <a:cubicBezTo>
                    <a:pt x="94310" y="40791"/>
                    <a:pt x="94060" y="40541"/>
                    <a:pt x="94060" y="40231"/>
                  </a:cubicBezTo>
                  <a:cubicBezTo>
                    <a:pt x="94071" y="39922"/>
                    <a:pt x="94310" y="39660"/>
                    <a:pt x="94631" y="39660"/>
                  </a:cubicBezTo>
                  <a:close/>
                  <a:moveTo>
                    <a:pt x="98346" y="39660"/>
                  </a:moveTo>
                  <a:cubicBezTo>
                    <a:pt x="98655" y="39660"/>
                    <a:pt x="98905" y="39922"/>
                    <a:pt x="98905" y="40231"/>
                  </a:cubicBezTo>
                  <a:cubicBezTo>
                    <a:pt x="98905" y="40541"/>
                    <a:pt x="98655" y="40791"/>
                    <a:pt x="98346" y="40791"/>
                  </a:cubicBezTo>
                  <a:cubicBezTo>
                    <a:pt x="98036" y="40791"/>
                    <a:pt x="97786" y="40541"/>
                    <a:pt x="97786" y="40231"/>
                  </a:cubicBezTo>
                  <a:cubicBezTo>
                    <a:pt x="97798" y="39898"/>
                    <a:pt x="98036" y="39660"/>
                    <a:pt x="98346" y="39660"/>
                  </a:cubicBezTo>
                  <a:close/>
                  <a:moveTo>
                    <a:pt x="102084" y="39660"/>
                  </a:moveTo>
                  <a:cubicBezTo>
                    <a:pt x="102382" y="39660"/>
                    <a:pt x="102644" y="39922"/>
                    <a:pt x="102644" y="40231"/>
                  </a:cubicBezTo>
                  <a:cubicBezTo>
                    <a:pt x="102644" y="40529"/>
                    <a:pt x="102394" y="40791"/>
                    <a:pt x="102084" y="40791"/>
                  </a:cubicBezTo>
                  <a:cubicBezTo>
                    <a:pt x="101787" y="40791"/>
                    <a:pt x="101513" y="40541"/>
                    <a:pt x="101513" y="40231"/>
                  </a:cubicBezTo>
                  <a:cubicBezTo>
                    <a:pt x="101513" y="39922"/>
                    <a:pt x="101775" y="39660"/>
                    <a:pt x="102084" y="39660"/>
                  </a:cubicBezTo>
                  <a:close/>
                  <a:moveTo>
                    <a:pt x="105799" y="39660"/>
                  </a:moveTo>
                  <a:cubicBezTo>
                    <a:pt x="106121" y="39660"/>
                    <a:pt x="106371" y="39922"/>
                    <a:pt x="106371" y="40231"/>
                  </a:cubicBezTo>
                  <a:cubicBezTo>
                    <a:pt x="106371" y="40541"/>
                    <a:pt x="106109" y="40791"/>
                    <a:pt x="105799" y="40791"/>
                  </a:cubicBezTo>
                  <a:cubicBezTo>
                    <a:pt x="105490" y="40791"/>
                    <a:pt x="105239" y="40541"/>
                    <a:pt x="105239" y="40231"/>
                  </a:cubicBezTo>
                  <a:cubicBezTo>
                    <a:pt x="105251" y="39898"/>
                    <a:pt x="105490" y="39660"/>
                    <a:pt x="105799" y="39660"/>
                  </a:cubicBezTo>
                  <a:close/>
                  <a:moveTo>
                    <a:pt x="109538" y="39660"/>
                  </a:moveTo>
                  <a:cubicBezTo>
                    <a:pt x="109835" y="39660"/>
                    <a:pt x="110109" y="39922"/>
                    <a:pt x="110109" y="40231"/>
                  </a:cubicBezTo>
                  <a:cubicBezTo>
                    <a:pt x="110109" y="40529"/>
                    <a:pt x="109847" y="40791"/>
                    <a:pt x="109538" y="40791"/>
                  </a:cubicBezTo>
                  <a:cubicBezTo>
                    <a:pt x="109228" y="40791"/>
                    <a:pt x="108978" y="40541"/>
                    <a:pt x="108978" y="40231"/>
                  </a:cubicBezTo>
                  <a:cubicBezTo>
                    <a:pt x="108978" y="39922"/>
                    <a:pt x="109228" y="39660"/>
                    <a:pt x="109538" y="39660"/>
                  </a:cubicBezTo>
                  <a:close/>
                  <a:moveTo>
                    <a:pt x="113264" y="39660"/>
                  </a:moveTo>
                  <a:cubicBezTo>
                    <a:pt x="113574" y="39660"/>
                    <a:pt x="113824" y="39922"/>
                    <a:pt x="113824" y="40231"/>
                  </a:cubicBezTo>
                  <a:cubicBezTo>
                    <a:pt x="113824" y="40541"/>
                    <a:pt x="113574" y="40791"/>
                    <a:pt x="113264" y="40791"/>
                  </a:cubicBezTo>
                  <a:cubicBezTo>
                    <a:pt x="112943" y="40791"/>
                    <a:pt x="112693" y="40541"/>
                    <a:pt x="112693" y="40231"/>
                  </a:cubicBezTo>
                  <a:cubicBezTo>
                    <a:pt x="112705" y="39898"/>
                    <a:pt x="112943" y="39660"/>
                    <a:pt x="113264" y="39660"/>
                  </a:cubicBezTo>
                  <a:close/>
                  <a:moveTo>
                    <a:pt x="116991" y="39660"/>
                  </a:moveTo>
                  <a:cubicBezTo>
                    <a:pt x="117289" y="39660"/>
                    <a:pt x="117562" y="39922"/>
                    <a:pt x="117562" y="40231"/>
                  </a:cubicBezTo>
                  <a:cubicBezTo>
                    <a:pt x="117562" y="40529"/>
                    <a:pt x="117312" y="40791"/>
                    <a:pt x="116991" y="40791"/>
                  </a:cubicBezTo>
                  <a:cubicBezTo>
                    <a:pt x="116681" y="40791"/>
                    <a:pt x="116431" y="40541"/>
                    <a:pt x="116431" y="40231"/>
                  </a:cubicBezTo>
                  <a:cubicBezTo>
                    <a:pt x="116431" y="39922"/>
                    <a:pt x="116681" y="39660"/>
                    <a:pt x="116991" y="39660"/>
                  </a:cubicBezTo>
                  <a:close/>
                  <a:moveTo>
                    <a:pt x="120718" y="39660"/>
                  </a:moveTo>
                  <a:cubicBezTo>
                    <a:pt x="121027" y="39660"/>
                    <a:pt x="121277" y="39922"/>
                    <a:pt x="121277" y="40231"/>
                  </a:cubicBezTo>
                  <a:cubicBezTo>
                    <a:pt x="121277" y="40541"/>
                    <a:pt x="121027" y="40791"/>
                    <a:pt x="120718" y="40791"/>
                  </a:cubicBezTo>
                  <a:cubicBezTo>
                    <a:pt x="120408" y="40791"/>
                    <a:pt x="120146" y="40541"/>
                    <a:pt x="120146" y="40231"/>
                  </a:cubicBezTo>
                  <a:cubicBezTo>
                    <a:pt x="120170" y="39898"/>
                    <a:pt x="120420" y="39660"/>
                    <a:pt x="120718" y="39660"/>
                  </a:cubicBezTo>
                  <a:close/>
                  <a:moveTo>
                    <a:pt x="124456" y="39660"/>
                  </a:moveTo>
                  <a:cubicBezTo>
                    <a:pt x="124754" y="39660"/>
                    <a:pt x="125016" y="39922"/>
                    <a:pt x="125016" y="40231"/>
                  </a:cubicBezTo>
                  <a:cubicBezTo>
                    <a:pt x="125016" y="40529"/>
                    <a:pt x="124766" y="40791"/>
                    <a:pt x="124456" y="40791"/>
                  </a:cubicBezTo>
                  <a:cubicBezTo>
                    <a:pt x="124135" y="40791"/>
                    <a:pt x="123885" y="40541"/>
                    <a:pt x="123885" y="40231"/>
                  </a:cubicBezTo>
                  <a:cubicBezTo>
                    <a:pt x="123885" y="39922"/>
                    <a:pt x="124135" y="39660"/>
                    <a:pt x="124456" y="39660"/>
                  </a:cubicBezTo>
                  <a:close/>
                  <a:moveTo>
                    <a:pt x="128171" y="39660"/>
                  </a:moveTo>
                  <a:cubicBezTo>
                    <a:pt x="128480" y="39660"/>
                    <a:pt x="128742" y="39922"/>
                    <a:pt x="128742" y="40231"/>
                  </a:cubicBezTo>
                  <a:cubicBezTo>
                    <a:pt x="128742" y="40541"/>
                    <a:pt x="128480" y="40791"/>
                    <a:pt x="128171" y="40791"/>
                  </a:cubicBezTo>
                  <a:cubicBezTo>
                    <a:pt x="127861" y="40791"/>
                    <a:pt x="127611" y="40541"/>
                    <a:pt x="127611" y="40231"/>
                  </a:cubicBezTo>
                  <a:cubicBezTo>
                    <a:pt x="127611" y="39898"/>
                    <a:pt x="127861" y="39660"/>
                    <a:pt x="128171" y="39660"/>
                  </a:cubicBezTo>
                  <a:close/>
                  <a:moveTo>
                    <a:pt x="131898" y="39660"/>
                  </a:moveTo>
                  <a:cubicBezTo>
                    <a:pt x="132195" y="39660"/>
                    <a:pt x="132457" y="39922"/>
                    <a:pt x="132457" y="40231"/>
                  </a:cubicBezTo>
                  <a:cubicBezTo>
                    <a:pt x="132457" y="40529"/>
                    <a:pt x="132207" y="40791"/>
                    <a:pt x="131898" y="40791"/>
                  </a:cubicBezTo>
                  <a:cubicBezTo>
                    <a:pt x="131600" y="40791"/>
                    <a:pt x="131326" y="40541"/>
                    <a:pt x="131326" y="40231"/>
                  </a:cubicBezTo>
                  <a:cubicBezTo>
                    <a:pt x="131338" y="39922"/>
                    <a:pt x="131576" y="39660"/>
                    <a:pt x="131898" y="39660"/>
                  </a:cubicBezTo>
                  <a:close/>
                  <a:moveTo>
                    <a:pt x="135624" y="39660"/>
                  </a:moveTo>
                  <a:cubicBezTo>
                    <a:pt x="135946" y="39660"/>
                    <a:pt x="136196" y="39922"/>
                    <a:pt x="136196" y="40231"/>
                  </a:cubicBezTo>
                  <a:cubicBezTo>
                    <a:pt x="136196" y="40541"/>
                    <a:pt x="135934" y="40791"/>
                    <a:pt x="135624" y="40791"/>
                  </a:cubicBezTo>
                  <a:cubicBezTo>
                    <a:pt x="135315" y="40791"/>
                    <a:pt x="135065" y="40541"/>
                    <a:pt x="135065" y="40231"/>
                  </a:cubicBezTo>
                  <a:cubicBezTo>
                    <a:pt x="135065" y="39898"/>
                    <a:pt x="135315" y="39660"/>
                    <a:pt x="135624" y="39660"/>
                  </a:cubicBezTo>
                  <a:close/>
                  <a:moveTo>
                    <a:pt x="139351" y="39660"/>
                  </a:moveTo>
                  <a:cubicBezTo>
                    <a:pt x="139649" y="39660"/>
                    <a:pt x="139910" y="39922"/>
                    <a:pt x="139910" y="40231"/>
                  </a:cubicBezTo>
                  <a:cubicBezTo>
                    <a:pt x="139910" y="40529"/>
                    <a:pt x="139660" y="40791"/>
                    <a:pt x="139351" y="40791"/>
                  </a:cubicBezTo>
                  <a:cubicBezTo>
                    <a:pt x="139053" y="40791"/>
                    <a:pt x="138779" y="40541"/>
                    <a:pt x="138779" y="40231"/>
                  </a:cubicBezTo>
                  <a:cubicBezTo>
                    <a:pt x="138803" y="39922"/>
                    <a:pt x="139041" y="39660"/>
                    <a:pt x="139351" y="39660"/>
                  </a:cubicBezTo>
                  <a:close/>
                  <a:moveTo>
                    <a:pt x="143089" y="39660"/>
                  </a:moveTo>
                  <a:cubicBezTo>
                    <a:pt x="143399" y="39660"/>
                    <a:pt x="143649" y="39922"/>
                    <a:pt x="143649" y="40231"/>
                  </a:cubicBezTo>
                  <a:cubicBezTo>
                    <a:pt x="143649" y="40541"/>
                    <a:pt x="143399" y="40791"/>
                    <a:pt x="143089" y="40791"/>
                  </a:cubicBezTo>
                  <a:cubicBezTo>
                    <a:pt x="142768" y="40791"/>
                    <a:pt x="142518" y="40541"/>
                    <a:pt x="142518" y="40231"/>
                  </a:cubicBezTo>
                  <a:cubicBezTo>
                    <a:pt x="142518" y="39898"/>
                    <a:pt x="142768" y="39660"/>
                    <a:pt x="143089" y="39660"/>
                  </a:cubicBezTo>
                  <a:close/>
                  <a:moveTo>
                    <a:pt x="146804" y="39660"/>
                  </a:moveTo>
                  <a:cubicBezTo>
                    <a:pt x="147102" y="39660"/>
                    <a:pt x="147376" y="39922"/>
                    <a:pt x="147376" y="40231"/>
                  </a:cubicBezTo>
                  <a:cubicBezTo>
                    <a:pt x="147376" y="40529"/>
                    <a:pt x="147114" y="40791"/>
                    <a:pt x="146804" y="40791"/>
                  </a:cubicBezTo>
                  <a:cubicBezTo>
                    <a:pt x="146495" y="40791"/>
                    <a:pt x="146245" y="40541"/>
                    <a:pt x="146245" y="40231"/>
                  </a:cubicBezTo>
                  <a:cubicBezTo>
                    <a:pt x="146257" y="39922"/>
                    <a:pt x="146495" y="39660"/>
                    <a:pt x="146804" y="39660"/>
                  </a:cubicBezTo>
                  <a:close/>
                  <a:moveTo>
                    <a:pt x="3405" y="41529"/>
                  </a:moveTo>
                  <a:cubicBezTo>
                    <a:pt x="3703" y="41529"/>
                    <a:pt x="3977" y="41779"/>
                    <a:pt x="3977" y="42089"/>
                  </a:cubicBezTo>
                  <a:cubicBezTo>
                    <a:pt x="3977" y="42386"/>
                    <a:pt x="3727" y="42660"/>
                    <a:pt x="3405" y="42660"/>
                  </a:cubicBezTo>
                  <a:cubicBezTo>
                    <a:pt x="3096" y="42660"/>
                    <a:pt x="2846" y="42398"/>
                    <a:pt x="2846" y="42089"/>
                  </a:cubicBezTo>
                  <a:cubicBezTo>
                    <a:pt x="2858" y="41779"/>
                    <a:pt x="3096" y="41529"/>
                    <a:pt x="3405" y="41529"/>
                  </a:cubicBezTo>
                  <a:close/>
                  <a:moveTo>
                    <a:pt x="7132" y="41529"/>
                  </a:moveTo>
                  <a:cubicBezTo>
                    <a:pt x="7430" y="41529"/>
                    <a:pt x="7692" y="41779"/>
                    <a:pt x="7692" y="42089"/>
                  </a:cubicBezTo>
                  <a:cubicBezTo>
                    <a:pt x="7692" y="42386"/>
                    <a:pt x="7442" y="42660"/>
                    <a:pt x="7132" y="42660"/>
                  </a:cubicBezTo>
                  <a:cubicBezTo>
                    <a:pt x="6834" y="42660"/>
                    <a:pt x="6560" y="42398"/>
                    <a:pt x="6560" y="42089"/>
                  </a:cubicBezTo>
                  <a:cubicBezTo>
                    <a:pt x="6584" y="41779"/>
                    <a:pt x="6822" y="41529"/>
                    <a:pt x="7132" y="41529"/>
                  </a:cubicBezTo>
                  <a:close/>
                  <a:moveTo>
                    <a:pt x="10871" y="41529"/>
                  </a:moveTo>
                  <a:cubicBezTo>
                    <a:pt x="11168" y="41529"/>
                    <a:pt x="11430" y="41779"/>
                    <a:pt x="11430" y="42089"/>
                  </a:cubicBezTo>
                  <a:cubicBezTo>
                    <a:pt x="11430" y="42386"/>
                    <a:pt x="11180" y="42660"/>
                    <a:pt x="10871" y="42660"/>
                  </a:cubicBezTo>
                  <a:cubicBezTo>
                    <a:pt x="10573" y="42660"/>
                    <a:pt x="10299" y="42398"/>
                    <a:pt x="10299" y="42089"/>
                  </a:cubicBezTo>
                  <a:cubicBezTo>
                    <a:pt x="10299" y="41779"/>
                    <a:pt x="10549" y="41529"/>
                    <a:pt x="10871" y="41529"/>
                  </a:cubicBezTo>
                  <a:close/>
                  <a:moveTo>
                    <a:pt x="14585" y="41529"/>
                  </a:moveTo>
                  <a:cubicBezTo>
                    <a:pt x="14883" y="41529"/>
                    <a:pt x="15157" y="41779"/>
                    <a:pt x="15157" y="42089"/>
                  </a:cubicBezTo>
                  <a:cubicBezTo>
                    <a:pt x="15157" y="42386"/>
                    <a:pt x="14895" y="42660"/>
                    <a:pt x="14585" y="42660"/>
                  </a:cubicBezTo>
                  <a:cubicBezTo>
                    <a:pt x="14288" y="42660"/>
                    <a:pt x="14014" y="42398"/>
                    <a:pt x="14014" y="42089"/>
                  </a:cubicBezTo>
                  <a:cubicBezTo>
                    <a:pt x="14038" y="41779"/>
                    <a:pt x="14276" y="41529"/>
                    <a:pt x="14585" y="41529"/>
                  </a:cubicBezTo>
                  <a:close/>
                  <a:moveTo>
                    <a:pt x="18324" y="41529"/>
                  </a:moveTo>
                  <a:cubicBezTo>
                    <a:pt x="18622" y="41529"/>
                    <a:pt x="18883" y="41779"/>
                    <a:pt x="18883" y="42089"/>
                  </a:cubicBezTo>
                  <a:cubicBezTo>
                    <a:pt x="18883" y="42386"/>
                    <a:pt x="18633" y="42660"/>
                    <a:pt x="18324" y="42660"/>
                  </a:cubicBezTo>
                  <a:cubicBezTo>
                    <a:pt x="18026" y="42660"/>
                    <a:pt x="17752" y="42398"/>
                    <a:pt x="17752" y="42089"/>
                  </a:cubicBezTo>
                  <a:cubicBezTo>
                    <a:pt x="17752" y="41779"/>
                    <a:pt x="18014" y="41529"/>
                    <a:pt x="18324" y="41529"/>
                  </a:cubicBezTo>
                  <a:close/>
                  <a:moveTo>
                    <a:pt x="22039" y="41529"/>
                  </a:moveTo>
                  <a:cubicBezTo>
                    <a:pt x="22336" y="41529"/>
                    <a:pt x="22610" y="41779"/>
                    <a:pt x="22610" y="42089"/>
                  </a:cubicBezTo>
                  <a:cubicBezTo>
                    <a:pt x="22610" y="42386"/>
                    <a:pt x="22360" y="42660"/>
                    <a:pt x="22039" y="42660"/>
                  </a:cubicBezTo>
                  <a:cubicBezTo>
                    <a:pt x="21729" y="42660"/>
                    <a:pt x="21479" y="42398"/>
                    <a:pt x="21479" y="42089"/>
                  </a:cubicBezTo>
                  <a:cubicBezTo>
                    <a:pt x="21491" y="41779"/>
                    <a:pt x="21729" y="41529"/>
                    <a:pt x="22039" y="41529"/>
                  </a:cubicBezTo>
                  <a:close/>
                  <a:moveTo>
                    <a:pt x="25777" y="41529"/>
                  </a:moveTo>
                  <a:cubicBezTo>
                    <a:pt x="26075" y="41529"/>
                    <a:pt x="26349" y="41779"/>
                    <a:pt x="26349" y="42089"/>
                  </a:cubicBezTo>
                  <a:cubicBezTo>
                    <a:pt x="26349" y="42386"/>
                    <a:pt x="26087" y="42660"/>
                    <a:pt x="25777" y="42660"/>
                  </a:cubicBezTo>
                  <a:cubicBezTo>
                    <a:pt x="25468" y="42660"/>
                    <a:pt x="25206" y="42398"/>
                    <a:pt x="25206" y="42089"/>
                  </a:cubicBezTo>
                  <a:cubicBezTo>
                    <a:pt x="25218" y="41779"/>
                    <a:pt x="25468" y="41529"/>
                    <a:pt x="25777" y="41529"/>
                  </a:cubicBezTo>
                  <a:close/>
                  <a:moveTo>
                    <a:pt x="29504" y="41529"/>
                  </a:moveTo>
                  <a:cubicBezTo>
                    <a:pt x="29801" y="41529"/>
                    <a:pt x="30063" y="41779"/>
                    <a:pt x="30063" y="42089"/>
                  </a:cubicBezTo>
                  <a:cubicBezTo>
                    <a:pt x="30063" y="42386"/>
                    <a:pt x="29813" y="42660"/>
                    <a:pt x="29504" y="42660"/>
                  </a:cubicBezTo>
                  <a:cubicBezTo>
                    <a:pt x="29182" y="42660"/>
                    <a:pt x="28932" y="42398"/>
                    <a:pt x="28932" y="42089"/>
                  </a:cubicBezTo>
                  <a:cubicBezTo>
                    <a:pt x="28944" y="41779"/>
                    <a:pt x="29182" y="41529"/>
                    <a:pt x="29504" y="41529"/>
                  </a:cubicBezTo>
                  <a:close/>
                  <a:moveTo>
                    <a:pt x="33230" y="41529"/>
                  </a:moveTo>
                  <a:cubicBezTo>
                    <a:pt x="33528" y="41529"/>
                    <a:pt x="33802" y="41779"/>
                    <a:pt x="33802" y="42089"/>
                  </a:cubicBezTo>
                  <a:cubicBezTo>
                    <a:pt x="33802" y="42386"/>
                    <a:pt x="33552" y="42660"/>
                    <a:pt x="33230" y="42660"/>
                  </a:cubicBezTo>
                  <a:cubicBezTo>
                    <a:pt x="32921" y="42660"/>
                    <a:pt x="32671" y="42398"/>
                    <a:pt x="32671" y="42089"/>
                  </a:cubicBezTo>
                  <a:cubicBezTo>
                    <a:pt x="32671" y="41779"/>
                    <a:pt x="32921" y="41529"/>
                    <a:pt x="33230" y="41529"/>
                  </a:cubicBezTo>
                  <a:close/>
                  <a:moveTo>
                    <a:pt x="36957" y="41529"/>
                  </a:moveTo>
                  <a:cubicBezTo>
                    <a:pt x="37255" y="41529"/>
                    <a:pt x="37517" y="41779"/>
                    <a:pt x="37517" y="42089"/>
                  </a:cubicBezTo>
                  <a:cubicBezTo>
                    <a:pt x="37517" y="42386"/>
                    <a:pt x="37267" y="42660"/>
                    <a:pt x="36957" y="42660"/>
                  </a:cubicBezTo>
                  <a:cubicBezTo>
                    <a:pt x="36648" y="42660"/>
                    <a:pt x="36386" y="42398"/>
                    <a:pt x="36386" y="42089"/>
                  </a:cubicBezTo>
                  <a:cubicBezTo>
                    <a:pt x="36409" y="41779"/>
                    <a:pt x="36648" y="41529"/>
                    <a:pt x="36957" y="41529"/>
                  </a:cubicBezTo>
                  <a:close/>
                  <a:moveTo>
                    <a:pt x="40672" y="41529"/>
                  </a:moveTo>
                  <a:cubicBezTo>
                    <a:pt x="40970" y="41529"/>
                    <a:pt x="41243" y="41779"/>
                    <a:pt x="41243" y="42089"/>
                  </a:cubicBezTo>
                  <a:cubicBezTo>
                    <a:pt x="41243" y="42386"/>
                    <a:pt x="40993" y="42660"/>
                    <a:pt x="40672" y="42660"/>
                  </a:cubicBezTo>
                  <a:cubicBezTo>
                    <a:pt x="40374" y="42660"/>
                    <a:pt x="40112" y="42398"/>
                    <a:pt x="40112" y="42089"/>
                  </a:cubicBezTo>
                  <a:cubicBezTo>
                    <a:pt x="40124" y="41779"/>
                    <a:pt x="40362" y="41529"/>
                    <a:pt x="40672" y="41529"/>
                  </a:cubicBezTo>
                  <a:close/>
                  <a:moveTo>
                    <a:pt x="44410" y="41529"/>
                  </a:moveTo>
                  <a:cubicBezTo>
                    <a:pt x="44708" y="41529"/>
                    <a:pt x="44982" y="41779"/>
                    <a:pt x="44982" y="42089"/>
                  </a:cubicBezTo>
                  <a:cubicBezTo>
                    <a:pt x="44982" y="42386"/>
                    <a:pt x="44720" y="42660"/>
                    <a:pt x="44410" y="42660"/>
                  </a:cubicBezTo>
                  <a:cubicBezTo>
                    <a:pt x="44113" y="42660"/>
                    <a:pt x="43851" y="42398"/>
                    <a:pt x="43851" y="42089"/>
                  </a:cubicBezTo>
                  <a:cubicBezTo>
                    <a:pt x="43851" y="41779"/>
                    <a:pt x="44101" y="41529"/>
                    <a:pt x="44410" y="41529"/>
                  </a:cubicBezTo>
                  <a:close/>
                  <a:moveTo>
                    <a:pt x="48137" y="41529"/>
                  </a:moveTo>
                  <a:cubicBezTo>
                    <a:pt x="48435" y="41529"/>
                    <a:pt x="48697" y="41779"/>
                    <a:pt x="48697" y="42089"/>
                  </a:cubicBezTo>
                  <a:cubicBezTo>
                    <a:pt x="48697" y="42386"/>
                    <a:pt x="48447" y="42660"/>
                    <a:pt x="48137" y="42660"/>
                  </a:cubicBezTo>
                  <a:cubicBezTo>
                    <a:pt x="47839" y="42660"/>
                    <a:pt x="47566" y="42398"/>
                    <a:pt x="47566" y="42089"/>
                  </a:cubicBezTo>
                  <a:cubicBezTo>
                    <a:pt x="47578" y="41779"/>
                    <a:pt x="47839" y="41529"/>
                    <a:pt x="48137" y="41529"/>
                  </a:cubicBezTo>
                  <a:close/>
                  <a:moveTo>
                    <a:pt x="51864" y="41529"/>
                  </a:moveTo>
                  <a:cubicBezTo>
                    <a:pt x="52161" y="41529"/>
                    <a:pt x="52435" y="41779"/>
                    <a:pt x="52435" y="42089"/>
                  </a:cubicBezTo>
                  <a:cubicBezTo>
                    <a:pt x="52435" y="42386"/>
                    <a:pt x="52185" y="42660"/>
                    <a:pt x="51864" y="42660"/>
                  </a:cubicBezTo>
                  <a:cubicBezTo>
                    <a:pt x="51566" y="42660"/>
                    <a:pt x="51304" y="42398"/>
                    <a:pt x="51304" y="42089"/>
                  </a:cubicBezTo>
                  <a:cubicBezTo>
                    <a:pt x="51304" y="41779"/>
                    <a:pt x="51554" y="41529"/>
                    <a:pt x="51864" y="41529"/>
                  </a:cubicBezTo>
                  <a:close/>
                  <a:moveTo>
                    <a:pt x="55602" y="41529"/>
                  </a:moveTo>
                  <a:cubicBezTo>
                    <a:pt x="55900" y="41529"/>
                    <a:pt x="56174" y="41779"/>
                    <a:pt x="56174" y="42089"/>
                  </a:cubicBezTo>
                  <a:cubicBezTo>
                    <a:pt x="56174" y="42386"/>
                    <a:pt x="55912" y="42660"/>
                    <a:pt x="55602" y="42660"/>
                  </a:cubicBezTo>
                  <a:cubicBezTo>
                    <a:pt x="55293" y="42660"/>
                    <a:pt x="55043" y="42398"/>
                    <a:pt x="55043" y="42089"/>
                  </a:cubicBezTo>
                  <a:cubicBezTo>
                    <a:pt x="55043" y="41779"/>
                    <a:pt x="55293" y="41529"/>
                    <a:pt x="55602" y="41529"/>
                  </a:cubicBezTo>
                  <a:close/>
                  <a:moveTo>
                    <a:pt x="59329" y="41529"/>
                  </a:moveTo>
                  <a:cubicBezTo>
                    <a:pt x="59627" y="41529"/>
                    <a:pt x="59889" y="41779"/>
                    <a:pt x="59889" y="42089"/>
                  </a:cubicBezTo>
                  <a:cubicBezTo>
                    <a:pt x="59889" y="42386"/>
                    <a:pt x="59639" y="42660"/>
                    <a:pt x="59329" y="42660"/>
                  </a:cubicBezTo>
                  <a:cubicBezTo>
                    <a:pt x="59008" y="42660"/>
                    <a:pt x="58757" y="42398"/>
                    <a:pt x="58757" y="42089"/>
                  </a:cubicBezTo>
                  <a:cubicBezTo>
                    <a:pt x="58757" y="41779"/>
                    <a:pt x="59008" y="41529"/>
                    <a:pt x="59329" y="41529"/>
                  </a:cubicBezTo>
                  <a:close/>
                  <a:moveTo>
                    <a:pt x="63056" y="41529"/>
                  </a:moveTo>
                  <a:cubicBezTo>
                    <a:pt x="63353" y="41529"/>
                    <a:pt x="63627" y="41779"/>
                    <a:pt x="63627" y="42089"/>
                  </a:cubicBezTo>
                  <a:cubicBezTo>
                    <a:pt x="63627" y="42386"/>
                    <a:pt x="63377" y="42660"/>
                    <a:pt x="63056" y="42660"/>
                  </a:cubicBezTo>
                  <a:cubicBezTo>
                    <a:pt x="62746" y="42660"/>
                    <a:pt x="62496" y="42398"/>
                    <a:pt x="62496" y="42089"/>
                  </a:cubicBezTo>
                  <a:cubicBezTo>
                    <a:pt x="62496" y="41779"/>
                    <a:pt x="62746" y="41529"/>
                    <a:pt x="63056" y="41529"/>
                  </a:cubicBezTo>
                  <a:close/>
                  <a:moveTo>
                    <a:pt x="66782" y="41529"/>
                  </a:moveTo>
                  <a:cubicBezTo>
                    <a:pt x="67080" y="41529"/>
                    <a:pt x="67342" y="41779"/>
                    <a:pt x="67342" y="42089"/>
                  </a:cubicBezTo>
                  <a:cubicBezTo>
                    <a:pt x="67342" y="42386"/>
                    <a:pt x="67092" y="42660"/>
                    <a:pt x="66782" y="42660"/>
                  </a:cubicBezTo>
                  <a:cubicBezTo>
                    <a:pt x="66473" y="42660"/>
                    <a:pt x="66211" y="42398"/>
                    <a:pt x="66211" y="42089"/>
                  </a:cubicBezTo>
                  <a:cubicBezTo>
                    <a:pt x="66235" y="41779"/>
                    <a:pt x="66473" y="41529"/>
                    <a:pt x="66782" y="41529"/>
                  </a:cubicBezTo>
                  <a:close/>
                  <a:moveTo>
                    <a:pt x="70509" y="41529"/>
                  </a:moveTo>
                  <a:cubicBezTo>
                    <a:pt x="70807" y="41529"/>
                    <a:pt x="71080" y="41779"/>
                    <a:pt x="71080" y="42089"/>
                  </a:cubicBezTo>
                  <a:cubicBezTo>
                    <a:pt x="71080" y="42386"/>
                    <a:pt x="70830" y="42660"/>
                    <a:pt x="70509" y="42660"/>
                  </a:cubicBezTo>
                  <a:cubicBezTo>
                    <a:pt x="70199" y="42660"/>
                    <a:pt x="69949" y="42398"/>
                    <a:pt x="69949" y="42089"/>
                  </a:cubicBezTo>
                  <a:cubicBezTo>
                    <a:pt x="69949" y="41779"/>
                    <a:pt x="70199" y="41529"/>
                    <a:pt x="70509" y="41529"/>
                  </a:cubicBezTo>
                  <a:close/>
                  <a:moveTo>
                    <a:pt x="74236" y="41529"/>
                  </a:moveTo>
                  <a:cubicBezTo>
                    <a:pt x="74533" y="41529"/>
                    <a:pt x="74795" y="41779"/>
                    <a:pt x="74795" y="42089"/>
                  </a:cubicBezTo>
                  <a:cubicBezTo>
                    <a:pt x="74795" y="42386"/>
                    <a:pt x="74545" y="42660"/>
                    <a:pt x="74236" y="42660"/>
                  </a:cubicBezTo>
                  <a:cubicBezTo>
                    <a:pt x="73938" y="42660"/>
                    <a:pt x="73676" y="42398"/>
                    <a:pt x="73676" y="42089"/>
                  </a:cubicBezTo>
                  <a:cubicBezTo>
                    <a:pt x="73676" y="41779"/>
                    <a:pt x="73926" y="41529"/>
                    <a:pt x="74236" y="41529"/>
                  </a:cubicBezTo>
                  <a:close/>
                  <a:moveTo>
                    <a:pt x="77855" y="41529"/>
                  </a:moveTo>
                  <a:cubicBezTo>
                    <a:pt x="78153" y="41529"/>
                    <a:pt x="78415" y="41779"/>
                    <a:pt x="78415" y="42089"/>
                  </a:cubicBezTo>
                  <a:cubicBezTo>
                    <a:pt x="78415" y="42386"/>
                    <a:pt x="78165" y="42660"/>
                    <a:pt x="77855" y="42660"/>
                  </a:cubicBezTo>
                  <a:cubicBezTo>
                    <a:pt x="77546" y="42660"/>
                    <a:pt x="77284" y="42398"/>
                    <a:pt x="77284" y="42089"/>
                  </a:cubicBezTo>
                  <a:cubicBezTo>
                    <a:pt x="77284" y="41779"/>
                    <a:pt x="77546" y="41529"/>
                    <a:pt x="77855" y="41529"/>
                  </a:cubicBezTo>
                  <a:close/>
                  <a:moveTo>
                    <a:pt x="81570" y="41529"/>
                  </a:moveTo>
                  <a:cubicBezTo>
                    <a:pt x="81868" y="41529"/>
                    <a:pt x="82141" y="41779"/>
                    <a:pt x="82141" y="42089"/>
                  </a:cubicBezTo>
                  <a:cubicBezTo>
                    <a:pt x="82141" y="42386"/>
                    <a:pt x="81879" y="42660"/>
                    <a:pt x="81570" y="42660"/>
                  </a:cubicBezTo>
                  <a:cubicBezTo>
                    <a:pt x="81260" y="42660"/>
                    <a:pt x="81010" y="42398"/>
                    <a:pt x="81010" y="42089"/>
                  </a:cubicBezTo>
                  <a:cubicBezTo>
                    <a:pt x="81022" y="41779"/>
                    <a:pt x="81260" y="41529"/>
                    <a:pt x="81570" y="41529"/>
                  </a:cubicBezTo>
                  <a:close/>
                  <a:moveTo>
                    <a:pt x="85308" y="41529"/>
                  </a:moveTo>
                  <a:cubicBezTo>
                    <a:pt x="85606" y="41529"/>
                    <a:pt x="85880" y="41779"/>
                    <a:pt x="85880" y="42089"/>
                  </a:cubicBezTo>
                  <a:cubicBezTo>
                    <a:pt x="85880" y="42386"/>
                    <a:pt x="85618" y="42660"/>
                    <a:pt x="85308" y="42660"/>
                  </a:cubicBezTo>
                  <a:cubicBezTo>
                    <a:pt x="84999" y="42660"/>
                    <a:pt x="84749" y="42398"/>
                    <a:pt x="84749" y="42089"/>
                  </a:cubicBezTo>
                  <a:cubicBezTo>
                    <a:pt x="84749" y="41779"/>
                    <a:pt x="84999" y="41529"/>
                    <a:pt x="85308" y="41529"/>
                  </a:cubicBezTo>
                  <a:close/>
                  <a:moveTo>
                    <a:pt x="89035" y="41529"/>
                  </a:moveTo>
                  <a:cubicBezTo>
                    <a:pt x="89333" y="41529"/>
                    <a:pt x="89595" y="41779"/>
                    <a:pt x="89595" y="42089"/>
                  </a:cubicBezTo>
                  <a:cubicBezTo>
                    <a:pt x="89595" y="42386"/>
                    <a:pt x="89345" y="42660"/>
                    <a:pt x="89035" y="42660"/>
                  </a:cubicBezTo>
                  <a:cubicBezTo>
                    <a:pt x="88714" y="42660"/>
                    <a:pt x="88464" y="42398"/>
                    <a:pt x="88464" y="42089"/>
                  </a:cubicBezTo>
                  <a:cubicBezTo>
                    <a:pt x="88475" y="41779"/>
                    <a:pt x="88714" y="41529"/>
                    <a:pt x="89035" y="41529"/>
                  </a:cubicBezTo>
                  <a:close/>
                  <a:moveTo>
                    <a:pt x="92762" y="41529"/>
                  </a:moveTo>
                  <a:cubicBezTo>
                    <a:pt x="93059" y="41529"/>
                    <a:pt x="93333" y="41779"/>
                    <a:pt x="93333" y="42089"/>
                  </a:cubicBezTo>
                  <a:cubicBezTo>
                    <a:pt x="93333" y="42386"/>
                    <a:pt x="93071" y="42660"/>
                    <a:pt x="92762" y="42660"/>
                  </a:cubicBezTo>
                  <a:cubicBezTo>
                    <a:pt x="92452" y="42660"/>
                    <a:pt x="92202" y="42398"/>
                    <a:pt x="92202" y="42089"/>
                  </a:cubicBezTo>
                  <a:cubicBezTo>
                    <a:pt x="92202" y="41779"/>
                    <a:pt x="92452" y="41529"/>
                    <a:pt x="92762" y="41529"/>
                  </a:cubicBezTo>
                  <a:close/>
                  <a:moveTo>
                    <a:pt x="96488" y="41529"/>
                  </a:moveTo>
                  <a:cubicBezTo>
                    <a:pt x="96786" y="41529"/>
                    <a:pt x="97048" y="41779"/>
                    <a:pt x="97048" y="42089"/>
                  </a:cubicBezTo>
                  <a:cubicBezTo>
                    <a:pt x="97048" y="42386"/>
                    <a:pt x="96798" y="42660"/>
                    <a:pt x="96488" y="42660"/>
                  </a:cubicBezTo>
                  <a:cubicBezTo>
                    <a:pt x="96191" y="42660"/>
                    <a:pt x="95917" y="42398"/>
                    <a:pt x="95917" y="42089"/>
                  </a:cubicBezTo>
                  <a:cubicBezTo>
                    <a:pt x="95917" y="41779"/>
                    <a:pt x="96179" y="41529"/>
                    <a:pt x="96488" y="41529"/>
                  </a:cubicBezTo>
                  <a:close/>
                  <a:moveTo>
                    <a:pt x="100203" y="41529"/>
                  </a:moveTo>
                  <a:cubicBezTo>
                    <a:pt x="100501" y="41529"/>
                    <a:pt x="100775" y="41779"/>
                    <a:pt x="100775" y="42089"/>
                  </a:cubicBezTo>
                  <a:cubicBezTo>
                    <a:pt x="100775" y="42386"/>
                    <a:pt x="100513" y="42660"/>
                    <a:pt x="100203" y="42660"/>
                  </a:cubicBezTo>
                  <a:cubicBezTo>
                    <a:pt x="99905" y="42660"/>
                    <a:pt x="99644" y="42398"/>
                    <a:pt x="99644" y="42089"/>
                  </a:cubicBezTo>
                  <a:cubicBezTo>
                    <a:pt x="99655" y="41779"/>
                    <a:pt x="99894" y="41529"/>
                    <a:pt x="100203" y="41529"/>
                  </a:cubicBezTo>
                  <a:close/>
                  <a:moveTo>
                    <a:pt x="103942" y="41529"/>
                  </a:moveTo>
                  <a:cubicBezTo>
                    <a:pt x="104239" y="41529"/>
                    <a:pt x="104513" y="41779"/>
                    <a:pt x="104513" y="42089"/>
                  </a:cubicBezTo>
                  <a:cubicBezTo>
                    <a:pt x="104513" y="42386"/>
                    <a:pt x="104251" y="42660"/>
                    <a:pt x="103942" y="42660"/>
                  </a:cubicBezTo>
                  <a:cubicBezTo>
                    <a:pt x="103644" y="42660"/>
                    <a:pt x="103382" y="42398"/>
                    <a:pt x="103382" y="42089"/>
                  </a:cubicBezTo>
                  <a:cubicBezTo>
                    <a:pt x="103382" y="41779"/>
                    <a:pt x="103632" y="41529"/>
                    <a:pt x="103942" y="41529"/>
                  </a:cubicBezTo>
                  <a:close/>
                  <a:moveTo>
                    <a:pt x="107668" y="41529"/>
                  </a:moveTo>
                  <a:cubicBezTo>
                    <a:pt x="107966" y="41529"/>
                    <a:pt x="108228" y="41779"/>
                    <a:pt x="108228" y="42089"/>
                  </a:cubicBezTo>
                  <a:cubicBezTo>
                    <a:pt x="108228" y="42386"/>
                    <a:pt x="107978" y="42660"/>
                    <a:pt x="107668" y="42660"/>
                  </a:cubicBezTo>
                  <a:cubicBezTo>
                    <a:pt x="107371" y="42660"/>
                    <a:pt x="107097" y="42398"/>
                    <a:pt x="107097" y="42089"/>
                  </a:cubicBezTo>
                  <a:cubicBezTo>
                    <a:pt x="107109" y="41779"/>
                    <a:pt x="107347" y="41529"/>
                    <a:pt x="107668" y="41529"/>
                  </a:cubicBezTo>
                  <a:close/>
                  <a:moveTo>
                    <a:pt x="111395" y="41529"/>
                  </a:moveTo>
                  <a:cubicBezTo>
                    <a:pt x="111693" y="41529"/>
                    <a:pt x="111967" y="41779"/>
                    <a:pt x="111967" y="42089"/>
                  </a:cubicBezTo>
                  <a:cubicBezTo>
                    <a:pt x="111967" y="42386"/>
                    <a:pt x="111705" y="42660"/>
                    <a:pt x="111395" y="42660"/>
                  </a:cubicBezTo>
                  <a:cubicBezTo>
                    <a:pt x="111085" y="42660"/>
                    <a:pt x="110835" y="42398"/>
                    <a:pt x="110835" y="42089"/>
                  </a:cubicBezTo>
                  <a:cubicBezTo>
                    <a:pt x="110835" y="41779"/>
                    <a:pt x="111085" y="41529"/>
                    <a:pt x="111395" y="41529"/>
                  </a:cubicBezTo>
                  <a:close/>
                  <a:moveTo>
                    <a:pt x="115122" y="41529"/>
                  </a:moveTo>
                  <a:cubicBezTo>
                    <a:pt x="115419" y="41529"/>
                    <a:pt x="115681" y="41779"/>
                    <a:pt x="115681" y="42089"/>
                  </a:cubicBezTo>
                  <a:cubicBezTo>
                    <a:pt x="115681" y="42386"/>
                    <a:pt x="115431" y="42660"/>
                    <a:pt x="115122" y="42660"/>
                  </a:cubicBezTo>
                  <a:cubicBezTo>
                    <a:pt x="114812" y="42660"/>
                    <a:pt x="114550" y="42398"/>
                    <a:pt x="114550" y="42089"/>
                  </a:cubicBezTo>
                  <a:cubicBezTo>
                    <a:pt x="114574" y="41779"/>
                    <a:pt x="114812" y="41529"/>
                    <a:pt x="115122" y="41529"/>
                  </a:cubicBezTo>
                  <a:close/>
                  <a:moveTo>
                    <a:pt x="118860" y="41529"/>
                  </a:moveTo>
                  <a:cubicBezTo>
                    <a:pt x="119158" y="41529"/>
                    <a:pt x="119420" y="41779"/>
                    <a:pt x="119420" y="42089"/>
                  </a:cubicBezTo>
                  <a:cubicBezTo>
                    <a:pt x="119420" y="42386"/>
                    <a:pt x="119170" y="42660"/>
                    <a:pt x="118860" y="42660"/>
                  </a:cubicBezTo>
                  <a:cubicBezTo>
                    <a:pt x="118539" y="42660"/>
                    <a:pt x="118289" y="42398"/>
                    <a:pt x="118289" y="42089"/>
                  </a:cubicBezTo>
                  <a:cubicBezTo>
                    <a:pt x="118289" y="41779"/>
                    <a:pt x="118539" y="41529"/>
                    <a:pt x="118860" y="41529"/>
                  </a:cubicBezTo>
                  <a:close/>
                  <a:moveTo>
                    <a:pt x="122575" y="41529"/>
                  </a:moveTo>
                  <a:cubicBezTo>
                    <a:pt x="122873" y="41529"/>
                    <a:pt x="123146" y="41779"/>
                    <a:pt x="123146" y="42089"/>
                  </a:cubicBezTo>
                  <a:cubicBezTo>
                    <a:pt x="123146" y="42386"/>
                    <a:pt x="122885" y="42660"/>
                    <a:pt x="122575" y="42660"/>
                  </a:cubicBezTo>
                  <a:cubicBezTo>
                    <a:pt x="122265" y="42660"/>
                    <a:pt x="122015" y="42398"/>
                    <a:pt x="122015" y="42089"/>
                  </a:cubicBezTo>
                  <a:cubicBezTo>
                    <a:pt x="122027" y="41779"/>
                    <a:pt x="122277" y="41529"/>
                    <a:pt x="122575" y="41529"/>
                  </a:cubicBezTo>
                  <a:close/>
                  <a:moveTo>
                    <a:pt x="126314" y="41529"/>
                  </a:moveTo>
                  <a:cubicBezTo>
                    <a:pt x="126611" y="41529"/>
                    <a:pt x="126873" y="41779"/>
                    <a:pt x="126873" y="42089"/>
                  </a:cubicBezTo>
                  <a:cubicBezTo>
                    <a:pt x="126873" y="42386"/>
                    <a:pt x="126623" y="42660"/>
                    <a:pt x="126314" y="42660"/>
                  </a:cubicBezTo>
                  <a:cubicBezTo>
                    <a:pt x="126004" y="42660"/>
                    <a:pt x="125742" y="42398"/>
                    <a:pt x="125742" y="42089"/>
                  </a:cubicBezTo>
                  <a:cubicBezTo>
                    <a:pt x="125742" y="41779"/>
                    <a:pt x="126004" y="41529"/>
                    <a:pt x="126314" y="41529"/>
                  </a:cubicBezTo>
                  <a:close/>
                  <a:moveTo>
                    <a:pt x="130028" y="41529"/>
                  </a:moveTo>
                  <a:cubicBezTo>
                    <a:pt x="130326" y="41529"/>
                    <a:pt x="130600" y="41779"/>
                    <a:pt x="130600" y="42089"/>
                  </a:cubicBezTo>
                  <a:cubicBezTo>
                    <a:pt x="130600" y="42386"/>
                    <a:pt x="130350" y="42660"/>
                    <a:pt x="130028" y="42660"/>
                  </a:cubicBezTo>
                  <a:cubicBezTo>
                    <a:pt x="129731" y="42660"/>
                    <a:pt x="129469" y="42398"/>
                    <a:pt x="129469" y="42089"/>
                  </a:cubicBezTo>
                  <a:cubicBezTo>
                    <a:pt x="129469" y="41779"/>
                    <a:pt x="129719" y="41529"/>
                    <a:pt x="130028" y="41529"/>
                  </a:cubicBezTo>
                  <a:close/>
                  <a:moveTo>
                    <a:pt x="133767" y="41529"/>
                  </a:moveTo>
                  <a:cubicBezTo>
                    <a:pt x="134065" y="41529"/>
                    <a:pt x="134326" y="41779"/>
                    <a:pt x="134326" y="42089"/>
                  </a:cubicBezTo>
                  <a:cubicBezTo>
                    <a:pt x="134326" y="42386"/>
                    <a:pt x="134076" y="42660"/>
                    <a:pt x="133767" y="42660"/>
                  </a:cubicBezTo>
                  <a:cubicBezTo>
                    <a:pt x="133469" y="42660"/>
                    <a:pt x="133207" y="42398"/>
                    <a:pt x="133207" y="42089"/>
                  </a:cubicBezTo>
                  <a:cubicBezTo>
                    <a:pt x="133207" y="41779"/>
                    <a:pt x="133457" y="41529"/>
                    <a:pt x="133767" y="41529"/>
                  </a:cubicBezTo>
                  <a:close/>
                  <a:moveTo>
                    <a:pt x="137494" y="41529"/>
                  </a:moveTo>
                  <a:cubicBezTo>
                    <a:pt x="137791" y="41529"/>
                    <a:pt x="138053" y="41779"/>
                    <a:pt x="138053" y="42089"/>
                  </a:cubicBezTo>
                  <a:cubicBezTo>
                    <a:pt x="138053" y="42386"/>
                    <a:pt x="137803" y="42660"/>
                    <a:pt x="137494" y="42660"/>
                  </a:cubicBezTo>
                  <a:cubicBezTo>
                    <a:pt x="137196" y="42660"/>
                    <a:pt x="136922" y="42398"/>
                    <a:pt x="136922" y="42089"/>
                  </a:cubicBezTo>
                  <a:cubicBezTo>
                    <a:pt x="136934" y="41779"/>
                    <a:pt x="137172" y="41529"/>
                    <a:pt x="137494" y="41529"/>
                  </a:cubicBezTo>
                  <a:close/>
                  <a:moveTo>
                    <a:pt x="141220" y="41529"/>
                  </a:moveTo>
                  <a:cubicBezTo>
                    <a:pt x="141518" y="41529"/>
                    <a:pt x="141792" y="41779"/>
                    <a:pt x="141792" y="42089"/>
                  </a:cubicBezTo>
                  <a:cubicBezTo>
                    <a:pt x="141792" y="42386"/>
                    <a:pt x="141530" y="42660"/>
                    <a:pt x="141220" y="42660"/>
                  </a:cubicBezTo>
                  <a:cubicBezTo>
                    <a:pt x="140911" y="42660"/>
                    <a:pt x="140661" y="42398"/>
                    <a:pt x="140661" y="42089"/>
                  </a:cubicBezTo>
                  <a:cubicBezTo>
                    <a:pt x="140661" y="41779"/>
                    <a:pt x="140911" y="41529"/>
                    <a:pt x="141220" y="41529"/>
                  </a:cubicBezTo>
                  <a:close/>
                  <a:moveTo>
                    <a:pt x="144947" y="41529"/>
                  </a:moveTo>
                  <a:cubicBezTo>
                    <a:pt x="145244" y="41529"/>
                    <a:pt x="145506" y="41779"/>
                    <a:pt x="145506" y="42089"/>
                  </a:cubicBezTo>
                  <a:cubicBezTo>
                    <a:pt x="145506" y="42386"/>
                    <a:pt x="145256" y="42660"/>
                    <a:pt x="144947" y="42660"/>
                  </a:cubicBezTo>
                  <a:cubicBezTo>
                    <a:pt x="144637" y="42660"/>
                    <a:pt x="144375" y="42398"/>
                    <a:pt x="144375" y="42089"/>
                  </a:cubicBezTo>
                  <a:cubicBezTo>
                    <a:pt x="144399" y="41779"/>
                    <a:pt x="144637" y="41529"/>
                    <a:pt x="144947" y="41529"/>
                  </a:cubicBezTo>
                  <a:close/>
                  <a:moveTo>
                    <a:pt x="1548" y="43386"/>
                  </a:moveTo>
                  <a:cubicBezTo>
                    <a:pt x="1846" y="43386"/>
                    <a:pt x="2119" y="43636"/>
                    <a:pt x="2119" y="43946"/>
                  </a:cubicBezTo>
                  <a:cubicBezTo>
                    <a:pt x="2119" y="44244"/>
                    <a:pt x="1858" y="44517"/>
                    <a:pt x="1548" y="44517"/>
                  </a:cubicBezTo>
                  <a:cubicBezTo>
                    <a:pt x="1238" y="44517"/>
                    <a:pt x="988" y="44267"/>
                    <a:pt x="988" y="43946"/>
                  </a:cubicBezTo>
                  <a:cubicBezTo>
                    <a:pt x="988" y="43636"/>
                    <a:pt x="1238" y="43386"/>
                    <a:pt x="1548" y="43386"/>
                  </a:cubicBezTo>
                  <a:close/>
                  <a:moveTo>
                    <a:pt x="5287" y="43386"/>
                  </a:moveTo>
                  <a:cubicBezTo>
                    <a:pt x="5596" y="43386"/>
                    <a:pt x="5846" y="43636"/>
                    <a:pt x="5846" y="43946"/>
                  </a:cubicBezTo>
                  <a:cubicBezTo>
                    <a:pt x="5846" y="44267"/>
                    <a:pt x="5596" y="44517"/>
                    <a:pt x="5287" y="44517"/>
                  </a:cubicBezTo>
                  <a:cubicBezTo>
                    <a:pt x="4977" y="44517"/>
                    <a:pt x="4715" y="44267"/>
                    <a:pt x="4715" y="43946"/>
                  </a:cubicBezTo>
                  <a:cubicBezTo>
                    <a:pt x="4715" y="43636"/>
                    <a:pt x="4977" y="43386"/>
                    <a:pt x="5287" y="43386"/>
                  </a:cubicBezTo>
                  <a:close/>
                  <a:moveTo>
                    <a:pt x="9001" y="43386"/>
                  </a:moveTo>
                  <a:cubicBezTo>
                    <a:pt x="9299" y="43386"/>
                    <a:pt x="9573" y="43636"/>
                    <a:pt x="9573" y="43946"/>
                  </a:cubicBezTo>
                  <a:cubicBezTo>
                    <a:pt x="9573" y="44244"/>
                    <a:pt x="9323" y="44517"/>
                    <a:pt x="9001" y="44517"/>
                  </a:cubicBezTo>
                  <a:cubicBezTo>
                    <a:pt x="8704" y="44517"/>
                    <a:pt x="8442" y="44267"/>
                    <a:pt x="8442" y="43946"/>
                  </a:cubicBezTo>
                  <a:cubicBezTo>
                    <a:pt x="8442" y="43636"/>
                    <a:pt x="8692" y="43386"/>
                    <a:pt x="9001" y="43386"/>
                  </a:cubicBezTo>
                  <a:close/>
                  <a:moveTo>
                    <a:pt x="12728" y="43386"/>
                  </a:moveTo>
                  <a:cubicBezTo>
                    <a:pt x="13037" y="43386"/>
                    <a:pt x="13288" y="43636"/>
                    <a:pt x="13288" y="43946"/>
                  </a:cubicBezTo>
                  <a:cubicBezTo>
                    <a:pt x="13288" y="44267"/>
                    <a:pt x="13037" y="44517"/>
                    <a:pt x="12728" y="44517"/>
                  </a:cubicBezTo>
                  <a:cubicBezTo>
                    <a:pt x="12418" y="44517"/>
                    <a:pt x="12156" y="44267"/>
                    <a:pt x="12156" y="43946"/>
                  </a:cubicBezTo>
                  <a:cubicBezTo>
                    <a:pt x="12180" y="43636"/>
                    <a:pt x="12418" y="43386"/>
                    <a:pt x="12728" y="43386"/>
                  </a:cubicBezTo>
                  <a:close/>
                  <a:moveTo>
                    <a:pt x="16466" y="43386"/>
                  </a:moveTo>
                  <a:cubicBezTo>
                    <a:pt x="16764" y="43386"/>
                    <a:pt x="17026" y="43636"/>
                    <a:pt x="17026" y="43946"/>
                  </a:cubicBezTo>
                  <a:cubicBezTo>
                    <a:pt x="17026" y="44244"/>
                    <a:pt x="16776" y="44517"/>
                    <a:pt x="16466" y="44517"/>
                  </a:cubicBezTo>
                  <a:cubicBezTo>
                    <a:pt x="16169" y="44517"/>
                    <a:pt x="15895" y="44267"/>
                    <a:pt x="15895" y="43946"/>
                  </a:cubicBezTo>
                  <a:cubicBezTo>
                    <a:pt x="15895" y="43636"/>
                    <a:pt x="16145" y="43386"/>
                    <a:pt x="16466" y="43386"/>
                  </a:cubicBezTo>
                  <a:close/>
                  <a:moveTo>
                    <a:pt x="20181" y="43386"/>
                  </a:moveTo>
                  <a:cubicBezTo>
                    <a:pt x="20491" y="43386"/>
                    <a:pt x="20753" y="43636"/>
                    <a:pt x="20753" y="43946"/>
                  </a:cubicBezTo>
                  <a:cubicBezTo>
                    <a:pt x="20753" y="44267"/>
                    <a:pt x="20491" y="44517"/>
                    <a:pt x="20181" y="44517"/>
                  </a:cubicBezTo>
                  <a:cubicBezTo>
                    <a:pt x="19872" y="44517"/>
                    <a:pt x="19622" y="44267"/>
                    <a:pt x="19622" y="43946"/>
                  </a:cubicBezTo>
                  <a:cubicBezTo>
                    <a:pt x="19634" y="43636"/>
                    <a:pt x="19872" y="43386"/>
                    <a:pt x="20181" y="43386"/>
                  </a:cubicBezTo>
                  <a:close/>
                  <a:moveTo>
                    <a:pt x="23920" y="43386"/>
                  </a:moveTo>
                  <a:cubicBezTo>
                    <a:pt x="24217" y="43386"/>
                    <a:pt x="24479" y="43636"/>
                    <a:pt x="24479" y="43946"/>
                  </a:cubicBezTo>
                  <a:cubicBezTo>
                    <a:pt x="24479" y="44244"/>
                    <a:pt x="24229" y="44517"/>
                    <a:pt x="23920" y="44517"/>
                  </a:cubicBezTo>
                  <a:cubicBezTo>
                    <a:pt x="23610" y="44517"/>
                    <a:pt x="23348" y="44267"/>
                    <a:pt x="23348" y="43946"/>
                  </a:cubicBezTo>
                  <a:cubicBezTo>
                    <a:pt x="23348" y="43636"/>
                    <a:pt x="23610" y="43386"/>
                    <a:pt x="23920" y="43386"/>
                  </a:cubicBezTo>
                  <a:close/>
                  <a:moveTo>
                    <a:pt x="27635" y="43386"/>
                  </a:moveTo>
                  <a:cubicBezTo>
                    <a:pt x="27956" y="43386"/>
                    <a:pt x="28206" y="43636"/>
                    <a:pt x="28206" y="43946"/>
                  </a:cubicBezTo>
                  <a:cubicBezTo>
                    <a:pt x="28206" y="44267"/>
                    <a:pt x="27956" y="44517"/>
                    <a:pt x="27635" y="44517"/>
                  </a:cubicBezTo>
                  <a:cubicBezTo>
                    <a:pt x="27325" y="44517"/>
                    <a:pt x="27075" y="44267"/>
                    <a:pt x="27075" y="43946"/>
                  </a:cubicBezTo>
                  <a:cubicBezTo>
                    <a:pt x="27087" y="43636"/>
                    <a:pt x="27325" y="43386"/>
                    <a:pt x="27635" y="43386"/>
                  </a:cubicBezTo>
                  <a:close/>
                  <a:moveTo>
                    <a:pt x="31373" y="43386"/>
                  </a:moveTo>
                  <a:cubicBezTo>
                    <a:pt x="31671" y="43386"/>
                    <a:pt x="31945" y="43636"/>
                    <a:pt x="31945" y="43946"/>
                  </a:cubicBezTo>
                  <a:cubicBezTo>
                    <a:pt x="31945" y="44244"/>
                    <a:pt x="31683" y="44517"/>
                    <a:pt x="31373" y="44517"/>
                  </a:cubicBezTo>
                  <a:cubicBezTo>
                    <a:pt x="31064" y="44517"/>
                    <a:pt x="30814" y="44267"/>
                    <a:pt x="30814" y="43946"/>
                  </a:cubicBezTo>
                  <a:cubicBezTo>
                    <a:pt x="30814" y="43636"/>
                    <a:pt x="31064" y="43386"/>
                    <a:pt x="31373" y="43386"/>
                  </a:cubicBezTo>
                  <a:close/>
                  <a:moveTo>
                    <a:pt x="35100" y="43386"/>
                  </a:moveTo>
                  <a:cubicBezTo>
                    <a:pt x="35409" y="43386"/>
                    <a:pt x="35659" y="43636"/>
                    <a:pt x="35659" y="43946"/>
                  </a:cubicBezTo>
                  <a:cubicBezTo>
                    <a:pt x="35659" y="44267"/>
                    <a:pt x="35409" y="44517"/>
                    <a:pt x="35100" y="44517"/>
                  </a:cubicBezTo>
                  <a:cubicBezTo>
                    <a:pt x="34778" y="44517"/>
                    <a:pt x="34528" y="44267"/>
                    <a:pt x="34528" y="43946"/>
                  </a:cubicBezTo>
                  <a:cubicBezTo>
                    <a:pt x="34540" y="43636"/>
                    <a:pt x="34778" y="43386"/>
                    <a:pt x="35100" y="43386"/>
                  </a:cubicBezTo>
                  <a:close/>
                  <a:moveTo>
                    <a:pt x="38815" y="43386"/>
                  </a:moveTo>
                  <a:cubicBezTo>
                    <a:pt x="39112" y="43386"/>
                    <a:pt x="39386" y="43636"/>
                    <a:pt x="39386" y="43946"/>
                  </a:cubicBezTo>
                  <a:cubicBezTo>
                    <a:pt x="39386" y="44244"/>
                    <a:pt x="39124" y="44517"/>
                    <a:pt x="38815" y="44517"/>
                  </a:cubicBezTo>
                  <a:cubicBezTo>
                    <a:pt x="38517" y="44517"/>
                    <a:pt x="38255" y="44267"/>
                    <a:pt x="38255" y="43946"/>
                  </a:cubicBezTo>
                  <a:cubicBezTo>
                    <a:pt x="38267" y="43636"/>
                    <a:pt x="38505" y="43386"/>
                    <a:pt x="38815" y="43386"/>
                  </a:cubicBezTo>
                  <a:close/>
                  <a:moveTo>
                    <a:pt x="42553" y="43386"/>
                  </a:moveTo>
                  <a:cubicBezTo>
                    <a:pt x="42863" y="43386"/>
                    <a:pt x="43113" y="43636"/>
                    <a:pt x="43113" y="43946"/>
                  </a:cubicBezTo>
                  <a:cubicBezTo>
                    <a:pt x="43113" y="44267"/>
                    <a:pt x="42863" y="44517"/>
                    <a:pt x="42553" y="44517"/>
                  </a:cubicBezTo>
                  <a:cubicBezTo>
                    <a:pt x="42232" y="44517"/>
                    <a:pt x="41982" y="44267"/>
                    <a:pt x="41982" y="43946"/>
                  </a:cubicBezTo>
                  <a:cubicBezTo>
                    <a:pt x="41982" y="43636"/>
                    <a:pt x="42244" y="43386"/>
                    <a:pt x="42553" y="43386"/>
                  </a:cubicBezTo>
                  <a:close/>
                  <a:moveTo>
                    <a:pt x="46268" y="43386"/>
                  </a:moveTo>
                  <a:cubicBezTo>
                    <a:pt x="46565" y="43386"/>
                    <a:pt x="46839" y="43636"/>
                    <a:pt x="46839" y="43946"/>
                  </a:cubicBezTo>
                  <a:cubicBezTo>
                    <a:pt x="46839" y="44244"/>
                    <a:pt x="46589" y="44517"/>
                    <a:pt x="46268" y="44517"/>
                  </a:cubicBezTo>
                  <a:cubicBezTo>
                    <a:pt x="45970" y="44517"/>
                    <a:pt x="45708" y="44267"/>
                    <a:pt x="45708" y="43946"/>
                  </a:cubicBezTo>
                  <a:cubicBezTo>
                    <a:pt x="45720" y="43636"/>
                    <a:pt x="45958" y="43386"/>
                    <a:pt x="46268" y="43386"/>
                  </a:cubicBezTo>
                  <a:close/>
                  <a:moveTo>
                    <a:pt x="50006" y="43386"/>
                  </a:moveTo>
                  <a:cubicBezTo>
                    <a:pt x="50316" y="43386"/>
                    <a:pt x="50578" y="43636"/>
                    <a:pt x="50578" y="43946"/>
                  </a:cubicBezTo>
                  <a:cubicBezTo>
                    <a:pt x="50578" y="44267"/>
                    <a:pt x="50316" y="44517"/>
                    <a:pt x="50006" y="44517"/>
                  </a:cubicBezTo>
                  <a:cubicBezTo>
                    <a:pt x="49697" y="44517"/>
                    <a:pt x="49447" y="44267"/>
                    <a:pt x="49447" y="43946"/>
                  </a:cubicBezTo>
                  <a:cubicBezTo>
                    <a:pt x="49447" y="43636"/>
                    <a:pt x="49697" y="43386"/>
                    <a:pt x="50006" y="43386"/>
                  </a:cubicBezTo>
                  <a:close/>
                  <a:moveTo>
                    <a:pt x="53733" y="43386"/>
                  </a:moveTo>
                  <a:cubicBezTo>
                    <a:pt x="54031" y="43386"/>
                    <a:pt x="54293" y="43636"/>
                    <a:pt x="54293" y="43946"/>
                  </a:cubicBezTo>
                  <a:cubicBezTo>
                    <a:pt x="54293" y="44244"/>
                    <a:pt x="54043" y="44517"/>
                    <a:pt x="53733" y="44517"/>
                  </a:cubicBezTo>
                  <a:cubicBezTo>
                    <a:pt x="53412" y="44517"/>
                    <a:pt x="53162" y="44267"/>
                    <a:pt x="53162" y="43946"/>
                  </a:cubicBezTo>
                  <a:cubicBezTo>
                    <a:pt x="53173" y="43636"/>
                    <a:pt x="53412" y="43386"/>
                    <a:pt x="53733" y="43386"/>
                  </a:cubicBezTo>
                  <a:close/>
                  <a:moveTo>
                    <a:pt x="57460" y="43386"/>
                  </a:moveTo>
                  <a:cubicBezTo>
                    <a:pt x="57781" y="43386"/>
                    <a:pt x="58031" y="43636"/>
                    <a:pt x="58031" y="43946"/>
                  </a:cubicBezTo>
                  <a:cubicBezTo>
                    <a:pt x="58031" y="44267"/>
                    <a:pt x="57781" y="44517"/>
                    <a:pt x="57460" y="44517"/>
                  </a:cubicBezTo>
                  <a:cubicBezTo>
                    <a:pt x="57150" y="44517"/>
                    <a:pt x="56900" y="44267"/>
                    <a:pt x="56900" y="43946"/>
                  </a:cubicBezTo>
                  <a:cubicBezTo>
                    <a:pt x="56900" y="43636"/>
                    <a:pt x="57150" y="43386"/>
                    <a:pt x="57460" y="43386"/>
                  </a:cubicBezTo>
                  <a:close/>
                  <a:moveTo>
                    <a:pt x="61186" y="43386"/>
                  </a:moveTo>
                  <a:cubicBezTo>
                    <a:pt x="61484" y="43386"/>
                    <a:pt x="61746" y="43636"/>
                    <a:pt x="61746" y="43946"/>
                  </a:cubicBezTo>
                  <a:cubicBezTo>
                    <a:pt x="61746" y="44244"/>
                    <a:pt x="61496" y="44517"/>
                    <a:pt x="61186" y="44517"/>
                  </a:cubicBezTo>
                  <a:cubicBezTo>
                    <a:pt x="60877" y="44517"/>
                    <a:pt x="60615" y="44267"/>
                    <a:pt x="60615" y="43946"/>
                  </a:cubicBezTo>
                  <a:cubicBezTo>
                    <a:pt x="60639" y="43636"/>
                    <a:pt x="60877" y="43386"/>
                    <a:pt x="61186" y="43386"/>
                  </a:cubicBezTo>
                  <a:close/>
                  <a:moveTo>
                    <a:pt x="64925" y="43386"/>
                  </a:moveTo>
                  <a:cubicBezTo>
                    <a:pt x="65234" y="43386"/>
                    <a:pt x="65485" y="43636"/>
                    <a:pt x="65485" y="43946"/>
                  </a:cubicBezTo>
                  <a:cubicBezTo>
                    <a:pt x="65485" y="44267"/>
                    <a:pt x="65234" y="44517"/>
                    <a:pt x="64925" y="44517"/>
                  </a:cubicBezTo>
                  <a:cubicBezTo>
                    <a:pt x="64603" y="44517"/>
                    <a:pt x="64353" y="44267"/>
                    <a:pt x="64353" y="43946"/>
                  </a:cubicBezTo>
                  <a:cubicBezTo>
                    <a:pt x="64353" y="43636"/>
                    <a:pt x="64603" y="43386"/>
                    <a:pt x="64925" y="43386"/>
                  </a:cubicBezTo>
                  <a:close/>
                  <a:moveTo>
                    <a:pt x="68640" y="43386"/>
                  </a:moveTo>
                  <a:cubicBezTo>
                    <a:pt x="68937" y="43386"/>
                    <a:pt x="69211" y="43636"/>
                    <a:pt x="69211" y="43946"/>
                  </a:cubicBezTo>
                  <a:cubicBezTo>
                    <a:pt x="69211" y="44244"/>
                    <a:pt x="68949" y="44517"/>
                    <a:pt x="68640" y="44517"/>
                  </a:cubicBezTo>
                  <a:cubicBezTo>
                    <a:pt x="68330" y="44517"/>
                    <a:pt x="68080" y="44267"/>
                    <a:pt x="68080" y="43946"/>
                  </a:cubicBezTo>
                  <a:cubicBezTo>
                    <a:pt x="68092" y="43636"/>
                    <a:pt x="68330" y="43386"/>
                    <a:pt x="68640" y="43386"/>
                  </a:cubicBezTo>
                  <a:close/>
                  <a:moveTo>
                    <a:pt x="72366" y="43386"/>
                  </a:moveTo>
                  <a:cubicBezTo>
                    <a:pt x="72676" y="43386"/>
                    <a:pt x="72926" y="43636"/>
                    <a:pt x="72926" y="43946"/>
                  </a:cubicBezTo>
                  <a:cubicBezTo>
                    <a:pt x="72926" y="44267"/>
                    <a:pt x="72676" y="44517"/>
                    <a:pt x="72366" y="44517"/>
                  </a:cubicBezTo>
                  <a:cubicBezTo>
                    <a:pt x="72045" y="44517"/>
                    <a:pt x="71795" y="44267"/>
                    <a:pt x="71795" y="43946"/>
                  </a:cubicBezTo>
                  <a:cubicBezTo>
                    <a:pt x="71807" y="43636"/>
                    <a:pt x="72069" y="43386"/>
                    <a:pt x="72366" y="43386"/>
                  </a:cubicBezTo>
                  <a:close/>
                  <a:moveTo>
                    <a:pt x="76093" y="43386"/>
                  </a:moveTo>
                  <a:cubicBezTo>
                    <a:pt x="76391" y="43386"/>
                    <a:pt x="76664" y="43636"/>
                    <a:pt x="76664" y="43946"/>
                  </a:cubicBezTo>
                  <a:cubicBezTo>
                    <a:pt x="76664" y="44244"/>
                    <a:pt x="76403" y="44517"/>
                    <a:pt x="76093" y="44517"/>
                  </a:cubicBezTo>
                  <a:cubicBezTo>
                    <a:pt x="75795" y="44517"/>
                    <a:pt x="75533" y="44267"/>
                    <a:pt x="75533" y="43946"/>
                  </a:cubicBezTo>
                  <a:cubicBezTo>
                    <a:pt x="75533" y="43636"/>
                    <a:pt x="75783" y="43386"/>
                    <a:pt x="76093" y="43386"/>
                  </a:cubicBezTo>
                  <a:close/>
                  <a:moveTo>
                    <a:pt x="79712" y="43386"/>
                  </a:moveTo>
                  <a:cubicBezTo>
                    <a:pt x="80010" y="43386"/>
                    <a:pt x="80284" y="43636"/>
                    <a:pt x="80284" y="43946"/>
                  </a:cubicBezTo>
                  <a:cubicBezTo>
                    <a:pt x="80284" y="44244"/>
                    <a:pt x="80022" y="44517"/>
                    <a:pt x="79712" y="44517"/>
                  </a:cubicBezTo>
                  <a:cubicBezTo>
                    <a:pt x="79403" y="44517"/>
                    <a:pt x="79153" y="44267"/>
                    <a:pt x="79153" y="43946"/>
                  </a:cubicBezTo>
                  <a:cubicBezTo>
                    <a:pt x="79165" y="43636"/>
                    <a:pt x="79403" y="43386"/>
                    <a:pt x="79712" y="43386"/>
                  </a:cubicBezTo>
                  <a:close/>
                  <a:moveTo>
                    <a:pt x="83451" y="43386"/>
                  </a:moveTo>
                  <a:cubicBezTo>
                    <a:pt x="83761" y="43386"/>
                    <a:pt x="84011" y="43636"/>
                    <a:pt x="84011" y="43946"/>
                  </a:cubicBezTo>
                  <a:cubicBezTo>
                    <a:pt x="84011" y="44267"/>
                    <a:pt x="83761" y="44517"/>
                    <a:pt x="83451" y="44517"/>
                  </a:cubicBezTo>
                  <a:cubicBezTo>
                    <a:pt x="83141" y="44517"/>
                    <a:pt x="82880" y="44267"/>
                    <a:pt x="82880" y="43946"/>
                  </a:cubicBezTo>
                  <a:cubicBezTo>
                    <a:pt x="82880" y="43636"/>
                    <a:pt x="83141" y="43386"/>
                    <a:pt x="83451" y="43386"/>
                  </a:cubicBezTo>
                  <a:close/>
                  <a:moveTo>
                    <a:pt x="87166" y="43386"/>
                  </a:moveTo>
                  <a:cubicBezTo>
                    <a:pt x="87463" y="43386"/>
                    <a:pt x="87737" y="43636"/>
                    <a:pt x="87737" y="43946"/>
                  </a:cubicBezTo>
                  <a:cubicBezTo>
                    <a:pt x="87737" y="44244"/>
                    <a:pt x="87475" y="44517"/>
                    <a:pt x="87166" y="44517"/>
                  </a:cubicBezTo>
                  <a:cubicBezTo>
                    <a:pt x="86856" y="44517"/>
                    <a:pt x="86606" y="44267"/>
                    <a:pt x="86606" y="43946"/>
                  </a:cubicBezTo>
                  <a:cubicBezTo>
                    <a:pt x="86618" y="43636"/>
                    <a:pt x="86856" y="43386"/>
                    <a:pt x="87166" y="43386"/>
                  </a:cubicBezTo>
                  <a:close/>
                  <a:moveTo>
                    <a:pt x="90904" y="43386"/>
                  </a:moveTo>
                  <a:cubicBezTo>
                    <a:pt x="91214" y="43386"/>
                    <a:pt x="91464" y="43636"/>
                    <a:pt x="91464" y="43946"/>
                  </a:cubicBezTo>
                  <a:cubicBezTo>
                    <a:pt x="91464" y="44267"/>
                    <a:pt x="91214" y="44517"/>
                    <a:pt x="90904" y="44517"/>
                  </a:cubicBezTo>
                  <a:cubicBezTo>
                    <a:pt x="90595" y="44517"/>
                    <a:pt x="90345" y="44267"/>
                    <a:pt x="90345" y="43946"/>
                  </a:cubicBezTo>
                  <a:cubicBezTo>
                    <a:pt x="90345" y="43636"/>
                    <a:pt x="90595" y="43386"/>
                    <a:pt x="90904" y="43386"/>
                  </a:cubicBezTo>
                  <a:close/>
                  <a:moveTo>
                    <a:pt x="94631" y="43386"/>
                  </a:moveTo>
                  <a:cubicBezTo>
                    <a:pt x="94929" y="43386"/>
                    <a:pt x="95191" y="43636"/>
                    <a:pt x="95191" y="43946"/>
                  </a:cubicBezTo>
                  <a:cubicBezTo>
                    <a:pt x="95191" y="44244"/>
                    <a:pt x="94941" y="44517"/>
                    <a:pt x="94631" y="44517"/>
                  </a:cubicBezTo>
                  <a:cubicBezTo>
                    <a:pt x="94310" y="44517"/>
                    <a:pt x="94060" y="44267"/>
                    <a:pt x="94060" y="43946"/>
                  </a:cubicBezTo>
                  <a:cubicBezTo>
                    <a:pt x="94071" y="43636"/>
                    <a:pt x="94310" y="43386"/>
                    <a:pt x="94631" y="43386"/>
                  </a:cubicBezTo>
                  <a:close/>
                  <a:moveTo>
                    <a:pt x="98346" y="43386"/>
                  </a:moveTo>
                  <a:cubicBezTo>
                    <a:pt x="98655" y="43386"/>
                    <a:pt x="98905" y="43636"/>
                    <a:pt x="98905" y="43946"/>
                  </a:cubicBezTo>
                  <a:cubicBezTo>
                    <a:pt x="98905" y="44267"/>
                    <a:pt x="98655" y="44517"/>
                    <a:pt x="98346" y="44517"/>
                  </a:cubicBezTo>
                  <a:cubicBezTo>
                    <a:pt x="98036" y="44517"/>
                    <a:pt x="97786" y="44267"/>
                    <a:pt x="97786" y="43946"/>
                  </a:cubicBezTo>
                  <a:cubicBezTo>
                    <a:pt x="97798" y="43636"/>
                    <a:pt x="98036" y="43386"/>
                    <a:pt x="98346" y="43386"/>
                  </a:cubicBezTo>
                  <a:close/>
                  <a:moveTo>
                    <a:pt x="102084" y="43386"/>
                  </a:moveTo>
                  <a:cubicBezTo>
                    <a:pt x="102382" y="43386"/>
                    <a:pt x="102644" y="43636"/>
                    <a:pt x="102644" y="43946"/>
                  </a:cubicBezTo>
                  <a:cubicBezTo>
                    <a:pt x="102644" y="44244"/>
                    <a:pt x="102394" y="44517"/>
                    <a:pt x="102084" y="44517"/>
                  </a:cubicBezTo>
                  <a:cubicBezTo>
                    <a:pt x="101787" y="44517"/>
                    <a:pt x="101513" y="44267"/>
                    <a:pt x="101513" y="43946"/>
                  </a:cubicBezTo>
                  <a:cubicBezTo>
                    <a:pt x="101513" y="43636"/>
                    <a:pt x="101775" y="43386"/>
                    <a:pt x="102084" y="43386"/>
                  </a:cubicBezTo>
                  <a:close/>
                  <a:moveTo>
                    <a:pt x="105799" y="43386"/>
                  </a:moveTo>
                  <a:cubicBezTo>
                    <a:pt x="106121" y="43386"/>
                    <a:pt x="106371" y="43636"/>
                    <a:pt x="106371" y="43946"/>
                  </a:cubicBezTo>
                  <a:cubicBezTo>
                    <a:pt x="106371" y="44267"/>
                    <a:pt x="106109" y="44517"/>
                    <a:pt x="105799" y="44517"/>
                  </a:cubicBezTo>
                  <a:cubicBezTo>
                    <a:pt x="105490" y="44517"/>
                    <a:pt x="105239" y="44267"/>
                    <a:pt x="105239" y="43946"/>
                  </a:cubicBezTo>
                  <a:cubicBezTo>
                    <a:pt x="105251" y="43636"/>
                    <a:pt x="105490" y="43386"/>
                    <a:pt x="105799" y="43386"/>
                  </a:cubicBezTo>
                  <a:close/>
                  <a:moveTo>
                    <a:pt x="109538" y="43386"/>
                  </a:moveTo>
                  <a:cubicBezTo>
                    <a:pt x="109835" y="43386"/>
                    <a:pt x="110109" y="43636"/>
                    <a:pt x="110109" y="43946"/>
                  </a:cubicBezTo>
                  <a:cubicBezTo>
                    <a:pt x="110109" y="44244"/>
                    <a:pt x="109847" y="44517"/>
                    <a:pt x="109538" y="44517"/>
                  </a:cubicBezTo>
                  <a:cubicBezTo>
                    <a:pt x="109228" y="44517"/>
                    <a:pt x="108978" y="44267"/>
                    <a:pt x="108978" y="43946"/>
                  </a:cubicBezTo>
                  <a:cubicBezTo>
                    <a:pt x="108978" y="43636"/>
                    <a:pt x="109228" y="43386"/>
                    <a:pt x="109538" y="43386"/>
                  </a:cubicBezTo>
                  <a:close/>
                  <a:moveTo>
                    <a:pt x="113264" y="43386"/>
                  </a:moveTo>
                  <a:cubicBezTo>
                    <a:pt x="113574" y="43386"/>
                    <a:pt x="113824" y="43636"/>
                    <a:pt x="113824" y="43946"/>
                  </a:cubicBezTo>
                  <a:cubicBezTo>
                    <a:pt x="113824" y="44267"/>
                    <a:pt x="113574" y="44517"/>
                    <a:pt x="113264" y="44517"/>
                  </a:cubicBezTo>
                  <a:cubicBezTo>
                    <a:pt x="112943" y="44517"/>
                    <a:pt x="112693" y="44267"/>
                    <a:pt x="112693" y="43946"/>
                  </a:cubicBezTo>
                  <a:cubicBezTo>
                    <a:pt x="112705" y="43636"/>
                    <a:pt x="112943" y="43386"/>
                    <a:pt x="113264" y="43386"/>
                  </a:cubicBezTo>
                  <a:close/>
                  <a:moveTo>
                    <a:pt x="116991" y="43386"/>
                  </a:moveTo>
                  <a:cubicBezTo>
                    <a:pt x="117289" y="43386"/>
                    <a:pt x="117562" y="43636"/>
                    <a:pt x="117562" y="43946"/>
                  </a:cubicBezTo>
                  <a:cubicBezTo>
                    <a:pt x="117562" y="44244"/>
                    <a:pt x="117312" y="44517"/>
                    <a:pt x="116991" y="44517"/>
                  </a:cubicBezTo>
                  <a:cubicBezTo>
                    <a:pt x="116681" y="44517"/>
                    <a:pt x="116431" y="44267"/>
                    <a:pt x="116431" y="43946"/>
                  </a:cubicBezTo>
                  <a:cubicBezTo>
                    <a:pt x="116431" y="43636"/>
                    <a:pt x="116681" y="43386"/>
                    <a:pt x="116991" y="43386"/>
                  </a:cubicBezTo>
                  <a:close/>
                  <a:moveTo>
                    <a:pt x="120718" y="43386"/>
                  </a:moveTo>
                  <a:cubicBezTo>
                    <a:pt x="121027" y="43386"/>
                    <a:pt x="121277" y="43636"/>
                    <a:pt x="121277" y="43946"/>
                  </a:cubicBezTo>
                  <a:cubicBezTo>
                    <a:pt x="121277" y="44267"/>
                    <a:pt x="121027" y="44517"/>
                    <a:pt x="120718" y="44517"/>
                  </a:cubicBezTo>
                  <a:cubicBezTo>
                    <a:pt x="120408" y="44517"/>
                    <a:pt x="120146" y="44267"/>
                    <a:pt x="120146" y="43946"/>
                  </a:cubicBezTo>
                  <a:cubicBezTo>
                    <a:pt x="120170" y="43636"/>
                    <a:pt x="120420" y="43386"/>
                    <a:pt x="120718" y="43386"/>
                  </a:cubicBezTo>
                  <a:close/>
                  <a:moveTo>
                    <a:pt x="124456" y="43386"/>
                  </a:moveTo>
                  <a:cubicBezTo>
                    <a:pt x="124754" y="43386"/>
                    <a:pt x="125016" y="43636"/>
                    <a:pt x="125016" y="43946"/>
                  </a:cubicBezTo>
                  <a:cubicBezTo>
                    <a:pt x="125016" y="44244"/>
                    <a:pt x="124766" y="44517"/>
                    <a:pt x="124456" y="44517"/>
                  </a:cubicBezTo>
                  <a:cubicBezTo>
                    <a:pt x="124135" y="44517"/>
                    <a:pt x="123885" y="44267"/>
                    <a:pt x="123885" y="43946"/>
                  </a:cubicBezTo>
                  <a:cubicBezTo>
                    <a:pt x="123885" y="43636"/>
                    <a:pt x="124135" y="43386"/>
                    <a:pt x="124456" y="43386"/>
                  </a:cubicBezTo>
                  <a:close/>
                  <a:moveTo>
                    <a:pt x="128171" y="43386"/>
                  </a:moveTo>
                  <a:cubicBezTo>
                    <a:pt x="128480" y="43386"/>
                    <a:pt x="128742" y="43636"/>
                    <a:pt x="128742" y="43946"/>
                  </a:cubicBezTo>
                  <a:cubicBezTo>
                    <a:pt x="128742" y="44267"/>
                    <a:pt x="128480" y="44517"/>
                    <a:pt x="128171" y="44517"/>
                  </a:cubicBezTo>
                  <a:cubicBezTo>
                    <a:pt x="127861" y="44517"/>
                    <a:pt x="127611" y="44267"/>
                    <a:pt x="127611" y="43946"/>
                  </a:cubicBezTo>
                  <a:cubicBezTo>
                    <a:pt x="127611" y="43636"/>
                    <a:pt x="127861" y="43386"/>
                    <a:pt x="128171" y="43386"/>
                  </a:cubicBezTo>
                  <a:close/>
                  <a:moveTo>
                    <a:pt x="131898" y="43386"/>
                  </a:moveTo>
                  <a:cubicBezTo>
                    <a:pt x="132195" y="43386"/>
                    <a:pt x="132457" y="43636"/>
                    <a:pt x="132457" y="43946"/>
                  </a:cubicBezTo>
                  <a:cubicBezTo>
                    <a:pt x="132457" y="44244"/>
                    <a:pt x="132207" y="44517"/>
                    <a:pt x="131898" y="44517"/>
                  </a:cubicBezTo>
                  <a:cubicBezTo>
                    <a:pt x="131600" y="44517"/>
                    <a:pt x="131326" y="44267"/>
                    <a:pt x="131326" y="43946"/>
                  </a:cubicBezTo>
                  <a:cubicBezTo>
                    <a:pt x="131338" y="43636"/>
                    <a:pt x="131576" y="43386"/>
                    <a:pt x="131898" y="43386"/>
                  </a:cubicBezTo>
                  <a:close/>
                  <a:moveTo>
                    <a:pt x="135624" y="43386"/>
                  </a:moveTo>
                  <a:cubicBezTo>
                    <a:pt x="135946" y="43386"/>
                    <a:pt x="136196" y="43636"/>
                    <a:pt x="136196" y="43946"/>
                  </a:cubicBezTo>
                  <a:cubicBezTo>
                    <a:pt x="136196" y="44267"/>
                    <a:pt x="135934" y="44517"/>
                    <a:pt x="135624" y="44517"/>
                  </a:cubicBezTo>
                  <a:cubicBezTo>
                    <a:pt x="135315" y="44517"/>
                    <a:pt x="135065" y="44267"/>
                    <a:pt x="135065" y="43946"/>
                  </a:cubicBezTo>
                  <a:cubicBezTo>
                    <a:pt x="135065" y="43636"/>
                    <a:pt x="135315" y="43386"/>
                    <a:pt x="135624" y="43386"/>
                  </a:cubicBezTo>
                  <a:close/>
                  <a:moveTo>
                    <a:pt x="139351" y="43386"/>
                  </a:moveTo>
                  <a:cubicBezTo>
                    <a:pt x="139649" y="43386"/>
                    <a:pt x="139910" y="43636"/>
                    <a:pt x="139910" y="43946"/>
                  </a:cubicBezTo>
                  <a:cubicBezTo>
                    <a:pt x="139910" y="44244"/>
                    <a:pt x="139660" y="44517"/>
                    <a:pt x="139351" y="44517"/>
                  </a:cubicBezTo>
                  <a:cubicBezTo>
                    <a:pt x="139053" y="44517"/>
                    <a:pt x="138779" y="44267"/>
                    <a:pt x="138779" y="43946"/>
                  </a:cubicBezTo>
                  <a:cubicBezTo>
                    <a:pt x="138803" y="43636"/>
                    <a:pt x="139041" y="43386"/>
                    <a:pt x="139351" y="43386"/>
                  </a:cubicBezTo>
                  <a:close/>
                  <a:moveTo>
                    <a:pt x="143089" y="43386"/>
                  </a:moveTo>
                  <a:cubicBezTo>
                    <a:pt x="143399" y="43386"/>
                    <a:pt x="143649" y="43636"/>
                    <a:pt x="143649" y="43946"/>
                  </a:cubicBezTo>
                  <a:cubicBezTo>
                    <a:pt x="143649" y="44267"/>
                    <a:pt x="143399" y="44517"/>
                    <a:pt x="143089" y="44517"/>
                  </a:cubicBezTo>
                  <a:cubicBezTo>
                    <a:pt x="142768" y="44517"/>
                    <a:pt x="142518" y="44267"/>
                    <a:pt x="142518" y="43946"/>
                  </a:cubicBezTo>
                  <a:cubicBezTo>
                    <a:pt x="142518" y="43636"/>
                    <a:pt x="142768" y="43386"/>
                    <a:pt x="143089" y="43386"/>
                  </a:cubicBezTo>
                  <a:close/>
                  <a:moveTo>
                    <a:pt x="146804" y="43386"/>
                  </a:moveTo>
                  <a:cubicBezTo>
                    <a:pt x="147102" y="43386"/>
                    <a:pt x="147376" y="43636"/>
                    <a:pt x="147376" y="43946"/>
                  </a:cubicBezTo>
                  <a:cubicBezTo>
                    <a:pt x="147376" y="44244"/>
                    <a:pt x="147114" y="44517"/>
                    <a:pt x="146804" y="44517"/>
                  </a:cubicBezTo>
                  <a:cubicBezTo>
                    <a:pt x="146495" y="44517"/>
                    <a:pt x="146245" y="44267"/>
                    <a:pt x="146245" y="43946"/>
                  </a:cubicBezTo>
                  <a:cubicBezTo>
                    <a:pt x="146257" y="43636"/>
                    <a:pt x="146495" y="43386"/>
                    <a:pt x="146804" y="43386"/>
                  </a:cubicBezTo>
                  <a:close/>
                  <a:moveTo>
                    <a:pt x="3405" y="45244"/>
                  </a:moveTo>
                  <a:cubicBezTo>
                    <a:pt x="3703" y="45244"/>
                    <a:pt x="3977" y="45494"/>
                    <a:pt x="3977" y="45815"/>
                  </a:cubicBezTo>
                  <a:cubicBezTo>
                    <a:pt x="3977" y="46113"/>
                    <a:pt x="3727" y="46375"/>
                    <a:pt x="3405" y="46375"/>
                  </a:cubicBezTo>
                  <a:cubicBezTo>
                    <a:pt x="3096" y="46375"/>
                    <a:pt x="2846" y="46125"/>
                    <a:pt x="2846" y="45815"/>
                  </a:cubicBezTo>
                  <a:cubicBezTo>
                    <a:pt x="2858" y="45518"/>
                    <a:pt x="3096" y="45244"/>
                    <a:pt x="3405" y="45244"/>
                  </a:cubicBezTo>
                  <a:close/>
                  <a:moveTo>
                    <a:pt x="7132" y="45244"/>
                  </a:moveTo>
                  <a:cubicBezTo>
                    <a:pt x="7430" y="45244"/>
                    <a:pt x="7692" y="45494"/>
                    <a:pt x="7692" y="45815"/>
                  </a:cubicBezTo>
                  <a:cubicBezTo>
                    <a:pt x="7692" y="46113"/>
                    <a:pt x="7442" y="46375"/>
                    <a:pt x="7132" y="46375"/>
                  </a:cubicBezTo>
                  <a:cubicBezTo>
                    <a:pt x="6834" y="46375"/>
                    <a:pt x="6560" y="46125"/>
                    <a:pt x="6560" y="45815"/>
                  </a:cubicBezTo>
                  <a:cubicBezTo>
                    <a:pt x="6584" y="45518"/>
                    <a:pt x="6822" y="45244"/>
                    <a:pt x="7132" y="45244"/>
                  </a:cubicBezTo>
                  <a:close/>
                  <a:moveTo>
                    <a:pt x="10871" y="45244"/>
                  </a:moveTo>
                  <a:cubicBezTo>
                    <a:pt x="11168" y="45244"/>
                    <a:pt x="11430" y="45494"/>
                    <a:pt x="11430" y="45815"/>
                  </a:cubicBezTo>
                  <a:cubicBezTo>
                    <a:pt x="11430" y="46113"/>
                    <a:pt x="11180" y="46375"/>
                    <a:pt x="10871" y="46375"/>
                  </a:cubicBezTo>
                  <a:cubicBezTo>
                    <a:pt x="10573" y="46375"/>
                    <a:pt x="10299" y="46125"/>
                    <a:pt x="10299" y="45815"/>
                  </a:cubicBezTo>
                  <a:cubicBezTo>
                    <a:pt x="10299" y="45518"/>
                    <a:pt x="10549" y="45244"/>
                    <a:pt x="10871" y="45244"/>
                  </a:cubicBezTo>
                  <a:close/>
                  <a:moveTo>
                    <a:pt x="14585" y="45244"/>
                  </a:moveTo>
                  <a:cubicBezTo>
                    <a:pt x="14883" y="45244"/>
                    <a:pt x="15157" y="45494"/>
                    <a:pt x="15157" y="45815"/>
                  </a:cubicBezTo>
                  <a:cubicBezTo>
                    <a:pt x="15157" y="46113"/>
                    <a:pt x="14895" y="46375"/>
                    <a:pt x="14585" y="46375"/>
                  </a:cubicBezTo>
                  <a:cubicBezTo>
                    <a:pt x="14288" y="46375"/>
                    <a:pt x="14014" y="46125"/>
                    <a:pt x="14014" y="45815"/>
                  </a:cubicBezTo>
                  <a:cubicBezTo>
                    <a:pt x="14038" y="45518"/>
                    <a:pt x="14276" y="45244"/>
                    <a:pt x="14585" y="45244"/>
                  </a:cubicBezTo>
                  <a:close/>
                  <a:moveTo>
                    <a:pt x="18324" y="45244"/>
                  </a:moveTo>
                  <a:cubicBezTo>
                    <a:pt x="18622" y="45244"/>
                    <a:pt x="18883" y="45494"/>
                    <a:pt x="18883" y="45815"/>
                  </a:cubicBezTo>
                  <a:cubicBezTo>
                    <a:pt x="18883" y="46113"/>
                    <a:pt x="18633" y="46375"/>
                    <a:pt x="18324" y="46375"/>
                  </a:cubicBezTo>
                  <a:cubicBezTo>
                    <a:pt x="18026" y="46375"/>
                    <a:pt x="17752" y="46125"/>
                    <a:pt x="17752" y="45815"/>
                  </a:cubicBezTo>
                  <a:cubicBezTo>
                    <a:pt x="17752" y="45518"/>
                    <a:pt x="18014" y="45244"/>
                    <a:pt x="18324" y="45244"/>
                  </a:cubicBezTo>
                  <a:close/>
                  <a:moveTo>
                    <a:pt x="22039" y="45244"/>
                  </a:moveTo>
                  <a:cubicBezTo>
                    <a:pt x="22336" y="45244"/>
                    <a:pt x="22610" y="45494"/>
                    <a:pt x="22610" y="45815"/>
                  </a:cubicBezTo>
                  <a:cubicBezTo>
                    <a:pt x="22610" y="46113"/>
                    <a:pt x="22360" y="46375"/>
                    <a:pt x="22039" y="46375"/>
                  </a:cubicBezTo>
                  <a:cubicBezTo>
                    <a:pt x="21729" y="46375"/>
                    <a:pt x="21479" y="46125"/>
                    <a:pt x="21479" y="45815"/>
                  </a:cubicBezTo>
                  <a:cubicBezTo>
                    <a:pt x="21491" y="45518"/>
                    <a:pt x="21729" y="45244"/>
                    <a:pt x="22039" y="45244"/>
                  </a:cubicBezTo>
                  <a:close/>
                  <a:moveTo>
                    <a:pt x="25777" y="45244"/>
                  </a:moveTo>
                  <a:cubicBezTo>
                    <a:pt x="26075" y="45244"/>
                    <a:pt x="26349" y="45494"/>
                    <a:pt x="26349" y="45815"/>
                  </a:cubicBezTo>
                  <a:cubicBezTo>
                    <a:pt x="26349" y="46113"/>
                    <a:pt x="26087" y="46375"/>
                    <a:pt x="25777" y="46375"/>
                  </a:cubicBezTo>
                  <a:cubicBezTo>
                    <a:pt x="25468" y="46375"/>
                    <a:pt x="25206" y="46125"/>
                    <a:pt x="25206" y="45815"/>
                  </a:cubicBezTo>
                  <a:cubicBezTo>
                    <a:pt x="25218" y="45518"/>
                    <a:pt x="25468" y="45244"/>
                    <a:pt x="25777" y="45244"/>
                  </a:cubicBezTo>
                  <a:close/>
                  <a:moveTo>
                    <a:pt x="29504" y="45244"/>
                  </a:moveTo>
                  <a:cubicBezTo>
                    <a:pt x="29801" y="45244"/>
                    <a:pt x="30063" y="45494"/>
                    <a:pt x="30063" y="45815"/>
                  </a:cubicBezTo>
                  <a:cubicBezTo>
                    <a:pt x="30063" y="46113"/>
                    <a:pt x="29813" y="46375"/>
                    <a:pt x="29504" y="46375"/>
                  </a:cubicBezTo>
                  <a:cubicBezTo>
                    <a:pt x="29182" y="46375"/>
                    <a:pt x="28932" y="46125"/>
                    <a:pt x="28932" y="45815"/>
                  </a:cubicBezTo>
                  <a:cubicBezTo>
                    <a:pt x="28944" y="45518"/>
                    <a:pt x="29182" y="45244"/>
                    <a:pt x="29504" y="45244"/>
                  </a:cubicBezTo>
                  <a:close/>
                  <a:moveTo>
                    <a:pt x="33230" y="45244"/>
                  </a:moveTo>
                  <a:cubicBezTo>
                    <a:pt x="33528" y="45244"/>
                    <a:pt x="33802" y="45494"/>
                    <a:pt x="33802" y="45815"/>
                  </a:cubicBezTo>
                  <a:cubicBezTo>
                    <a:pt x="33802" y="46113"/>
                    <a:pt x="33552" y="46375"/>
                    <a:pt x="33230" y="46375"/>
                  </a:cubicBezTo>
                  <a:cubicBezTo>
                    <a:pt x="32921" y="46375"/>
                    <a:pt x="32671" y="46125"/>
                    <a:pt x="32671" y="45815"/>
                  </a:cubicBezTo>
                  <a:cubicBezTo>
                    <a:pt x="32671" y="45518"/>
                    <a:pt x="32921" y="45244"/>
                    <a:pt x="33230" y="45244"/>
                  </a:cubicBezTo>
                  <a:close/>
                  <a:moveTo>
                    <a:pt x="36957" y="45244"/>
                  </a:moveTo>
                  <a:cubicBezTo>
                    <a:pt x="37255" y="45244"/>
                    <a:pt x="37517" y="45494"/>
                    <a:pt x="37517" y="45815"/>
                  </a:cubicBezTo>
                  <a:cubicBezTo>
                    <a:pt x="37517" y="46113"/>
                    <a:pt x="37267" y="46375"/>
                    <a:pt x="36957" y="46375"/>
                  </a:cubicBezTo>
                  <a:cubicBezTo>
                    <a:pt x="36648" y="46375"/>
                    <a:pt x="36386" y="46125"/>
                    <a:pt x="36386" y="45815"/>
                  </a:cubicBezTo>
                  <a:cubicBezTo>
                    <a:pt x="36409" y="45518"/>
                    <a:pt x="36648" y="45244"/>
                    <a:pt x="36957" y="45244"/>
                  </a:cubicBezTo>
                  <a:close/>
                  <a:moveTo>
                    <a:pt x="40672" y="45244"/>
                  </a:moveTo>
                  <a:cubicBezTo>
                    <a:pt x="40970" y="45244"/>
                    <a:pt x="41243" y="45494"/>
                    <a:pt x="41243" y="45815"/>
                  </a:cubicBezTo>
                  <a:cubicBezTo>
                    <a:pt x="41243" y="46113"/>
                    <a:pt x="40993" y="46375"/>
                    <a:pt x="40672" y="46375"/>
                  </a:cubicBezTo>
                  <a:cubicBezTo>
                    <a:pt x="40374" y="46375"/>
                    <a:pt x="40112" y="46125"/>
                    <a:pt x="40112" y="45815"/>
                  </a:cubicBezTo>
                  <a:cubicBezTo>
                    <a:pt x="40124" y="45518"/>
                    <a:pt x="40362" y="45244"/>
                    <a:pt x="40672" y="45244"/>
                  </a:cubicBezTo>
                  <a:close/>
                  <a:moveTo>
                    <a:pt x="44410" y="45244"/>
                  </a:moveTo>
                  <a:cubicBezTo>
                    <a:pt x="44708" y="45244"/>
                    <a:pt x="44982" y="45494"/>
                    <a:pt x="44982" y="45815"/>
                  </a:cubicBezTo>
                  <a:cubicBezTo>
                    <a:pt x="44982" y="46113"/>
                    <a:pt x="44720" y="46375"/>
                    <a:pt x="44410" y="46375"/>
                  </a:cubicBezTo>
                  <a:cubicBezTo>
                    <a:pt x="44113" y="46375"/>
                    <a:pt x="43851" y="46125"/>
                    <a:pt x="43851" y="45815"/>
                  </a:cubicBezTo>
                  <a:cubicBezTo>
                    <a:pt x="43851" y="45518"/>
                    <a:pt x="44101" y="45244"/>
                    <a:pt x="44410" y="45244"/>
                  </a:cubicBezTo>
                  <a:close/>
                  <a:moveTo>
                    <a:pt x="48137" y="45244"/>
                  </a:moveTo>
                  <a:cubicBezTo>
                    <a:pt x="48435" y="45244"/>
                    <a:pt x="48697" y="45494"/>
                    <a:pt x="48697" y="45815"/>
                  </a:cubicBezTo>
                  <a:cubicBezTo>
                    <a:pt x="48697" y="46113"/>
                    <a:pt x="48447" y="46375"/>
                    <a:pt x="48137" y="46375"/>
                  </a:cubicBezTo>
                  <a:cubicBezTo>
                    <a:pt x="47839" y="46375"/>
                    <a:pt x="47566" y="46125"/>
                    <a:pt x="47566" y="45815"/>
                  </a:cubicBezTo>
                  <a:cubicBezTo>
                    <a:pt x="47578" y="45518"/>
                    <a:pt x="47839" y="45244"/>
                    <a:pt x="48137" y="45244"/>
                  </a:cubicBezTo>
                  <a:close/>
                  <a:moveTo>
                    <a:pt x="51864" y="45244"/>
                  </a:moveTo>
                  <a:cubicBezTo>
                    <a:pt x="52161" y="45244"/>
                    <a:pt x="52435" y="45494"/>
                    <a:pt x="52435" y="45815"/>
                  </a:cubicBezTo>
                  <a:cubicBezTo>
                    <a:pt x="52435" y="46113"/>
                    <a:pt x="52185" y="46375"/>
                    <a:pt x="51864" y="46375"/>
                  </a:cubicBezTo>
                  <a:cubicBezTo>
                    <a:pt x="51566" y="46375"/>
                    <a:pt x="51304" y="46125"/>
                    <a:pt x="51304" y="45815"/>
                  </a:cubicBezTo>
                  <a:cubicBezTo>
                    <a:pt x="51304" y="45518"/>
                    <a:pt x="51554" y="45244"/>
                    <a:pt x="51864" y="45244"/>
                  </a:cubicBezTo>
                  <a:close/>
                  <a:moveTo>
                    <a:pt x="55602" y="45244"/>
                  </a:moveTo>
                  <a:cubicBezTo>
                    <a:pt x="55900" y="45244"/>
                    <a:pt x="56174" y="45494"/>
                    <a:pt x="56174" y="45815"/>
                  </a:cubicBezTo>
                  <a:cubicBezTo>
                    <a:pt x="56174" y="46113"/>
                    <a:pt x="55912" y="46375"/>
                    <a:pt x="55602" y="46375"/>
                  </a:cubicBezTo>
                  <a:cubicBezTo>
                    <a:pt x="55293" y="46375"/>
                    <a:pt x="55043" y="46125"/>
                    <a:pt x="55043" y="45815"/>
                  </a:cubicBezTo>
                  <a:cubicBezTo>
                    <a:pt x="55043" y="45518"/>
                    <a:pt x="55293" y="45244"/>
                    <a:pt x="55602" y="45244"/>
                  </a:cubicBezTo>
                  <a:close/>
                  <a:moveTo>
                    <a:pt x="59329" y="45244"/>
                  </a:moveTo>
                  <a:cubicBezTo>
                    <a:pt x="59627" y="45244"/>
                    <a:pt x="59889" y="45494"/>
                    <a:pt x="59889" y="45815"/>
                  </a:cubicBezTo>
                  <a:cubicBezTo>
                    <a:pt x="59889" y="46113"/>
                    <a:pt x="59639" y="46375"/>
                    <a:pt x="59329" y="46375"/>
                  </a:cubicBezTo>
                  <a:cubicBezTo>
                    <a:pt x="59008" y="46375"/>
                    <a:pt x="58757" y="46125"/>
                    <a:pt x="58757" y="45815"/>
                  </a:cubicBezTo>
                  <a:cubicBezTo>
                    <a:pt x="58757" y="45518"/>
                    <a:pt x="59008" y="45244"/>
                    <a:pt x="59329" y="45244"/>
                  </a:cubicBezTo>
                  <a:close/>
                  <a:moveTo>
                    <a:pt x="63056" y="45244"/>
                  </a:moveTo>
                  <a:cubicBezTo>
                    <a:pt x="63353" y="45244"/>
                    <a:pt x="63627" y="45494"/>
                    <a:pt x="63627" y="45815"/>
                  </a:cubicBezTo>
                  <a:cubicBezTo>
                    <a:pt x="63627" y="46113"/>
                    <a:pt x="63377" y="46375"/>
                    <a:pt x="63056" y="46375"/>
                  </a:cubicBezTo>
                  <a:cubicBezTo>
                    <a:pt x="62746" y="46375"/>
                    <a:pt x="62496" y="46125"/>
                    <a:pt x="62496" y="45815"/>
                  </a:cubicBezTo>
                  <a:cubicBezTo>
                    <a:pt x="62496" y="45518"/>
                    <a:pt x="62746" y="45244"/>
                    <a:pt x="63056" y="45244"/>
                  </a:cubicBezTo>
                  <a:close/>
                  <a:moveTo>
                    <a:pt x="66782" y="45244"/>
                  </a:moveTo>
                  <a:cubicBezTo>
                    <a:pt x="67080" y="45244"/>
                    <a:pt x="67342" y="45494"/>
                    <a:pt x="67342" y="45815"/>
                  </a:cubicBezTo>
                  <a:cubicBezTo>
                    <a:pt x="67342" y="46113"/>
                    <a:pt x="67092" y="46375"/>
                    <a:pt x="66782" y="46375"/>
                  </a:cubicBezTo>
                  <a:cubicBezTo>
                    <a:pt x="66473" y="46375"/>
                    <a:pt x="66211" y="46125"/>
                    <a:pt x="66211" y="45815"/>
                  </a:cubicBezTo>
                  <a:cubicBezTo>
                    <a:pt x="66235" y="45518"/>
                    <a:pt x="66473" y="45244"/>
                    <a:pt x="66782" y="45244"/>
                  </a:cubicBezTo>
                  <a:close/>
                  <a:moveTo>
                    <a:pt x="70509" y="45244"/>
                  </a:moveTo>
                  <a:cubicBezTo>
                    <a:pt x="70807" y="45244"/>
                    <a:pt x="71080" y="45494"/>
                    <a:pt x="71080" y="45815"/>
                  </a:cubicBezTo>
                  <a:cubicBezTo>
                    <a:pt x="71080" y="46113"/>
                    <a:pt x="70830" y="46375"/>
                    <a:pt x="70509" y="46375"/>
                  </a:cubicBezTo>
                  <a:cubicBezTo>
                    <a:pt x="70199" y="46375"/>
                    <a:pt x="69949" y="46125"/>
                    <a:pt x="69949" y="45815"/>
                  </a:cubicBezTo>
                  <a:cubicBezTo>
                    <a:pt x="69949" y="45518"/>
                    <a:pt x="70199" y="45244"/>
                    <a:pt x="70509" y="45244"/>
                  </a:cubicBezTo>
                  <a:close/>
                  <a:moveTo>
                    <a:pt x="74236" y="45244"/>
                  </a:moveTo>
                  <a:cubicBezTo>
                    <a:pt x="74533" y="45244"/>
                    <a:pt x="74795" y="45494"/>
                    <a:pt x="74795" y="45815"/>
                  </a:cubicBezTo>
                  <a:cubicBezTo>
                    <a:pt x="74795" y="46113"/>
                    <a:pt x="74545" y="46375"/>
                    <a:pt x="74236" y="46375"/>
                  </a:cubicBezTo>
                  <a:cubicBezTo>
                    <a:pt x="73938" y="46375"/>
                    <a:pt x="73676" y="46125"/>
                    <a:pt x="73676" y="45815"/>
                  </a:cubicBezTo>
                  <a:cubicBezTo>
                    <a:pt x="73676" y="45518"/>
                    <a:pt x="73926" y="45244"/>
                    <a:pt x="74236" y="45244"/>
                  </a:cubicBezTo>
                  <a:close/>
                  <a:moveTo>
                    <a:pt x="77855" y="45244"/>
                  </a:moveTo>
                  <a:cubicBezTo>
                    <a:pt x="78153" y="45244"/>
                    <a:pt x="78415" y="45494"/>
                    <a:pt x="78415" y="45815"/>
                  </a:cubicBezTo>
                  <a:cubicBezTo>
                    <a:pt x="78415" y="46113"/>
                    <a:pt x="78165" y="46375"/>
                    <a:pt x="77855" y="46375"/>
                  </a:cubicBezTo>
                  <a:cubicBezTo>
                    <a:pt x="77546" y="46375"/>
                    <a:pt x="77284" y="46125"/>
                    <a:pt x="77284" y="45815"/>
                  </a:cubicBezTo>
                  <a:cubicBezTo>
                    <a:pt x="77284" y="45518"/>
                    <a:pt x="77546" y="45244"/>
                    <a:pt x="77855" y="45244"/>
                  </a:cubicBezTo>
                  <a:close/>
                  <a:moveTo>
                    <a:pt x="81570" y="45244"/>
                  </a:moveTo>
                  <a:cubicBezTo>
                    <a:pt x="81868" y="45244"/>
                    <a:pt x="82141" y="45494"/>
                    <a:pt x="82141" y="45815"/>
                  </a:cubicBezTo>
                  <a:cubicBezTo>
                    <a:pt x="82141" y="46113"/>
                    <a:pt x="81879" y="46375"/>
                    <a:pt x="81570" y="46375"/>
                  </a:cubicBezTo>
                  <a:cubicBezTo>
                    <a:pt x="81260" y="46375"/>
                    <a:pt x="81010" y="46125"/>
                    <a:pt x="81010" y="45815"/>
                  </a:cubicBezTo>
                  <a:cubicBezTo>
                    <a:pt x="81022" y="45518"/>
                    <a:pt x="81260" y="45244"/>
                    <a:pt x="81570" y="45244"/>
                  </a:cubicBezTo>
                  <a:close/>
                  <a:moveTo>
                    <a:pt x="85308" y="45244"/>
                  </a:moveTo>
                  <a:cubicBezTo>
                    <a:pt x="85606" y="45244"/>
                    <a:pt x="85880" y="45494"/>
                    <a:pt x="85880" y="45815"/>
                  </a:cubicBezTo>
                  <a:cubicBezTo>
                    <a:pt x="85880" y="46113"/>
                    <a:pt x="85618" y="46375"/>
                    <a:pt x="85308" y="46375"/>
                  </a:cubicBezTo>
                  <a:cubicBezTo>
                    <a:pt x="84999" y="46375"/>
                    <a:pt x="84749" y="46125"/>
                    <a:pt x="84749" y="45815"/>
                  </a:cubicBezTo>
                  <a:cubicBezTo>
                    <a:pt x="84749" y="45518"/>
                    <a:pt x="84999" y="45244"/>
                    <a:pt x="85308" y="45244"/>
                  </a:cubicBezTo>
                  <a:close/>
                  <a:moveTo>
                    <a:pt x="89035" y="45244"/>
                  </a:moveTo>
                  <a:cubicBezTo>
                    <a:pt x="89333" y="45244"/>
                    <a:pt x="89595" y="45494"/>
                    <a:pt x="89595" y="45815"/>
                  </a:cubicBezTo>
                  <a:cubicBezTo>
                    <a:pt x="89595" y="46113"/>
                    <a:pt x="89345" y="46375"/>
                    <a:pt x="89035" y="46375"/>
                  </a:cubicBezTo>
                  <a:cubicBezTo>
                    <a:pt x="88714" y="46375"/>
                    <a:pt x="88464" y="46125"/>
                    <a:pt x="88464" y="45815"/>
                  </a:cubicBezTo>
                  <a:cubicBezTo>
                    <a:pt x="88475" y="45518"/>
                    <a:pt x="88714" y="45244"/>
                    <a:pt x="89035" y="45244"/>
                  </a:cubicBezTo>
                  <a:close/>
                  <a:moveTo>
                    <a:pt x="92762" y="45244"/>
                  </a:moveTo>
                  <a:cubicBezTo>
                    <a:pt x="93059" y="45244"/>
                    <a:pt x="93333" y="45494"/>
                    <a:pt x="93333" y="45815"/>
                  </a:cubicBezTo>
                  <a:cubicBezTo>
                    <a:pt x="93333" y="46113"/>
                    <a:pt x="93071" y="46375"/>
                    <a:pt x="92762" y="46375"/>
                  </a:cubicBezTo>
                  <a:cubicBezTo>
                    <a:pt x="92452" y="46375"/>
                    <a:pt x="92202" y="46125"/>
                    <a:pt x="92202" y="45815"/>
                  </a:cubicBezTo>
                  <a:cubicBezTo>
                    <a:pt x="92202" y="45518"/>
                    <a:pt x="92452" y="45244"/>
                    <a:pt x="92762" y="45244"/>
                  </a:cubicBezTo>
                  <a:close/>
                  <a:moveTo>
                    <a:pt x="96488" y="45244"/>
                  </a:moveTo>
                  <a:cubicBezTo>
                    <a:pt x="96786" y="45244"/>
                    <a:pt x="97048" y="45494"/>
                    <a:pt x="97048" y="45815"/>
                  </a:cubicBezTo>
                  <a:cubicBezTo>
                    <a:pt x="97048" y="46113"/>
                    <a:pt x="96798" y="46375"/>
                    <a:pt x="96488" y="46375"/>
                  </a:cubicBezTo>
                  <a:cubicBezTo>
                    <a:pt x="96191" y="46375"/>
                    <a:pt x="95917" y="46125"/>
                    <a:pt x="95917" y="45815"/>
                  </a:cubicBezTo>
                  <a:cubicBezTo>
                    <a:pt x="95917" y="45518"/>
                    <a:pt x="96179" y="45244"/>
                    <a:pt x="96488" y="45244"/>
                  </a:cubicBezTo>
                  <a:close/>
                  <a:moveTo>
                    <a:pt x="100203" y="45244"/>
                  </a:moveTo>
                  <a:cubicBezTo>
                    <a:pt x="100501" y="45244"/>
                    <a:pt x="100775" y="45494"/>
                    <a:pt x="100775" y="45815"/>
                  </a:cubicBezTo>
                  <a:cubicBezTo>
                    <a:pt x="100775" y="46113"/>
                    <a:pt x="100513" y="46375"/>
                    <a:pt x="100203" y="46375"/>
                  </a:cubicBezTo>
                  <a:cubicBezTo>
                    <a:pt x="99905" y="46375"/>
                    <a:pt x="99644" y="46125"/>
                    <a:pt x="99644" y="45815"/>
                  </a:cubicBezTo>
                  <a:cubicBezTo>
                    <a:pt x="99655" y="45518"/>
                    <a:pt x="99894" y="45244"/>
                    <a:pt x="100203" y="45244"/>
                  </a:cubicBezTo>
                  <a:close/>
                  <a:moveTo>
                    <a:pt x="103942" y="45244"/>
                  </a:moveTo>
                  <a:cubicBezTo>
                    <a:pt x="104239" y="45244"/>
                    <a:pt x="104513" y="45494"/>
                    <a:pt x="104513" y="45815"/>
                  </a:cubicBezTo>
                  <a:cubicBezTo>
                    <a:pt x="104513" y="46113"/>
                    <a:pt x="104251" y="46375"/>
                    <a:pt x="103942" y="46375"/>
                  </a:cubicBezTo>
                  <a:cubicBezTo>
                    <a:pt x="103644" y="46375"/>
                    <a:pt x="103382" y="46125"/>
                    <a:pt x="103382" y="45815"/>
                  </a:cubicBezTo>
                  <a:cubicBezTo>
                    <a:pt x="103382" y="45518"/>
                    <a:pt x="103632" y="45244"/>
                    <a:pt x="103942" y="45244"/>
                  </a:cubicBezTo>
                  <a:close/>
                  <a:moveTo>
                    <a:pt x="107668" y="45244"/>
                  </a:moveTo>
                  <a:cubicBezTo>
                    <a:pt x="107966" y="45244"/>
                    <a:pt x="108228" y="45494"/>
                    <a:pt x="108228" y="45815"/>
                  </a:cubicBezTo>
                  <a:cubicBezTo>
                    <a:pt x="108228" y="46113"/>
                    <a:pt x="107978" y="46375"/>
                    <a:pt x="107668" y="46375"/>
                  </a:cubicBezTo>
                  <a:cubicBezTo>
                    <a:pt x="107371" y="46375"/>
                    <a:pt x="107097" y="46125"/>
                    <a:pt x="107097" y="45815"/>
                  </a:cubicBezTo>
                  <a:cubicBezTo>
                    <a:pt x="107109" y="45518"/>
                    <a:pt x="107347" y="45244"/>
                    <a:pt x="107668" y="45244"/>
                  </a:cubicBezTo>
                  <a:close/>
                  <a:moveTo>
                    <a:pt x="111395" y="45244"/>
                  </a:moveTo>
                  <a:cubicBezTo>
                    <a:pt x="111693" y="45244"/>
                    <a:pt x="111967" y="45494"/>
                    <a:pt x="111967" y="45815"/>
                  </a:cubicBezTo>
                  <a:cubicBezTo>
                    <a:pt x="111967" y="46113"/>
                    <a:pt x="111705" y="46375"/>
                    <a:pt x="111395" y="46375"/>
                  </a:cubicBezTo>
                  <a:cubicBezTo>
                    <a:pt x="111085" y="46375"/>
                    <a:pt x="110835" y="46125"/>
                    <a:pt x="110835" y="45815"/>
                  </a:cubicBezTo>
                  <a:cubicBezTo>
                    <a:pt x="110835" y="45518"/>
                    <a:pt x="111085" y="45244"/>
                    <a:pt x="111395" y="45244"/>
                  </a:cubicBezTo>
                  <a:close/>
                  <a:moveTo>
                    <a:pt x="115122" y="45244"/>
                  </a:moveTo>
                  <a:cubicBezTo>
                    <a:pt x="115419" y="45244"/>
                    <a:pt x="115681" y="45494"/>
                    <a:pt x="115681" y="45815"/>
                  </a:cubicBezTo>
                  <a:cubicBezTo>
                    <a:pt x="115681" y="46113"/>
                    <a:pt x="115431" y="46375"/>
                    <a:pt x="115122" y="46375"/>
                  </a:cubicBezTo>
                  <a:cubicBezTo>
                    <a:pt x="114812" y="46375"/>
                    <a:pt x="114550" y="46125"/>
                    <a:pt x="114550" y="45815"/>
                  </a:cubicBezTo>
                  <a:cubicBezTo>
                    <a:pt x="114574" y="45518"/>
                    <a:pt x="114812" y="45244"/>
                    <a:pt x="115122" y="45244"/>
                  </a:cubicBezTo>
                  <a:close/>
                  <a:moveTo>
                    <a:pt x="118860" y="45244"/>
                  </a:moveTo>
                  <a:cubicBezTo>
                    <a:pt x="119158" y="45244"/>
                    <a:pt x="119420" y="45494"/>
                    <a:pt x="119420" y="45815"/>
                  </a:cubicBezTo>
                  <a:cubicBezTo>
                    <a:pt x="119420" y="46113"/>
                    <a:pt x="119170" y="46375"/>
                    <a:pt x="118860" y="46375"/>
                  </a:cubicBezTo>
                  <a:cubicBezTo>
                    <a:pt x="118539" y="46375"/>
                    <a:pt x="118289" y="46125"/>
                    <a:pt x="118289" y="45815"/>
                  </a:cubicBezTo>
                  <a:cubicBezTo>
                    <a:pt x="118289" y="45518"/>
                    <a:pt x="118539" y="45244"/>
                    <a:pt x="118860" y="45244"/>
                  </a:cubicBezTo>
                  <a:close/>
                  <a:moveTo>
                    <a:pt x="122575" y="45244"/>
                  </a:moveTo>
                  <a:cubicBezTo>
                    <a:pt x="122873" y="45244"/>
                    <a:pt x="123146" y="45494"/>
                    <a:pt x="123146" y="45815"/>
                  </a:cubicBezTo>
                  <a:cubicBezTo>
                    <a:pt x="123146" y="46113"/>
                    <a:pt x="122885" y="46375"/>
                    <a:pt x="122575" y="46375"/>
                  </a:cubicBezTo>
                  <a:cubicBezTo>
                    <a:pt x="122265" y="46375"/>
                    <a:pt x="122015" y="46125"/>
                    <a:pt x="122015" y="45815"/>
                  </a:cubicBezTo>
                  <a:cubicBezTo>
                    <a:pt x="122027" y="45518"/>
                    <a:pt x="122277" y="45244"/>
                    <a:pt x="122575" y="45244"/>
                  </a:cubicBezTo>
                  <a:close/>
                  <a:moveTo>
                    <a:pt x="126314" y="45244"/>
                  </a:moveTo>
                  <a:cubicBezTo>
                    <a:pt x="126611" y="45244"/>
                    <a:pt x="126873" y="45494"/>
                    <a:pt x="126873" y="45815"/>
                  </a:cubicBezTo>
                  <a:cubicBezTo>
                    <a:pt x="126873" y="46113"/>
                    <a:pt x="126623" y="46375"/>
                    <a:pt x="126314" y="46375"/>
                  </a:cubicBezTo>
                  <a:cubicBezTo>
                    <a:pt x="126004" y="46375"/>
                    <a:pt x="125742" y="46125"/>
                    <a:pt x="125742" y="45815"/>
                  </a:cubicBezTo>
                  <a:cubicBezTo>
                    <a:pt x="125742" y="45518"/>
                    <a:pt x="126004" y="45244"/>
                    <a:pt x="126314" y="45244"/>
                  </a:cubicBezTo>
                  <a:close/>
                  <a:moveTo>
                    <a:pt x="130028" y="45244"/>
                  </a:moveTo>
                  <a:cubicBezTo>
                    <a:pt x="130326" y="45244"/>
                    <a:pt x="130600" y="45494"/>
                    <a:pt x="130600" y="45815"/>
                  </a:cubicBezTo>
                  <a:cubicBezTo>
                    <a:pt x="130600" y="46113"/>
                    <a:pt x="130350" y="46375"/>
                    <a:pt x="130028" y="46375"/>
                  </a:cubicBezTo>
                  <a:cubicBezTo>
                    <a:pt x="129731" y="46375"/>
                    <a:pt x="129469" y="46125"/>
                    <a:pt x="129469" y="45815"/>
                  </a:cubicBezTo>
                  <a:cubicBezTo>
                    <a:pt x="129469" y="45518"/>
                    <a:pt x="129719" y="45244"/>
                    <a:pt x="130028" y="45244"/>
                  </a:cubicBezTo>
                  <a:close/>
                  <a:moveTo>
                    <a:pt x="133767" y="45244"/>
                  </a:moveTo>
                  <a:cubicBezTo>
                    <a:pt x="134065" y="45244"/>
                    <a:pt x="134326" y="45494"/>
                    <a:pt x="134326" y="45815"/>
                  </a:cubicBezTo>
                  <a:cubicBezTo>
                    <a:pt x="134326" y="46113"/>
                    <a:pt x="134076" y="46375"/>
                    <a:pt x="133767" y="46375"/>
                  </a:cubicBezTo>
                  <a:cubicBezTo>
                    <a:pt x="133469" y="46375"/>
                    <a:pt x="133207" y="46125"/>
                    <a:pt x="133207" y="45815"/>
                  </a:cubicBezTo>
                  <a:cubicBezTo>
                    <a:pt x="133207" y="45518"/>
                    <a:pt x="133457" y="45244"/>
                    <a:pt x="133767" y="45244"/>
                  </a:cubicBezTo>
                  <a:close/>
                  <a:moveTo>
                    <a:pt x="137494" y="45244"/>
                  </a:moveTo>
                  <a:cubicBezTo>
                    <a:pt x="137791" y="45244"/>
                    <a:pt x="138053" y="45494"/>
                    <a:pt x="138053" y="45815"/>
                  </a:cubicBezTo>
                  <a:cubicBezTo>
                    <a:pt x="138053" y="46113"/>
                    <a:pt x="137803" y="46375"/>
                    <a:pt x="137494" y="46375"/>
                  </a:cubicBezTo>
                  <a:cubicBezTo>
                    <a:pt x="137196" y="46375"/>
                    <a:pt x="136922" y="46125"/>
                    <a:pt x="136922" y="45815"/>
                  </a:cubicBezTo>
                  <a:cubicBezTo>
                    <a:pt x="136934" y="45518"/>
                    <a:pt x="137172" y="45244"/>
                    <a:pt x="137494" y="45244"/>
                  </a:cubicBezTo>
                  <a:close/>
                  <a:moveTo>
                    <a:pt x="141220" y="45244"/>
                  </a:moveTo>
                  <a:cubicBezTo>
                    <a:pt x="141518" y="45244"/>
                    <a:pt x="141792" y="45494"/>
                    <a:pt x="141792" y="45815"/>
                  </a:cubicBezTo>
                  <a:cubicBezTo>
                    <a:pt x="141792" y="46113"/>
                    <a:pt x="141530" y="46375"/>
                    <a:pt x="141220" y="46375"/>
                  </a:cubicBezTo>
                  <a:cubicBezTo>
                    <a:pt x="140911" y="46375"/>
                    <a:pt x="140661" y="46125"/>
                    <a:pt x="140661" y="45815"/>
                  </a:cubicBezTo>
                  <a:cubicBezTo>
                    <a:pt x="140661" y="45518"/>
                    <a:pt x="140911" y="45244"/>
                    <a:pt x="141220" y="45244"/>
                  </a:cubicBezTo>
                  <a:close/>
                  <a:moveTo>
                    <a:pt x="144947" y="45244"/>
                  </a:moveTo>
                  <a:cubicBezTo>
                    <a:pt x="145244" y="45244"/>
                    <a:pt x="145506" y="45494"/>
                    <a:pt x="145506" y="45815"/>
                  </a:cubicBezTo>
                  <a:cubicBezTo>
                    <a:pt x="145506" y="46113"/>
                    <a:pt x="145256" y="46375"/>
                    <a:pt x="144947" y="46375"/>
                  </a:cubicBezTo>
                  <a:cubicBezTo>
                    <a:pt x="144637" y="46375"/>
                    <a:pt x="144375" y="46125"/>
                    <a:pt x="144375" y="45815"/>
                  </a:cubicBezTo>
                  <a:cubicBezTo>
                    <a:pt x="144399" y="45518"/>
                    <a:pt x="144637" y="45244"/>
                    <a:pt x="144947" y="45244"/>
                  </a:cubicBezTo>
                  <a:close/>
                  <a:moveTo>
                    <a:pt x="148685" y="45244"/>
                  </a:moveTo>
                  <a:cubicBezTo>
                    <a:pt x="148983" y="45244"/>
                    <a:pt x="149245" y="45494"/>
                    <a:pt x="149245" y="45815"/>
                  </a:cubicBezTo>
                  <a:cubicBezTo>
                    <a:pt x="149245" y="46113"/>
                    <a:pt x="148995" y="46375"/>
                    <a:pt x="148685" y="46375"/>
                  </a:cubicBezTo>
                  <a:cubicBezTo>
                    <a:pt x="148364" y="46375"/>
                    <a:pt x="148114" y="46125"/>
                    <a:pt x="148114" y="45815"/>
                  </a:cubicBezTo>
                  <a:cubicBezTo>
                    <a:pt x="148114" y="45518"/>
                    <a:pt x="148364" y="45244"/>
                    <a:pt x="148685" y="45244"/>
                  </a:cubicBezTo>
                  <a:close/>
                  <a:moveTo>
                    <a:pt x="1548" y="47125"/>
                  </a:moveTo>
                  <a:cubicBezTo>
                    <a:pt x="1846" y="47125"/>
                    <a:pt x="2119" y="47375"/>
                    <a:pt x="2119" y="47685"/>
                  </a:cubicBezTo>
                  <a:cubicBezTo>
                    <a:pt x="2119" y="47982"/>
                    <a:pt x="1858" y="48244"/>
                    <a:pt x="1548" y="48244"/>
                  </a:cubicBezTo>
                  <a:cubicBezTo>
                    <a:pt x="1238" y="48244"/>
                    <a:pt x="988" y="47994"/>
                    <a:pt x="988" y="47685"/>
                  </a:cubicBezTo>
                  <a:cubicBezTo>
                    <a:pt x="988" y="47375"/>
                    <a:pt x="1238" y="47125"/>
                    <a:pt x="1548" y="47125"/>
                  </a:cubicBezTo>
                  <a:close/>
                  <a:moveTo>
                    <a:pt x="5287" y="47125"/>
                  </a:moveTo>
                  <a:cubicBezTo>
                    <a:pt x="5596" y="47125"/>
                    <a:pt x="5846" y="47375"/>
                    <a:pt x="5846" y="47685"/>
                  </a:cubicBezTo>
                  <a:cubicBezTo>
                    <a:pt x="5846" y="47994"/>
                    <a:pt x="5596" y="48244"/>
                    <a:pt x="5287" y="48244"/>
                  </a:cubicBezTo>
                  <a:cubicBezTo>
                    <a:pt x="4977" y="48244"/>
                    <a:pt x="4715" y="47994"/>
                    <a:pt x="4715" y="47685"/>
                  </a:cubicBezTo>
                  <a:cubicBezTo>
                    <a:pt x="4715" y="47375"/>
                    <a:pt x="4977" y="47125"/>
                    <a:pt x="5287" y="47125"/>
                  </a:cubicBezTo>
                  <a:close/>
                  <a:moveTo>
                    <a:pt x="9001" y="47125"/>
                  </a:moveTo>
                  <a:cubicBezTo>
                    <a:pt x="9299" y="47125"/>
                    <a:pt x="9573" y="47375"/>
                    <a:pt x="9573" y="47685"/>
                  </a:cubicBezTo>
                  <a:cubicBezTo>
                    <a:pt x="9573" y="47982"/>
                    <a:pt x="9323" y="48244"/>
                    <a:pt x="9001" y="48244"/>
                  </a:cubicBezTo>
                  <a:cubicBezTo>
                    <a:pt x="8704" y="48244"/>
                    <a:pt x="8442" y="47994"/>
                    <a:pt x="8442" y="47685"/>
                  </a:cubicBezTo>
                  <a:cubicBezTo>
                    <a:pt x="8442" y="47375"/>
                    <a:pt x="8692" y="47125"/>
                    <a:pt x="9001" y="47125"/>
                  </a:cubicBezTo>
                  <a:close/>
                  <a:moveTo>
                    <a:pt x="12728" y="47125"/>
                  </a:moveTo>
                  <a:cubicBezTo>
                    <a:pt x="13037" y="47125"/>
                    <a:pt x="13288" y="47375"/>
                    <a:pt x="13288" y="47685"/>
                  </a:cubicBezTo>
                  <a:cubicBezTo>
                    <a:pt x="13288" y="47994"/>
                    <a:pt x="13037" y="48244"/>
                    <a:pt x="12728" y="48244"/>
                  </a:cubicBezTo>
                  <a:cubicBezTo>
                    <a:pt x="12418" y="48244"/>
                    <a:pt x="12156" y="47994"/>
                    <a:pt x="12156" y="47685"/>
                  </a:cubicBezTo>
                  <a:cubicBezTo>
                    <a:pt x="12156" y="47375"/>
                    <a:pt x="12418" y="47125"/>
                    <a:pt x="12728" y="47125"/>
                  </a:cubicBezTo>
                  <a:close/>
                  <a:moveTo>
                    <a:pt x="16466" y="47125"/>
                  </a:moveTo>
                  <a:cubicBezTo>
                    <a:pt x="16764" y="47125"/>
                    <a:pt x="17026" y="47375"/>
                    <a:pt x="17026" y="47685"/>
                  </a:cubicBezTo>
                  <a:cubicBezTo>
                    <a:pt x="17026" y="47982"/>
                    <a:pt x="16776" y="48244"/>
                    <a:pt x="16466" y="48244"/>
                  </a:cubicBezTo>
                  <a:cubicBezTo>
                    <a:pt x="16169" y="48244"/>
                    <a:pt x="15895" y="47994"/>
                    <a:pt x="15895" y="47685"/>
                  </a:cubicBezTo>
                  <a:cubicBezTo>
                    <a:pt x="15895" y="47375"/>
                    <a:pt x="16145" y="47125"/>
                    <a:pt x="16466" y="47125"/>
                  </a:cubicBezTo>
                  <a:close/>
                  <a:moveTo>
                    <a:pt x="20181" y="47125"/>
                  </a:moveTo>
                  <a:cubicBezTo>
                    <a:pt x="20491" y="47125"/>
                    <a:pt x="20753" y="47375"/>
                    <a:pt x="20753" y="47685"/>
                  </a:cubicBezTo>
                  <a:cubicBezTo>
                    <a:pt x="20753" y="47994"/>
                    <a:pt x="20491" y="48244"/>
                    <a:pt x="20181" y="48244"/>
                  </a:cubicBezTo>
                  <a:cubicBezTo>
                    <a:pt x="19872" y="48244"/>
                    <a:pt x="19622" y="47994"/>
                    <a:pt x="19622" y="47685"/>
                  </a:cubicBezTo>
                  <a:cubicBezTo>
                    <a:pt x="19622" y="47375"/>
                    <a:pt x="19872" y="47125"/>
                    <a:pt x="20181" y="47125"/>
                  </a:cubicBezTo>
                  <a:close/>
                  <a:moveTo>
                    <a:pt x="23920" y="47125"/>
                  </a:moveTo>
                  <a:cubicBezTo>
                    <a:pt x="24217" y="47125"/>
                    <a:pt x="24479" y="47375"/>
                    <a:pt x="24479" y="47685"/>
                  </a:cubicBezTo>
                  <a:cubicBezTo>
                    <a:pt x="24479" y="47982"/>
                    <a:pt x="24229" y="48244"/>
                    <a:pt x="23920" y="48244"/>
                  </a:cubicBezTo>
                  <a:cubicBezTo>
                    <a:pt x="23610" y="48244"/>
                    <a:pt x="23348" y="47994"/>
                    <a:pt x="23348" y="47685"/>
                  </a:cubicBezTo>
                  <a:cubicBezTo>
                    <a:pt x="23348" y="47375"/>
                    <a:pt x="23610" y="47125"/>
                    <a:pt x="23920" y="47125"/>
                  </a:cubicBezTo>
                  <a:close/>
                  <a:moveTo>
                    <a:pt x="27635" y="47125"/>
                  </a:moveTo>
                  <a:cubicBezTo>
                    <a:pt x="27956" y="47125"/>
                    <a:pt x="28206" y="47375"/>
                    <a:pt x="28206" y="47685"/>
                  </a:cubicBezTo>
                  <a:cubicBezTo>
                    <a:pt x="28206" y="47994"/>
                    <a:pt x="27956" y="48244"/>
                    <a:pt x="27635" y="48244"/>
                  </a:cubicBezTo>
                  <a:cubicBezTo>
                    <a:pt x="27325" y="48244"/>
                    <a:pt x="27075" y="47994"/>
                    <a:pt x="27075" y="47685"/>
                  </a:cubicBezTo>
                  <a:cubicBezTo>
                    <a:pt x="27075" y="47375"/>
                    <a:pt x="27325" y="47125"/>
                    <a:pt x="27635" y="47125"/>
                  </a:cubicBezTo>
                  <a:close/>
                  <a:moveTo>
                    <a:pt x="31373" y="47125"/>
                  </a:moveTo>
                  <a:cubicBezTo>
                    <a:pt x="31671" y="47125"/>
                    <a:pt x="31945" y="47375"/>
                    <a:pt x="31945" y="47685"/>
                  </a:cubicBezTo>
                  <a:cubicBezTo>
                    <a:pt x="31945" y="47982"/>
                    <a:pt x="31683" y="48244"/>
                    <a:pt x="31373" y="48244"/>
                  </a:cubicBezTo>
                  <a:cubicBezTo>
                    <a:pt x="31064" y="48244"/>
                    <a:pt x="30814" y="47994"/>
                    <a:pt x="30814" y="47685"/>
                  </a:cubicBezTo>
                  <a:cubicBezTo>
                    <a:pt x="30814" y="47375"/>
                    <a:pt x="31064" y="47125"/>
                    <a:pt x="31373" y="47125"/>
                  </a:cubicBezTo>
                  <a:close/>
                  <a:moveTo>
                    <a:pt x="35100" y="47125"/>
                  </a:moveTo>
                  <a:cubicBezTo>
                    <a:pt x="35409" y="47125"/>
                    <a:pt x="35659" y="47375"/>
                    <a:pt x="35659" y="47685"/>
                  </a:cubicBezTo>
                  <a:cubicBezTo>
                    <a:pt x="35659" y="47994"/>
                    <a:pt x="35409" y="48244"/>
                    <a:pt x="35100" y="48244"/>
                  </a:cubicBezTo>
                  <a:cubicBezTo>
                    <a:pt x="34778" y="48244"/>
                    <a:pt x="34528" y="47994"/>
                    <a:pt x="34528" y="47685"/>
                  </a:cubicBezTo>
                  <a:cubicBezTo>
                    <a:pt x="34528" y="47375"/>
                    <a:pt x="34778" y="47125"/>
                    <a:pt x="35100" y="47125"/>
                  </a:cubicBezTo>
                  <a:close/>
                  <a:moveTo>
                    <a:pt x="38815" y="47125"/>
                  </a:moveTo>
                  <a:cubicBezTo>
                    <a:pt x="39112" y="47125"/>
                    <a:pt x="39386" y="47375"/>
                    <a:pt x="39386" y="47685"/>
                  </a:cubicBezTo>
                  <a:cubicBezTo>
                    <a:pt x="39386" y="47982"/>
                    <a:pt x="39124" y="48244"/>
                    <a:pt x="38815" y="48244"/>
                  </a:cubicBezTo>
                  <a:cubicBezTo>
                    <a:pt x="38517" y="48244"/>
                    <a:pt x="38255" y="47994"/>
                    <a:pt x="38255" y="47685"/>
                  </a:cubicBezTo>
                  <a:cubicBezTo>
                    <a:pt x="38267" y="47375"/>
                    <a:pt x="38505" y="47125"/>
                    <a:pt x="38815" y="47125"/>
                  </a:cubicBezTo>
                  <a:close/>
                  <a:moveTo>
                    <a:pt x="42553" y="47125"/>
                  </a:moveTo>
                  <a:cubicBezTo>
                    <a:pt x="42863" y="47125"/>
                    <a:pt x="43113" y="47375"/>
                    <a:pt x="43113" y="47685"/>
                  </a:cubicBezTo>
                  <a:cubicBezTo>
                    <a:pt x="43113" y="47994"/>
                    <a:pt x="42863" y="48244"/>
                    <a:pt x="42553" y="48244"/>
                  </a:cubicBezTo>
                  <a:cubicBezTo>
                    <a:pt x="42232" y="48244"/>
                    <a:pt x="41982" y="47994"/>
                    <a:pt x="41982" y="47685"/>
                  </a:cubicBezTo>
                  <a:cubicBezTo>
                    <a:pt x="41982" y="47375"/>
                    <a:pt x="42244" y="47125"/>
                    <a:pt x="42553" y="47125"/>
                  </a:cubicBezTo>
                  <a:close/>
                  <a:moveTo>
                    <a:pt x="46268" y="47125"/>
                  </a:moveTo>
                  <a:cubicBezTo>
                    <a:pt x="46565" y="47125"/>
                    <a:pt x="46839" y="47375"/>
                    <a:pt x="46839" y="47685"/>
                  </a:cubicBezTo>
                  <a:cubicBezTo>
                    <a:pt x="46839" y="47982"/>
                    <a:pt x="46589" y="48244"/>
                    <a:pt x="46268" y="48244"/>
                  </a:cubicBezTo>
                  <a:cubicBezTo>
                    <a:pt x="45970" y="48244"/>
                    <a:pt x="45708" y="47994"/>
                    <a:pt x="45708" y="47685"/>
                  </a:cubicBezTo>
                  <a:cubicBezTo>
                    <a:pt x="45720" y="47375"/>
                    <a:pt x="45958" y="47125"/>
                    <a:pt x="46268" y="47125"/>
                  </a:cubicBezTo>
                  <a:close/>
                  <a:moveTo>
                    <a:pt x="50006" y="47125"/>
                  </a:moveTo>
                  <a:cubicBezTo>
                    <a:pt x="50316" y="47125"/>
                    <a:pt x="50578" y="47375"/>
                    <a:pt x="50578" y="47685"/>
                  </a:cubicBezTo>
                  <a:cubicBezTo>
                    <a:pt x="50578" y="47994"/>
                    <a:pt x="50316" y="48244"/>
                    <a:pt x="50006" y="48244"/>
                  </a:cubicBezTo>
                  <a:cubicBezTo>
                    <a:pt x="49697" y="48244"/>
                    <a:pt x="49447" y="47994"/>
                    <a:pt x="49447" y="47685"/>
                  </a:cubicBezTo>
                  <a:cubicBezTo>
                    <a:pt x="49447" y="47375"/>
                    <a:pt x="49697" y="47125"/>
                    <a:pt x="50006" y="47125"/>
                  </a:cubicBezTo>
                  <a:close/>
                  <a:moveTo>
                    <a:pt x="53733" y="47125"/>
                  </a:moveTo>
                  <a:cubicBezTo>
                    <a:pt x="54031" y="47125"/>
                    <a:pt x="54293" y="47375"/>
                    <a:pt x="54293" y="47685"/>
                  </a:cubicBezTo>
                  <a:cubicBezTo>
                    <a:pt x="54293" y="47982"/>
                    <a:pt x="54043" y="48244"/>
                    <a:pt x="53733" y="48244"/>
                  </a:cubicBezTo>
                  <a:cubicBezTo>
                    <a:pt x="53412" y="48244"/>
                    <a:pt x="53162" y="47994"/>
                    <a:pt x="53162" y="47685"/>
                  </a:cubicBezTo>
                  <a:cubicBezTo>
                    <a:pt x="53173" y="47375"/>
                    <a:pt x="53412" y="47125"/>
                    <a:pt x="53733" y="47125"/>
                  </a:cubicBezTo>
                  <a:close/>
                  <a:moveTo>
                    <a:pt x="57460" y="47125"/>
                  </a:moveTo>
                  <a:cubicBezTo>
                    <a:pt x="57781" y="47125"/>
                    <a:pt x="58031" y="47375"/>
                    <a:pt x="58031" y="47685"/>
                  </a:cubicBezTo>
                  <a:cubicBezTo>
                    <a:pt x="58031" y="47994"/>
                    <a:pt x="57781" y="48244"/>
                    <a:pt x="57460" y="48244"/>
                  </a:cubicBezTo>
                  <a:cubicBezTo>
                    <a:pt x="57150" y="48244"/>
                    <a:pt x="56900" y="47994"/>
                    <a:pt x="56900" y="47685"/>
                  </a:cubicBezTo>
                  <a:cubicBezTo>
                    <a:pt x="56900" y="47375"/>
                    <a:pt x="57150" y="47125"/>
                    <a:pt x="57460" y="47125"/>
                  </a:cubicBezTo>
                  <a:close/>
                  <a:moveTo>
                    <a:pt x="61186" y="47125"/>
                  </a:moveTo>
                  <a:cubicBezTo>
                    <a:pt x="61484" y="47125"/>
                    <a:pt x="61746" y="47375"/>
                    <a:pt x="61746" y="47685"/>
                  </a:cubicBezTo>
                  <a:cubicBezTo>
                    <a:pt x="61746" y="47982"/>
                    <a:pt x="61496" y="48244"/>
                    <a:pt x="61186" y="48244"/>
                  </a:cubicBezTo>
                  <a:cubicBezTo>
                    <a:pt x="60877" y="48244"/>
                    <a:pt x="60615" y="47994"/>
                    <a:pt x="60615" y="47685"/>
                  </a:cubicBezTo>
                  <a:cubicBezTo>
                    <a:pt x="60639" y="47375"/>
                    <a:pt x="60877" y="47125"/>
                    <a:pt x="61186" y="47125"/>
                  </a:cubicBezTo>
                  <a:close/>
                  <a:moveTo>
                    <a:pt x="64925" y="47125"/>
                  </a:moveTo>
                  <a:cubicBezTo>
                    <a:pt x="65234" y="47125"/>
                    <a:pt x="65485" y="47375"/>
                    <a:pt x="65485" y="47685"/>
                  </a:cubicBezTo>
                  <a:cubicBezTo>
                    <a:pt x="65485" y="47994"/>
                    <a:pt x="65234" y="48244"/>
                    <a:pt x="64925" y="48244"/>
                  </a:cubicBezTo>
                  <a:cubicBezTo>
                    <a:pt x="64603" y="48244"/>
                    <a:pt x="64353" y="47994"/>
                    <a:pt x="64353" y="47685"/>
                  </a:cubicBezTo>
                  <a:cubicBezTo>
                    <a:pt x="64353" y="47375"/>
                    <a:pt x="64603" y="47125"/>
                    <a:pt x="64925" y="47125"/>
                  </a:cubicBezTo>
                  <a:close/>
                  <a:moveTo>
                    <a:pt x="68640" y="47125"/>
                  </a:moveTo>
                  <a:cubicBezTo>
                    <a:pt x="68937" y="47125"/>
                    <a:pt x="69211" y="47375"/>
                    <a:pt x="69211" y="47685"/>
                  </a:cubicBezTo>
                  <a:cubicBezTo>
                    <a:pt x="69211" y="47982"/>
                    <a:pt x="68949" y="48244"/>
                    <a:pt x="68640" y="48244"/>
                  </a:cubicBezTo>
                  <a:cubicBezTo>
                    <a:pt x="68330" y="48244"/>
                    <a:pt x="68080" y="47994"/>
                    <a:pt x="68080" y="47685"/>
                  </a:cubicBezTo>
                  <a:cubicBezTo>
                    <a:pt x="68092" y="47375"/>
                    <a:pt x="68330" y="47125"/>
                    <a:pt x="68640" y="47125"/>
                  </a:cubicBezTo>
                  <a:close/>
                  <a:moveTo>
                    <a:pt x="72366" y="47125"/>
                  </a:moveTo>
                  <a:cubicBezTo>
                    <a:pt x="72676" y="47125"/>
                    <a:pt x="72926" y="47375"/>
                    <a:pt x="72926" y="47685"/>
                  </a:cubicBezTo>
                  <a:cubicBezTo>
                    <a:pt x="72926" y="47994"/>
                    <a:pt x="72676" y="48244"/>
                    <a:pt x="72366" y="48244"/>
                  </a:cubicBezTo>
                  <a:cubicBezTo>
                    <a:pt x="72045" y="48244"/>
                    <a:pt x="71795" y="47994"/>
                    <a:pt x="71795" y="47685"/>
                  </a:cubicBezTo>
                  <a:cubicBezTo>
                    <a:pt x="71795" y="47375"/>
                    <a:pt x="72069" y="47125"/>
                    <a:pt x="72366" y="47125"/>
                  </a:cubicBezTo>
                  <a:close/>
                  <a:moveTo>
                    <a:pt x="76093" y="47125"/>
                  </a:moveTo>
                  <a:cubicBezTo>
                    <a:pt x="76391" y="47125"/>
                    <a:pt x="76664" y="47375"/>
                    <a:pt x="76664" y="47685"/>
                  </a:cubicBezTo>
                  <a:cubicBezTo>
                    <a:pt x="76664" y="47982"/>
                    <a:pt x="76403" y="48244"/>
                    <a:pt x="76093" y="48244"/>
                  </a:cubicBezTo>
                  <a:cubicBezTo>
                    <a:pt x="75795" y="48244"/>
                    <a:pt x="75533" y="47994"/>
                    <a:pt x="75533" y="47685"/>
                  </a:cubicBezTo>
                  <a:cubicBezTo>
                    <a:pt x="75533" y="47375"/>
                    <a:pt x="75783" y="47125"/>
                    <a:pt x="76093" y="47125"/>
                  </a:cubicBezTo>
                  <a:close/>
                  <a:moveTo>
                    <a:pt x="79712" y="47125"/>
                  </a:moveTo>
                  <a:cubicBezTo>
                    <a:pt x="80010" y="47125"/>
                    <a:pt x="80284" y="47375"/>
                    <a:pt x="80284" y="47685"/>
                  </a:cubicBezTo>
                  <a:cubicBezTo>
                    <a:pt x="80284" y="47982"/>
                    <a:pt x="80022" y="48244"/>
                    <a:pt x="79712" y="48244"/>
                  </a:cubicBezTo>
                  <a:cubicBezTo>
                    <a:pt x="79403" y="48244"/>
                    <a:pt x="79153" y="47994"/>
                    <a:pt x="79153" y="47685"/>
                  </a:cubicBezTo>
                  <a:cubicBezTo>
                    <a:pt x="79165" y="47375"/>
                    <a:pt x="79403" y="47125"/>
                    <a:pt x="79712" y="47125"/>
                  </a:cubicBezTo>
                  <a:close/>
                  <a:moveTo>
                    <a:pt x="83451" y="47125"/>
                  </a:moveTo>
                  <a:cubicBezTo>
                    <a:pt x="83761" y="47125"/>
                    <a:pt x="84011" y="47375"/>
                    <a:pt x="84011" y="47685"/>
                  </a:cubicBezTo>
                  <a:cubicBezTo>
                    <a:pt x="84011" y="47994"/>
                    <a:pt x="83761" y="48244"/>
                    <a:pt x="83451" y="48244"/>
                  </a:cubicBezTo>
                  <a:cubicBezTo>
                    <a:pt x="83141" y="48244"/>
                    <a:pt x="82880" y="47994"/>
                    <a:pt x="82880" y="47685"/>
                  </a:cubicBezTo>
                  <a:cubicBezTo>
                    <a:pt x="82880" y="47375"/>
                    <a:pt x="83141" y="47125"/>
                    <a:pt x="83451" y="47125"/>
                  </a:cubicBezTo>
                  <a:close/>
                  <a:moveTo>
                    <a:pt x="87166" y="47125"/>
                  </a:moveTo>
                  <a:cubicBezTo>
                    <a:pt x="87463" y="47125"/>
                    <a:pt x="87737" y="47375"/>
                    <a:pt x="87737" y="47685"/>
                  </a:cubicBezTo>
                  <a:cubicBezTo>
                    <a:pt x="87737" y="47982"/>
                    <a:pt x="87475" y="48244"/>
                    <a:pt x="87166" y="48244"/>
                  </a:cubicBezTo>
                  <a:cubicBezTo>
                    <a:pt x="86856" y="48244"/>
                    <a:pt x="86606" y="47994"/>
                    <a:pt x="86606" y="47685"/>
                  </a:cubicBezTo>
                  <a:cubicBezTo>
                    <a:pt x="86618" y="47375"/>
                    <a:pt x="86856" y="47125"/>
                    <a:pt x="87166" y="47125"/>
                  </a:cubicBezTo>
                  <a:close/>
                  <a:moveTo>
                    <a:pt x="90904" y="47125"/>
                  </a:moveTo>
                  <a:cubicBezTo>
                    <a:pt x="91214" y="47125"/>
                    <a:pt x="91464" y="47375"/>
                    <a:pt x="91464" y="47685"/>
                  </a:cubicBezTo>
                  <a:cubicBezTo>
                    <a:pt x="91464" y="47994"/>
                    <a:pt x="91214" y="48244"/>
                    <a:pt x="90904" y="48244"/>
                  </a:cubicBezTo>
                  <a:cubicBezTo>
                    <a:pt x="90595" y="48244"/>
                    <a:pt x="90345" y="47994"/>
                    <a:pt x="90345" y="47685"/>
                  </a:cubicBezTo>
                  <a:cubicBezTo>
                    <a:pt x="90345" y="47375"/>
                    <a:pt x="90595" y="47125"/>
                    <a:pt x="90904" y="47125"/>
                  </a:cubicBezTo>
                  <a:close/>
                  <a:moveTo>
                    <a:pt x="94631" y="47125"/>
                  </a:moveTo>
                  <a:cubicBezTo>
                    <a:pt x="94929" y="47125"/>
                    <a:pt x="95191" y="47375"/>
                    <a:pt x="95191" y="47685"/>
                  </a:cubicBezTo>
                  <a:cubicBezTo>
                    <a:pt x="95191" y="47982"/>
                    <a:pt x="94941" y="48244"/>
                    <a:pt x="94631" y="48244"/>
                  </a:cubicBezTo>
                  <a:cubicBezTo>
                    <a:pt x="94310" y="48244"/>
                    <a:pt x="94060" y="47994"/>
                    <a:pt x="94060" y="47685"/>
                  </a:cubicBezTo>
                  <a:cubicBezTo>
                    <a:pt x="94071" y="47375"/>
                    <a:pt x="94310" y="47125"/>
                    <a:pt x="94631" y="47125"/>
                  </a:cubicBezTo>
                  <a:close/>
                  <a:moveTo>
                    <a:pt x="98346" y="47125"/>
                  </a:moveTo>
                  <a:cubicBezTo>
                    <a:pt x="98655" y="47125"/>
                    <a:pt x="98905" y="47375"/>
                    <a:pt x="98905" y="47685"/>
                  </a:cubicBezTo>
                  <a:cubicBezTo>
                    <a:pt x="98905" y="47994"/>
                    <a:pt x="98655" y="48244"/>
                    <a:pt x="98346" y="48244"/>
                  </a:cubicBezTo>
                  <a:cubicBezTo>
                    <a:pt x="98036" y="48244"/>
                    <a:pt x="97786" y="47994"/>
                    <a:pt x="97786" y="47685"/>
                  </a:cubicBezTo>
                  <a:cubicBezTo>
                    <a:pt x="97786" y="47375"/>
                    <a:pt x="98036" y="47125"/>
                    <a:pt x="98346" y="47125"/>
                  </a:cubicBezTo>
                  <a:close/>
                  <a:moveTo>
                    <a:pt x="102084" y="47125"/>
                  </a:moveTo>
                  <a:cubicBezTo>
                    <a:pt x="102382" y="47125"/>
                    <a:pt x="102644" y="47375"/>
                    <a:pt x="102644" y="47685"/>
                  </a:cubicBezTo>
                  <a:cubicBezTo>
                    <a:pt x="102644" y="47982"/>
                    <a:pt x="102394" y="48244"/>
                    <a:pt x="102084" y="48244"/>
                  </a:cubicBezTo>
                  <a:cubicBezTo>
                    <a:pt x="101787" y="48244"/>
                    <a:pt x="101513" y="47994"/>
                    <a:pt x="101513" y="47685"/>
                  </a:cubicBezTo>
                  <a:cubicBezTo>
                    <a:pt x="101513" y="47375"/>
                    <a:pt x="101775" y="47125"/>
                    <a:pt x="102084" y="47125"/>
                  </a:cubicBezTo>
                  <a:close/>
                  <a:moveTo>
                    <a:pt x="105799" y="47125"/>
                  </a:moveTo>
                  <a:cubicBezTo>
                    <a:pt x="106121" y="47125"/>
                    <a:pt x="106371" y="47375"/>
                    <a:pt x="106371" y="47685"/>
                  </a:cubicBezTo>
                  <a:cubicBezTo>
                    <a:pt x="106371" y="47994"/>
                    <a:pt x="106109" y="48244"/>
                    <a:pt x="105799" y="48244"/>
                  </a:cubicBezTo>
                  <a:cubicBezTo>
                    <a:pt x="105490" y="48244"/>
                    <a:pt x="105239" y="47994"/>
                    <a:pt x="105239" y="47685"/>
                  </a:cubicBezTo>
                  <a:cubicBezTo>
                    <a:pt x="105239" y="47375"/>
                    <a:pt x="105490" y="47125"/>
                    <a:pt x="105799" y="47125"/>
                  </a:cubicBezTo>
                  <a:close/>
                  <a:moveTo>
                    <a:pt x="109538" y="47125"/>
                  </a:moveTo>
                  <a:cubicBezTo>
                    <a:pt x="109835" y="47125"/>
                    <a:pt x="110109" y="47375"/>
                    <a:pt x="110109" y="47685"/>
                  </a:cubicBezTo>
                  <a:cubicBezTo>
                    <a:pt x="110109" y="47982"/>
                    <a:pt x="109847" y="48244"/>
                    <a:pt x="109538" y="48244"/>
                  </a:cubicBezTo>
                  <a:cubicBezTo>
                    <a:pt x="109228" y="48244"/>
                    <a:pt x="108978" y="47994"/>
                    <a:pt x="108978" y="47685"/>
                  </a:cubicBezTo>
                  <a:cubicBezTo>
                    <a:pt x="108978" y="47375"/>
                    <a:pt x="109228" y="47125"/>
                    <a:pt x="109538" y="47125"/>
                  </a:cubicBezTo>
                  <a:close/>
                  <a:moveTo>
                    <a:pt x="113264" y="47125"/>
                  </a:moveTo>
                  <a:cubicBezTo>
                    <a:pt x="113574" y="47125"/>
                    <a:pt x="113824" y="47375"/>
                    <a:pt x="113824" y="47685"/>
                  </a:cubicBezTo>
                  <a:cubicBezTo>
                    <a:pt x="113824" y="47994"/>
                    <a:pt x="113574" y="48244"/>
                    <a:pt x="113264" y="48244"/>
                  </a:cubicBezTo>
                  <a:cubicBezTo>
                    <a:pt x="112943" y="48244"/>
                    <a:pt x="112693" y="47994"/>
                    <a:pt x="112693" y="47685"/>
                  </a:cubicBezTo>
                  <a:cubicBezTo>
                    <a:pt x="112693" y="47375"/>
                    <a:pt x="112943" y="47125"/>
                    <a:pt x="113264" y="47125"/>
                  </a:cubicBezTo>
                  <a:close/>
                  <a:moveTo>
                    <a:pt x="116991" y="47125"/>
                  </a:moveTo>
                  <a:cubicBezTo>
                    <a:pt x="117289" y="47125"/>
                    <a:pt x="117562" y="47375"/>
                    <a:pt x="117562" y="47685"/>
                  </a:cubicBezTo>
                  <a:cubicBezTo>
                    <a:pt x="117562" y="47982"/>
                    <a:pt x="117312" y="48244"/>
                    <a:pt x="116991" y="48244"/>
                  </a:cubicBezTo>
                  <a:cubicBezTo>
                    <a:pt x="116681" y="48244"/>
                    <a:pt x="116431" y="47994"/>
                    <a:pt x="116431" y="47685"/>
                  </a:cubicBezTo>
                  <a:cubicBezTo>
                    <a:pt x="116431" y="47375"/>
                    <a:pt x="116681" y="47125"/>
                    <a:pt x="116991" y="47125"/>
                  </a:cubicBezTo>
                  <a:close/>
                  <a:moveTo>
                    <a:pt x="120718" y="47125"/>
                  </a:moveTo>
                  <a:cubicBezTo>
                    <a:pt x="121027" y="47125"/>
                    <a:pt x="121277" y="47375"/>
                    <a:pt x="121277" y="47685"/>
                  </a:cubicBezTo>
                  <a:cubicBezTo>
                    <a:pt x="121277" y="47994"/>
                    <a:pt x="121027" y="48244"/>
                    <a:pt x="120718" y="48244"/>
                  </a:cubicBezTo>
                  <a:cubicBezTo>
                    <a:pt x="120408" y="48244"/>
                    <a:pt x="120146" y="47994"/>
                    <a:pt x="120146" y="47685"/>
                  </a:cubicBezTo>
                  <a:cubicBezTo>
                    <a:pt x="120146" y="47375"/>
                    <a:pt x="120420" y="47125"/>
                    <a:pt x="120718" y="47125"/>
                  </a:cubicBezTo>
                  <a:close/>
                  <a:moveTo>
                    <a:pt x="124456" y="47125"/>
                  </a:moveTo>
                  <a:cubicBezTo>
                    <a:pt x="124754" y="47125"/>
                    <a:pt x="125016" y="47375"/>
                    <a:pt x="125016" y="47685"/>
                  </a:cubicBezTo>
                  <a:cubicBezTo>
                    <a:pt x="125016" y="47982"/>
                    <a:pt x="124766" y="48244"/>
                    <a:pt x="124456" y="48244"/>
                  </a:cubicBezTo>
                  <a:cubicBezTo>
                    <a:pt x="124135" y="48244"/>
                    <a:pt x="123885" y="47994"/>
                    <a:pt x="123885" y="47685"/>
                  </a:cubicBezTo>
                  <a:cubicBezTo>
                    <a:pt x="123885" y="47375"/>
                    <a:pt x="124135" y="47125"/>
                    <a:pt x="124456" y="47125"/>
                  </a:cubicBezTo>
                  <a:close/>
                  <a:moveTo>
                    <a:pt x="128171" y="47125"/>
                  </a:moveTo>
                  <a:cubicBezTo>
                    <a:pt x="128480" y="47125"/>
                    <a:pt x="128742" y="47375"/>
                    <a:pt x="128742" y="47685"/>
                  </a:cubicBezTo>
                  <a:cubicBezTo>
                    <a:pt x="128742" y="47994"/>
                    <a:pt x="128480" y="48244"/>
                    <a:pt x="128171" y="48244"/>
                  </a:cubicBezTo>
                  <a:cubicBezTo>
                    <a:pt x="127861" y="48244"/>
                    <a:pt x="127611" y="47994"/>
                    <a:pt x="127611" y="47685"/>
                  </a:cubicBezTo>
                  <a:cubicBezTo>
                    <a:pt x="127611" y="47375"/>
                    <a:pt x="127861" y="47125"/>
                    <a:pt x="128171" y="47125"/>
                  </a:cubicBezTo>
                  <a:close/>
                  <a:moveTo>
                    <a:pt x="131898" y="47125"/>
                  </a:moveTo>
                  <a:cubicBezTo>
                    <a:pt x="132195" y="47125"/>
                    <a:pt x="132457" y="47375"/>
                    <a:pt x="132457" y="47685"/>
                  </a:cubicBezTo>
                  <a:cubicBezTo>
                    <a:pt x="132457" y="47982"/>
                    <a:pt x="132207" y="48244"/>
                    <a:pt x="131898" y="48244"/>
                  </a:cubicBezTo>
                  <a:cubicBezTo>
                    <a:pt x="131600" y="48244"/>
                    <a:pt x="131326" y="47994"/>
                    <a:pt x="131326" y="47685"/>
                  </a:cubicBezTo>
                  <a:cubicBezTo>
                    <a:pt x="131338" y="47375"/>
                    <a:pt x="131576" y="47125"/>
                    <a:pt x="131898" y="47125"/>
                  </a:cubicBezTo>
                  <a:close/>
                  <a:moveTo>
                    <a:pt x="135624" y="47125"/>
                  </a:moveTo>
                  <a:cubicBezTo>
                    <a:pt x="135946" y="47125"/>
                    <a:pt x="136196" y="47375"/>
                    <a:pt x="136196" y="47685"/>
                  </a:cubicBezTo>
                  <a:cubicBezTo>
                    <a:pt x="136196" y="47994"/>
                    <a:pt x="135934" y="48244"/>
                    <a:pt x="135624" y="48244"/>
                  </a:cubicBezTo>
                  <a:cubicBezTo>
                    <a:pt x="135315" y="48244"/>
                    <a:pt x="135065" y="47994"/>
                    <a:pt x="135065" y="47685"/>
                  </a:cubicBezTo>
                  <a:cubicBezTo>
                    <a:pt x="135065" y="47375"/>
                    <a:pt x="135315" y="47125"/>
                    <a:pt x="135624" y="47125"/>
                  </a:cubicBezTo>
                  <a:close/>
                  <a:moveTo>
                    <a:pt x="139351" y="47125"/>
                  </a:moveTo>
                  <a:cubicBezTo>
                    <a:pt x="139649" y="47125"/>
                    <a:pt x="139910" y="47375"/>
                    <a:pt x="139910" y="47685"/>
                  </a:cubicBezTo>
                  <a:cubicBezTo>
                    <a:pt x="139910" y="47982"/>
                    <a:pt x="139660" y="48244"/>
                    <a:pt x="139351" y="48244"/>
                  </a:cubicBezTo>
                  <a:cubicBezTo>
                    <a:pt x="139053" y="48244"/>
                    <a:pt x="138779" y="47994"/>
                    <a:pt x="138779" y="47685"/>
                  </a:cubicBezTo>
                  <a:cubicBezTo>
                    <a:pt x="138803" y="47375"/>
                    <a:pt x="139041" y="47125"/>
                    <a:pt x="139351" y="47125"/>
                  </a:cubicBezTo>
                  <a:close/>
                  <a:moveTo>
                    <a:pt x="143089" y="47125"/>
                  </a:moveTo>
                  <a:cubicBezTo>
                    <a:pt x="143399" y="47125"/>
                    <a:pt x="143649" y="47375"/>
                    <a:pt x="143649" y="47685"/>
                  </a:cubicBezTo>
                  <a:cubicBezTo>
                    <a:pt x="143649" y="47994"/>
                    <a:pt x="143399" y="48244"/>
                    <a:pt x="143089" y="48244"/>
                  </a:cubicBezTo>
                  <a:cubicBezTo>
                    <a:pt x="142768" y="48244"/>
                    <a:pt x="142518" y="47994"/>
                    <a:pt x="142518" y="47685"/>
                  </a:cubicBezTo>
                  <a:cubicBezTo>
                    <a:pt x="142518" y="47375"/>
                    <a:pt x="142768" y="47125"/>
                    <a:pt x="143089" y="47125"/>
                  </a:cubicBezTo>
                  <a:close/>
                  <a:moveTo>
                    <a:pt x="146804" y="47125"/>
                  </a:moveTo>
                  <a:cubicBezTo>
                    <a:pt x="147102" y="47125"/>
                    <a:pt x="147376" y="47375"/>
                    <a:pt x="147376" y="47685"/>
                  </a:cubicBezTo>
                  <a:cubicBezTo>
                    <a:pt x="147376" y="47982"/>
                    <a:pt x="147114" y="48244"/>
                    <a:pt x="146804" y="48244"/>
                  </a:cubicBezTo>
                  <a:cubicBezTo>
                    <a:pt x="146495" y="48244"/>
                    <a:pt x="146245" y="47994"/>
                    <a:pt x="146245" y="47685"/>
                  </a:cubicBezTo>
                  <a:cubicBezTo>
                    <a:pt x="146257" y="47375"/>
                    <a:pt x="146495" y="47125"/>
                    <a:pt x="146804" y="47125"/>
                  </a:cubicBezTo>
                  <a:close/>
                  <a:moveTo>
                    <a:pt x="150543" y="47125"/>
                  </a:moveTo>
                  <a:cubicBezTo>
                    <a:pt x="150852" y="47125"/>
                    <a:pt x="151102" y="47375"/>
                    <a:pt x="151102" y="47685"/>
                  </a:cubicBezTo>
                  <a:cubicBezTo>
                    <a:pt x="151102" y="47994"/>
                    <a:pt x="150852" y="48244"/>
                    <a:pt x="150543" y="48244"/>
                  </a:cubicBezTo>
                  <a:cubicBezTo>
                    <a:pt x="150233" y="48244"/>
                    <a:pt x="149971" y="47994"/>
                    <a:pt x="149971" y="47685"/>
                  </a:cubicBezTo>
                  <a:cubicBezTo>
                    <a:pt x="149971" y="47375"/>
                    <a:pt x="150233" y="47125"/>
                    <a:pt x="150543" y="47125"/>
                  </a:cubicBezTo>
                  <a:close/>
                  <a:moveTo>
                    <a:pt x="3405" y="48982"/>
                  </a:moveTo>
                  <a:cubicBezTo>
                    <a:pt x="3703" y="48982"/>
                    <a:pt x="3977" y="49232"/>
                    <a:pt x="3977" y="49542"/>
                  </a:cubicBezTo>
                  <a:cubicBezTo>
                    <a:pt x="3977" y="49851"/>
                    <a:pt x="3727" y="50113"/>
                    <a:pt x="3405" y="50113"/>
                  </a:cubicBezTo>
                  <a:cubicBezTo>
                    <a:pt x="3096" y="50113"/>
                    <a:pt x="2846" y="49851"/>
                    <a:pt x="2846" y="49542"/>
                  </a:cubicBezTo>
                  <a:cubicBezTo>
                    <a:pt x="2858" y="49232"/>
                    <a:pt x="3096" y="48982"/>
                    <a:pt x="3405" y="48982"/>
                  </a:cubicBezTo>
                  <a:close/>
                  <a:moveTo>
                    <a:pt x="7132" y="48982"/>
                  </a:moveTo>
                  <a:cubicBezTo>
                    <a:pt x="7430" y="48982"/>
                    <a:pt x="7692" y="49232"/>
                    <a:pt x="7692" y="49542"/>
                  </a:cubicBezTo>
                  <a:cubicBezTo>
                    <a:pt x="7692" y="49851"/>
                    <a:pt x="7442" y="50113"/>
                    <a:pt x="7132" y="50113"/>
                  </a:cubicBezTo>
                  <a:cubicBezTo>
                    <a:pt x="6834" y="50113"/>
                    <a:pt x="6560" y="49851"/>
                    <a:pt x="6560" y="49542"/>
                  </a:cubicBezTo>
                  <a:cubicBezTo>
                    <a:pt x="6584" y="49232"/>
                    <a:pt x="6822" y="48982"/>
                    <a:pt x="7132" y="48982"/>
                  </a:cubicBezTo>
                  <a:close/>
                  <a:moveTo>
                    <a:pt x="10871" y="48982"/>
                  </a:moveTo>
                  <a:cubicBezTo>
                    <a:pt x="11168" y="48982"/>
                    <a:pt x="11430" y="49232"/>
                    <a:pt x="11430" y="49542"/>
                  </a:cubicBezTo>
                  <a:cubicBezTo>
                    <a:pt x="11430" y="49851"/>
                    <a:pt x="11180" y="50113"/>
                    <a:pt x="10871" y="50113"/>
                  </a:cubicBezTo>
                  <a:cubicBezTo>
                    <a:pt x="10573" y="50113"/>
                    <a:pt x="10299" y="49851"/>
                    <a:pt x="10299" y="49542"/>
                  </a:cubicBezTo>
                  <a:cubicBezTo>
                    <a:pt x="10299" y="49232"/>
                    <a:pt x="10549" y="48982"/>
                    <a:pt x="10871" y="48982"/>
                  </a:cubicBezTo>
                  <a:close/>
                  <a:moveTo>
                    <a:pt x="14585" y="48982"/>
                  </a:moveTo>
                  <a:cubicBezTo>
                    <a:pt x="14883" y="48982"/>
                    <a:pt x="15157" y="49232"/>
                    <a:pt x="15157" y="49542"/>
                  </a:cubicBezTo>
                  <a:cubicBezTo>
                    <a:pt x="15157" y="49851"/>
                    <a:pt x="14895" y="50113"/>
                    <a:pt x="14585" y="50113"/>
                  </a:cubicBezTo>
                  <a:cubicBezTo>
                    <a:pt x="14288" y="50113"/>
                    <a:pt x="14014" y="49851"/>
                    <a:pt x="14014" y="49542"/>
                  </a:cubicBezTo>
                  <a:cubicBezTo>
                    <a:pt x="14038" y="49232"/>
                    <a:pt x="14276" y="48982"/>
                    <a:pt x="14585" y="48982"/>
                  </a:cubicBezTo>
                  <a:close/>
                  <a:moveTo>
                    <a:pt x="18324" y="48982"/>
                  </a:moveTo>
                  <a:cubicBezTo>
                    <a:pt x="18622" y="48982"/>
                    <a:pt x="18883" y="49232"/>
                    <a:pt x="18883" y="49542"/>
                  </a:cubicBezTo>
                  <a:cubicBezTo>
                    <a:pt x="18883" y="49851"/>
                    <a:pt x="18633" y="50113"/>
                    <a:pt x="18324" y="50113"/>
                  </a:cubicBezTo>
                  <a:cubicBezTo>
                    <a:pt x="18026" y="50113"/>
                    <a:pt x="17752" y="49851"/>
                    <a:pt x="17752" y="49542"/>
                  </a:cubicBezTo>
                  <a:cubicBezTo>
                    <a:pt x="17752" y="49232"/>
                    <a:pt x="18014" y="48982"/>
                    <a:pt x="18324" y="48982"/>
                  </a:cubicBezTo>
                  <a:close/>
                  <a:moveTo>
                    <a:pt x="22039" y="48982"/>
                  </a:moveTo>
                  <a:cubicBezTo>
                    <a:pt x="22336" y="48982"/>
                    <a:pt x="22610" y="49232"/>
                    <a:pt x="22610" y="49542"/>
                  </a:cubicBezTo>
                  <a:cubicBezTo>
                    <a:pt x="22610" y="49851"/>
                    <a:pt x="22360" y="50113"/>
                    <a:pt x="22039" y="50113"/>
                  </a:cubicBezTo>
                  <a:cubicBezTo>
                    <a:pt x="21729" y="50113"/>
                    <a:pt x="21479" y="49851"/>
                    <a:pt x="21479" y="49542"/>
                  </a:cubicBezTo>
                  <a:cubicBezTo>
                    <a:pt x="21491" y="49232"/>
                    <a:pt x="21729" y="48982"/>
                    <a:pt x="22039" y="48982"/>
                  </a:cubicBezTo>
                  <a:close/>
                  <a:moveTo>
                    <a:pt x="25777" y="48982"/>
                  </a:moveTo>
                  <a:cubicBezTo>
                    <a:pt x="26075" y="48982"/>
                    <a:pt x="26349" y="49232"/>
                    <a:pt x="26349" y="49542"/>
                  </a:cubicBezTo>
                  <a:cubicBezTo>
                    <a:pt x="26349" y="49851"/>
                    <a:pt x="26087" y="50113"/>
                    <a:pt x="25777" y="50113"/>
                  </a:cubicBezTo>
                  <a:cubicBezTo>
                    <a:pt x="25468" y="50113"/>
                    <a:pt x="25206" y="49851"/>
                    <a:pt x="25206" y="49542"/>
                  </a:cubicBezTo>
                  <a:cubicBezTo>
                    <a:pt x="25218" y="49232"/>
                    <a:pt x="25468" y="48982"/>
                    <a:pt x="25777" y="48982"/>
                  </a:cubicBezTo>
                  <a:close/>
                  <a:moveTo>
                    <a:pt x="29504" y="48982"/>
                  </a:moveTo>
                  <a:cubicBezTo>
                    <a:pt x="29801" y="48982"/>
                    <a:pt x="30063" y="49232"/>
                    <a:pt x="30063" y="49542"/>
                  </a:cubicBezTo>
                  <a:cubicBezTo>
                    <a:pt x="30063" y="49851"/>
                    <a:pt x="29813" y="50113"/>
                    <a:pt x="29504" y="50113"/>
                  </a:cubicBezTo>
                  <a:cubicBezTo>
                    <a:pt x="29182" y="50113"/>
                    <a:pt x="28932" y="49851"/>
                    <a:pt x="28932" y="49542"/>
                  </a:cubicBezTo>
                  <a:cubicBezTo>
                    <a:pt x="28944" y="49232"/>
                    <a:pt x="29182" y="48982"/>
                    <a:pt x="29504" y="48982"/>
                  </a:cubicBezTo>
                  <a:close/>
                  <a:moveTo>
                    <a:pt x="33230" y="48982"/>
                  </a:moveTo>
                  <a:cubicBezTo>
                    <a:pt x="33528" y="48982"/>
                    <a:pt x="33802" y="49232"/>
                    <a:pt x="33802" y="49542"/>
                  </a:cubicBezTo>
                  <a:cubicBezTo>
                    <a:pt x="33802" y="49851"/>
                    <a:pt x="33552" y="50113"/>
                    <a:pt x="33230" y="50113"/>
                  </a:cubicBezTo>
                  <a:cubicBezTo>
                    <a:pt x="32921" y="50113"/>
                    <a:pt x="32671" y="49851"/>
                    <a:pt x="32671" y="49542"/>
                  </a:cubicBezTo>
                  <a:cubicBezTo>
                    <a:pt x="32671" y="49232"/>
                    <a:pt x="32921" y="48982"/>
                    <a:pt x="33230" y="48982"/>
                  </a:cubicBezTo>
                  <a:close/>
                  <a:moveTo>
                    <a:pt x="36957" y="48982"/>
                  </a:moveTo>
                  <a:cubicBezTo>
                    <a:pt x="37255" y="48982"/>
                    <a:pt x="37517" y="49232"/>
                    <a:pt x="37517" y="49542"/>
                  </a:cubicBezTo>
                  <a:cubicBezTo>
                    <a:pt x="37517" y="49851"/>
                    <a:pt x="37267" y="50113"/>
                    <a:pt x="36957" y="50113"/>
                  </a:cubicBezTo>
                  <a:cubicBezTo>
                    <a:pt x="36648" y="50113"/>
                    <a:pt x="36386" y="49851"/>
                    <a:pt x="36386" y="49542"/>
                  </a:cubicBezTo>
                  <a:cubicBezTo>
                    <a:pt x="36409" y="49232"/>
                    <a:pt x="36648" y="48982"/>
                    <a:pt x="36957" y="48982"/>
                  </a:cubicBezTo>
                  <a:close/>
                  <a:moveTo>
                    <a:pt x="40672" y="48982"/>
                  </a:moveTo>
                  <a:cubicBezTo>
                    <a:pt x="40970" y="48982"/>
                    <a:pt x="41243" y="49232"/>
                    <a:pt x="41243" y="49542"/>
                  </a:cubicBezTo>
                  <a:cubicBezTo>
                    <a:pt x="41243" y="49851"/>
                    <a:pt x="40993" y="50113"/>
                    <a:pt x="40672" y="50113"/>
                  </a:cubicBezTo>
                  <a:cubicBezTo>
                    <a:pt x="40374" y="50113"/>
                    <a:pt x="40112" y="49851"/>
                    <a:pt x="40112" y="49542"/>
                  </a:cubicBezTo>
                  <a:cubicBezTo>
                    <a:pt x="40124" y="49232"/>
                    <a:pt x="40362" y="48982"/>
                    <a:pt x="40672" y="48982"/>
                  </a:cubicBezTo>
                  <a:close/>
                  <a:moveTo>
                    <a:pt x="44410" y="48982"/>
                  </a:moveTo>
                  <a:cubicBezTo>
                    <a:pt x="44708" y="48982"/>
                    <a:pt x="44982" y="49232"/>
                    <a:pt x="44982" y="49542"/>
                  </a:cubicBezTo>
                  <a:cubicBezTo>
                    <a:pt x="44982" y="49851"/>
                    <a:pt x="44720" y="50113"/>
                    <a:pt x="44410" y="50113"/>
                  </a:cubicBezTo>
                  <a:cubicBezTo>
                    <a:pt x="44113" y="50113"/>
                    <a:pt x="43851" y="49851"/>
                    <a:pt x="43851" y="49542"/>
                  </a:cubicBezTo>
                  <a:cubicBezTo>
                    <a:pt x="43851" y="49232"/>
                    <a:pt x="44101" y="48982"/>
                    <a:pt x="44410" y="48982"/>
                  </a:cubicBezTo>
                  <a:close/>
                  <a:moveTo>
                    <a:pt x="48137" y="48982"/>
                  </a:moveTo>
                  <a:cubicBezTo>
                    <a:pt x="48435" y="48982"/>
                    <a:pt x="48697" y="49232"/>
                    <a:pt x="48697" y="49542"/>
                  </a:cubicBezTo>
                  <a:cubicBezTo>
                    <a:pt x="48697" y="49851"/>
                    <a:pt x="48447" y="50113"/>
                    <a:pt x="48137" y="50113"/>
                  </a:cubicBezTo>
                  <a:cubicBezTo>
                    <a:pt x="47839" y="50113"/>
                    <a:pt x="47566" y="49851"/>
                    <a:pt x="47566" y="49542"/>
                  </a:cubicBezTo>
                  <a:cubicBezTo>
                    <a:pt x="47578" y="49232"/>
                    <a:pt x="47839" y="48982"/>
                    <a:pt x="48137" y="48982"/>
                  </a:cubicBezTo>
                  <a:close/>
                  <a:moveTo>
                    <a:pt x="51864" y="48982"/>
                  </a:moveTo>
                  <a:cubicBezTo>
                    <a:pt x="52161" y="48982"/>
                    <a:pt x="52435" y="49232"/>
                    <a:pt x="52435" y="49542"/>
                  </a:cubicBezTo>
                  <a:cubicBezTo>
                    <a:pt x="52435" y="49851"/>
                    <a:pt x="52185" y="50113"/>
                    <a:pt x="51864" y="50113"/>
                  </a:cubicBezTo>
                  <a:cubicBezTo>
                    <a:pt x="51566" y="50113"/>
                    <a:pt x="51304" y="49851"/>
                    <a:pt x="51304" y="49542"/>
                  </a:cubicBezTo>
                  <a:cubicBezTo>
                    <a:pt x="51304" y="49232"/>
                    <a:pt x="51554" y="48982"/>
                    <a:pt x="51864" y="48982"/>
                  </a:cubicBezTo>
                  <a:close/>
                  <a:moveTo>
                    <a:pt x="55602" y="48982"/>
                  </a:moveTo>
                  <a:cubicBezTo>
                    <a:pt x="55900" y="48982"/>
                    <a:pt x="56174" y="49232"/>
                    <a:pt x="56174" y="49542"/>
                  </a:cubicBezTo>
                  <a:cubicBezTo>
                    <a:pt x="56174" y="49851"/>
                    <a:pt x="55912" y="50113"/>
                    <a:pt x="55602" y="50113"/>
                  </a:cubicBezTo>
                  <a:cubicBezTo>
                    <a:pt x="55293" y="50113"/>
                    <a:pt x="55043" y="49851"/>
                    <a:pt x="55043" y="49542"/>
                  </a:cubicBezTo>
                  <a:cubicBezTo>
                    <a:pt x="55043" y="49232"/>
                    <a:pt x="55293" y="48982"/>
                    <a:pt x="55602" y="48982"/>
                  </a:cubicBezTo>
                  <a:close/>
                  <a:moveTo>
                    <a:pt x="59329" y="48982"/>
                  </a:moveTo>
                  <a:cubicBezTo>
                    <a:pt x="59627" y="48982"/>
                    <a:pt x="59889" y="49232"/>
                    <a:pt x="59889" y="49542"/>
                  </a:cubicBezTo>
                  <a:cubicBezTo>
                    <a:pt x="59889" y="49851"/>
                    <a:pt x="59639" y="50113"/>
                    <a:pt x="59329" y="50113"/>
                  </a:cubicBezTo>
                  <a:cubicBezTo>
                    <a:pt x="59008" y="50113"/>
                    <a:pt x="58757" y="49851"/>
                    <a:pt x="58757" y="49542"/>
                  </a:cubicBezTo>
                  <a:cubicBezTo>
                    <a:pt x="58757" y="49232"/>
                    <a:pt x="59008" y="48982"/>
                    <a:pt x="59329" y="48982"/>
                  </a:cubicBezTo>
                  <a:close/>
                  <a:moveTo>
                    <a:pt x="63056" y="48982"/>
                  </a:moveTo>
                  <a:cubicBezTo>
                    <a:pt x="63353" y="48982"/>
                    <a:pt x="63627" y="49232"/>
                    <a:pt x="63627" y="49542"/>
                  </a:cubicBezTo>
                  <a:cubicBezTo>
                    <a:pt x="63627" y="49851"/>
                    <a:pt x="63377" y="50113"/>
                    <a:pt x="63056" y="50113"/>
                  </a:cubicBezTo>
                  <a:cubicBezTo>
                    <a:pt x="62746" y="50113"/>
                    <a:pt x="62496" y="49851"/>
                    <a:pt x="62496" y="49542"/>
                  </a:cubicBezTo>
                  <a:cubicBezTo>
                    <a:pt x="62496" y="49232"/>
                    <a:pt x="62746" y="48982"/>
                    <a:pt x="63056" y="48982"/>
                  </a:cubicBezTo>
                  <a:close/>
                  <a:moveTo>
                    <a:pt x="66782" y="48982"/>
                  </a:moveTo>
                  <a:cubicBezTo>
                    <a:pt x="67080" y="48982"/>
                    <a:pt x="67342" y="49232"/>
                    <a:pt x="67342" y="49542"/>
                  </a:cubicBezTo>
                  <a:cubicBezTo>
                    <a:pt x="67342" y="49851"/>
                    <a:pt x="67092" y="50113"/>
                    <a:pt x="66782" y="50113"/>
                  </a:cubicBezTo>
                  <a:cubicBezTo>
                    <a:pt x="66473" y="50113"/>
                    <a:pt x="66211" y="49851"/>
                    <a:pt x="66211" y="49542"/>
                  </a:cubicBezTo>
                  <a:cubicBezTo>
                    <a:pt x="66235" y="49232"/>
                    <a:pt x="66473" y="48982"/>
                    <a:pt x="66782" y="48982"/>
                  </a:cubicBezTo>
                  <a:close/>
                  <a:moveTo>
                    <a:pt x="70509" y="48982"/>
                  </a:moveTo>
                  <a:cubicBezTo>
                    <a:pt x="70807" y="48982"/>
                    <a:pt x="71080" y="49232"/>
                    <a:pt x="71080" y="49542"/>
                  </a:cubicBezTo>
                  <a:cubicBezTo>
                    <a:pt x="71080" y="49851"/>
                    <a:pt x="70830" y="50113"/>
                    <a:pt x="70509" y="50113"/>
                  </a:cubicBezTo>
                  <a:cubicBezTo>
                    <a:pt x="70199" y="50113"/>
                    <a:pt x="69949" y="49851"/>
                    <a:pt x="69949" y="49542"/>
                  </a:cubicBezTo>
                  <a:cubicBezTo>
                    <a:pt x="69949" y="49232"/>
                    <a:pt x="70199" y="48982"/>
                    <a:pt x="70509" y="48982"/>
                  </a:cubicBezTo>
                  <a:close/>
                  <a:moveTo>
                    <a:pt x="74236" y="48982"/>
                  </a:moveTo>
                  <a:cubicBezTo>
                    <a:pt x="74533" y="48982"/>
                    <a:pt x="74795" y="49232"/>
                    <a:pt x="74795" y="49542"/>
                  </a:cubicBezTo>
                  <a:cubicBezTo>
                    <a:pt x="74795" y="49851"/>
                    <a:pt x="74545" y="50113"/>
                    <a:pt x="74236" y="50113"/>
                  </a:cubicBezTo>
                  <a:cubicBezTo>
                    <a:pt x="73938" y="50113"/>
                    <a:pt x="73676" y="49851"/>
                    <a:pt x="73676" y="49542"/>
                  </a:cubicBezTo>
                  <a:cubicBezTo>
                    <a:pt x="73676" y="49232"/>
                    <a:pt x="73926" y="48982"/>
                    <a:pt x="74236" y="48982"/>
                  </a:cubicBezTo>
                  <a:close/>
                  <a:moveTo>
                    <a:pt x="77855" y="48982"/>
                  </a:moveTo>
                  <a:cubicBezTo>
                    <a:pt x="78153" y="48982"/>
                    <a:pt x="78415" y="49232"/>
                    <a:pt x="78415" y="49542"/>
                  </a:cubicBezTo>
                  <a:cubicBezTo>
                    <a:pt x="78415" y="49851"/>
                    <a:pt x="78165" y="50113"/>
                    <a:pt x="77855" y="50113"/>
                  </a:cubicBezTo>
                  <a:cubicBezTo>
                    <a:pt x="77546" y="50113"/>
                    <a:pt x="77284" y="49851"/>
                    <a:pt x="77284" y="49542"/>
                  </a:cubicBezTo>
                  <a:cubicBezTo>
                    <a:pt x="77284" y="49232"/>
                    <a:pt x="77546" y="48982"/>
                    <a:pt x="77855" y="48982"/>
                  </a:cubicBezTo>
                  <a:close/>
                  <a:moveTo>
                    <a:pt x="81570" y="48982"/>
                  </a:moveTo>
                  <a:cubicBezTo>
                    <a:pt x="81868" y="48982"/>
                    <a:pt x="82141" y="49232"/>
                    <a:pt x="82141" y="49542"/>
                  </a:cubicBezTo>
                  <a:cubicBezTo>
                    <a:pt x="82141" y="49851"/>
                    <a:pt x="81879" y="50113"/>
                    <a:pt x="81570" y="50113"/>
                  </a:cubicBezTo>
                  <a:cubicBezTo>
                    <a:pt x="81260" y="50113"/>
                    <a:pt x="81010" y="49851"/>
                    <a:pt x="81010" y="49542"/>
                  </a:cubicBezTo>
                  <a:cubicBezTo>
                    <a:pt x="81022" y="49232"/>
                    <a:pt x="81260" y="48982"/>
                    <a:pt x="81570" y="48982"/>
                  </a:cubicBezTo>
                  <a:close/>
                  <a:moveTo>
                    <a:pt x="85308" y="48982"/>
                  </a:moveTo>
                  <a:cubicBezTo>
                    <a:pt x="85606" y="48982"/>
                    <a:pt x="85880" y="49232"/>
                    <a:pt x="85880" y="49542"/>
                  </a:cubicBezTo>
                  <a:cubicBezTo>
                    <a:pt x="85880" y="49851"/>
                    <a:pt x="85618" y="50113"/>
                    <a:pt x="85308" y="50113"/>
                  </a:cubicBezTo>
                  <a:cubicBezTo>
                    <a:pt x="84999" y="50113"/>
                    <a:pt x="84749" y="49851"/>
                    <a:pt x="84749" y="49542"/>
                  </a:cubicBezTo>
                  <a:cubicBezTo>
                    <a:pt x="84749" y="49232"/>
                    <a:pt x="84999" y="48982"/>
                    <a:pt x="85308" y="48982"/>
                  </a:cubicBezTo>
                  <a:close/>
                  <a:moveTo>
                    <a:pt x="89035" y="48982"/>
                  </a:moveTo>
                  <a:cubicBezTo>
                    <a:pt x="89333" y="48982"/>
                    <a:pt x="89595" y="49232"/>
                    <a:pt x="89595" y="49542"/>
                  </a:cubicBezTo>
                  <a:cubicBezTo>
                    <a:pt x="89595" y="49851"/>
                    <a:pt x="89345" y="50113"/>
                    <a:pt x="89035" y="50113"/>
                  </a:cubicBezTo>
                  <a:cubicBezTo>
                    <a:pt x="88714" y="50113"/>
                    <a:pt x="88464" y="49851"/>
                    <a:pt x="88464" y="49542"/>
                  </a:cubicBezTo>
                  <a:cubicBezTo>
                    <a:pt x="88475" y="49232"/>
                    <a:pt x="88714" y="48982"/>
                    <a:pt x="89035" y="48982"/>
                  </a:cubicBezTo>
                  <a:close/>
                  <a:moveTo>
                    <a:pt x="92762" y="48982"/>
                  </a:moveTo>
                  <a:cubicBezTo>
                    <a:pt x="93059" y="48982"/>
                    <a:pt x="93333" y="49232"/>
                    <a:pt x="93333" y="49542"/>
                  </a:cubicBezTo>
                  <a:cubicBezTo>
                    <a:pt x="93333" y="49851"/>
                    <a:pt x="93071" y="50113"/>
                    <a:pt x="92762" y="50113"/>
                  </a:cubicBezTo>
                  <a:cubicBezTo>
                    <a:pt x="92452" y="50113"/>
                    <a:pt x="92202" y="49851"/>
                    <a:pt x="92202" y="49542"/>
                  </a:cubicBezTo>
                  <a:cubicBezTo>
                    <a:pt x="92202" y="49232"/>
                    <a:pt x="92452" y="48982"/>
                    <a:pt x="92762" y="48982"/>
                  </a:cubicBezTo>
                  <a:close/>
                  <a:moveTo>
                    <a:pt x="96488" y="48982"/>
                  </a:moveTo>
                  <a:cubicBezTo>
                    <a:pt x="96786" y="48982"/>
                    <a:pt x="97048" y="49232"/>
                    <a:pt x="97048" y="49542"/>
                  </a:cubicBezTo>
                  <a:cubicBezTo>
                    <a:pt x="97048" y="49851"/>
                    <a:pt x="96798" y="50113"/>
                    <a:pt x="96488" y="50113"/>
                  </a:cubicBezTo>
                  <a:cubicBezTo>
                    <a:pt x="96191" y="50113"/>
                    <a:pt x="95917" y="49851"/>
                    <a:pt x="95917" y="49542"/>
                  </a:cubicBezTo>
                  <a:cubicBezTo>
                    <a:pt x="95917" y="49232"/>
                    <a:pt x="96179" y="48982"/>
                    <a:pt x="96488" y="48982"/>
                  </a:cubicBezTo>
                  <a:close/>
                  <a:moveTo>
                    <a:pt x="100203" y="48982"/>
                  </a:moveTo>
                  <a:cubicBezTo>
                    <a:pt x="100501" y="48982"/>
                    <a:pt x="100775" y="49232"/>
                    <a:pt x="100775" y="49542"/>
                  </a:cubicBezTo>
                  <a:cubicBezTo>
                    <a:pt x="100775" y="49851"/>
                    <a:pt x="100513" y="50113"/>
                    <a:pt x="100203" y="50113"/>
                  </a:cubicBezTo>
                  <a:cubicBezTo>
                    <a:pt x="99905" y="50113"/>
                    <a:pt x="99644" y="49851"/>
                    <a:pt x="99644" y="49542"/>
                  </a:cubicBezTo>
                  <a:cubicBezTo>
                    <a:pt x="99655" y="49232"/>
                    <a:pt x="99894" y="48982"/>
                    <a:pt x="100203" y="48982"/>
                  </a:cubicBezTo>
                  <a:close/>
                  <a:moveTo>
                    <a:pt x="103942" y="48982"/>
                  </a:moveTo>
                  <a:cubicBezTo>
                    <a:pt x="104239" y="48982"/>
                    <a:pt x="104513" y="49232"/>
                    <a:pt x="104513" y="49542"/>
                  </a:cubicBezTo>
                  <a:cubicBezTo>
                    <a:pt x="104513" y="49851"/>
                    <a:pt x="104251" y="50113"/>
                    <a:pt x="103942" y="50113"/>
                  </a:cubicBezTo>
                  <a:cubicBezTo>
                    <a:pt x="103644" y="50113"/>
                    <a:pt x="103382" y="49851"/>
                    <a:pt x="103382" y="49542"/>
                  </a:cubicBezTo>
                  <a:cubicBezTo>
                    <a:pt x="103382" y="49232"/>
                    <a:pt x="103632" y="48982"/>
                    <a:pt x="103942" y="48982"/>
                  </a:cubicBezTo>
                  <a:close/>
                  <a:moveTo>
                    <a:pt x="107668" y="48982"/>
                  </a:moveTo>
                  <a:cubicBezTo>
                    <a:pt x="107966" y="48982"/>
                    <a:pt x="108228" y="49232"/>
                    <a:pt x="108228" y="49542"/>
                  </a:cubicBezTo>
                  <a:cubicBezTo>
                    <a:pt x="108228" y="49851"/>
                    <a:pt x="107978" y="50113"/>
                    <a:pt x="107668" y="50113"/>
                  </a:cubicBezTo>
                  <a:cubicBezTo>
                    <a:pt x="107371" y="50113"/>
                    <a:pt x="107097" y="49851"/>
                    <a:pt x="107097" y="49542"/>
                  </a:cubicBezTo>
                  <a:cubicBezTo>
                    <a:pt x="107109" y="49232"/>
                    <a:pt x="107347" y="48982"/>
                    <a:pt x="107668" y="48982"/>
                  </a:cubicBezTo>
                  <a:close/>
                  <a:moveTo>
                    <a:pt x="111395" y="48982"/>
                  </a:moveTo>
                  <a:cubicBezTo>
                    <a:pt x="111693" y="48982"/>
                    <a:pt x="111967" y="49232"/>
                    <a:pt x="111967" y="49542"/>
                  </a:cubicBezTo>
                  <a:cubicBezTo>
                    <a:pt x="111967" y="49851"/>
                    <a:pt x="111705" y="50113"/>
                    <a:pt x="111395" y="50113"/>
                  </a:cubicBezTo>
                  <a:cubicBezTo>
                    <a:pt x="111085" y="50113"/>
                    <a:pt x="110835" y="49851"/>
                    <a:pt x="110835" y="49542"/>
                  </a:cubicBezTo>
                  <a:cubicBezTo>
                    <a:pt x="110835" y="49232"/>
                    <a:pt x="111085" y="48982"/>
                    <a:pt x="111395" y="48982"/>
                  </a:cubicBezTo>
                  <a:close/>
                  <a:moveTo>
                    <a:pt x="115122" y="48982"/>
                  </a:moveTo>
                  <a:cubicBezTo>
                    <a:pt x="115419" y="48982"/>
                    <a:pt x="115681" y="49232"/>
                    <a:pt x="115681" y="49542"/>
                  </a:cubicBezTo>
                  <a:cubicBezTo>
                    <a:pt x="115681" y="49851"/>
                    <a:pt x="115431" y="50113"/>
                    <a:pt x="115122" y="50113"/>
                  </a:cubicBezTo>
                  <a:cubicBezTo>
                    <a:pt x="114812" y="50113"/>
                    <a:pt x="114550" y="49851"/>
                    <a:pt x="114550" y="49542"/>
                  </a:cubicBezTo>
                  <a:cubicBezTo>
                    <a:pt x="114574" y="49232"/>
                    <a:pt x="114812" y="48982"/>
                    <a:pt x="115122" y="48982"/>
                  </a:cubicBezTo>
                  <a:close/>
                  <a:moveTo>
                    <a:pt x="118860" y="48982"/>
                  </a:moveTo>
                  <a:cubicBezTo>
                    <a:pt x="119158" y="48982"/>
                    <a:pt x="119420" y="49232"/>
                    <a:pt x="119420" y="49542"/>
                  </a:cubicBezTo>
                  <a:cubicBezTo>
                    <a:pt x="119420" y="49851"/>
                    <a:pt x="119170" y="50113"/>
                    <a:pt x="118860" y="50113"/>
                  </a:cubicBezTo>
                  <a:cubicBezTo>
                    <a:pt x="118539" y="50113"/>
                    <a:pt x="118289" y="49851"/>
                    <a:pt x="118289" y="49542"/>
                  </a:cubicBezTo>
                  <a:cubicBezTo>
                    <a:pt x="118289" y="49232"/>
                    <a:pt x="118539" y="48982"/>
                    <a:pt x="118860" y="48982"/>
                  </a:cubicBezTo>
                  <a:close/>
                  <a:moveTo>
                    <a:pt x="122575" y="48982"/>
                  </a:moveTo>
                  <a:cubicBezTo>
                    <a:pt x="122873" y="48982"/>
                    <a:pt x="123146" y="49232"/>
                    <a:pt x="123146" y="49542"/>
                  </a:cubicBezTo>
                  <a:cubicBezTo>
                    <a:pt x="123146" y="49851"/>
                    <a:pt x="122885" y="50113"/>
                    <a:pt x="122575" y="50113"/>
                  </a:cubicBezTo>
                  <a:cubicBezTo>
                    <a:pt x="122265" y="50113"/>
                    <a:pt x="122015" y="49851"/>
                    <a:pt x="122015" y="49542"/>
                  </a:cubicBezTo>
                  <a:cubicBezTo>
                    <a:pt x="122027" y="49232"/>
                    <a:pt x="122277" y="48982"/>
                    <a:pt x="122575" y="48982"/>
                  </a:cubicBezTo>
                  <a:close/>
                  <a:moveTo>
                    <a:pt x="126314" y="48982"/>
                  </a:moveTo>
                  <a:cubicBezTo>
                    <a:pt x="126611" y="48982"/>
                    <a:pt x="126873" y="49232"/>
                    <a:pt x="126873" y="49542"/>
                  </a:cubicBezTo>
                  <a:cubicBezTo>
                    <a:pt x="126873" y="49851"/>
                    <a:pt x="126623" y="50113"/>
                    <a:pt x="126314" y="50113"/>
                  </a:cubicBezTo>
                  <a:cubicBezTo>
                    <a:pt x="126004" y="50113"/>
                    <a:pt x="125742" y="49851"/>
                    <a:pt x="125742" y="49542"/>
                  </a:cubicBezTo>
                  <a:cubicBezTo>
                    <a:pt x="125742" y="49232"/>
                    <a:pt x="126004" y="48982"/>
                    <a:pt x="126314" y="48982"/>
                  </a:cubicBezTo>
                  <a:close/>
                  <a:moveTo>
                    <a:pt x="130028" y="48982"/>
                  </a:moveTo>
                  <a:cubicBezTo>
                    <a:pt x="130326" y="48982"/>
                    <a:pt x="130600" y="49232"/>
                    <a:pt x="130600" y="49542"/>
                  </a:cubicBezTo>
                  <a:cubicBezTo>
                    <a:pt x="130600" y="49851"/>
                    <a:pt x="130350" y="50113"/>
                    <a:pt x="130028" y="50113"/>
                  </a:cubicBezTo>
                  <a:cubicBezTo>
                    <a:pt x="129731" y="50113"/>
                    <a:pt x="129469" y="49851"/>
                    <a:pt x="129469" y="49542"/>
                  </a:cubicBezTo>
                  <a:cubicBezTo>
                    <a:pt x="129469" y="49232"/>
                    <a:pt x="129719" y="48982"/>
                    <a:pt x="130028" y="48982"/>
                  </a:cubicBezTo>
                  <a:close/>
                  <a:moveTo>
                    <a:pt x="133767" y="48982"/>
                  </a:moveTo>
                  <a:cubicBezTo>
                    <a:pt x="134065" y="48982"/>
                    <a:pt x="134326" y="49232"/>
                    <a:pt x="134326" y="49542"/>
                  </a:cubicBezTo>
                  <a:cubicBezTo>
                    <a:pt x="134326" y="49851"/>
                    <a:pt x="134076" y="50113"/>
                    <a:pt x="133767" y="50113"/>
                  </a:cubicBezTo>
                  <a:cubicBezTo>
                    <a:pt x="133469" y="50113"/>
                    <a:pt x="133207" y="49851"/>
                    <a:pt x="133207" y="49542"/>
                  </a:cubicBezTo>
                  <a:cubicBezTo>
                    <a:pt x="133207" y="49232"/>
                    <a:pt x="133457" y="48982"/>
                    <a:pt x="133767" y="48982"/>
                  </a:cubicBezTo>
                  <a:close/>
                  <a:moveTo>
                    <a:pt x="137494" y="48982"/>
                  </a:moveTo>
                  <a:cubicBezTo>
                    <a:pt x="137791" y="48982"/>
                    <a:pt x="138053" y="49232"/>
                    <a:pt x="138053" y="49542"/>
                  </a:cubicBezTo>
                  <a:cubicBezTo>
                    <a:pt x="138053" y="49851"/>
                    <a:pt x="137803" y="50113"/>
                    <a:pt x="137494" y="50113"/>
                  </a:cubicBezTo>
                  <a:cubicBezTo>
                    <a:pt x="137196" y="50113"/>
                    <a:pt x="136922" y="49851"/>
                    <a:pt x="136922" y="49542"/>
                  </a:cubicBezTo>
                  <a:cubicBezTo>
                    <a:pt x="136934" y="49232"/>
                    <a:pt x="137172" y="48982"/>
                    <a:pt x="137494" y="48982"/>
                  </a:cubicBezTo>
                  <a:close/>
                  <a:moveTo>
                    <a:pt x="141220" y="48982"/>
                  </a:moveTo>
                  <a:cubicBezTo>
                    <a:pt x="141518" y="48982"/>
                    <a:pt x="141792" y="49232"/>
                    <a:pt x="141792" y="49542"/>
                  </a:cubicBezTo>
                  <a:cubicBezTo>
                    <a:pt x="141792" y="49851"/>
                    <a:pt x="141530" y="50113"/>
                    <a:pt x="141220" y="50113"/>
                  </a:cubicBezTo>
                  <a:cubicBezTo>
                    <a:pt x="140911" y="50113"/>
                    <a:pt x="140661" y="49851"/>
                    <a:pt x="140661" y="49542"/>
                  </a:cubicBezTo>
                  <a:cubicBezTo>
                    <a:pt x="140661" y="49232"/>
                    <a:pt x="140911" y="48982"/>
                    <a:pt x="141220" y="48982"/>
                  </a:cubicBezTo>
                  <a:close/>
                  <a:moveTo>
                    <a:pt x="144947" y="48982"/>
                  </a:moveTo>
                  <a:cubicBezTo>
                    <a:pt x="145244" y="48982"/>
                    <a:pt x="145506" y="49232"/>
                    <a:pt x="145506" y="49542"/>
                  </a:cubicBezTo>
                  <a:cubicBezTo>
                    <a:pt x="145506" y="49851"/>
                    <a:pt x="145256" y="50113"/>
                    <a:pt x="144947" y="50113"/>
                  </a:cubicBezTo>
                  <a:cubicBezTo>
                    <a:pt x="144637" y="50113"/>
                    <a:pt x="144375" y="49851"/>
                    <a:pt x="144375" y="49542"/>
                  </a:cubicBezTo>
                  <a:cubicBezTo>
                    <a:pt x="144399" y="49232"/>
                    <a:pt x="144637" y="48982"/>
                    <a:pt x="144947" y="48982"/>
                  </a:cubicBezTo>
                  <a:close/>
                  <a:moveTo>
                    <a:pt x="148685" y="48982"/>
                  </a:moveTo>
                  <a:cubicBezTo>
                    <a:pt x="148983" y="48982"/>
                    <a:pt x="149245" y="49232"/>
                    <a:pt x="149245" y="49542"/>
                  </a:cubicBezTo>
                  <a:cubicBezTo>
                    <a:pt x="149245" y="49851"/>
                    <a:pt x="148995" y="50113"/>
                    <a:pt x="148685" y="50113"/>
                  </a:cubicBezTo>
                  <a:cubicBezTo>
                    <a:pt x="148364" y="50113"/>
                    <a:pt x="148114" y="49851"/>
                    <a:pt x="148114" y="49542"/>
                  </a:cubicBezTo>
                  <a:cubicBezTo>
                    <a:pt x="148114" y="49232"/>
                    <a:pt x="148364" y="48982"/>
                    <a:pt x="148685" y="48982"/>
                  </a:cubicBezTo>
                  <a:close/>
                  <a:moveTo>
                    <a:pt x="1548" y="50840"/>
                  </a:moveTo>
                  <a:cubicBezTo>
                    <a:pt x="1846" y="50840"/>
                    <a:pt x="2119" y="51090"/>
                    <a:pt x="2119" y="51411"/>
                  </a:cubicBezTo>
                  <a:cubicBezTo>
                    <a:pt x="2119" y="51709"/>
                    <a:pt x="1858" y="51971"/>
                    <a:pt x="1548" y="51971"/>
                  </a:cubicBezTo>
                  <a:cubicBezTo>
                    <a:pt x="1238" y="51971"/>
                    <a:pt x="988" y="51721"/>
                    <a:pt x="988" y="51411"/>
                  </a:cubicBezTo>
                  <a:cubicBezTo>
                    <a:pt x="988" y="51090"/>
                    <a:pt x="1238" y="50840"/>
                    <a:pt x="1548" y="50840"/>
                  </a:cubicBezTo>
                  <a:close/>
                  <a:moveTo>
                    <a:pt x="5287" y="50840"/>
                  </a:moveTo>
                  <a:cubicBezTo>
                    <a:pt x="5596" y="50840"/>
                    <a:pt x="5846" y="51090"/>
                    <a:pt x="5846" y="51411"/>
                  </a:cubicBezTo>
                  <a:cubicBezTo>
                    <a:pt x="5846" y="51721"/>
                    <a:pt x="5596" y="51971"/>
                    <a:pt x="5287" y="51971"/>
                  </a:cubicBezTo>
                  <a:cubicBezTo>
                    <a:pt x="4977" y="51971"/>
                    <a:pt x="4715" y="51721"/>
                    <a:pt x="4715" y="51411"/>
                  </a:cubicBezTo>
                  <a:cubicBezTo>
                    <a:pt x="4715" y="51090"/>
                    <a:pt x="4977" y="50840"/>
                    <a:pt x="5287" y="50840"/>
                  </a:cubicBezTo>
                  <a:close/>
                  <a:moveTo>
                    <a:pt x="9001" y="50840"/>
                  </a:moveTo>
                  <a:cubicBezTo>
                    <a:pt x="9299" y="50840"/>
                    <a:pt x="9573" y="51090"/>
                    <a:pt x="9573" y="51411"/>
                  </a:cubicBezTo>
                  <a:cubicBezTo>
                    <a:pt x="9573" y="51709"/>
                    <a:pt x="9323" y="51971"/>
                    <a:pt x="9001" y="51971"/>
                  </a:cubicBezTo>
                  <a:cubicBezTo>
                    <a:pt x="8704" y="51971"/>
                    <a:pt x="8442" y="51721"/>
                    <a:pt x="8442" y="51411"/>
                  </a:cubicBezTo>
                  <a:cubicBezTo>
                    <a:pt x="8442" y="51090"/>
                    <a:pt x="8692" y="50840"/>
                    <a:pt x="9001" y="50840"/>
                  </a:cubicBezTo>
                  <a:close/>
                  <a:moveTo>
                    <a:pt x="12728" y="50840"/>
                  </a:moveTo>
                  <a:cubicBezTo>
                    <a:pt x="13037" y="50840"/>
                    <a:pt x="13288" y="51090"/>
                    <a:pt x="13288" y="51411"/>
                  </a:cubicBezTo>
                  <a:cubicBezTo>
                    <a:pt x="13288" y="51721"/>
                    <a:pt x="13037" y="51971"/>
                    <a:pt x="12728" y="51971"/>
                  </a:cubicBezTo>
                  <a:cubicBezTo>
                    <a:pt x="12418" y="51971"/>
                    <a:pt x="12156" y="51721"/>
                    <a:pt x="12156" y="51411"/>
                  </a:cubicBezTo>
                  <a:cubicBezTo>
                    <a:pt x="12156" y="51090"/>
                    <a:pt x="12418" y="50840"/>
                    <a:pt x="12728" y="50840"/>
                  </a:cubicBezTo>
                  <a:close/>
                  <a:moveTo>
                    <a:pt x="16466" y="50840"/>
                  </a:moveTo>
                  <a:cubicBezTo>
                    <a:pt x="16764" y="50840"/>
                    <a:pt x="17026" y="51090"/>
                    <a:pt x="17026" y="51411"/>
                  </a:cubicBezTo>
                  <a:cubicBezTo>
                    <a:pt x="17026" y="51709"/>
                    <a:pt x="16776" y="51971"/>
                    <a:pt x="16466" y="51971"/>
                  </a:cubicBezTo>
                  <a:cubicBezTo>
                    <a:pt x="16169" y="51971"/>
                    <a:pt x="15895" y="51721"/>
                    <a:pt x="15895" y="51411"/>
                  </a:cubicBezTo>
                  <a:cubicBezTo>
                    <a:pt x="15895" y="51090"/>
                    <a:pt x="16145" y="50840"/>
                    <a:pt x="16466" y="50840"/>
                  </a:cubicBezTo>
                  <a:close/>
                  <a:moveTo>
                    <a:pt x="20181" y="50840"/>
                  </a:moveTo>
                  <a:cubicBezTo>
                    <a:pt x="20491" y="50840"/>
                    <a:pt x="20753" y="51090"/>
                    <a:pt x="20753" y="51411"/>
                  </a:cubicBezTo>
                  <a:cubicBezTo>
                    <a:pt x="20753" y="51721"/>
                    <a:pt x="20491" y="51971"/>
                    <a:pt x="20181" y="51971"/>
                  </a:cubicBezTo>
                  <a:cubicBezTo>
                    <a:pt x="19872" y="51971"/>
                    <a:pt x="19622" y="51721"/>
                    <a:pt x="19622" y="51411"/>
                  </a:cubicBezTo>
                  <a:cubicBezTo>
                    <a:pt x="19622" y="51090"/>
                    <a:pt x="19872" y="50840"/>
                    <a:pt x="20181" y="50840"/>
                  </a:cubicBezTo>
                  <a:close/>
                  <a:moveTo>
                    <a:pt x="23920" y="50840"/>
                  </a:moveTo>
                  <a:cubicBezTo>
                    <a:pt x="24217" y="50840"/>
                    <a:pt x="24479" y="51090"/>
                    <a:pt x="24479" y="51411"/>
                  </a:cubicBezTo>
                  <a:cubicBezTo>
                    <a:pt x="24479" y="51709"/>
                    <a:pt x="24229" y="51971"/>
                    <a:pt x="23920" y="51971"/>
                  </a:cubicBezTo>
                  <a:cubicBezTo>
                    <a:pt x="23610" y="51971"/>
                    <a:pt x="23348" y="51721"/>
                    <a:pt x="23348" y="51411"/>
                  </a:cubicBezTo>
                  <a:cubicBezTo>
                    <a:pt x="23348" y="51090"/>
                    <a:pt x="23610" y="50840"/>
                    <a:pt x="23920" y="50840"/>
                  </a:cubicBezTo>
                  <a:close/>
                  <a:moveTo>
                    <a:pt x="27635" y="50840"/>
                  </a:moveTo>
                  <a:cubicBezTo>
                    <a:pt x="27956" y="50840"/>
                    <a:pt x="28206" y="51090"/>
                    <a:pt x="28206" y="51411"/>
                  </a:cubicBezTo>
                  <a:cubicBezTo>
                    <a:pt x="28206" y="51721"/>
                    <a:pt x="27956" y="51971"/>
                    <a:pt x="27635" y="51971"/>
                  </a:cubicBezTo>
                  <a:cubicBezTo>
                    <a:pt x="27325" y="51971"/>
                    <a:pt x="27075" y="51721"/>
                    <a:pt x="27075" y="51411"/>
                  </a:cubicBezTo>
                  <a:cubicBezTo>
                    <a:pt x="27075" y="51090"/>
                    <a:pt x="27325" y="50840"/>
                    <a:pt x="27635" y="50840"/>
                  </a:cubicBezTo>
                  <a:close/>
                  <a:moveTo>
                    <a:pt x="31373" y="50840"/>
                  </a:moveTo>
                  <a:cubicBezTo>
                    <a:pt x="31671" y="50840"/>
                    <a:pt x="31945" y="51090"/>
                    <a:pt x="31945" y="51411"/>
                  </a:cubicBezTo>
                  <a:cubicBezTo>
                    <a:pt x="31945" y="51709"/>
                    <a:pt x="31683" y="51971"/>
                    <a:pt x="31373" y="51971"/>
                  </a:cubicBezTo>
                  <a:cubicBezTo>
                    <a:pt x="31064" y="51971"/>
                    <a:pt x="30814" y="51721"/>
                    <a:pt x="30814" y="51411"/>
                  </a:cubicBezTo>
                  <a:cubicBezTo>
                    <a:pt x="30814" y="51090"/>
                    <a:pt x="31064" y="50840"/>
                    <a:pt x="31373" y="50840"/>
                  </a:cubicBezTo>
                  <a:close/>
                  <a:moveTo>
                    <a:pt x="35100" y="50840"/>
                  </a:moveTo>
                  <a:cubicBezTo>
                    <a:pt x="35409" y="50840"/>
                    <a:pt x="35659" y="51090"/>
                    <a:pt x="35659" y="51411"/>
                  </a:cubicBezTo>
                  <a:cubicBezTo>
                    <a:pt x="35659" y="51721"/>
                    <a:pt x="35409" y="51971"/>
                    <a:pt x="35100" y="51971"/>
                  </a:cubicBezTo>
                  <a:cubicBezTo>
                    <a:pt x="34778" y="51971"/>
                    <a:pt x="34528" y="51721"/>
                    <a:pt x="34528" y="51411"/>
                  </a:cubicBezTo>
                  <a:cubicBezTo>
                    <a:pt x="34528" y="51090"/>
                    <a:pt x="34778" y="50840"/>
                    <a:pt x="35100" y="50840"/>
                  </a:cubicBezTo>
                  <a:close/>
                  <a:moveTo>
                    <a:pt x="38815" y="50840"/>
                  </a:moveTo>
                  <a:cubicBezTo>
                    <a:pt x="39112" y="50840"/>
                    <a:pt x="39386" y="51090"/>
                    <a:pt x="39386" y="51411"/>
                  </a:cubicBezTo>
                  <a:cubicBezTo>
                    <a:pt x="39386" y="51709"/>
                    <a:pt x="39124" y="51971"/>
                    <a:pt x="38815" y="51971"/>
                  </a:cubicBezTo>
                  <a:cubicBezTo>
                    <a:pt x="38517" y="51971"/>
                    <a:pt x="38255" y="51721"/>
                    <a:pt x="38255" y="51411"/>
                  </a:cubicBezTo>
                  <a:cubicBezTo>
                    <a:pt x="38267" y="51090"/>
                    <a:pt x="38505" y="50840"/>
                    <a:pt x="38815" y="50840"/>
                  </a:cubicBezTo>
                  <a:close/>
                  <a:moveTo>
                    <a:pt x="42553" y="50840"/>
                  </a:moveTo>
                  <a:cubicBezTo>
                    <a:pt x="42863" y="50840"/>
                    <a:pt x="43113" y="51090"/>
                    <a:pt x="43113" y="51411"/>
                  </a:cubicBezTo>
                  <a:cubicBezTo>
                    <a:pt x="43113" y="51721"/>
                    <a:pt x="42863" y="51971"/>
                    <a:pt x="42553" y="51971"/>
                  </a:cubicBezTo>
                  <a:cubicBezTo>
                    <a:pt x="42232" y="51971"/>
                    <a:pt x="41982" y="51721"/>
                    <a:pt x="41982" y="51411"/>
                  </a:cubicBezTo>
                  <a:cubicBezTo>
                    <a:pt x="41982" y="51090"/>
                    <a:pt x="42244" y="50840"/>
                    <a:pt x="42553" y="50840"/>
                  </a:cubicBezTo>
                  <a:close/>
                  <a:moveTo>
                    <a:pt x="46268" y="50840"/>
                  </a:moveTo>
                  <a:cubicBezTo>
                    <a:pt x="46565" y="50840"/>
                    <a:pt x="46839" y="51090"/>
                    <a:pt x="46839" y="51411"/>
                  </a:cubicBezTo>
                  <a:cubicBezTo>
                    <a:pt x="46839" y="51709"/>
                    <a:pt x="46589" y="51971"/>
                    <a:pt x="46268" y="51971"/>
                  </a:cubicBezTo>
                  <a:cubicBezTo>
                    <a:pt x="45970" y="51971"/>
                    <a:pt x="45708" y="51721"/>
                    <a:pt x="45708" y="51411"/>
                  </a:cubicBezTo>
                  <a:cubicBezTo>
                    <a:pt x="45720" y="51090"/>
                    <a:pt x="45958" y="50840"/>
                    <a:pt x="46268" y="50840"/>
                  </a:cubicBezTo>
                  <a:close/>
                  <a:moveTo>
                    <a:pt x="50006" y="50840"/>
                  </a:moveTo>
                  <a:cubicBezTo>
                    <a:pt x="50316" y="50840"/>
                    <a:pt x="50578" y="51090"/>
                    <a:pt x="50578" y="51411"/>
                  </a:cubicBezTo>
                  <a:cubicBezTo>
                    <a:pt x="50578" y="51721"/>
                    <a:pt x="50316" y="51971"/>
                    <a:pt x="50006" y="51971"/>
                  </a:cubicBezTo>
                  <a:cubicBezTo>
                    <a:pt x="49697" y="51971"/>
                    <a:pt x="49447" y="51721"/>
                    <a:pt x="49447" y="51411"/>
                  </a:cubicBezTo>
                  <a:cubicBezTo>
                    <a:pt x="49447" y="51090"/>
                    <a:pt x="49697" y="50840"/>
                    <a:pt x="50006" y="50840"/>
                  </a:cubicBezTo>
                  <a:close/>
                  <a:moveTo>
                    <a:pt x="53733" y="50840"/>
                  </a:moveTo>
                  <a:cubicBezTo>
                    <a:pt x="54031" y="50840"/>
                    <a:pt x="54293" y="51090"/>
                    <a:pt x="54293" y="51411"/>
                  </a:cubicBezTo>
                  <a:cubicBezTo>
                    <a:pt x="54293" y="51709"/>
                    <a:pt x="54043" y="51971"/>
                    <a:pt x="53733" y="51971"/>
                  </a:cubicBezTo>
                  <a:cubicBezTo>
                    <a:pt x="53412" y="51971"/>
                    <a:pt x="53162" y="51721"/>
                    <a:pt x="53162" y="51411"/>
                  </a:cubicBezTo>
                  <a:cubicBezTo>
                    <a:pt x="53173" y="51090"/>
                    <a:pt x="53412" y="50840"/>
                    <a:pt x="53733" y="50840"/>
                  </a:cubicBezTo>
                  <a:close/>
                  <a:moveTo>
                    <a:pt x="57460" y="50840"/>
                  </a:moveTo>
                  <a:cubicBezTo>
                    <a:pt x="57781" y="50840"/>
                    <a:pt x="58031" y="51090"/>
                    <a:pt x="58031" y="51411"/>
                  </a:cubicBezTo>
                  <a:cubicBezTo>
                    <a:pt x="58031" y="51721"/>
                    <a:pt x="57781" y="51971"/>
                    <a:pt x="57460" y="51971"/>
                  </a:cubicBezTo>
                  <a:cubicBezTo>
                    <a:pt x="57150" y="51971"/>
                    <a:pt x="56900" y="51721"/>
                    <a:pt x="56900" y="51411"/>
                  </a:cubicBezTo>
                  <a:cubicBezTo>
                    <a:pt x="56900" y="51090"/>
                    <a:pt x="57150" y="50840"/>
                    <a:pt x="57460" y="50840"/>
                  </a:cubicBezTo>
                  <a:close/>
                  <a:moveTo>
                    <a:pt x="61186" y="50840"/>
                  </a:moveTo>
                  <a:cubicBezTo>
                    <a:pt x="61484" y="50840"/>
                    <a:pt x="61746" y="51090"/>
                    <a:pt x="61746" y="51411"/>
                  </a:cubicBezTo>
                  <a:cubicBezTo>
                    <a:pt x="61746" y="51709"/>
                    <a:pt x="61496" y="51971"/>
                    <a:pt x="61186" y="51971"/>
                  </a:cubicBezTo>
                  <a:cubicBezTo>
                    <a:pt x="60877" y="51971"/>
                    <a:pt x="60615" y="51721"/>
                    <a:pt x="60615" y="51411"/>
                  </a:cubicBezTo>
                  <a:cubicBezTo>
                    <a:pt x="60639" y="51090"/>
                    <a:pt x="60877" y="50840"/>
                    <a:pt x="61186" y="50840"/>
                  </a:cubicBezTo>
                  <a:close/>
                  <a:moveTo>
                    <a:pt x="64925" y="50840"/>
                  </a:moveTo>
                  <a:cubicBezTo>
                    <a:pt x="65234" y="50840"/>
                    <a:pt x="65485" y="51090"/>
                    <a:pt x="65485" y="51411"/>
                  </a:cubicBezTo>
                  <a:cubicBezTo>
                    <a:pt x="65485" y="51721"/>
                    <a:pt x="65234" y="51971"/>
                    <a:pt x="64925" y="51971"/>
                  </a:cubicBezTo>
                  <a:cubicBezTo>
                    <a:pt x="64603" y="51971"/>
                    <a:pt x="64353" y="51721"/>
                    <a:pt x="64353" y="51411"/>
                  </a:cubicBezTo>
                  <a:cubicBezTo>
                    <a:pt x="64353" y="51090"/>
                    <a:pt x="64603" y="50840"/>
                    <a:pt x="64925" y="50840"/>
                  </a:cubicBezTo>
                  <a:close/>
                  <a:moveTo>
                    <a:pt x="68640" y="50840"/>
                  </a:moveTo>
                  <a:cubicBezTo>
                    <a:pt x="68937" y="50840"/>
                    <a:pt x="69211" y="51090"/>
                    <a:pt x="69211" y="51411"/>
                  </a:cubicBezTo>
                  <a:cubicBezTo>
                    <a:pt x="69211" y="51709"/>
                    <a:pt x="68949" y="51971"/>
                    <a:pt x="68640" y="51971"/>
                  </a:cubicBezTo>
                  <a:cubicBezTo>
                    <a:pt x="68330" y="51971"/>
                    <a:pt x="68080" y="51721"/>
                    <a:pt x="68080" y="51411"/>
                  </a:cubicBezTo>
                  <a:cubicBezTo>
                    <a:pt x="68092" y="51090"/>
                    <a:pt x="68330" y="50840"/>
                    <a:pt x="68640" y="50840"/>
                  </a:cubicBezTo>
                  <a:close/>
                  <a:moveTo>
                    <a:pt x="72366" y="50840"/>
                  </a:moveTo>
                  <a:cubicBezTo>
                    <a:pt x="72676" y="50840"/>
                    <a:pt x="72926" y="51090"/>
                    <a:pt x="72926" y="51411"/>
                  </a:cubicBezTo>
                  <a:cubicBezTo>
                    <a:pt x="72926" y="51721"/>
                    <a:pt x="72676" y="51971"/>
                    <a:pt x="72366" y="51971"/>
                  </a:cubicBezTo>
                  <a:cubicBezTo>
                    <a:pt x="72045" y="51971"/>
                    <a:pt x="71795" y="51721"/>
                    <a:pt x="71795" y="51411"/>
                  </a:cubicBezTo>
                  <a:cubicBezTo>
                    <a:pt x="71795" y="51090"/>
                    <a:pt x="72069" y="50840"/>
                    <a:pt x="72366" y="50840"/>
                  </a:cubicBezTo>
                  <a:close/>
                  <a:moveTo>
                    <a:pt x="76093" y="50840"/>
                  </a:moveTo>
                  <a:cubicBezTo>
                    <a:pt x="76391" y="50840"/>
                    <a:pt x="76664" y="51090"/>
                    <a:pt x="76664" y="51411"/>
                  </a:cubicBezTo>
                  <a:cubicBezTo>
                    <a:pt x="76664" y="51709"/>
                    <a:pt x="76403" y="51971"/>
                    <a:pt x="76093" y="51971"/>
                  </a:cubicBezTo>
                  <a:cubicBezTo>
                    <a:pt x="75795" y="51971"/>
                    <a:pt x="75533" y="51721"/>
                    <a:pt x="75533" y="51411"/>
                  </a:cubicBezTo>
                  <a:cubicBezTo>
                    <a:pt x="75533" y="51090"/>
                    <a:pt x="75783" y="50840"/>
                    <a:pt x="76093" y="50840"/>
                  </a:cubicBezTo>
                  <a:close/>
                  <a:moveTo>
                    <a:pt x="79712" y="50840"/>
                  </a:moveTo>
                  <a:cubicBezTo>
                    <a:pt x="80010" y="50840"/>
                    <a:pt x="80284" y="51090"/>
                    <a:pt x="80284" y="51411"/>
                  </a:cubicBezTo>
                  <a:cubicBezTo>
                    <a:pt x="80284" y="51709"/>
                    <a:pt x="80022" y="51971"/>
                    <a:pt x="79712" y="51971"/>
                  </a:cubicBezTo>
                  <a:cubicBezTo>
                    <a:pt x="79403" y="51971"/>
                    <a:pt x="79153" y="51721"/>
                    <a:pt x="79153" y="51411"/>
                  </a:cubicBezTo>
                  <a:cubicBezTo>
                    <a:pt x="79165" y="51090"/>
                    <a:pt x="79403" y="50840"/>
                    <a:pt x="79712" y="50840"/>
                  </a:cubicBezTo>
                  <a:close/>
                  <a:moveTo>
                    <a:pt x="83451" y="50840"/>
                  </a:moveTo>
                  <a:cubicBezTo>
                    <a:pt x="83761" y="50840"/>
                    <a:pt x="84011" y="51090"/>
                    <a:pt x="84011" y="51411"/>
                  </a:cubicBezTo>
                  <a:cubicBezTo>
                    <a:pt x="84011" y="51721"/>
                    <a:pt x="83761" y="51971"/>
                    <a:pt x="83451" y="51971"/>
                  </a:cubicBezTo>
                  <a:cubicBezTo>
                    <a:pt x="83141" y="51971"/>
                    <a:pt x="82880" y="51721"/>
                    <a:pt x="82880" y="51411"/>
                  </a:cubicBezTo>
                  <a:cubicBezTo>
                    <a:pt x="82880" y="51090"/>
                    <a:pt x="83141" y="50840"/>
                    <a:pt x="83451" y="50840"/>
                  </a:cubicBezTo>
                  <a:close/>
                  <a:moveTo>
                    <a:pt x="87166" y="50840"/>
                  </a:moveTo>
                  <a:cubicBezTo>
                    <a:pt x="87463" y="50840"/>
                    <a:pt x="87737" y="51090"/>
                    <a:pt x="87737" y="51411"/>
                  </a:cubicBezTo>
                  <a:cubicBezTo>
                    <a:pt x="87737" y="51709"/>
                    <a:pt x="87475" y="51971"/>
                    <a:pt x="87166" y="51971"/>
                  </a:cubicBezTo>
                  <a:cubicBezTo>
                    <a:pt x="86856" y="51971"/>
                    <a:pt x="86606" y="51721"/>
                    <a:pt x="86606" y="51411"/>
                  </a:cubicBezTo>
                  <a:cubicBezTo>
                    <a:pt x="86618" y="51090"/>
                    <a:pt x="86856" y="50840"/>
                    <a:pt x="87166" y="50840"/>
                  </a:cubicBezTo>
                  <a:close/>
                  <a:moveTo>
                    <a:pt x="90904" y="50840"/>
                  </a:moveTo>
                  <a:cubicBezTo>
                    <a:pt x="91214" y="50840"/>
                    <a:pt x="91464" y="51090"/>
                    <a:pt x="91464" y="51411"/>
                  </a:cubicBezTo>
                  <a:cubicBezTo>
                    <a:pt x="91464" y="51721"/>
                    <a:pt x="91214" y="51971"/>
                    <a:pt x="90904" y="51971"/>
                  </a:cubicBezTo>
                  <a:cubicBezTo>
                    <a:pt x="90595" y="51971"/>
                    <a:pt x="90345" y="51721"/>
                    <a:pt x="90345" y="51411"/>
                  </a:cubicBezTo>
                  <a:cubicBezTo>
                    <a:pt x="90345" y="51090"/>
                    <a:pt x="90595" y="50840"/>
                    <a:pt x="90904" y="50840"/>
                  </a:cubicBezTo>
                  <a:close/>
                  <a:moveTo>
                    <a:pt x="94631" y="50840"/>
                  </a:moveTo>
                  <a:cubicBezTo>
                    <a:pt x="94929" y="50840"/>
                    <a:pt x="95191" y="51090"/>
                    <a:pt x="95191" y="51411"/>
                  </a:cubicBezTo>
                  <a:cubicBezTo>
                    <a:pt x="95191" y="51709"/>
                    <a:pt x="94941" y="51971"/>
                    <a:pt x="94631" y="51971"/>
                  </a:cubicBezTo>
                  <a:cubicBezTo>
                    <a:pt x="94310" y="51971"/>
                    <a:pt x="94060" y="51721"/>
                    <a:pt x="94060" y="51411"/>
                  </a:cubicBezTo>
                  <a:cubicBezTo>
                    <a:pt x="94071" y="51090"/>
                    <a:pt x="94310" y="50840"/>
                    <a:pt x="94631" y="50840"/>
                  </a:cubicBezTo>
                  <a:close/>
                  <a:moveTo>
                    <a:pt x="98346" y="50840"/>
                  </a:moveTo>
                  <a:cubicBezTo>
                    <a:pt x="98655" y="50840"/>
                    <a:pt x="98905" y="51090"/>
                    <a:pt x="98905" y="51411"/>
                  </a:cubicBezTo>
                  <a:cubicBezTo>
                    <a:pt x="98905" y="51721"/>
                    <a:pt x="98655" y="51971"/>
                    <a:pt x="98346" y="51971"/>
                  </a:cubicBezTo>
                  <a:cubicBezTo>
                    <a:pt x="98036" y="51971"/>
                    <a:pt x="97786" y="51721"/>
                    <a:pt x="97786" y="51411"/>
                  </a:cubicBezTo>
                  <a:cubicBezTo>
                    <a:pt x="97786" y="51090"/>
                    <a:pt x="98036" y="50840"/>
                    <a:pt x="98346" y="50840"/>
                  </a:cubicBezTo>
                  <a:close/>
                  <a:moveTo>
                    <a:pt x="102084" y="50840"/>
                  </a:moveTo>
                  <a:cubicBezTo>
                    <a:pt x="102382" y="50840"/>
                    <a:pt x="102644" y="51090"/>
                    <a:pt x="102644" y="51411"/>
                  </a:cubicBezTo>
                  <a:cubicBezTo>
                    <a:pt x="102644" y="51709"/>
                    <a:pt x="102394" y="51971"/>
                    <a:pt x="102084" y="51971"/>
                  </a:cubicBezTo>
                  <a:cubicBezTo>
                    <a:pt x="101787" y="51971"/>
                    <a:pt x="101513" y="51721"/>
                    <a:pt x="101513" y="51411"/>
                  </a:cubicBezTo>
                  <a:cubicBezTo>
                    <a:pt x="101513" y="51090"/>
                    <a:pt x="101775" y="50840"/>
                    <a:pt x="102084" y="50840"/>
                  </a:cubicBezTo>
                  <a:close/>
                  <a:moveTo>
                    <a:pt x="105799" y="50840"/>
                  </a:moveTo>
                  <a:cubicBezTo>
                    <a:pt x="106121" y="50840"/>
                    <a:pt x="106371" y="51090"/>
                    <a:pt x="106371" y="51411"/>
                  </a:cubicBezTo>
                  <a:cubicBezTo>
                    <a:pt x="106371" y="51721"/>
                    <a:pt x="106109" y="51971"/>
                    <a:pt x="105799" y="51971"/>
                  </a:cubicBezTo>
                  <a:cubicBezTo>
                    <a:pt x="105490" y="51971"/>
                    <a:pt x="105239" y="51721"/>
                    <a:pt x="105239" y="51411"/>
                  </a:cubicBezTo>
                  <a:cubicBezTo>
                    <a:pt x="105239" y="51090"/>
                    <a:pt x="105490" y="50840"/>
                    <a:pt x="105799" y="50840"/>
                  </a:cubicBezTo>
                  <a:close/>
                  <a:moveTo>
                    <a:pt x="109538" y="50840"/>
                  </a:moveTo>
                  <a:cubicBezTo>
                    <a:pt x="109835" y="50840"/>
                    <a:pt x="110109" y="51090"/>
                    <a:pt x="110109" y="51411"/>
                  </a:cubicBezTo>
                  <a:cubicBezTo>
                    <a:pt x="110109" y="51709"/>
                    <a:pt x="109847" y="51971"/>
                    <a:pt x="109538" y="51971"/>
                  </a:cubicBezTo>
                  <a:cubicBezTo>
                    <a:pt x="109228" y="51971"/>
                    <a:pt x="108978" y="51721"/>
                    <a:pt x="108978" y="51411"/>
                  </a:cubicBezTo>
                  <a:cubicBezTo>
                    <a:pt x="108978" y="51090"/>
                    <a:pt x="109228" y="50840"/>
                    <a:pt x="109538" y="50840"/>
                  </a:cubicBezTo>
                  <a:close/>
                  <a:moveTo>
                    <a:pt x="113264" y="50840"/>
                  </a:moveTo>
                  <a:cubicBezTo>
                    <a:pt x="113574" y="50840"/>
                    <a:pt x="113824" y="51090"/>
                    <a:pt x="113824" y="51411"/>
                  </a:cubicBezTo>
                  <a:cubicBezTo>
                    <a:pt x="113824" y="51721"/>
                    <a:pt x="113574" y="51971"/>
                    <a:pt x="113264" y="51971"/>
                  </a:cubicBezTo>
                  <a:cubicBezTo>
                    <a:pt x="112943" y="51971"/>
                    <a:pt x="112693" y="51721"/>
                    <a:pt x="112693" y="51411"/>
                  </a:cubicBezTo>
                  <a:cubicBezTo>
                    <a:pt x="112693" y="51090"/>
                    <a:pt x="112943" y="50840"/>
                    <a:pt x="113264" y="50840"/>
                  </a:cubicBezTo>
                  <a:close/>
                  <a:moveTo>
                    <a:pt x="116991" y="50840"/>
                  </a:moveTo>
                  <a:cubicBezTo>
                    <a:pt x="117289" y="50840"/>
                    <a:pt x="117562" y="51090"/>
                    <a:pt x="117562" y="51411"/>
                  </a:cubicBezTo>
                  <a:cubicBezTo>
                    <a:pt x="117562" y="51709"/>
                    <a:pt x="117312" y="51971"/>
                    <a:pt x="116991" y="51971"/>
                  </a:cubicBezTo>
                  <a:cubicBezTo>
                    <a:pt x="116681" y="51971"/>
                    <a:pt x="116431" y="51721"/>
                    <a:pt x="116431" y="51411"/>
                  </a:cubicBezTo>
                  <a:cubicBezTo>
                    <a:pt x="116431" y="51090"/>
                    <a:pt x="116681" y="50840"/>
                    <a:pt x="116991" y="50840"/>
                  </a:cubicBezTo>
                  <a:close/>
                  <a:moveTo>
                    <a:pt x="120718" y="50840"/>
                  </a:moveTo>
                  <a:cubicBezTo>
                    <a:pt x="121027" y="50840"/>
                    <a:pt x="121277" y="51090"/>
                    <a:pt x="121277" y="51411"/>
                  </a:cubicBezTo>
                  <a:cubicBezTo>
                    <a:pt x="121277" y="51721"/>
                    <a:pt x="121027" y="51971"/>
                    <a:pt x="120718" y="51971"/>
                  </a:cubicBezTo>
                  <a:cubicBezTo>
                    <a:pt x="120408" y="51971"/>
                    <a:pt x="120146" y="51721"/>
                    <a:pt x="120146" y="51411"/>
                  </a:cubicBezTo>
                  <a:cubicBezTo>
                    <a:pt x="120146" y="51090"/>
                    <a:pt x="120420" y="50840"/>
                    <a:pt x="120718" y="50840"/>
                  </a:cubicBezTo>
                  <a:close/>
                  <a:moveTo>
                    <a:pt x="124456" y="50840"/>
                  </a:moveTo>
                  <a:cubicBezTo>
                    <a:pt x="124754" y="50840"/>
                    <a:pt x="125016" y="51090"/>
                    <a:pt x="125016" y="51411"/>
                  </a:cubicBezTo>
                  <a:cubicBezTo>
                    <a:pt x="125016" y="51709"/>
                    <a:pt x="124766" y="51971"/>
                    <a:pt x="124456" y="51971"/>
                  </a:cubicBezTo>
                  <a:cubicBezTo>
                    <a:pt x="124135" y="51971"/>
                    <a:pt x="123885" y="51721"/>
                    <a:pt x="123885" y="51411"/>
                  </a:cubicBezTo>
                  <a:cubicBezTo>
                    <a:pt x="123885" y="51090"/>
                    <a:pt x="124135" y="50840"/>
                    <a:pt x="124456" y="50840"/>
                  </a:cubicBezTo>
                  <a:close/>
                  <a:moveTo>
                    <a:pt x="128171" y="50840"/>
                  </a:moveTo>
                  <a:cubicBezTo>
                    <a:pt x="128480" y="50840"/>
                    <a:pt x="128742" y="51090"/>
                    <a:pt x="128742" y="51411"/>
                  </a:cubicBezTo>
                  <a:cubicBezTo>
                    <a:pt x="128742" y="51721"/>
                    <a:pt x="128480" y="51971"/>
                    <a:pt x="128171" y="51971"/>
                  </a:cubicBezTo>
                  <a:cubicBezTo>
                    <a:pt x="127861" y="51971"/>
                    <a:pt x="127611" y="51721"/>
                    <a:pt x="127611" y="51411"/>
                  </a:cubicBezTo>
                  <a:cubicBezTo>
                    <a:pt x="127611" y="51090"/>
                    <a:pt x="127861" y="50840"/>
                    <a:pt x="128171" y="50840"/>
                  </a:cubicBezTo>
                  <a:close/>
                  <a:moveTo>
                    <a:pt x="131898" y="50840"/>
                  </a:moveTo>
                  <a:cubicBezTo>
                    <a:pt x="132195" y="50840"/>
                    <a:pt x="132457" y="51090"/>
                    <a:pt x="132457" y="51411"/>
                  </a:cubicBezTo>
                  <a:cubicBezTo>
                    <a:pt x="132457" y="51709"/>
                    <a:pt x="132207" y="51971"/>
                    <a:pt x="131898" y="51971"/>
                  </a:cubicBezTo>
                  <a:cubicBezTo>
                    <a:pt x="131600" y="51971"/>
                    <a:pt x="131326" y="51721"/>
                    <a:pt x="131326" y="51411"/>
                  </a:cubicBezTo>
                  <a:cubicBezTo>
                    <a:pt x="131338" y="51090"/>
                    <a:pt x="131576" y="50840"/>
                    <a:pt x="131898" y="50840"/>
                  </a:cubicBezTo>
                  <a:close/>
                  <a:moveTo>
                    <a:pt x="135624" y="50840"/>
                  </a:moveTo>
                  <a:cubicBezTo>
                    <a:pt x="135946" y="50840"/>
                    <a:pt x="136196" y="51090"/>
                    <a:pt x="136196" y="51411"/>
                  </a:cubicBezTo>
                  <a:cubicBezTo>
                    <a:pt x="136196" y="51721"/>
                    <a:pt x="135934" y="51971"/>
                    <a:pt x="135624" y="51971"/>
                  </a:cubicBezTo>
                  <a:cubicBezTo>
                    <a:pt x="135315" y="51971"/>
                    <a:pt x="135065" y="51721"/>
                    <a:pt x="135065" y="51411"/>
                  </a:cubicBezTo>
                  <a:cubicBezTo>
                    <a:pt x="135065" y="51090"/>
                    <a:pt x="135315" y="50840"/>
                    <a:pt x="135624" y="50840"/>
                  </a:cubicBezTo>
                  <a:close/>
                  <a:moveTo>
                    <a:pt x="139351" y="50840"/>
                  </a:moveTo>
                  <a:cubicBezTo>
                    <a:pt x="139649" y="50840"/>
                    <a:pt x="139910" y="51090"/>
                    <a:pt x="139910" y="51411"/>
                  </a:cubicBezTo>
                  <a:cubicBezTo>
                    <a:pt x="139910" y="51709"/>
                    <a:pt x="139660" y="51971"/>
                    <a:pt x="139351" y="51971"/>
                  </a:cubicBezTo>
                  <a:cubicBezTo>
                    <a:pt x="139053" y="51971"/>
                    <a:pt x="138779" y="51721"/>
                    <a:pt x="138779" y="51411"/>
                  </a:cubicBezTo>
                  <a:cubicBezTo>
                    <a:pt x="138803" y="51090"/>
                    <a:pt x="139041" y="50840"/>
                    <a:pt x="139351" y="50840"/>
                  </a:cubicBezTo>
                  <a:close/>
                  <a:moveTo>
                    <a:pt x="143089" y="50840"/>
                  </a:moveTo>
                  <a:cubicBezTo>
                    <a:pt x="143399" y="50840"/>
                    <a:pt x="143649" y="51090"/>
                    <a:pt x="143649" y="51411"/>
                  </a:cubicBezTo>
                  <a:cubicBezTo>
                    <a:pt x="143649" y="51721"/>
                    <a:pt x="143399" y="51971"/>
                    <a:pt x="143089" y="51971"/>
                  </a:cubicBezTo>
                  <a:cubicBezTo>
                    <a:pt x="142768" y="51971"/>
                    <a:pt x="142518" y="51721"/>
                    <a:pt x="142518" y="51411"/>
                  </a:cubicBezTo>
                  <a:cubicBezTo>
                    <a:pt x="142518" y="51090"/>
                    <a:pt x="142768" y="50840"/>
                    <a:pt x="143089" y="50840"/>
                  </a:cubicBezTo>
                  <a:close/>
                  <a:moveTo>
                    <a:pt x="146804" y="50840"/>
                  </a:moveTo>
                  <a:cubicBezTo>
                    <a:pt x="147102" y="50840"/>
                    <a:pt x="147376" y="51090"/>
                    <a:pt x="147376" y="51411"/>
                  </a:cubicBezTo>
                  <a:cubicBezTo>
                    <a:pt x="147376" y="51709"/>
                    <a:pt x="147114" y="51971"/>
                    <a:pt x="146804" y="51971"/>
                  </a:cubicBezTo>
                  <a:cubicBezTo>
                    <a:pt x="146495" y="51971"/>
                    <a:pt x="146245" y="51721"/>
                    <a:pt x="146245" y="51411"/>
                  </a:cubicBezTo>
                  <a:cubicBezTo>
                    <a:pt x="146257" y="51090"/>
                    <a:pt x="146495" y="50840"/>
                    <a:pt x="146804" y="50840"/>
                  </a:cubicBezTo>
                  <a:close/>
                  <a:moveTo>
                    <a:pt x="150543" y="50840"/>
                  </a:moveTo>
                  <a:cubicBezTo>
                    <a:pt x="150852" y="50840"/>
                    <a:pt x="151102" y="51090"/>
                    <a:pt x="151102" y="51411"/>
                  </a:cubicBezTo>
                  <a:cubicBezTo>
                    <a:pt x="151102" y="51721"/>
                    <a:pt x="150852" y="51971"/>
                    <a:pt x="150543" y="51971"/>
                  </a:cubicBezTo>
                  <a:cubicBezTo>
                    <a:pt x="150233" y="51971"/>
                    <a:pt x="149971" y="51721"/>
                    <a:pt x="149971" y="51411"/>
                  </a:cubicBezTo>
                  <a:cubicBezTo>
                    <a:pt x="149971" y="51090"/>
                    <a:pt x="150233" y="50840"/>
                    <a:pt x="150543" y="50840"/>
                  </a:cubicBezTo>
                  <a:close/>
                  <a:moveTo>
                    <a:pt x="3405" y="52697"/>
                  </a:moveTo>
                  <a:cubicBezTo>
                    <a:pt x="3703" y="52697"/>
                    <a:pt x="3977" y="52959"/>
                    <a:pt x="3977" y="53269"/>
                  </a:cubicBezTo>
                  <a:cubicBezTo>
                    <a:pt x="3977" y="53566"/>
                    <a:pt x="3727" y="53828"/>
                    <a:pt x="3405" y="53828"/>
                  </a:cubicBezTo>
                  <a:cubicBezTo>
                    <a:pt x="3096" y="53828"/>
                    <a:pt x="2846" y="53578"/>
                    <a:pt x="2846" y="53269"/>
                  </a:cubicBezTo>
                  <a:cubicBezTo>
                    <a:pt x="2858" y="52971"/>
                    <a:pt x="3096" y="52697"/>
                    <a:pt x="3405" y="52697"/>
                  </a:cubicBezTo>
                  <a:close/>
                  <a:moveTo>
                    <a:pt x="7132" y="52697"/>
                  </a:moveTo>
                  <a:cubicBezTo>
                    <a:pt x="7430" y="52697"/>
                    <a:pt x="7692" y="52959"/>
                    <a:pt x="7692" y="53269"/>
                  </a:cubicBezTo>
                  <a:cubicBezTo>
                    <a:pt x="7692" y="53566"/>
                    <a:pt x="7442" y="53828"/>
                    <a:pt x="7132" y="53828"/>
                  </a:cubicBezTo>
                  <a:cubicBezTo>
                    <a:pt x="6834" y="53828"/>
                    <a:pt x="6560" y="53578"/>
                    <a:pt x="6560" y="53269"/>
                  </a:cubicBezTo>
                  <a:cubicBezTo>
                    <a:pt x="6560" y="52959"/>
                    <a:pt x="6822" y="52697"/>
                    <a:pt x="7132" y="52697"/>
                  </a:cubicBezTo>
                  <a:close/>
                  <a:moveTo>
                    <a:pt x="10871" y="52697"/>
                  </a:moveTo>
                  <a:cubicBezTo>
                    <a:pt x="11168" y="52697"/>
                    <a:pt x="11430" y="52959"/>
                    <a:pt x="11430" y="53269"/>
                  </a:cubicBezTo>
                  <a:cubicBezTo>
                    <a:pt x="11430" y="53566"/>
                    <a:pt x="11180" y="53828"/>
                    <a:pt x="10871" y="53828"/>
                  </a:cubicBezTo>
                  <a:cubicBezTo>
                    <a:pt x="10573" y="53828"/>
                    <a:pt x="10299" y="53578"/>
                    <a:pt x="10299" y="53269"/>
                  </a:cubicBezTo>
                  <a:cubicBezTo>
                    <a:pt x="10299" y="52959"/>
                    <a:pt x="10549" y="52697"/>
                    <a:pt x="10871" y="52697"/>
                  </a:cubicBezTo>
                  <a:close/>
                  <a:moveTo>
                    <a:pt x="14585" y="52697"/>
                  </a:moveTo>
                  <a:cubicBezTo>
                    <a:pt x="14883" y="52697"/>
                    <a:pt x="15157" y="52959"/>
                    <a:pt x="15157" y="53269"/>
                  </a:cubicBezTo>
                  <a:cubicBezTo>
                    <a:pt x="15157" y="53566"/>
                    <a:pt x="14895" y="53828"/>
                    <a:pt x="14585" y="53828"/>
                  </a:cubicBezTo>
                  <a:cubicBezTo>
                    <a:pt x="14288" y="53828"/>
                    <a:pt x="14014" y="53578"/>
                    <a:pt x="14014" y="53269"/>
                  </a:cubicBezTo>
                  <a:cubicBezTo>
                    <a:pt x="14014" y="52959"/>
                    <a:pt x="14276" y="52697"/>
                    <a:pt x="14585" y="52697"/>
                  </a:cubicBezTo>
                  <a:close/>
                  <a:moveTo>
                    <a:pt x="18324" y="52697"/>
                  </a:moveTo>
                  <a:cubicBezTo>
                    <a:pt x="18622" y="52697"/>
                    <a:pt x="18883" y="52959"/>
                    <a:pt x="18883" y="53269"/>
                  </a:cubicBezTo>
                  <a:cubicBezTo>
                    <a:pt x="18883" y="53566"/>
                    <a:pt x="18633" y="53828"/>
                    <a:pt x="18324" y="53828"/>
                  </a:cubicBezTo>
                  <a:cubicBezTo>
                    <a:pt x="18026" y="53828"/>
                    <a:pt x="17752" y="53578"/>
                    <a:pt x="17752" y="53269"/>
                  </a:cubicBezTo>
                  <a:cubicBezTo>
                    <a:pt x="17752" y="52959"/>
                    <a:pt x="18014" y="52697"/>
                    <a:pt x="18324" y="52697"/>
                  </a:cubicBezTo>
                  <a:close/>
                  <a:moveTo>
                    <a:pt x="22039" y="52697"/>
                  </a:moveTo>
                  <a:cubicBezTo>
                    <a:pt x="22336" y="52697"/>
                    <a:pt x="22610" y="52959"/>
                    <a:pt x="22610" y="53269"/>
                  </a:cubicBezTo>
                  <a:cubicBezTo>
                    <a:pt x="22610" y="53566"/>
                    <a:pt x="22360" y="53828"/>
                    <a:pt x="22039" y="53828"/>
                  </a:cubicBezTo>
                  <a:cubicBezTo>
                    <a:pt x="21729" y="53828"/>
                    <a:pt x="21479" y="53578"/>
                    <a:pt x="21479" y="53269"/>
                  </a:cubicBezTo>
                  <a:cubicBezTo>
                    <a:pt x="21479" y="52959"/>
                    <a:pt x="21729" y="52697"/>
                    <a:pt x="22039" y="52697"/>
                  </a:cubicBezTo>
                  <a:close/>
                  <a:moveTo>
                    <a:pt x="25777" y="52697"/>
                  </a:moveTo>
                  <a:cubicBezTo>
                    <a:pt x="26075" y="52697"/>
                    <a:pt x="26349" y="52959"/>
                    <a:pt x="26349" y="53269"/>
                  </a:cubicBezTo>
                  <a:cubicBezTo>
                    <a:pt x="26349" y="53566"/>
                    <a:pt x="26087" y="53828"/>
                    <a:pt x="25777" y="53828"/>
                  </a:cubicBezTo>
                  <a:cubicBezTo>
                    <a:pt x="25468" y="53828"/>
                    <a:pt x="25206" y="53578"/>
                    <a:pt x="25206" y="53269"/>
                  </a:cubicBezTo>
                  <a:cubicBezTo>
                    <a:pt x="25206" y="52959"/>
                    <a:pt x="25468" y="52697"/>
                    <a:pt x="25777" y="52697"/>
                  </a:cubicBezTo>
                  <a:close/>
                  <a:moveTo>
                    <a:pt x="29504" y="52697"/>
                  </a:moveTo>
                  <a:cubicBezTo>
                    <a:pt x="29801" y="52697"/>
                    <a:pt x="30063" y="52959"/>
                    <a:pt x="30063" y="53269"/>
                  </a:cubicBezTo>
                  <a:cubicBezTo>
                    <a:pt x="30063" y="53566"/>
                    <a:pt x="29813" y="53828"/>
                    <a:pt x="29504" y="53828"/>
                  </a:cubicBezTo>
                  <a:cubicBezTo>
                    <a:pt x="29182" y="53828"/>
                    <a:pt x="28932" y="53578"/>
                    <a:pt x="28932" y="53269"/>
                  </a:cubicBezTo>
                  <a:cubicBezTo>
                    <a:pt x="28932" y="52959"/>
                    <a:pt x="29182" y="52697"/>
                    <a:pt x="29504" y="52697"/>
                  </a:cubicBezTo>
                  <a:close/>
                  <a:moveTo>
                    <a:pt x="33230" y="52697"/>
                  </a:moveTo>
                  <a:cubicBezTo>
                    <a:pt x="33528" y="52697"/>
                    <a:pt x="33802" y="52959"/>
                    <a:pt x="33802" y="53269"/>
                  </a:cubicBezTo>
                  <a:cubicBezTo>
                    <a:pt x="33802" y="53566"/>
                    <a:pt x="33552" y="53828"/>
                    <a:pt x="33230" y="53828"/>
                  </a:cubicBezTo>
                  <a:cubicBezTo>
                    <a:pt x="32921" y="53828"/>
                    <a:pt x="32671" y="53578"/>
                    <a:pt x="32671" y="53269"/>
                  </a:cubicBezTo>
                  <a:cubicBezTo>
                    <a:pt x="32671" y="52959"/>
                    <a:pt x="32921" y="52697"/>
                    <a:pt x="33230" y="52697"/>
                  </a:cubicBezTo>
                  <a:close/>
                  <a:moveTo>
                    <a:pt x="36957" y="52697"/>
                  </a:moveTo>
                  <a:cubicBezTo>
                    <a:pt x="37255" y="52697"/>
                    <a:pt x="37517" y="52959"/>
                    <a:pt x="37517" y="53269"/>
                  </a:cubicBezTo>
                  <a:cubicBezTo>
                    <a:pt x="37517" y="53566"/>
                    <a:pt x="37267" y="53828"/>
                    <a:pt x="36957" y="53828"/>
                  </a:cubicBezTo>
                  <a:cubicBezTo>
                    <a:pt x="36648" y="53828"/>
                    <a:pt x="36386" y="53578"/>
                    <a:pt x="36386" y="53269"/>
                  </a:cubicBezTo>
                  <a:cubicBezTo>
                    <a:pt x="36409" y="52971"/>
                    <a:pt x="36648" y="52697"/>
                    <a:pt x="36957" y="52697"/>
                  </a:cubicBezTo>
                  <a:close/>
                  <a:moveTo>
                    <a:pt x="40672" y="52697"/>
                  </a:moveTo>
                  <a:cubicBezTo>
                    <a:pt x="40970" y="52697"/>
                    <a:pt x="41243" y="52959"/>
                    <a:pt x="41243" y="53269"/>
                  </a:cubicBezTo>
                  <a:cubicBezTo>
                    <a:pt x="41243" y="53566"/>
                    <a:pt x="40993" y="53828"/>
                    <a:pt x="40672" y="53828"/>
                  </a:cubicBezTo>
                  <a:cubicBezTo>
                    <a:pt x="40374" y="53828"/>
                    <a:pt x="40112" y="53578"/>
                    <a:pt x="40112" y="53269"/>
                  </a:cubicBezTo>
                  <a:cubicBezTo>
                    <a:pt x="40112" y="52959"/>
                    <a:pt x="40362" y="52697"/>
                    <a:pt x="40672" y="52697"/>
                  </a:cubicBezTo>
                  <a:close/>
                  <a:moveTo>
                    <a:pt x="44410" y="52697"/>
                  </a:moveTo>
                  <a:cubicBezTo>
                    <a:pt x="44708" y="52697"/>
                    <a:pt x="44982" y="52959"/>
                    <a:pt x="44982" y="53269"/>
                  </a:cubicBezTo>
                  <a:cubicBezTo>
                    <a:pt x="44982" y="53566"/>
                    <a:pt x="44720" y="53828"/>
                    <a:pt x="44410" y="53828"/>
                  </a:cubicBezTo>
                  <a:cubicBezTo>
                    <a:pt x="44113" y="53828"/>
                    <a:pt x="43851" y="53578"/>
                    <a:pt x="43851" y="53269"/>
                  </a:cubicBezTo>
                  <a:cubicBezTo>
                    <a:pt x="43851" y="52959"/>
                    <a:pt x="44101" y="52697"/>
                    <a:pt x="44410" y="52697"/>
                  </a:cubicBezTo>
                  <a:close/>
                  <a:moveTo>
                    <a:pt x="48137" y="52697"/>
                  </a:moveTo>
                  <a:cubicBezTo>
                    <a:pt x="48435" y="52697"/>
                    <a:pt x="48697" y="52959"/>
                    <a:pt x="48697" y="53269"/>
                  </a:cubicBezTo>
                  <a:cubicBezTo>
                    <a:pt x="48697" y="53566"/>
                    <a:pt x="48447" y="53828"/>
                    <a:pt x="48137" y="53828"/>
                  </a:cubicBezTo>
                  <a:cubicBezTo>
                    <a:pt x="47839" y="53828"/>
                    <a:pt x="47566" y="53578"/>
                    <a:pt x="47566" y="53269"/>
                  </a:cubicBezTo>
                  <a:cubicBezTo>
                    <a:pt x="47566" y="52959"/>
                    <a:pt x="47839" y="52697"/>
                    <a:pt x="48137" y="52697"/>
                  </a:cubicBezTo>
                  <a:close/>
                  <a:moveTo>
                    <a:pt x="51864" y="52697"/>
                  </a:moveTo>
                  <a:cubicBezTo>
                    <a:pt x="52161" y="52697"/>
                    <a:pt x="52435" y="52959"/>
                    <a:pt x="52435" y="53269"/>
                  </a:cubicBezTo>
                  <a:cubicBezTo>
                    <a:pt x="52435" y="53566"/>
                    <a:pt x="52185" y="53828"/>
                    <a:pt x="51864" y="53828"/>
                  </a:cubicBezTo>
                  <a:cubicBezTo>
                    <a:pt x="51566" y="53828"/>
                    <a:pt x="51304" y="53578"/>
                    <a:pt x="51304" y="53269"/>
                  </a:cubicBezTo>
                  <a:cubicBezTo>
                    <a:pt x="51304" y="52959"/>
                    <a:pt x="51554" y="52697"/>
                    <a:pt x="51864" y="52697"/>
                  </a:cubicBezTo>
                  <a:close/>
                  <a:moveTo>
                    <a:pt x="55602" y="52697"/>
                  </a:moveTo>
                  <a:cubicBezTo>
                    <a:pt x="55900" y="52697"/>
                    <a:pt x="56174" y="52959"/>
                    <a:pt x="56174" y="53269"/>
                  </a:cubicBezTo>
                  <a:cubicBezTo>
                    <a:pt x="56174" y="53566"/>
                    <a:pt x="55912" y="53828"/>
                    <a:pt x="55602" y="53828"/>
                  </a:cubicBezTo>
                  <a:cubicBezTo>
                    <a:pt x="55293" y="53828"/>
                    <a:pt x="55043" y="53578"/>
                    <a:pt x="55043" y="53269"/>
                  </a:cubicBezTo>
                  <a:cubicBezTo>
                    <a:pt x="55043" y="52959"/>
                    <a:pt x="55293" y="52697"/>
                    <a:pt x="55602" y="52697"/>
                  </a:cubicBezTo>
                  <a:close/>
                  <a:moveTo>
                    <a:pt x="59329" y="52697"/>
                  </a:moveTo>
                  <a:cubicBezTo>
                    <a:pt x="59627" y="52697"/>
                    <a:pt x="59889" y="52959"/>
                    <a:pt x="59889" y="53269"/>
                  </a:cubicBezTo>
                  <a:cubicBezTo>
                    <a:pt x="59889" y="53566"/>
                    <a:pt x="59639" y="53828"/>
                    <a:pt x="59329" y="53828"/>
                  </a:cubicBezTo>
                  <a:cubicBezTo>
                    <a:pt x="59008" y="53828"/>
                    <a:pt x="58757" y="53578"/>
                    <a:pt x="58757" y="53269"/>
                  </a:cubicBezTo>
                  <a:cubicBezTo>
                    <a:pt x="58757" y="52959"/>
                    <a:pt x="59008" y="52697"/>
                    <a:pt x="59329" y="52697"/>
                  </a:cubicBezTo>
                  <a:close/>
                  <a:moveTo>
                    <a:pt x="63056" y="52697"/>
                  </a:moveTo>
                  <a:cubicBezTo>
                    <a:pt x="63353" y="52697"/>
                    <a:pt x="63627" y="52959"/>
                    <a:pt x="63627" y="53269"/>
                  </a:cubicBezTo>
                  <a:cubicBezTo>
                    <a:pt x="63627" y="53566"/>
                    <a:pt x="63377" y="53828"/>
                    <a:pt x="63056" y="53828"/>
                  </a:cubicBezTo>
                  <a:cubicBezTo>
                    <a:pt x="62746" y="53828"/>
                    <a:pt x="62496" y="53578"/>
                    <a:pt x="62496" y="53269"/>
                  </a:cubicBezTo>
                  <a:cubicBezTo>
                    <a:pt x="62496" y="52959"/>
                    <a:pt x="62746" y="52697"/>
                    <a:pt x="63056" y="52697"/>
                  </a:cubicBezTo>
                  <a:close/>
                  <a:moveTo>
                    <a:pt x="66782" y="52697"/>
                  </a:moveTo>
                  <a:cubicBezTo>
                    <a:pt x="67080" y="52697"/>
                    <a:pt x="67342" y="52959"/>
                    <a:pt x="67342" y="53269"/>
                  </a:cubicBezTo>
                  <a:cubicBezTo>
                    <a:pt x="67342" y="53566"/>
                    <a:pt x="67092" y="53828"/>
                    <a:pt x="66782" y="53828"/>
                  </a:cubicBezTo>
                  <a:cubicBezTo>
                    <a:pt x="66473" y="53828"/>
                    <a:pt x="66211" y="53578"/>
                    <a:pt x="66211" y="53269"/>
                  </a:cubicBezTo>
                  <a:cubicBezTo>
                    <a:pt x="66211" y="52959"/>
                    <a:pt x="66473" y="52697"/>
                    <a:pt x="66782" y="52697"/>
                  </a:cubicBezTo>
                  <a:close/>
                  <a:moveTo>
                    <a:pt x="70509" y="52697"/>
                  </a:moveTo>
                  <a:cubicBezTo>
                    <a:pt x="70807" y="52697"/>
                    <a:pt x="71080" y="52959"/>
                    <a:pt x="71080" y="53269"/>
                  </a:cubicBezTo>
                  <a:cubicBezTo>
                    <a:pt x="71080" y="53566"/>
                    <a:pt x="70830" y="53828"/>
                    <a:pt x="70509" y="53828"/>
                  </a:cubicBezTo>
                  <a:cubicBezTo>
                    <a:pt x="70199" y="53828"/>
                    <a:pt x="69949" y="53578"/>
                    <a:pt x="69949" y="53269"/>
                  </a:cubicBezTo>
                  <a:cubicBezTo>
                    <a:pt x="69949" y="52971"/>
                    <a:pt x="70199" y="52697"/>
                    <a:pt x="70509" y="52697"/>
                  </a:cubicBezTo>
                  <a:close/>
                  <a:moveTo>
                    <a:pt x="74236" y="52697"/>
                  </a:moveTo>
                  <a:cubicBezTo>
                    <a:pt x="74533" y="52697"/>
                    <a:pt x="74795" y="52959"/>
                    <a:pt x="74795" y="53269"/>
                  </a:cubicBezTo>
                  <a:cubicBezTo>
                    <a:pt x="74795" y="53566"/>
                    <a:pt x="74545" y="53828"/>
                    <a:pt x="74236" y="53828"/>
                  </a:cubicBezTo>
                  <a:cubicBezTo>
                    <a:pt x="73938" y="53828"/>
                    <a:pt x="73676" y="53578"/>
                    <a:pt x="73676" y="53269"/>
                  </a:cubicBezTo>
                  <a:cubicBezTo>
                    <a:pt x="73676" y="52959"/>
                    <a:pt x="73926" y="52697"/>
                    <a:pt x="74236" y="52697"/>
                  </a:cubicBezTo>
                  <a:close/>
                  <a:moveTo>
                    <a:pt x="77855" y="52697"/>
                  </a:moveTo>
                  <a:cubicBezTo>
                    <a:pt x="78153" y="52697"/>
                    <a:pt x="78415" y="52959"/>
                    <a:pt x="78415" y="53269"/>
                  </a:cubicBezTo>
                  <a:cubicBezTo>
                    <a:pt x="78415" y="53566"/>
                    <a:pt x="78165" y="53828"/>
                    <a:pt x="77855" y="53828"/>
                  </a:cubicBezTo>
                  <a:cubicBezTo>
                    <a:pt x="77546" y="53828"/>
                    <a:pt x="77284" y="53578"/>
                    <a:pt x="77284" y="53269"/>
                  </a:cubicBezTo>
                  <a:cubicBezTo>
                    <a:pt x="77284" y="52959"/>
                    <a:pt x="77546" y="52697"/>
                    <a:pt x="77855" y="52697"/>
                  </a:cubicBezTo>
                  <a:close/>
                  <a:moveTo>
                    <a:pt x="81570" y="52697"/>
                  </a:moveTo>
                  <a:cubicBezTo>
                    <a:pt x="81868" y="52697"/>
                    <a:pt x="82141" y="52959"/>
                    <a:pt x="82141" y="53269"/>
                  </a:cubicBezTo>
                  <a:cubicBezTo>
                    <a:pt x="82141" y="53566"/>
                    <a:pt x="81879" y="53828"/>
                    <a:pt x="81570" y="53828"/>
                  </a:cubicBezTo>
                  <a:cubicBezTo>
                    <a:pt x="81260" y="53828"/>
                    <a:pt x="81010" y="53578"/>
                    <a:pt x="81010" y="53269"/>
                  </a:cubicBezTo>
                  <a:cubicBezTo>
                    <a:pt x="81010" y="52959"/>
                    <a:pt x="81260" y="52697"/>
                    <a:pt x="81570" y="52697"/>
                  </a:cubicBezTo>
                  <a:close/>
                  <a:moveTo>
                    <a:pt x="85308" y="52697"/>
                  </a:moveTo>
                  <a:cubicBezTo>
                    <a:pt x="85606" y="52697"/>
                    <a:pt x="85880" y="52959"/>
                    <a:pt x="85880" y="53269"/>
                  </a:cubicBezTo>
                  <a:cubicBezTo>
                    <a:pt x="85880" y="53566"/>
                    <a:pt x="85618" y="53828"/>
                    <a:pt x="85308" y="53828"/>
                  </a:cubicBezTo>
                  <a:cubicBezTo>
                    <a:pt x="84999" y="53828"/>
                    <a:pt x="84749" y="53578"/>
                    <a:pt x="84749" y="53269"/>
                  </a:cubicBezTo>
                  <a:cubicBezTo>
                    <a:pt x="84749" y="52959"/>
                    <a:pt x="84999" y="52697"/>
                    <a:pt x="85308" y="52697"/>
                  </a:cubicBezTo>
                  <a:close/>
                  <a:moveTo>
                    <a:pt x="89035" y="52697"/>
                  </a:moveTo>
                  <a:cubicBezTo>
                    <a:pt x="89333" y="52697"/>
                    <a:pt x="89595" y="52959"/>
                    <a:pt x="89595" y="53269"/>
                  </a:cubicBezTo>
                  <a:cubicBezTo>
                    <a:pt x="89595" y="53566"/>
                    <a:pt x="89345" y="53828"/>
                    <a:pt x="89035" y="53828"/>
                  </a:cubicBezTo>
                  <a:cubicBezTo>
                    <a:pt x="88714" y="53828"/>
                    <a:pt x="88464" y="53578"/>
                    <a:pt x="88464" y="53269"/>
                  </a:cubicBezTo>
                  <a:cubicBezTo>
                    <a:pt x="88464" y="52959"/>
                    <a:pt x="88714" y="52697"/>
                    <a:pt x="89035" y="52697"/>
                  </a:cubicBezTo>
                  <a:close/>
                  <a:moveTo>
                    <a:pt x="92762" y="52697"/>
                  </a:moveTo>
                  <a:cubicBezTo>
                    <a:pt x="93059" y="52697"/>
                    <a:pt x="93333" y="52959"/>
                    <a:pt x="93333" y="53269"/>
                  </a:cubicBezTo>
                  <a:cubicBezTo>
                    <a:pt x="93333" y="53566"/>
                    <a:pt x="93071" y="53828"/>
                    <a:pt x="92762" y="53828"/>
                  </a:cubicBezTo>
                  <a:cubicBezTo>
                    <a:pt x="92452" y="53828"/>
                    <a:pt x="92202" y="53578"/>
                    <a:pt x="92202" y="53269"/>
                  </a:cubicBezTo>
                  <a:cubicBezTo>
                    <a:pt x="92202" y="52971"/>
                    <a:pt x="92452" y="52697"/>
                    <a:pt x="92762" y="52697"/>
                  </a:cubicBezTo>
                  <a:close/>
                  <a:moveTo>
                    <a:pt x="96488" y="52697"/>
                  </a:moveTo>
                  <a:cubicBezTo>
                    <a:pt x="96786" y="52697"/>
                    <a:pt x="97048" y="52959"/>
                    <a:pt x="97048" y="53269"/>
                  </a:cubicBezTo>
                  <a:cubicBezTo>
                    <a:pt x="97048" y="53566"/>
                    <a:pt x="96798" y="53828"/>
                    <a:pt x="96488" y="53828"/>
                  </a:cubicBezTo>
                  <a:cubicBezTo>
                    <a:pt x="96191" y="53828"/>
                    <a:pt x="95917" y="53578"/>
                    <a:pt x="95917" y="53269"/>
                  </a:cubicBezTo>
                  <a:cubicBezTo>
                    <a:pt x="95917" y="52971"/>
                    <a:pt x="96179" y="52697"/>
                    <a:pt x="96488" y="52697"/>
                  </a:cubicBezTo>
                  <a:close/>
                  <a:moveTo>
                    <a:pt x="100203" y="52697"/>
                  </a:moveTo>
                  <a:cubicBezTo>
                    <a:pt x="100501" y="52697"/>
                    <a:pt x="100775" y="52959"/>
                    <a:pt x="100775" y="53269"/>
                  </a:cubicBezTo>
                  <a:cubicBezTo>
                    <a:pt x="100775" y="53566"/>
                    <a:pt x="100513" y="53828"/>
                    <a:pt x="100203" y="53828"/>
                  </a:cubicBezTo>
                  <a:cubicBezTo>
                    <a:pt x="99905" y="53828"/>
                    <a:pt x="99644" y="53578"/>
                    <a:pt x="99644" y="53269"/>
                  </a:cubicBezTo>
                  <a:cubicBezTo>
                    <a:pt x="99644" y="52959"/>
                    <a:pt x="99894" y="52697"/>
                    <a:pt x="100203" y="52697"/>
                  </a:cubicBezTo>
                  <a:close/>
                  <a:moveTo>
                    <a:pt x="103942" y="52697"/>
                  </a:moveTo>
                  <a:cubicBezTo>
                    <a:pt x="104239" y="52697"/>
                    <a:pt x="104513" y="52959"/>
                    <a:pt x="104513" y="53269"/>
                  </a:cubicBezTo>
                  <a:cubicBezTo>
                    <a:pt x="104513" y="53566"/>
                    <a:pt x="104251" y="53828"/>
                    <a:pt x="103942" y="53828"/>
                  </a:cubicBezTo>
                  <a:cubicBezTo>
                    <a:pt x="103644" y="53828"/>
                    <a:pt x="103382" y="53578"/>
                    <a:pt x="103382" y="53269"/>
                  </a:cubicBezTo>
                  <a:cubicBezTo>
                    <a:pt x="103382" y="52959"/>
                    <a:pt x="103632" y="52697"/>
                    <a:pt x="103942" y="52697"/>
                  </a:cubicBezTo>
                  <a:close/>
                  <a:moveTo>
                    <a:pt x="107668" y="52697"/>
                  </a:moveTo>
                  <a:cubicBezTo>
                    <a:pt x="107966" y="52697"/>
                    <a:pt x="108228" y="52959"/>
                    <a:pt x="108228" y="53269"/>
                  </a:cubicBezTo>
                  <a:cubicBezTo>
                    <a:pt x="108228" y="53566"/>
                    <a:pt x="107978" y="53828"/>
                    <a:pt x="107668" y="53828"/>
                  </a:cubicBezTo>
                  <a:cubicBezTo>
                    <a:pt x="107371" y="53828"/>
                    <a:pt x="107097" y="53578"/>
                    <a:pt x="107097" y="53269"/>
                  </a:cubicBezTo>
                  <a:cubicBezTo>
                    <a:pt x="107097" y="52959"/>
                    <a:pt x="107347" y="52697"/>
                    <a:pt x="107668" y="52697"/>
                  </a:cubicBezTo>
                  <a:close/>
                  <a:moveTo>
                    <a:pt x="111395" y="52697"/>
                  </a:moveTo>
                  <a:cubicBezTo>
                    <a:pt x="111693" y="52697"/>
                    <a:pt x="111967" y="52959"/>
                    <a:pt x="111967" y="53269"/>
                  </a:cubicBezTo>
                  <a:cubicBezTo>
                    <a:pt x="111967" y="53566"/>
                    <a:pt x="111705" y="53828"/>
                    <a:pt x="111395" y="53828"/>
                  </a:cubicBezTo>
                  <a:cubicBezTo>
                    <a:pt x="111085" y="53828"/>
                    <a:pt x="110835" y="53578"/>
                    <a:pt x="110835" y="53269"/>
                  </a:cubicBezTo>
                  <a:cubicBezTo>
                    <a:pt x="110835" y="52959"/>
                    <a:pt x="111085" y="52697"/>
                    <a:pt x="111395" y="52697"/>
                  </a:cubicBezTo>
                  <a:close/>
                  <a:moveTo>
                    <a:pt x="115122" y="52697"/>
                  </a:moveTo>
                  <a:cubicBezTo>
                    <a:pt x="115419" y="52697"/>
                    <a:pt x="115681" y="52959"/>
                    <a:pt x="115681" y="53269"/>
                  </a:cubicBezTo>
                  <a:cubicBezTo>
                    <a:pt x="115681" y="53566"/>
                    <a:pt x="115431" y="53828"/>
                    <a:pt x="115122" y="53828"/>
                  </a:cubicBezTo>
                  <a:cubicBezTo>
                    <a:pt x="114812" y="53828"/>
                    <a:pt x="114550" y="53578"/>
                    <a:pt x="114550" y="53269"/>
                  </a:cubicBezTo>
                  <a:cubicBezTo>
                    <a:pt x="114550" y="52959"/>
                    <a:pt x="114812" y="52697"/>
                    <a:pt x="115122" y="52697"/>
                  </a:cubicBezTo>
                  <a:close/>
                  <a:moveTo>
                    <a:pt x="118860" y="52697"/>
                  </a:moveTo>
                  <a:cubicBezTo>
                    <a:pt x="119158" y="52697"/>
                    <a:pt x="119420" y="52959"/>
                    <a:pt x="119420" y="53269"/>
                  </a:cubicBezTo>
                  <a:cubicBezTo>
                    <a:pt x="119420" y="53566"/>
                    <a:pt x="119170" y="53828"/>
                    <a:pt x="118860" y="53828"/>
                  </a:cubicBezTo>
                  <a:cubicBezTo>
                    <a:pt x="118539" y="53828"/>
                    <a:pt x="118289" y="53578"/>
                    <a:pt x="118289" y="53269"/>
                  </a:cubicBezTo>
                  <a:cubicBezTo>
                    <a:pt x="118289" y="52959"/>
                    <a:pt x="118539" y="52697"/>
                    <a:pt x="118860" y="52697"/>
                  </a:cubicBezTo>
                  <a:close/>
                  <a:moveTo>
                    <a:pt x="122575" y="52697"/>
                  </a:moveTo>
                  <a:cubicBezTo>
                    <a:pt x="122873" y="52697"/>
                    <a:pt x="123146" y="52959"/>
                    <a:pt x="123146" y="53269"/>
                  </a:cubicBezTo>
                  <a:cubicBezTo>
                    <a:pt x="123146" y="53566"/>
                    <a:pt x="122885" y="53828"/>
                    <a:pt x="122575" y="53828"/>
                  </a:cubicBezTo>
                  <a:cubicBezTo>
                    <a:pt x="122265" y="53828"/>
                    <a:pt x="122015" y="53578"/>
                    <a:pt x="122015" y="53269"/>
                  </a:cubicBezTo>
                  <a:cubicBezTo>
                    <a:pt x="122027" y="52971"/>
                    <a:pt x="122277" y="52697"/>
                    <a:pt x="122575" y="52697"/>
                  </a:cubicBezTo>
                  <a:close/>
                  <a:moveTo>
                    <a:pt x="126314" y="52697"/>
                  </a:moveTo>
                  <a:cubicBezTo>
                    <a:pt x="126611" y="52697"/>
                    <a:pt x="126873" y="52959"/>
                    <a:pt x="126873" y="53269"/>
                  </a:cubicBezTo>
                  <a:cubicBezTo>
                    <a:pt x="126873" y="53566"/>
                    <a:pt x="126623" y="53828"/>
                    <a:pt x="126314" y="53828"/>
                  </a:cubicBezTo>
                  <a:cubicBezTo>
                    <a:pt x="126004" y="53828"/>
                    <a:pt x="125742" y="53578"/>
                    <a:pt x="125742" y="53269"/>
                  </a:cubicBezTo>
                  <a:cubicBezTo>
                    <a:pt x="125742" y="52971"/>
                    <a:pt x="126004" y="52697"/>
                    <a:pt x="126314" y="52697"/>
                  </a:cubicBezTo>
                  <a:close/>
                  <a:moveTo>
                    <a:pt x="130028" y="52697"/>
                  </a:moveTo>
                  <a:cubicBezTo>
                    <a:pt x="130326" y="52697"/>
                    <a:pt x="130600" y="52959"/>
                    <a:pt x="130600" y="53269"/>
                  </a:cubicBezTo>
                  <a:cubicBezTo>
                    <a:pt x="130600" y="53566"/>
                    <a:pt x="130350" y="53828"/>
                    <a:pt x="130028" y="53828"/>
                  </a:cubicBezTo>
                  <a:cubicBezTo>
                    <a:pt x="129731" y="53828"/>
                    <a:pt x="129469" y="53578"/>
                    <a:pt x="129469" y="53269"/>
                  </a:cubicBezTo>
                  <a:cubicBezTo>
                    <a:pt x="129469" y="52959"/>
                    <a:pt x="129719" y="52697"/>
                    <a:pt x="130028" y="52697"/>
                  </a:cubicBezTo>
                  <a:close/>
                  <a:moveTo>
                    <a:pt x="133767" y="52697"/>
                  </a:moveTo>
                  <a:cubicBezTo>
                    <a:pt x="134065" y="52697"/>
                    <a:pt x="134326" y="52959"/>
                    <a:pt x="134326" y="53269"/>
                  </a:cubicBezTo>
                  <a:cubicBezTo>
                    <a:pt x="134326" y="53566"/>
                    <a:pt x="134076" y="53828"/>
                    <a:pt x="133767" y="53828"/>
                  </a:cubicBezTo>
                  <a:cubicBezTo>
                    <a:pt x="133469" y="53828"/>
                    <a:pt x="133207" y="53578"/>
                    <a:pt x="133207" y="53269"/>
                  </a:cubicBezTo>
                  <a:cubicBezTo>
                    <a:pt x="133207" y="52959"/>
                    <a:pt x="133457" y="52697"/>
                    <a:pt x="133767" y="52697"/>
                  </a:cubicBezTo>
                  <a:close/>
                  <a:moveTo>
                    <a:pt x="137494" y="52697"/>
                  </a:moveTo>
                  <a:cubicBezTo>
                    <a:pt x="137791" y="52697"/>
                    <a:pt x="138053" y="52959"/>
                    <a:pt x="138053" y="53269"/>
                  </a:cubicBezTo>
                  <a:cubicBezTo>
                    <a:pt x="138053" y="53566"/>
                    <a:pt x="137803" y="53828"/>
                    <a:pt x="137494" y="53828"/>
                  </a:cubicBezTo>
                  <a:cubicBezTo>
                    <a:pt x="137196" y="53828"/>
                    <a:pt x="136922" y="53578"/>
                    <a:pt x="136922" y="53269"/>
                  </a:cubicBezTo>
                  <a:cubicBezTo>
                    <a:pt x="136934" y="52971"/>
                    <a:pt x="137172" y="52697"/>
                    <a:pt x="137494" y="52697"/>
                  </a:cubicBezTo>
                  <a:close/>
                  <a:moveTo>
                    <a:pt x="141220" y="52697"/>
                  </a:moveTo>
                  <a:cubicBezTo>
                    <a:pt x="141518" y="52697"/>
                    <a:pt x="141792" y="52959"/>
                    <a:pt x="141792" y="53269"/>
                  </a:cubicBezTo>
                  <a:cubicBezTo>
                    <a:pt x="141792" y="53566"/>
                    <a:pt x="141530" y="53828"/>
                    <a:pt x="141220" y="53828"/>
                  </a:cubicBezTo>
                  <a:cubicBezTo>
                    <a:pt x="140911" y="53828"/>
                    <a:pt x="140661" y="53578"/>
                    <a:pt x="140661" y="53269"/>
                  </a:cubicBezTo>
                  <a:cubicBezTo>
                    <a:pt x="140661" y="52971"/>
                    <a:pt x="140911" y="52697"/>
                    <a:pt x="141220" y="52697"/>
                  </a:cubicBezTo>
                  <a:close/>
                  <a:moveTo>
                    <a:pt x="144947" y="52697"/>
                  </a:moveTo>
                  <a:cubicBezTo>
                    <a:pt x="145244" y="52697"/>
                    <a:pt x="145506" y="52959"/>
                    <a:pt x="145506" y="53269"/>
                  </a:cubicBezTo>
                  <a:cubicBezTo>
                    <a:pt x="145506" y="53566"/>
                    <a:pt x="145256" y="53828"/>
                    <a:pt x="144947" y="53828"/>
                  </a:cubicBezTo>
                  <a:cubicBezTo>
                    <a:pt x="144637" y="53828"/>
                    <a:pt x="144375" y="53578"/>
                    <a:pt x="144375" y="53269"/>
                  </a:cubicBezTo>
                  <a:cubicBezTo>
                    <a:pt x="144375" y="52959"/>
                    <a:pt x="144637" y="52697"/>
                    <a:pt x="144947" y="52697"/>
                  </a:cubicBezTo>
                  <a:close/>
                  <a:moveTo>
                    <a:pt x="148685" y="52697"/>
                  </a:moveTo>
                  <a:cubicBezTo>
                    <a:pt x="148983" y="52697"/>
                    <a:pt x="149245" y="52959"/>
                    <a:pt x="149245" y="53269"/>
                  </a:cubicBezTo>
                  <a:cubicBezTo>
                    <a:pt x="149245" y="53566"/>
                    <a:pt x="148995" y="53828"/>
                    <a:pt x="148685" y="53828"/>
                  </a:cubicBezTo>
                  <a:cubicBezTo>
                    <a:pt x="148364" y="53828"/>
                    <a:pt x="148114" y="53578"/>
                    <a:pt x="148114" y="53269"/>
                  </a:cubicBezTo>
                  <a:cubicBezTo>
                    <a:pt x="148114" y="52959"/>
                    <a:pt x="148364" y="52697"/>
                    <a:pt x="148685" y="52697"/>
                  </a:cubicBezTo>
                  <a:close/>
                  <a:moveTo>
                    <a:pt x="152400" y="52697"/>
                  </a:moveTo>
                  <a:cubicBezTo>
                    <a:pt x="152698" y="52697"/>
                    <a:pt x="152972" y="52959"/>
                    <a:pt x="152972" y="53269"/>
                  </a:cubicBezTo>
                  <a:cubicBezTo>
                    <a:pt x="152972" y="53566"/>
                    <a:pt x="152710" y="53828"/>
                    <a:pt x="152400" y="53828"/>
                  </a:cubicBezTo>
                  <a:cubicBezTo>
                    <a:pt x="152091" y="53828"/>
                    <a:pt x="151841" y="53578"/>
                    <a:pt x="151841" y="53269"/>
                  </a:cubicBezTo>
                  <a:cubicBezTo>
                    <a:pt x="151841" y="52959"/>
                    <a:pt x="152091" y="52697"/>
                    <a:pt x="152400" y="52697"/>
                  </a:cubicBezTo>
                  <a:close/>
                  <a:moveTo>
                    <a:pt x="154668" y="54755"/>
                  </a:moveTo>
                  <a:lnTo>
                    <a:pt x="154828" y="55103"/>
                  </a:lnTo>
                  <a:lnTo>
                    <a:pt x="154828" y="55103"/>
                  </a:lnTo>
                  <a:cubicBezTo>
                    <a:pt x="154819" y="54968"/>
                    <a:pt x="154758" y="54847"/>
                    <a:pt x="154668" y="54755"/>
                  </a:cubicBezTo>
                  <a:close/>
                  <a:moveTo>
                    <a:pt x="1548" y="54578"/>
                  </a:moveTo>
                  <a:cubicBezTo>
                    <a:pt x="1846" y="54578"/>
                    <a:pt x="2119" y="54828"/>
                    <a:pt x="2119" y="55138"/>
                  </a:cubicBezTo>
                  <a:cubicBezTo>
                    <a:pt x="2119" y="55435"/>
                    <a:pt x="1858" y="55709"/>
                    <a:pt x="1548" y="55709"/>
                  </a:cubicBezTo>
                  <a:cubicBezTo>
                    <a:pt x="1238" y="55709"/>
                    <a:pt x="988" y="55459"/>
                    <a:pt x="988" y="55138"/>
                  </a:cubicBezTo>
                  <a:cubicBezTo>
                    <a:pt x="988" y="54828"/>
                    <a:pt x="1238" y="54578"/>
                    <a:pt x="1548" y="54578"/>
                  </a:cubicBezTo>
                  <a:close/>
                  <a:moveTo>
                    <a:pt x="5287" y="54578"/>
                  </a:moveTo>
                  <a:cubicBezTo>
                    <a:pt x="5596" y="54578"/>
                    <a:pt x="5846" y="54828"/>
                    <a:pt x="5846" y="55138"/>
                  </a:cubicBezTo>
                  <a:cubicBezTo>
                    <a:pt x="5846" y="55459"/>
                    <a:pt x="5596" y="55709"/>
                    <a:pt x="5287" y="55709"/>
                  </a:cubicBezTo>
                  <a:cubicBezTo>
                    <a:pt x="4977" y="55709"/>
                    <a:pt x="4715" y="55459"/>
                    <a:pt x="4715" y="55138"/>
                  </a:cubicBezTo>
                  <a:cubicBezTo>
                    <a:pt x="4715" y="54828"/>
                    <a:pt x="4977" y="54578"/>
                    <a:pt x="5287" y="54578"/>
                  </a:cubicBezTo>
                  <a:close/>
                  <a:moveTo>
                    <a:pt x="9001" y="54578"/>
                  </a:moveTo>
                  <a:cubicBezTo>
                    <a:pt x="9299" y="54578"/>
                    <a:pt x="9573" y="54828"/>
                    <a:pt x="9573" y="55138"/>
                  </a:cubicBezTo>
                  <a:cubicBezTo>
                    <a:pt x="9573" y="55435"/>
                    <a:pt x="9323" y="55709"/>
                    <a:pt x="9001" y="55709"/>
                  </a:cubicBezTo>
                  <a:cubicBezTo>
                    <a:pt x="8704" y="55709"/>
                    <a:pt x="8442" y="55459"/>
                    <a:pt x="8442" y="55138"/>
                  </a:cubicBezTo>
                  <a:cubicBezTo>
                    <a:pt x="8442" y="54828"/>
                    <a:pt x="8692" y="54578"/>
                    <a:pt x="9001" y="54578"/>
                  </a:cubicBezTo>
                  <a:close/>
                  <a:moveTo>
                    <a:pt x="12728" y="54578"/>
                  </a:moveTo>
                  <a:cubicBezTo>
                    <a:pt x="13037" y="54578"/>
                    <a:pt x="13288" y="54828"/>
                    <a:pt x="13288" y="55138"/>
                  </a:cubicBezTo>
                  <a:cubicBezTo>
                    <a:pt x="13288" y="55459"/>
                    <a:pt x="13037" y="55709"/>
                    <a:pt x="12728" y="55709"/>
                  </a:cubicBezTo>
                  <a:cubicBezTo>
                    <a:pt x="12418" y="55709"/>
                    <a:pt x="12156" y="55459"/>
                    <a:pt x="12156" y="55138"/>
                  </a:cubicBezTo>
                  <a:cubicBezTo>
                    <a:pt x="12156" y="54828"/>
                    <a:pt x="12418" y="54578"/>
                    <a:pt x="12728" y="54578"/>
                  </a:cubicBezTo>
                  <a:close/>
                  <a:moveTo>
                    <a:pt x="16466" y="54578"/>
                  </a:moveTo>
                  <a:cubicBezTo>
                    <a:pt x="16764" y="54578"/>
                    <a:pt x="17026" y="54828"/>
                    <a:pt x="17026" y="55138"/>
                  </a:cubicBezTo>
                  <a:cubicBezTo>
                    <a:pt x="17026" y="55435"/>
                    <a:pt x="16776" y="55709"/>
                    <a:pt x="16466" y="55709"/>
                  </a:cubicBezTo>
                  <a:cubicBezTo>
                    <a:pt x="16169" y="55709"/>
                    <a:pt x="15895" y="55459"/>
                    <a:pt x="15895" y="55138"/>
                  </a:cubicBezTo>
                  <a:cubicBezTo>
                    <a:pt x="15895" y="54828"/>
                    <a:pt x="16145" y="54578"/>
                    <a:pt x="16466" y="54578"/>
                  </a:cubicBezTo>
                  <a:close/>
                  <a:moveTo>
                    <a:pt x="20181" y="54578"/>
                  </a:moveTo>
                  <a:cubicBezTo>
                    <a:pt x="20491" y="54578"/>
                    <a:pt x="20753" y="54828"/>
                    <a:pt x="20753" y="55138"/>
                  </a:cubicBezTo>
                  <a:cubicBezTo>
                    <a:pt x="20753" y="55459"/>
                    <a:pt x="20491" y="55709"/>
                    <a:pt x="20181" y="55709"/>
                  </a:cubicBezTo>
                  <a:cubicBezTo>
                    <a:pt x="19872" y="55709"/>
                    <a:pt x="19622" y="55459"/>
                    <a:pt x="19622" y="55138"/>
                  </a:cubicBezTo>
                  <a:cubicBezTo>
                    <a:pt x="19622" y="54828"/>
                    <a:pt x="19872" y="54578"/>
                    <a:pt x="20181" y="54578"/>
                  </a:cubicBezTo>
                  <a:close/>
                  <a:moveTo>
                    <a:pt x="23920" y="54578"/>
                  </a:moveTo>
                  <a:cubicBezTo>
                    <a:pt x="24217" y="54578"/>
                    <a:pt x="24479" y="54828"/>
                    <a:pt x="24479" y="55138"/>
                  </a:cubicBezTo>
                  <a:cubicBezTo>
                    <a:pt x="24479" y="55435"/>
                    <a:pt x="24229" y="55709"/>
                    <a:pt x="23920" y="55709"/>
                  </a:cubicBezTo>
                  <a:cubicBezTo>
                    <a:pt x="23610" y="55709"/>
                    <a:pt x="23348" y="55459"/>
                    <a:pt x="23348" y="55138"/>
                  </a:cubicBezTo>
                  <a:cubicBezTo>
                    <a:pt x="23348" y="54828"/>
                    <a:pt x="23610" y="54578"/>
                    <a:pt x="23920" y="54578"/>
                  </a:cubicBezTo>
                  <a:close/>
                  <a:moveTo>
                    <a:pt x="27635" y="54578"/>
                  </a:moveTo>
                  <a:cubicBezTo>
                    <a:pt x="27956" y="54578"/>
                    <a:pt x="28206" y="54828"/>
                    <a:pt x="28206" y="55138"/>
                  </a:cubicBezTo>
                  <a:cubicBezTo>
                    <a:pt x="28206" y="55459"/>
                    <a:pt x="27956" y="55709"/>
                    <a:pt x="27635" y="55709"/>
                  </a:cubicBezTo>
                  <a:cubicBezTo>
                    <a:pt x="27325" y="55709"/>
                    <a:pt x="27075" y="55459"/>
                    <a:pt x="27075" y="55138"/>
                  </a:cubicBezTo>
                  <a:cubicBezTo>
                    <a:pt x="27075" y="54828"/>
                    <a:pt x="27325" y="54578"/>
                    <a:pt x="27635" y="54578"/>
                  </a:cubicBezTo>
                  <a:close/>
                  <a:moveTo>
                    <a:pt x="31373" y="54578"/>
                  </a:moveTo>
                  <a:cubicBezTo>
                    <a:pt x="31671" y="54578"/>
                    <a:pt x="31945" y="54828"/>
                    <a:pt x="31945" y="55138"/>
                  </a:cubicBezTo>
                  <a:cubicBezTo>
                    <a:pt x="31945" y="55435"/>
                    <a:pt x="31683" y="55709"/>
                    <a:pt x="31373" y="55709"/>
                  </a:cubicBezTo>
                  <a:cubicBezTo>
                    <a:pt x="31064" y="55709"/>
                    <a:pt x="30814" y="55459"/>
                    <a:pt x="30814" y="55138"/>
                  </a:cubicBezTo>
                  <a:cubicBezTo>
                    <a:pt x="30814" y="54828"/>
                    <a:pt x="31064" y="54578"/>
                    <a:pt x="31373" y="54578"/>
                  </a:cubicBezTo>
                  <a:close/>
                  <a:moveTo>
                    <a:pt x="35100" y="54578"/>
                  </a:moveTo>
                  <a:cubicBezTo>
                    <a:pt x="35409" y="54578"/>
                    <a:pt x="35659" y="54828"/>
                    <a:pt x="35659" y="55138"/>
                  </a:cubicBezTo>
                  <a:cubicBezTo>
                    <a:pt x="35659" y="55459"/>
                    <a:pt x="35409" y="55709"/>
                    <a:pt x="35100" y="55709"/>
                  </a:cubicBezTo>
                  <a:cubicBezTo>
                    <a:pt x="34778" y="55709"/>
                    <a:pt x="34528" y="55459"/>
                    <a:pt x="34528" y="55138"/>
                  </a:cubicBezTo>
                  <a:cubicBezTo>
                    <a:pt x="34528" y="54828"/>
                    <a:pt x="34778" y="54578"/>
                    <a:pt x="35100" y="54578"/>
                  </a:cubicBezTo>
                  <a:close/>
                  <a:moveTo>
                    <a:pt x="38815" y="54578"/>
                  </a:moveTo>
                  <a:cubicBezTo>
                    <a:pt x="39112" y="54578"/>
                    <a:pt x="39386" y="54828"/>
                    <a:pt x="39386" y="55138"/>
                  </a:cubicBezTo>
                  <a:cubicBezTo>
                    <a:pt x="39386" y="55435"/>
                    <a:pt x="39124" y="55709"/>
                    <a:pt x="38815" y="55709"/>
                  </a:cubicBezTo>
                  <a:cubicBezTo>
                    <a:pt x="38517" y="55709"/>
                    <a:pt x="38255" y="55459"/>
                    <a:pt x="38255" y="55138"/>
                  </a:cubicBezTo>
                  <a:cubicBezTo>
                    <a:pt x="38255" y="54828"/>
                    <a:pt x="38505" y="54578"/>
                    <a:pt x="38815" y="54578"/>
                  </a:cubicBezTo>
                  <a:close/>
                  <a:moveTo>
                    <a:pt x="42553" y="54578"/>
                  </a:moveTo>
                  <a:cubicBezTo>
                    <a:pt x="42863" y="54578"/>
                    <a:pt x="43113" y="54828"/>
                    <a:pt x="43113" y="55138"/>
                  </a:cubicBezTo>
                  <a:cubicBezTo>
                    <a:pt x="43113" y="55459"/>
                    <a:pt x="42863" y="55709"/>
                    <a:pt x="42553" y="55709"/>
                  </a:cubicBezTo>
                  <a:cubicBezTo>
                    <a:pt x="42232" y="55709"/>
                    <a:pt x="41982" y="55459"/>
                    <a:pt x="41982" y="55138"/>
                  </a:cubicBezTo>
                  <a:cubicBezTo>
                    <a:pt x="41982" y="54828"/>
                    <a:pt x="42244" y="54578"/>
                    <a:pt x="42553" y="54578"/>
                  </a:cubicBezTo>
                  <a:close/>
                  <a:moveTo>
                    <a:pt x="46268" y="54578"/>
                  </a:moveTo>
                  <a:cubicBezTo>
                    <a:pt x="46565" y="54578"/>
                    <a:pt x="46839" y="54828"/>
                    <a:pt x="46839" y="55138"/>
                  </a:cubicBezTo>
                  <a:cubicBezTo>
                    <a:pt x="46839" y="55435"/>
                    <a:pt x="46589" y="55709"/>
                    <a:pt x="46268" y="55709"/>
                  </a:cubicBezTo>
                  <a:cubicBezTo>
                    <a:pt x="45970" y="55709"/>
                    <a:pt x="45708" y="55459"/>
                    <a:pt x="45708" y="55138"/>
                  </a:cubicBezTo>
                  <a:cubicBezTo>
                    <a:pt x="45708" y="54828"/>
                    <a:pt x="45958" y="54578"/>
                    <a:pt x="46268" y="54578"/>
                  </a:cubicBezTo>
                  <a:close/>
                  <a:moveTo>
                    <a:pt x="50006" y="54578"/>
                  </a:moveTo>
                  <a:cubicBezTo>
                    <a:pt x="50316" y="54578"/>
                    <a:pt x="50578" y="54828"/>
                    <a:pt x="50578" y="55138"/>
                  </a:cubicBezTo>
                  <a:cubicBezTo>
                    <a:pt x="50578" y="55459"/>
                    <a:pt x="50316" y="55709"/>
                    <a:pt x="50006" y="55709"/>
                  </a:cubicBezTo>
                  <a:cubicBezTo>
                    <a:pt x="49697" y="55709"/>
                    <a:pt x="49447" y="55459"/>
                    <a:pt x="49447" y="55138"/>
                  </a:cubicBezTo>
                  <a:cubicBezTo>
                    <a:pt x="49447" y="54828"/>
                    <a:pt x="49697" y="54578"/>
                    <a:pt x="50006" y="54578"/>
                  </a:cubicBezTo>
                  <a:close/>
                  <a:moveTo>
                    <a:pt x="53733" y="54578"/>
                  </a:moveTo>
                  <a:cubicBezTo>
                    <a:pt x="54031" y="54578"/>
                    <a:pt x="54293" y="54828"/>
                    <a:pt x="54293" y="55138"/>
                  </a:cubicBezTo>
                  <a:cubicBezTo>
                    <a:pt x="54293" y="55435"/>
                    <a:pt x="54043" y="55709"/>
                    <a:pt x="53733" y="55709"/>
                  </a:cubicBezTo>
                  <a:cubicBezTo>
                    <a:pt x="53412" y="55709"/>
                    <a:pt x="53162" y="55459"/>
                    <a:pt x="53162" y="55138"/>
                  </a:cubicBezTo>
                  <a:cubicBezTo>
                    <a:pt x="53162" y="54828"/>
                    <a:pt x="53412" y="54578"/>
                    <a:pt x="53733" y="54578"/>
                  </a:cubicBezTo>
                  <a:close/>
                  <a:moveTo>
                    <a:pt x="57460" y="54578"/>
                  </a:moveTo>
                  <a:cubicBezTo>
                    <a:pt x="57781" y="54578"/>
                    <a:pt x="58031" y="54828"/>
                    <a:pt x="58031" y="55138"/>
                  </a:cubicBezTo>
                  <a:cubicBezTo>
                    <a:pt x="58031" y="55459"/>
                    <a:pt x="57781" y="55709"/>
                    <a:pt x="57460" y="55709"/>
                  </a:cubicBezTo>
                  <a:cubicBezTo>
                    <a:pt x="57150" y="55709"/>
                    <a:pt x="56900" y="55459"/>
                    <a:pt x="56900" y="55138"/>
                  </a:cubicBezTo>
                  <a:cubicBezTo>
                    <a:pt x="56900" y="54828"/>
                    <a:pt x="57150" y="54578"/>
                    <a:pt x="57460" y="54578"/>
                  </a:cubicBezTo>
                  <a:close/>
                  <a:moveTo>
                    <a:pt x="61186" y="54578"/>
                  </a:moveTo>
                  <a:cubicBezTo>
                    <a:pt x="61484" y="54578"/>
                    <a:pt x="61746" y="54828"/>
                    <a:pt x="61746" y="55138"/>
                  </a:cubicBezTo>
                  <a:cubicBezTo>
                    <a:pt x="61746" y="55435"/>
                    <a:pt x="61496" y="55709"/>
                    <a:pt x="61186" y="55709"/>
                  </a:cubicBezTo>
                  <a:cubicBezTo>
                    <a:pt x="60877" y="55709"/>
                    <a:pt x="60615" y="55459"/>
                    <a:pt x="60615" y="55138"/>
                  </a:cubicBezTo>
                  <a:cubicBezTo>
                    <a:pt x="60615" y="54828"/>
                    <a:pt x="60877" y="54578"/>
                    <a:pt x="61186" y="54578"/>
                  </a:cubicBezTo>
                  <a:close/>
                  <a:moveTo>
                    <a:pt x="64925" y="54578"/>
                  </a:moveTo>
                  <a:cubicBezTo>
                    <a:pt x="65234" y="54578"/>
                    <a:pt x="65485" y="54828"/>
                    <a:pt x="65485" y="55138"/>
                  </a:cubicBezTo>
                  <a:cubicBezTo>
                    <a:pt x="65485" y="55459"/>
                    <a:pt x="65234" y="55709"/>
                    <a:pt x="64925" y="55709"/>
                  </a:cubicBezTo>
                  <a:cubicBezTo>
                    <a:pt x="64603" y="55709"/>
                    <a:pt x="64353" y="55459"/>
                    <a:pt x="64353" y="55138"/>
                  </a:cubicBezTo>
                  <a:cubicBezTo>
                    <a:pt x="64353" y="54828"/>
                    <a:pt x="64603" y="54578"/>
                    <a:pt x="64925" y="54578"/>
                  </a:cubicBezTo>
                  <a:close/>
                  <a:moveTo>
                    <a:pt x="68640" y="54578"/>
                  </a:moveTo>
                  <a:cubicBezTo>
                    <a:pt x="68937" y="54578"/>
                    <a:pt x="69211" y="54828"/>
                    <a:pt x="69211" y="55138"/>
                  </a:cubicBezTo>
                  <a:cubicBezTo>
                    <a:pt x="69211" y="55435"/>
                    <a:pt x="68949" y="55709"/>
                    <a:pt x="68640" y="55709"/>
                  </a:cubicBezTo>
                  <a:cubicBezTo>
                    <a:pt x="68330" y="55709"/>
                    <a:pt x="68080" y="55459"/>
                    <a:pt x="68080" y="55138"/>
                  </a:cubicBezTo>
                  <a:cubicBezTo>
                    <a:pt x="68092" y="54828"/>
                    <a:pt x="68330" y="54578"/>
                    <a:pt x="68640" y="54578"/>
                  </a:cubicBezTo>
                  <a:close/>
                  <a:moveTo>
                    <a:pt x="72366" y="54578"/>
                  </a:moveTo>
                  <a:cubicBezTo>
                    <a:pt x="72676" y="54578"/>
                    <a:pt x="72926" y="54828"/>
                    <a:pt x="72926" y="55138"/>
                  </a:cubicBezTo>
                  <a:cubicBezTo>
                    <a:pt x="72926" y="55459"/>
                    <a:pt x="72676" y="55709"/>
                    <a:pt x="72366" y="55709"/>
                  </a:cubicBezTo>
                  <a:cubicBezTo>
                    <a:pt x="72045" y="55709"/>
                    <a:pt x="71795" y="55459"/>
                    <a:pt x="71795" y="55138"/>
                  </a:cubicBezTo>
                  <a:cubicBezTo>
                    <a:pt x="71795" y="54828"/>
                    <a:pt x="72069" y="54578"/>
                    <a:pt x="72366" y="54578"/>
                  </a:cubicBezTo>
                  <a:close/>
                  <a:moveTo>
                    <a:pt x="76093" y="54578"/>
                  </a:moveTo>
                  <a:cubicBezTo>
                    <a:pt x="76391" y="54578"/>
                    <a:pt x="76664" y="54828"/>
                    <a:pt x="76664" y="55138"/>
                  </a:cubicBezTo>
                  <a:cubicBezTo>
                    <a:pt x="76664" y="55435"/>
                    <a:pt x="76403" y="55709"/>
                    <a:pt x="76093" y="55709"/>
                  </a:cubicBezTo>
                  <a:cubicBezTo>
                    <a:pt x="75795" y="55709"/>
                    <a:pt x="75533" y="55459"/>
                    <a:pt x="75533" y="55138"/>
                  </a:cubicBezTo>
                  <a:cubicBezTo>
                    <a:pt x="75533" y="54828"/>
                    <a:pt x="75783" y="54578"/>
                    <a:pt x="76093" y="54578"/>
                  </a:cubicBezTo>
                  <a:close/>
                  <a:moveTo>
                    <a:pt x="79712" y="54578"/>
                  </a:moveTo>
                  <a:cubicBezTo>
                    <a:pt x="80010" y="54578"/>
                    <a:pt x="80284" y="54828"/>
                    <a:pt x="80284" y="55138"/>
                  </a:cubicBezTo>
                  <a:cubicBezTo>
                    <a:pt x="80284" y="55435"/>
                    <a:pt x="80022" y="55709"/>
                    <a:pt x="79712" y="55709"/>
                  </a:cubicBezTo>
                  <a:cubicBezTo>
                    <a:pt x="79403" y="55709"/>
                    <a:pt x="79153" y="55459"/>
                    <a:pt x="79153" y="55138"/>
                  </a:cubicBezTo>
                  <a:cubicBezTo>
                    <a:pt x="79153" y="54828"/>
                    <a:pt x="79403" y="54578"/>
                    <a:pt x="79712" y="54578"/>
                  </a:cubicBezTo>
                  <a:close/>
                  <a:moveTo>
                    <a:pt x="83451" y="54578"/>
                  </a:moveTo>
                  <a:cubicBezTo>
                    <a:pt x="83761" y="54578"/>
                    <a:pt x="84011" y="54828"/>
                    <a:pt x="84011" y="55138"/>
                  </a:cubicBezTo>
                  <a:cubicBezTo>
                    <a:pt x="84011" y="55459"/>
                    <a:pt x="83761" y="55709"/>
                    <a:pt x="83451" y="55709"/>
                  </a:cubicBezTo>
                  <a:cubicBezTo>
                    <a:pt x="83141" y="55709"/>
                    <a:pt x="82880" y="55459"/>
                    <a:pt x="82880" y="55138"/>
                  </a:cubicBezTo>
                  <a:cubicBezTo>
                    <a:pt x="82880" y="54828"/>
                    <a:pt x="83141" y="54578"/>
                    <a:pt x="83451" y="54578"/>
                  </a:cubicBezTo>
                  <a:close/>
                  <a:moveTo>
                    <a:pt x="87166" y="54578"/>
                  </a:moveTo>
                  <a:cubicBezTo>
                    <a:pt x="87463" y="54578"/>
                    <a:pt x="87737" y="54828"/>
                    <a:pt x="87737" y="55138"/>
                  </a:cubicBezTo>
                  <a:cubicBezTo>
                    <a:pt x="87737" y="55435"/>
                    <a:pt x="87475" y="55709"/>
                    <a:pt x="87166" y="55709"/>
                  </a:cubicBezTo>
                  <a:cubicBezTo>
                    <a:pt x="86856" y="55709"/>
                    <a:pt x="86606" y="55459"/>
                    <a:pt x="86606" y="55138"/>
                  </a:cubicBezTo>
                  <a:cubicBezTo>
                    <a:pt x="86606" y="54828"/>
                    <a:pt x="86856" y="54578"/>
                    <a:pt x="87166" y="54578"/>
                  </a:cubicBezTo>
                  <a:close/>
                  <a:moveTo>
                    <a:pt x="90904" y="54578"/>
                  </a:moveTo>
                  <a:cubicBezTo>
                    <a:pt x="91214" y="54578"/>
                    <a:pt x="91464" y="54828"/>
                    <a:pt x="91464" y="55138"/>
                  </a:cubicBezTo>
                  <a:cubicBezTo>
                    <a:pt x="91464" y="55459"/>
                    <a:pt x="91214" y="55709"/>
                    <a:pt x="90904" y="55709"/>
                  </a:cubicBezTo>
                  <a:cubicBezTo>
                    <a:pt x="90595" y="55709"/>
                    <a:pt x="90345" y="55459"/>
                    <a:pt x="90345" y="55138"/>
                  </a:cubicBezTo>
                  <a:cubicBezTo>
                    <a:pt x="90345" y="54828"/>
                    <a:pt x="90595" y="54578"/>
                    <a:pt x="90904" y="54578"/>
                  </a:cubicBezTo>
                  <a:close/>
                  <a:moveTo>
                    <a:pt x="94631" y="54578"/>
                  </a:moveTo>
                  <a:cubicBezTo>
                    <a:pt x="94929" y="54578"/>
                    <a:pt x="95191" y="54828"/>
                    <a:pt x="95191" y="55138"/>
                  </a:cubicBezTo>
                  <a:cubicBezTo>
                    <a:pt x="95191" y="55435"/>
                    <a:pt x="94941" y="55709"/>
                    <a:pt x="94631" y="55709"/>
                  </a:cubicBezTo>
                  <a:cubicBezTo>
                    <a:pt x="94310" y="55709"/>
                    <a:pt x="94060" y="55459"/>
                    <a:pt x="94060" y="55138"/>
                  </a:cubicBezTo>
                  <a:cubicBezTo>
                    <a:pt x="94071" y="54828"/>
                    <a:pt x="94310" y="54578"/>
                    <a:pt x="94631" y="54578"/>
                  </a:cubicBezTo>
                  <a:close/>
                  <a:moveTo>
                    <a:pt x="98346" y="54578"/>
                  </a:moveTo>
                  <a:cubicBezTo>
                    <a:pt x="98655" y="54578"/>
                    <a:pt x="98905" y="54828"/>
                    <a:pt x="98905" y="55138"/>
                  </a:cubicBezTo>
                  <a:cubicBezTo>
                    <a:pt x="98905" y="55459"/>
                    <a:pt x="98655" y="55709"/>
                    <a:pt x="98346" y="55709"/>
                  </a:cubicBezTo>
                  <a:cubicBezTo>
                    <a:pt x="98036" y="55709"/>
                    <a:pt x="97786" y="55459"/>
                    <a:pt x="97786" y="55138"/>
                  </a:cubicBezTo>
                  <a:cubicBezTo>
                    <a:pt x="97786" y="54828"/>
                    <a:pt x="98036" y="54578"/>
                    <a:pt x="98346" y="54578"/>
                  </a:cubicBezTo>
                  <a:close/>
                  <a:moveTo>
                    <a:pt x="102084" y="54578"/>
                  </a:moveTo>
                  <a:cubicBezTo>
                    <a:pt x="102382" y="54578"/>
                    <a:pt x="102644" y="54828"/>
                    <a:pt x="102644" y="55138"/>
                  </a:cubicBezTo>
                  <a:cubicBezTo>
                    <a:pt x="102644" y="55435"/>
                    <a:pt x="102394" y="55709"/>
                    <a:pt x="102084" y="55709"/>
                  </a:cubicBezTo>
                  <a:cubicBezTo>
                    <a:pt x="101787" y="55709"/>
                    <a:pt x="101513" y="55459"/>
                    <a:pt x="101513" y="55138"/>
                  </a:cubicBezTo>
                  <a:cubicBezTo>
                    <a:pt x="101513" y="54828"/>
                    <a:pt x="101775" y="54578"/>
                    <a:pt x="102084" y="54578"/>
                  </a:cubicBezTo>
                  <a:close/>
                  <a:moveTo>
                    <a:pt x="105799" y="54578"/>
                  </a:moveTo>
                  <a:cubicBezTo>
                    <a:pt x="106121" y="54578"/>
                    <a:pt x="106371" y="54828"/>
                    <a:pt x="106371" y="55138"/>
                  </a:cubicBezTo>
                  <a:cubicBezTo>
                    <a:pt x="106371" y="55459"/>
                    <a:pt x="106109" y="55709"/>
                    <a:pt x="105799" y="55709"/>
                  </a:cubicBezTo>
                  <a:cubicBezTo>
                    <a:pt x="105490" y="55709"/>
                    <a:pt x="105239" y="55459"/>
                    <a:pt x="105239" y="55138"/>
                  </a:cubicBezTo>
                  <a:cubicBezTo>
                    <a:pt x="105239" y="54828"/>
                    <a:pt x="105490" y="54578"/>
                    <a:pt x="105799" y="54578"/>
                  </a:cubicBezTo>
                  <a:close/>
                  <a:moveTo>
                    <a:pt x="109538" y="54578"/>
                  </a:moveTo>
                  <a:cubicBezTo>
                    <a:pt x="109835" y="54578"/>
                    <a:pt x="110109" y="54828"/>
                    <a:pt x="110109" y="55138"/>
                  </a:cubicBezTo>
                  <a:cubicBezTo>
                    <a:pt x="110109" y="55435"/>
                    <a:pt x="109847" y="55709"/>
                    <a:pt x="109538" y="55709"/>
                  </a:cubicBezTo>
                  <a:cubicBezTo>
                    <a:pt x="109228" y="55709"/>
                    <a:pt x="108978" y="55459"/>
                    <a:pt x="108978" y="55138"/>
                  </a:cubicBezTo>
                  <a:cubicBezTo>
                    <a:pt x="108978" y="54828"/>
                    <a:pt x="109228" y="54578"/>
                    <a:pt x="109538" y="54578"/>
                  </a:cubicBezTo>
                  <a:close/>
                  <a:moveTo>
                    <a:pt x="113264" y="54578"/>
                  </a:moveTo>
                  <a:cubicBezTo>
                    <a:pt x="113574" y="54578"/>
                    <a:pt x="113824" y="54828"/>
                    <a:pt x="113824" y="55138"/>
                  </a:cubicBezTo>
                  <a:cubicBezTo>
                    <a:pt x="113824" y="55459"/>
                    <a:pt x="113574" y="55709"/>
                    <a:pt x="113264" y="55709"/>
                  </a:cubicBezTo>
                  <a:cubicBezTo>
                    <a:pt x="112943" y="55709"/>
                    <a:pt x="112693" y="55459"/>
                    <a:pt x="112693" y="55138"/>
                  </a:cubicBezTo>
                  <a:cubicBezTo>
                    <a:pt x="112693" y="54828"/>
                    <a:pt x="112943" y="54578"/>
                    <a:pt x="113264" y="54578"/>
                  </a:cubicBezTo>
                  <a:close/>
                  <a:moveTo>
                    <a:pt x="116991" y="54578"/>
                  </a:moveTo>
                  <a:cubicBezTo>
                    <a:pt x="117289" y="54578"/>
                    <a:pt x="117562" y="54828"/>
                    <a:pt x="117562" y="55138"/>
                  </a:cubicBezTo>
                  <a:cubicBezTo>
                    <a:pt x="117562" y="55435"/>
                    <a:pt x="117312" y="55709"/>
                    <a:pt x="116991" y="55709"/>
                  </a:cubicBezTo>
                  <a:cubicBezTo>
                    <a:pt x="116681" y="55709"/>
                    <a:pt x="116431" y="55459"/>
                    <a:pt x="116431" y="55138"/>
                  </a:cubicBezTo>
                  <a:cubicBezTo>
                    <a:pt x="116431" y="54828"/>
                    <a:pt x="116681" y="54578"/>
                    <a:pt x="116991" y="54578"/>
                  </a:cubicBezTo>
                  <a:close/>
                  <a:moveTo>
                    <a:pt x="120718" y="54578"/>
                  </a:moveTo>
                  <a:cubicBezTo>
                    <a:pt x="121027" y="54578"/>
                    <a:pt x="121277" y="54828"/>
                    <a:pt x="121277" y="55138"/>
                  </a:cubicBezTo>
                  <a:cubicBezTo>
                    <a:pt x="121277" y="55459"/>
                    <a:pt x="121027" y="55709"/>
                    <a:pt x="120718" y="55709"/>
                  </a:cubicBezTo>
                  <a:cubicBezTo>
                    <a:pt x="120408" y="55709"/>
                    <a:pt x="120146" y="55459"/>
                    <a:pt x="120146" y="55138"/>
                  </a:cubicBezTo>
                  <a:cubicBezTo>
                    <a:pt x="120146" y="54828"/>
                    <a:pt x="120420" y="54578"/>
                    <a:pt x="120718" y="54578"/>
                  </a:cubicBezTo>
                  <a:close/>
                  <a:moveTo>
                    <a:pt x="124456" y="54578"/>
                  </a:moveTo>
                  <a:cubicBezTo>
                    <a:pt x="124754" y="54578"/>
                    <a:pt x="125016" y="54828"/>
                    <a:pt x="125016" y="55138"/>
                  </a:cubicBezTo>
                  <a:cubicBezTo>
                    <a:pt x="125016" y="55435"/>
                    <a:pt x="124766" y="55709"/>
                    <a:pt x="124456" y="55709"/>
                  </a:cubicBezTo>
                  <a:cubicBezTo>
                    <a:pt x="124135" y="55709"/>
                    <a:pt x="123885" y="55459"/>
                    <a:pt x="123885" y="55138"/>
                  </a:cubicBezTo>
                  <a:cubicBezTo>
                    <a:pt x="123885" y="54828"/>
                    <a:pt x="124135" y="54578"/>
                    <a:pt x="124456" y="54578"/>
                  </a:cubicBezTo>
                  <a:close/>
                  <a:moveTo>
                    <a:pt x="128171" y="54578"/>
                  </a:moveTo>
                  <a:cubicBezTo>
                    <a:pt x="128480" y="54578"/>
                    <a:pt x="128742" y="54828"/>
                    <a:pt x="128742" y="55138"/>
                  </a:cubicBezTo>
                  <a:cubicBezTo>
                    <a:pt x="128742" y="55459"/>
                    <a:pt x="128480" y="55709"/>
                    <a:pt x="128171" y="55709"/>
                  </a:cubicBezTo>
                  <a:cubicBezTo>
                    <a:pt x="127861" y="55709"/>
                    <a:pt x="127611" y="55459"/>
                    <a:pt x="127611" y="55138"/>
                  </a:cubicBezTo>
                  <a:cubicBezTo>
                    <a:pt x="127611" y="54828"/>
                    <a:pt x="127861" y="54578"/>
                    <a:pt x="128171" y="54578"/>
                  </a:cubicBezTo>
                  <a:close/>
                  <a:moveTo>
                    <a:pt x="131898" y="54578"/>
                  </a:moveTo>
                  <a:cubicBezTo>
                    <a:pt x="132195" y="54578"/>
                    <a:pt x="132457" y="54828"/>
                    <a:pt x="132457" y="55138"/>
                  </a:cubicBezTo>
                  <a:cubicBezTo>
                    <a:pt x="132457" y="55435"/>
                    <a:pt x="132207" y="55709"/>
                    <a:pt x="131898" y="55709"/>
                  </a:cubicBezTo>
                  <a:cubicBezTo>
                    <a:pt x="131600" y="55709"/>
                    <a:pt x="131326" y="55459"/>
                    <a:pt x="131326" y="55138"/>
                  </a:cubicBezTo>
                  <a:cubicBezTo>
                    <a:pt x="131338" y="54828"/>
                    <a:pt x="131576" y="54578"/>
                    <a:pt x="131898" y="54578"/>
                  </a:cubicBezTo>
                  <a:close/>
                  <a:moveTo>
                    <a:pt x="135624" y="54578"/>
                  </a:moveTo>
                  <a:cubicBezTo>
                    <a:pt x="135946" y="54578"/>
                    <a:pt x="136196" y="54828"/>
                    <a:pt x="136196" y="55138"/>
                  </a:cubicBezTo>
                  <a:cubicBezTo>
                    <a:pt x="136196" y="55459"/>
                    <a:pt x="135934" y="55709"/>
                    <a:pt x="135624" y="55709"/>
                  </a:cubicBezTo>
                  <a:cubicBezTo>
                    <a:pt x="135315" y="55709"/>
                    <a:pt x="135065" y="55459"/>
                    <a:pt x="135065" y="55138"/>
                  </a:cubicBezTo>
                  <a:cubicBezTo>
                    <a:pt x="135065" y="54828"/>
                    <a:pt x="135315" y="54578"/>
                    <a:pt x="135624" y="54578"/>
                  </a:cubicBezTo>
                  <a:close/>
                  <a:moveTo>
                    <a:pt x="139351" y="54578"/>
                  </a:moveTo>
                  <a:cubicBezTo>
                    <a:pt x="139649" y="54578"/>
                    <a:pt x="139910" y="54828"/>
                    <a:pt x="139910" y="55138"/>
                  </a:cubicBezTo>
                  <a:cubicBezTo>
                    <a:pt x="139910" y="55435"/>
                    <a:pt x="139660" y="55709"/>
                    <a:pt x="139351" y="55709"/>
                  </a:cubicBezTo>
                  <a:cubicBezTo>
                    <a:pt x="139053" y="55709"/>
                    <a:pt x="138779" y="55459"/>
                    <a:pt x="138779" y="55138"/>
                  </a:cubicBezTo>
                  <a:cubicBezTo>
                    <a:pt x="138779" y="54828"/>
                    <a:pt x="139041" y="54578"/>
                    <a:pt x="139351" y="54578"/>
                  </a:cubicBezTo>
                  <a:close/>
                  <a:moveTo>
                    <a:pt x="143089" y="54578"/>
                  </a:moveTo>
                  <a:cubicBezTo>
                    <a:pt x="143399" y="54578"/>
                    <a:pt x="143649" y="54828"/>
                    <a:pt x="143649" y="55138"/>
                  </a:cubicBezTo>
                  <a:cubicBezTo>
                    <a:pt x="143649" y="55459"/>
                    <a:pt x="143399" y="55709"/>
                    <a:pt x="143089" y="55709"/>
                  </a:cubicBezTo>
                  <a:cubicBezTo>
                    <a:pt x="142768" y="55709"/>
                    <a:pt x="142518" y="55459"/>
                    <a:pt x="142518" y="55138"/>
                  </a:cubicBezTo>
                  <a:cubicBezTo>
                    <a:pt x="142518" y="54828"/>
                    <a:pt x="142768" y="54578"/>
                    <a:pt x="143089" y="54578"/>
                  </a:cubicBezTo>
                  <a:close/>
                  <a:moveTo>
                    <a:pt x="146804" y="54578"/>
                  </a:moveTo>
                  <a:cubicBezTo>
                    <a:pt x="147102" y="54578"/>
                    <a:pt x="147376" y="54828"/>
                    <a:pt x="147376" y="55138"/>
                  </a:cubicBezTo>
                  <a:cubicBezTo>
                    <a:pt x="147376" y="55435"/>
                    <a:pt x="147114" y="55709"/>
                    <a:pt x="146804" y="55709"/>
                  </a:cubicBezTo>
                  <a:cubicBezTo>
                    <a:pt x="146495" y="55709"/>
                    <a:pt x="146245" y="55459"/>
                    <a:pt x="146245" y="55138"/>
                  </a:cubicBezTo>
                  <a:cubicBezTo>
                    <a:pt x="146257" y="54828"/>
                    <a:pt x="146495" y="54578"/>
                    <a:pt x="146804" y="54578"/>
                  </a:cubicBezTo>
                  <a:close/>
                  <a:moveTo>
                    <a:pt x="150543" y="54578"/>
                  </a:moveTo>
                  <a:cubicBezTo>
                    <a:pt x="150852" y="54578"/>
                    <a:pt x="151102" y="54828"/>
                    <a:pt x="151102" y="55138"/>
                  </a:cubicBezTo>
                  <a:cubicBezTo>
                    <a:pt x="151102" y="55459"/>
                    <a:pt x="150852" y="55709"/>
                    <a:pt x="150543" y="55709"/>
                  </a:cubicBezTo>
                  <a:cubicBezTo>
                    <a:pt x="150233" y="55709"/>
                    <a:pt x="149971" y="55459"/>
                    <a:pt x="149971" y="55138"/>
                  </a:cubicBezTo>
                  <a:cubicBezTo>
                    <a:pt x="149971" y="54828"/>
                    <a:pt x="150233" y="54578"/>
                    <a:pt x="150543" y="54578"/>
                  </a:cubicBezTo>
                  <a:close/>
                  <a:moveTo>
                    <a:pt x="3405" y="56436"/>
                  </a:moveTo>
                  <a:cubicBezTo>
                    <a:pt x="3703" y="56436"/>
                    <a:pt x="3977" y="56686"/>
                    <a:pt x="3977" y="57007"/>
                  </a:cubicBezTo>
                  <a:cubicBezTo>
                    <a:pt x="3977" y="57305"/>
                    <a:pt x="3727" y="57567"/>
                    <a:pt x="3405" y="57567"/>
                  </a:cubicBezTo>
                  <a:cubicBezTo>
                    <a:pt x="3096" y="57567"/>
                    <a:pt x="2846" y="57317"/>
                    <a:pt x="2846" y="57007"/>
                  </a:cubicBezTo>
                  <a:cubicBezTo>
                    <a:pt x="2858" y="56686"/>
                    <a:pt x="3096" y="56436"/>
                    <a:pt x="3405" y="56436"/>
                  </a:cubicBezTo>
                  <a:close/>
                  <a:moveTo>
                    <a:pt x="7132" y="56436"/>
                  </a:moveTo>
                  <a:cubicBezTo>
                    <a:pt x="7430" y="56436"/>
                    <a:pt x="7692" y="56686"/>
                    <a:pt x="7692" y="57007"/>
                  </a:cubicBezTo>
                  <a:cubicBezTo>
                    <a:pt x="7692" y="57305"/>
                    <a:pt x="7442" y="57567"/>
                    <a:pt x="7132" y="57567"/>
                  </a:cubicBezTo>
                  <a:cubicBezTo>
                    <a:pt x="6834" y="57567"/>
                    <a:pt x="6560" y="57317"/>
                    <a:pt x="6560" y="57007"/>
                  </a:cubicBezTo>
                  <a:cubicBezTo>
                    <a:pt x="6584" y="56686"/>
                    <a:pt x="6822" y="56436"/>
                    <a:pt x="7132" y="56436"/>
                  </a:cubicBezTo>
                  <a:close/>
                  <a:moveTo>
                    <a:pt x="10871" y="56436"/>
                  </a:moveTo>
                  <a:cubicBezTo>
                    <a:pt x="11168" y="56436"/>
                    <a:pt x="11430" y="56686"/>
                    <a:pt x="11430" y="57007"/>
                  </a:cubicBezTo>
                  <a:cubicBezTo>
                    <a:pt x="11430" y="57305"/>
                    <a:pt x="11180" y="57567"/>
                    <a:pt x="10871" y="57567"/>
                  </a:cubicBezTo>
                  <a:cubicBezTo>
                    <a:pt x="10573" y="57567"/>
                    <a:pt x="10299" y="57317"/>
                    <a:pt x="10299" y="57007"/>
                  </a:cubicBezTo>
                  <a:cubicBezTo>
                    <a:pt x="10299" y="56686"/>
                    <a:pt x="10549" y="56436"/>
                    <a:pt x="10871" y="56436"/>
                  </a:cubicBezTo>
                  <a:close/>
                  <a:moveTo>
                    <a:pt x="14585" y="56436"/>
                  </a:moveTo>
                  <a:cubicBezTo>
                    <a:pt x="14883" y="56436"/>
                    <a:pt x="15157" y="56686"/>
                    <a:pt x="15157" y="57007"/>
                  </a:cubicBezTo>
                  <a:cubicBezTo>
                    <a:pt x="15157" y="57305"/>
                    <a:pt x="14895" y="57567"/>
                    <a:pt x="14585" y="57567"/>
                  </a:cubicBezTo>
                  <a:cubicBezTo>
                    <a:pt x="14288" y="57567"/>
                    <a:pt x="14014" y="57317"/>
                    <a:pt x="14014" y="57007"/>
                  </a:cubicBezTo>
                  <a:cubicBezTo>
                    <a:pt x="14038" y="56686"/>
                    <a:pt x="14276" y="56436"/>
                    <a:pt x="14585" y="56436"/>
                  </a:cubicBezTo>
                  <a:close/>
                  <a:moveTo>
                    <a:pt x="18324" y="56436"/>
                  </a:moveTo>
                  <a:cubicBezTo>
                    <a:pt x="18622" y="56436"/>
                    <a:pt x="18883" y="56686"/>
                    <a:pt x="18883" y="57007"/>
                  </a:cubicBezTo>
                  <a:cubicBezTo>
                    <a:pt x="18883" y="57305"/>
                    <a:pt x="18633" y="57567"/>
                    <a:pt x="18324" y="57567"/>
                  </a:cubicBezTo>
                  <a:cubicBezTo>
                    <a:pt x="18026" y="57567"/>
                    <a:pt x="17752" y="57317"/>
                    <a:pt x="17752" y="57007"/>
                  </a:cubicBezTo>
                  <a:cubicBezTo>
                    <a:pt x="17752" y="56686"/>
                    <a:pt x="18014" y="56436"/>
                    <a:pt x="18324" y="56436"/>
                  </a:cubicBezTo>
                  <a:close/>
                  <a:moveTo>
                    <a:pt x="22039" y="56436"/>
                  </a:moveTo>
                  <a:cubicBezTo>
                    <a:pt x="22336" y="56436"/>
                    <a:pt x="22610" y="56686"/>
                    <a:pt x="22610" y="57007"/>
                  </a:cubicBezTo>
                  <a:cubicBezTo>
                    <a:pt x="22610" y="57305"/>
                    <a:pt x="22360" y="57567"/>
                    <a:pt x="22039" y="57567"/>
                  </a:cubicBezTo>
                  <a:cubicBezTo>
                    <a:pt x="21729" y="57567"/>
                    <a:pt x="21479" y="57317"/>
                    <a:pt x="21479" y="57007"/>
                  </a:cubicBezTo>
                  <a:cubicBezTo>
                    <a:pt x="21491" y="56686"/>
                    <a:pt x="21729" y="56436"/>
                    <a:pt x="22039" y="56436"/>
                  </a:cubicBezTo>
                  <a:close/>
                  <a:moveTo>
                    <a:pt x="25777" y="56436"/>
                  </a:moveTo>
                  <a:cubicBezTo>
                    <a:pt x="26075" y="56436"/>
                    <a:pt x="26349" y="56686"/>
                    <a:pt x="26349" y="57007"/>
                  </a:cubicBezTo>
                  <a:cubicBezTo>
                    <a:pt x="26349" y="57305"/>
                    <a:pt x="26087" y="57567"/>
                    <a:pt x="25777" y="57567"/>
                  </a:cubicBezTo>
                  <a:cubicBezTo>
                    <a:pt x="25468" y="57567"/>
                    <a:pt x="25206" y="57317"/>
                    <a:pt x="25206" y="57007"/>
                  </a:cubicBezTo>
                  <a:cubicBezTo>
                    <a:pt x="25218" y="56686"/>
                    <a:pt x="25468" y="56436"/>
                    <a:pt x="25777" y="56436"/>
                  </a:cubicBezTo>
                  <a:close/>
                  <a:moveTo>
                    <a:pt x="29504" y="56436"/>
                  </a:moveTo>
                  <a:cubicBezTo>
                    <a:pt x="29801" y="56436"/>
                    <a:pt x="30063" y="56686"/>
                    <a:pt x="30063" y="57007"/>
                  </a:cubicBezTo>
                  <a:cubicBezTo>
                    <a:pt x="30063" y="57305"/>
                    <a:pt x="29813" y="57567"/>
                    <a:pt x="29504" y="57567"/>
                  </a:cubicBezTo>
                  <a:cubicBezTo>
                    <a:pt x="29182" y="57567"/>
                    <a:pt x="28932" y="57317"/>
                    <a:pt x="28932" y="57007"/>
                  </a:cubicBezTo>
                  <a:cubicBezTo>
                    <a:pt x="28944" y="56686"/>
                    <a:pt x="29182" y="56436"/>
                    <a:pt x="29504" y="56436"/>
                  </a:cubicBezTo>
                  <a:close/>
                  <a:moveTo>
                    <a:pt x="33230" y="56436"/>
                  </a:moveTo>
                  <a:cubicBezTo>
                    <a:pt x="33528" y="56436"/>
                    <a:pt x="33802" y="56686"/>
                    <a:pt x="33802" y="57007"/>
                  </a:cubicBezTo>
                  <a:cubicBezTo>
                    <a:pt x="33802" y="57305"/>
                    <a:pt x="33552" y="57567"/>
                    <a:pt x="33230" y="57567"/>
                  </a:cubicBezTo>
                  <a:cubicBezTo>
                    <a:pt x="32921" y="57567"/>
                    <a:pt x="32671" y="57317"/>
                    <a:pt x="32671" y="57007"/>
                  </a:cubicBezTo>
                  <a:cubicBezTo>
                    <a:pt x="32671" y="56686"/>
                    <a:pt x="32921" y="56436"/>
                    <a:pt x="33230" y="56436"/>
                  </a:cubicBezTo>
                  <a:close/>
                  <a:moveTo>
                    <a:pt x="36957" y="56436"/>
                  </a:moveTo>
                  <a:cubicBezTo>
                    <a:pt x="37255" y="56436"/>
                    <a:pt x="37517" y="56686"/>
                    <a:pt x="37517" y="57007"/>
                  </a:cubicBezTo>
                  <a:cubicBezTo>
                    <a:pt x="37517" y="57305"/>
                    <a:pt x="37267" y="57567"/>
                    <a:pt x="36957" y="57567"/>
                  </a:cubicBezTo>
                  <a:cubicBezTo>
                    <a:pt x="36648" y="57567"/>
                    <a:pt x="36386" y="57317"/>
                    <a:pt x="36386" y="57007"/>
                  </a:cubicBezTo>
                  <a:cubicBezTo>
                    <a:pt x="36409" y="56686"/>
                    <a:pt x="36648" y="56436"/>
                    <a:pt x="36957" y="56436"/>
                  </a:cubicBezTo>
                  <a:close/>
                  <a:moveTo>
                    <a:pt x="40672" y="56436"/>
                  </a:moveTo>
                  <a:cubicBezTo>
                    <a:pt x="40970" y="56436"/>
                    <a:pt x="41243" y="56686"/>
                    <a:pt x="41243" y="57007"/>
                  </a:cubicBezTo>
                  <a:cubicBezTo>
                    <a:pt x="41243" y="57305"/>
                    <a:pt x="40993" y="57567"/>
                    <a:pt x="40672" y="57567"/>
                  </a:cubicBezTo>
                  <a:cubicBezTo>
                    <a:pt x="40374" y="57567"/>
                    <a:pt x="40112" y="57317"/>
                    <a:pt x="40112" y="57007"/>
                  </a:cubicBezTo>
                  <a:cubicBezTo>
                    <a:pt x="40124" y="56686"/>
                    <a:pt x="40362" y="56436"/>
                    <a:pt x="40672" y="56436"/>
                  </a:cubicBezTo>
                  <a:close/>
                  <a:moveTo>
                    <a:pt x="44410" y="56436"/>
                  </a:moveTo>
                  <a:cubicBezTo>
                    <a:pt x="44708" y="56436"/>
                    <a:pt x="44982" y="56686"/>
                    <a:pt x="44982" y="57007"/>
                  </a:cubicBezTo>
                  <a:cubicBezTo>
                    <a:pt x="44982" y="57305"/>
                    <a:pt x="44720" y="57567"/>
                    <a:pt x="44410" y="57567"/>
                  </a:cubicBezTo>
                  <a:cubicBezTo>
                    <a:pt x="44113" y="57567"/>
                    <a:pt x="43851" y="57317"/>
                    <a:pt x="43851" y="57007"/>
                  </a:cubicBezTo>
                  <a:cubicBezTo>
                    <a:pt x="43851" y="56686"/>
                    <a:pt x="44101" y="56436"/>
                    <a:pt x="44410" y="56436"/>
                  </a:cubicBezTo>
                  <a:close/>
                  <a:moveTo>
                    <a:pt x="48137" y="56436"/>
                  </a:moveTo>
                  <a:cubicBezTo>
                    <a:pt x="48435" y="56436"/>
                    <a:pt x="48697" y="56686"/>
                    <a:pt x="48697" y="57007"/>
                  </a:cubicBezTo>
                  <a:cubicBezTo>
                    <a:pt x="48697" y="57305"/>
                    <a:pt x="48447" y="57567"/>
                    <a:pt x="48137" y="57567"/>
                  </a:cubicBezTo>
                  <a:cubicBezTo>
                    <a:pt x="47839" y="57567"/>
                    <a:pt x="47566" y="57317"/>
                    <a:pt x="47566" y="57007"/>
                  </a:cubicBezTo>
                  <a:cubicBezTo>
                    <a:pt x="47578" y="56686"/>
                    <a:pt x="47839" y="56436"/>
                    <a:pt x="48137" y="56436"/>
                  </a:cubicBezTo>
                  <a:close/>
                  <a:moveTo>
                    <a:pt x="51864" y="56436"/>
                  </a:moveTo>
                  <a:cubicBezTo>
                    <a:pt x="52161" y="56436"/>
                    <a:pt x="52435" y="56686"/>
                    <a:pt x="52435" y="57007"/>
                  </a:cubicBezTo>
                  <a:cubicBezTo>
                    <a:pt x="52435" y="57305"/>
                    <a:pt x="52185" y="57567"/>
                    <a:pt x="51864" y="57567"/>
                  </a:cubicBezTo>
                  <a:cubicBezTo>
                    <a:pt x="51566" y="57567"/>
                    <a:pt x="51304" y="57317"/>
                    <a:pt x="51304" y="57007"/>
                  </a:cubicBezTo>
                  <a:cubicBezTo>
                    <a:pt x="51304" y="56686"/>
                    <a:pt x="51554" y="56436"/>
                    <a:pt x="51864" y="56436"/>
                  </a:cubicBezTo>
                  <a:close/>
                  <a:moveTo>
                    <a:pt x="55602" y="56436"/>
                  </a:moveTo>
                  <a:cubicBezTo>
                    <a:pt x="55900" y="56436"/>
                    <a:pt x="56174" y="56686"/>
                    <a:pt x="56174" y="57007"/>
                  </a:cubicBezTo>
                  <a:cubicBezTo>
                    <a:pt x="56174" y="57305"/>
                    <a:pt x="55912" y="57567"/>
                    <a:pt x="55602" y="57567"/>
                  </a:cubicBezTo>
                  <a:cubicBezTo>
                    <a:pt x="55293" y="57567"/>
                    <a:pt x="55043" y="57317"/>
                    <a:pt x="55043" y="57007"/>
                  </a:cubicBezTo>
                  <a:cubicBezTo>
                    <a:pt x="55043" y="56686"/>
                    <a:pt x="55293" y="56436"/>
                    <a:pt x="55602" y="56436"/>
                  </a:cubicBezTo>
                  <a:close/>
                  <a:moveTo>
                    <a:pt x="59329" y="56436"/>
                  </a:moveTo>
                  <a:cubicBezTo>
                    <a:pt x="59627" y="56436"/>
                    <a:pt x="59889" y="56686"/>
                    <a:pt x="59889" y="57007"/>
                  </a:cubicBezTo>
                  <a:cubicBezTo>
                    <a:pt x="59889" y="57305"/>
                    <a:pt x="59639" y="57567"/>
                    <a:pt x="59329" y="57567"/>
                  </a:cubicBezTo>
                  <a:cubicBezTo>
                    <a:pt x="59008" y="57567"/>
                    <a:pt x="58757" y="57317"/>
                    <a:pt x="58757" y="57007"/>
                  </a:cubicBezTo>
                  <a:cubicBezTo>
                    <a:pt x="58757" y="56686"/>
                    <a:pt x="59008" y="56436"/>
                    <a:pt x="59329" y="56436"/>
                  </a:cubicBezTo>
                  <a:close/>
                  <a:moveTo>
                    <a:pt x="63056" y="56436"/>
                  </a:moveTo>
                  <a:cubicBezTo>
                    <a:pt x="63353" y="56436"/>
                    <a:pt x="63627" y="56686"/>
                    <a:pt x="63627" y="57007"/>
                  </a:cubicBezTo>
                  <a:cubicBezTo>
                    <a:pt x="63627" y="57305"/>
                    <a:pt x="63377" y="57567"/>
                    <a:pt x="63056" y="57567"/>
                  </a:cubicBezTo>
                  <a:cubicBezTo>
                    <a:pt x="62746" y="57567"/>
                    <a:pt x="62496" y="57317"/>
                    <a:pt x="62496" y="57007"/>
                  </a:cubicBezTo>
                  <a:cubicBezTo>
                    <a:pt x="62496" y="56686"/>
                    <a:pt x="62746" y="56436"/>
                    <a:pt x="63056" y="56436"/>
                  </a:cubicBezTo>
                  <a:close/>
                  <a:moveTo>
                    <a:pt x="66782" y="56436"/>
                  </a:moveTo>
                  <a:cubicBezTo>
                    <a:pt x="67080" y="56436"/>
                    <a:pt x="67342" y="56686"/>
                    <a:pt x="67342" y="57007"/>
                  </a:cubicBezTo>
                  <a:cubicBezTo>
                    <a:pt x="67342" y="57305"/>
                    <a:pt x="67092" y="57567"/>
                    <a:pt x="66782" y="57567"/>
                  </a:cubicBezTo>
                  <a:cubicBezTo>
                    <a:pt x="66473" y="57567"/>
                    <a:pt x="66211" y="57317"/>
                    <a:pt x="66211" y="57007"/>
                  </a:cubicBezTo>
                  <a:cubicBezTo>
                    <a:pt x="66235" y="56686"/>
                    <a:pt x="66473" y="56436"/>
                    <a:pt x="66782" y="56436"/>
                  </a:cubicBezTo>
                  <a:close/>
                  <a:moveTo>
                    <a:pt x="70509" y="56436"/>
                  </a:moveTo>
                  <a:cubicBezTo>
                    <a:pt x="70807" y="56436"/>
                    <a:pt x="71080" y="56686"/>
                    <a:pt x="71080" y="57007"/>
                  </a:cubicBezTo>
                  <a:cubicBezTo>
                    <a:pt x="71080" y="57305"/>
                    <a:pt x="70830" y="57567"/>
                    <a:pt x="70509" y="57567"/>
                  </a:cubicBezTo>
                  <a:cubicBezTo>
                    <a:pt x="70199" y="57567"/>
                    <a:pt x="69949" y="57317"/>
                    <a:pt x="69949" y="57007"/>
                  </a:cubicBezTo>
                  <a:cubicBezTo>
                    <a:pt x="69949" y="56686"/>
                    <a:pt x="70199" y="56436"/>
                    <a:pt x="70509" y="56436"/>
                  </a:cubicBezTo>
                  <a:close/>
                  <a:moveTo>
                    <a:pt x="74236" y="56436"/>
                  </a:moveTo>
                  <a:cubicBezTo>
                    <a:pt x="74533" y="56436"/>
                    <a:pt x="74795" y="56686"/>
                    <a:pt x="74795" y="57007"/>
                  </a:cubicBezTo>
                  <a:cubicBezTo>
                    <a:pt x="74795" y="57305"/>
                    <a:pt x="74545" y="57567"/>
                    <a:pt x="74236" y="57567"/>
                  </a:cubicBezTo>
                  <a:cubicBezTo>
                    <a:pt x="73938" y="57567"/>
                    <a:pt x="73676" y="57317"/>
                    <a:pt x="73676" y="57007"/>
                  </a:cubicBezTo>
                  <a:cubicBezTo>
                    <a:pt x="73676" y="56686"/>
                    <a:pt x="73926" y="56436"/>
                    <a:pt x="74236" y="56436"/>
                  </a:cubicBezTo>
                  <a:close/>
                  <a:moveTo>
                    <a:pt x="77855" y="56436"/>
                  </a:moveTo>
                  <a:cubicBezTo>
                    <a:pt x="78153" y="56436"/>
                    <a:pt x="78415" y="56686"/>
                    <a:pt x="78415" y="57007"/>
                  </a:cubicBezTo>
                  <a:cubicBezTo>
                    <a:pt x="78415" y="57305"/>
                    <a:pt x="78165" y="57567"/>
                    <a:pt x="77855" y="57567"/>
                  </a:cubicBezTo>
                  <a:cubicBezTo>
                    <a:pt x="77546" y="57567"/>
                    <a:pt x="77284" y="57317"/>
                    <a:pt x="77284" y="57007"/>
                  </a:cubicBezTo>
                  <a:cubicBezTo>
                    <a:pt x="77284" y="56686"/>
                    <a:pt x="77546" y="56436"/>
                    <a:pt x="77855" y="56436"/>
                  </a:cubicBezTo>
                  <a:close/>
                  <a:moveTo>
                    <a:pt x="81570" y="56436"/>
                  </a:moveTo>
                  <a:cubicBezTo>
                    <a:pt x="81868" y="56436"/>
                    <a:pt x="82141" y="56686"/>
                    <a:pt x="82141" y="57007"/>
                  </a:cubicBezTo>
                  <a:cubicBezTo>
                    <a:pt x="82141" y="57305"/>
                    <a:pt x="81879" y="57567"/>
                    <a:pt x="81570" y="57567"/>
                  </a:cubicBezTo>
                  <a:cubicBezTo>
                    <a:pt x="81260" y="57567"/>
                    <a:pt x="81010" y="57317"/>
                    <a:pt x="81010" y="57007"/>
                  </a:cubicBezTo>
                  <a:cubicBezTo>
                    <a:pt x="81022" y="56686"/>
                    <a:pt x="81260" y="56436"/>
                    <a:pt x="81570" y="56436"/>
                  </a:cubicBezTo>
                  <a:close/>
                  <a:moveTo>
                    <a:pt x="85308" y="56436"/>
                  </a:moveTo>
                  <a:cubicBezTo>
                    <a:pt x="85606" y="56436"/>
                    <a:pt x="85880" y="56686"/>
                    <a:pt x="85880" y="57007"/>
                  </a:cubicBezTo>
                  <a:cubicBezTo>
                    <a:pt x="85880" y="57305"/>
                    <a:pt x="85618" y="57567"/>
                    <a:pt x="85308" y="57567"/>
                  </a:cubicBezTo>
                  <a:cubicBezTo>
                    <a:pt x="84999" y="57567"/>
                    <a:pt x="84749" y="57317"/>
                    <a:pt x="84749" y="57007"/>
                  </a:cubicBezTo>
                  <a:cubicBezTo>
                    <a:pt x="84749" y="56686"/>
                    <a:pt x="84999" y="56436"/>
                    <a:pt x="85308" y="56436"/>
                  </a:cubicBezTo>
                  <a:close/>
                  <a:moveTo>
                    <a:pt x="89035" y="56436"/>
                  </a:moveTo>
                  <a:cubicBezTo>
                    <a:pt x="89333" y="56436"/>
                    <a:pt x="89595" y="56686"/>
                    <a:pt x="89595" y="57007"/>
                  </a:cubicBezTo>
                  <a:cubicBezTo>
                    <a:pt x="89595" y="57305"/>
                    <a:pt x="89345" y="57567"/>
                    <a:pt x="89035" y="57567"/>
                  </a:cubicBezTo>
                  <a:cubicBezTo>
                    <a:pt x="88714" y="57567"/>
                    <a:pt x="88464" y="57317"/>
                    <a:pt x="88464" y="57007"/>
                  </a:cubicBezTo>
                  <a:cubicBezTo>
                    <a:pt x="88475" y="56686"/>
                    <a:pt x="88714" y="56436"/>
                    <a:pt x="89035" y="56436"/>
                  </a:cubicBezTo>
                  <a:close/>
                  <a:moveTo>
                    <a:pt x="92762" y="56436"/>
                  </a:moveTo>
                  <a:cubicBezTo>
                    <a:pt x="93059" y="56436"/>
                    <a:pt x="93333" y="56686"/>
                    <a:pt x="93333" y="57007"/>
                  </a:cubicBezTo>
                  <a:cubicBezTo>
                    <a:pt x="93333" y="57305"/>
                    <a:pt x="93071" y="57567"/>
                    <a:pt x="92762" y="57567"/>
                  </a:cubicBezTo>
                  <a:cubicBezTo>
                    <a:pt x="92452" y="57567"/>
                    <a:pt x="92202" y="57317"/>
                    <a:pt x="92202" y="57007"/>
                  </a:cubicBezTo>
                  <a:cubicBezTo>
                    <a:pt x="92202" y="56686"/>
                    <a:pt x="92452" y="56436"/>
                    <a:pt x="92762" y="56436"/>
                  </a:cubicBezTo>
                  <a:close/>
                  <a:moveTo>
                    <a:pt x="96488" y="56436"/>
                  </a:moveTo>
                  <a:cubicBezTo>
                    <a:pt x="96786" y="56436"/>
                    <a:pt x="97048" y="56686"/>
                    <a:pt x="97048" y="57007"/>
                  </a:cubicBezTo>
                  <a:cubicBezTo>
                    <a:pt x="97048" y="57305"/>
                    <a:pt x="96798" y="57567"/>
                    <a:pt x="96488" y="57567"/>
                  </a:cubicBezTo>
                  <a:cubicBezTo>
                    <a:pt x="96191" y="57567"/>
                    <a:pt x="95917" y="57317"/>
                    <a:pt x="95917" y="57007"/>
                  </a:cubicBezTo>
                  <a:cubicBezTo>
                    <a:pt x="95917" y="56686"/>
                    <a:pt x="96179" y="56436"/>
                    <a:pt x="96488" y="56436"/>
                  </a:cubicBezTo>
                  <a:close/>
                  <a:moveTo>
                    <a:pt x="100203" y="56436"/>
                  </a:moveTo>
                  <a:cubicBezTo>
                    <a:pt x="100501" y="56436"/>
                    <a:pt x="100775" y="56686"/>
                    <a:pt x="100775" y="57007"/>
                  </a:cubicBezTo>
                  <a:cubicBezTo>
                    <a:pt x="100775" y="57305"/>
                    <a:pt x="100513" y="57567"/>
                    <a:pt x="100203" y="57567"/>
                  </a:cubicBezTo>
                  <a:cubicBezTo>
                    <a:pt x="99905" y="57567"/>
                    <a:pt x="99644" y="57317"/>
                    <a:pt x="99644" y="57007"/>
                  </a:cubicBezTo>
                  <a:cubicBezTo>
                    <a:pt x="99655" y="56686"/>
                    <a:pt x="99894" y="56436"/>
                    <a:pt x="100203" y="56436"/>
                  </a:cubicBezTo>
                  <a:close/>
                  <a:moveTo>
                    <a:pt x="103942" y="56436"/>
                  </a:moveTo>
                  <a:cubicBezTo>
                    <a:pt x="104239" y="56436"/>
                    <a:pt x="104513" y="56686"/>
                    <a:pt x="104513" y="57007"/>
                  </a:cubicBezTo>
                  <a:cubicBezTo>
                    <a:pt x="104513" y="57305"/>
                    <a:pt x="104251" y="57567"/>
                    <a:pt x="103942" y="57567"/>
                  </a:cubicBezTo>
                  <a:cubicBezTo>
                    <a:pt x="103644" y="57567"/>
                    <a:pt x="103382" y="57317"/>
                    <a:pt x="103382" y="57007"/>
                  </a:cubicBezTo>
                  <a:cubicBezTo>
                    <a:pt x="103382" y="56686"/>
                    <a:pt x="103632" y="56436"/>
                    <a:pt x="103942" y="56436"/>
                  </a:cubicBezTo>
                  <a:close/>
                  <a:moveTo>
                    <a:pt x="107668" y="56436"/>
                  </a:moveTo>
                  <a:cubicBezTo>
                    <a:pt x="107966" y="56436"/>
                    <a:pt x="108228" y="56686"/>
                    <a:pt x="108228" y="57007"/>
                  </a:cubicBezTo>
                  <a:cubicBezTo>
                    <a:pt x="108228" y="57305"/>
                    <a:pt x="107978" y="57567"/>
                    <a:pt x="107668" y="57567"/>
                  </a:cubicBezTo>
                  <a:cubicBezTo>
                    <a:pt x="107371" y="57567"/>
                    <a:pt x="107097" y="57317"/>
                    <a:pt x="107097" y="57007"/>
                  </a:cubicBezTo>
                  <a:cubicBezTo>
                    <a:pt x="107109" y="56686"/>
                    <a:pt x="107347" y="56436"/>
                    <a:pt x="107668" y="56436"/>
                  </a:cubicBezTo>
                  <a:close/>
                  <a:moveTo>
                    <a:pt x="111395" y="56436"/>
                  </a:moveTo>
                  <a:cubicBezTo>
                    <a:pt x="111693" y="56436"/>
                    <a:pt x="111967" y="56686"/>
                    <a:pt x="111967" y="57007"/>
                  </a:cubicBezTo>
                  <a:cubicBezTo>
                    <a:pt x="111967" y="57305"/>
                    <a:pt x="111705" y="57567"/>
                    <a:pt x="111395" y="57567"/>
                  </a:cubicBezTo>
                  <a:cubicBezTo>
                    <a:pt x="111085" y="57567"/>
                    <a:pt x="110835" y="57317"/>
                    <a:pt x="110835" y="57007"/>
                  </a:cubicBezTo>
                  <a:cubicBezTo>
                    <a:pt x="110835" y="56686"/>
                    <a:pt x="111085" y="56436"/>
                    <a:pt x="111395" y="56436"/>
                  </a:cubicBezTo>
                  <a:close/>
                  <a:moveTo>
                    <a:pt x="115122" y="56436"/>
                  </a:moveTo>
                  <a:cubicBezTo>
                    <a:pt x="115419" y="56436"/>
                    <a:pt x="115681" y="56686"/>
                    <a:pt x="115681" y="57007"/>
                  </a:cubicBezTo>
                  <a:cubicBezTo>
                    <a:pt x="115681" y="57305"/>
                    <a:pt x="115431" y="57567"/>
                    <a:pt x="115122" y="57567"/>
                  </a:cubicBezTo>
                  <a:cubicBezTo>
                    <a:pt x="114812" y="57567"/>
                    <a:pt x="114550" y="57317"/>
                    <a:pt x="114550" y="57007"/>
                  </a:cubicBezTo>
                  <a:cubicBezTo>
                    <a:pt x="114574" y="56686"/>
                    <a:pt x="114812" y="56436"/>
                    <a:pt x="115122" y="56436"/>
                  </a:cubicBezTo>
                  <a:close/>
                  <a:moveTo>
                    <a:pt x="118860" y="56436"/>
                  </a:moveTo>
                  <a:cubicBezTo>
                    <a:pt x="119158" y="56436"/>
                    <a:pt x="119420" y="56686"/>
                    <a:pt x="119420" y="57007"/>
                  </a:cubicBezTo>
                  <a:cubicBezTo>
                    <a:pt x="119420" y="57305"/>
                    <a:pt x="119170" y="57567"/>
                    <a:pt x="118860" y="57567"/>
                  </a:cubicBezTo>
                  <a:cubicBezTo>
                    <a:pt x="118539" y="57567"/>
                    <a:pt x="118289" y="57317"/>
                    <a:pt x="118289" y="57007"/>
                  </a:cubicBezTo>
                  <a:cubicBezTo>
                    <a:pt x="118289" y="56686"/>
                    <a:pt x="118539" y="56436"/>
                    <a:pt x="118860" y="56436"/>
                  </a:cubicBezTo>
                  <a:close/>
                  <a:moveTo>
                    <a:pt x="122575" y="56436"/>
                  </a:moveTo>
                  <a:cubicBezTo>
                    <a:pt x="122873" y="56436"/>
                    <a:pt x="123146" y="56686"/>
                    <a:pt x="123146" y="57007"/>
                  </a:cubicBezTo>
                  <a:cubicBezTo>
                    <a:pt x="123146" y="57305"/>
                    <a:pt x="122885" y="57567"/>
                    <a:pt x="122575" y="57567"/>
                  </a:cubicBezTo>
                  <a:cubicBezTo>
                    <a:pt x="122265" y="57567"/>
                    <a:pt x="122015" y="57317"/>
                    <a:pt x="122015" y="57007"/>
                  </a:cubicBezTo>
                  <a:cubicBezTo>
                    <a:pt x="122027" y="56686"/>
                    <a:pt x="122277" y="56436"/>
                    <a:pt x="122575" y="56436"/>
                  </a:cubicBezTo>
                  <a:close/>
                  <a:moveTo>
                    <a:pt x="126314" y="56436"/>
                  </a:moveTo>
                  <a:cubicBezTo>
                    <a:pt x="126611" y="56436"/>
                    <a:pt x="126873" y="56686"/>
                    <a:pt x="126873" y="57007"/>
                  </a:cubicBezTo>
                  <a:cubicBezTo>
                    <a:pt x="126873" y="57305"/>
                    <a:pt x="126623" y="57567"/>
                    <a:pt x="126314" y="57567"/>
                  </a:cubicBezTo>
                  <a:cubicBezTo>
                    <a:pt x="126004" y="57567"/>
                    <a:pt x="125742" y="57317"/>
                    <a:pt x="125742" y="57007"/>
                  </a:cubicBezTo>
                  <a:cubicBezTo>
                    <a:pt x="125742" y="56686"/>
                    <a:pt x="126004" y="56436"/>
                    <a:pt x="126314" y="56436"/>
                  </a:cubicBezTo>
                  <a:close/>
                  <a:moveTo>
                    <a:pt x="130028" y="56436"/>
                  </a:moveTo>
                  <a:cubicBezTo>
                    <a:pt x="130326" y="56436"/>
                    <a:pt x="130600" y="56686"/>
                    <a:pt x="130600" y="57007"/>
                  </a:cubicBezTo>
                  <a:cubicBezTo>
                    <a:pt x="130600" y="57305"/>
                    <a:pt x="130350" y="57567"/>
                    <a:pt x="130028" y="57567"/>
                  </a:cubicBezTo>
                  <a:cubicBezTo>
                    <a:pt x="129731" y="57567"/>
                    <a:pt x="129469" y="57317"/>
                    <a:pt x="129469" y="57007"/>
                  </a:cubicBezTo>
                  <a:cubicBezTo>
                    <a:pt x="129469" y="56686"/>
                    <a:pt x="129719" y="56436"/>
                    <a:pt x="130028" y="56436"/>
                  </a:cubicBezTo>
                  <a:close/>
                  <a:moveTo>
                    <a:pt x="133767" y="56436"/>
                  </a:moveTo>
                  <a:cubicBezTo>
                    <a:pt x="134065" y="56436"/>
                    <a:pt x="134326" y="56686"/>
                    <a:pt x="134326" y="57007"/>
                  </a:cubicBezTo>
                  <a:cubicBezTo>
                    <a:pt x="134326" y="57305"/>
                    <a:pt x="134076" y="57567"/>
                    <a:pt x="133767" y="57567"/>
                  </a:cubicBezTo>
                  <a:cubicBezTo>
                    <a:pt x="133469" y="57567"/>
                    <a:pt x="133207" y="57317"/>
                    <a:pt x="133207" y="57007"/>
                  </a:cubicBezTo>
                  <a:cubicBezTo>
                    <a:pt x="133207" y="56686"/>
                    <a:pt x="133457" y="56436"/>
                    <a:pt x="133767" y="56436"/>
                  </a:cubicBezTo>
                  <a:close/>
                  <a:moveTo>
                    <a:pt x="137494" y="56436"/>
                  </a:moveTo>
                  <a:cubicBezTo>
                    <a:pt x="137791" y="56436"/>
                    <a:pt x="138053" y="56686"/>
                    <a:pt x="138053" y="57007"/>
                  </a:cubicBezTo>
                  <a:cubicBezTo>
                    <a:pt x="138053" y="57305"/>
                    <a:pt x="137803" y="57567"/>
                    <a:pt x="137494" y="57567"/>
                  </a:cubicBezTo>
                  <a:cubicBezTo>
                    <a:pt x="137196" y="57567"/>
                    <a:pt x="136922" y="57317"/>
                    <a:pt x="136922" y="57007"/>
                  </a:cubicBezTo>
                  <a:cubicBezTo>
                    <a:pt x="136934" y="56686"/>
                    <a:pt x="137172" y="56436"/>
                    <a:pt x="137494" y="56436"/>
                  </a:cubicBezTo>
                  <a:close/>
                  <a:moveTo>
                    <a:pt x="141220" y="56436"/>
                  </a:moveTo>
                  <a:cubicBezTo>
                    <a:pt x="141518" y="56436"/>
                    <a:pt x="141792" y="56686"/>
                    <a:pt x="141792" y="57007"/>
                  </a:cubicBezTo>
                  <a:cubicBezTo>
                    <a:pt x="141792" y="57305"/>
                    <a:pt x="141530" y="57567"/>
                    <a:pt x="141220" y="57567"/>
                  </a:cubicBezTo>
                  <a:cubicBezTo>
                    <a:pt x="140911" y="57567"/>
                    <a:pt x="140661" y="57317"/>
                    <a:pt x="140661" y="57007"/>
                  </a:cubicBezTo>
                  <a:cubicBezTo>
                    <a:pt x="140661" y="56686"/>
                    <a:pt x="140911" y="56436"/>
                    <a:pt x="141220" y="56436"/>
                  </a:cubicBezTo>
                  <a:close/>
                  <a:moveTo>
                    <a:pt x="144947" y="56436"/>
                  </a:moveTo>
                  <a:cubicBezTo>
                    <a:pt x="145244" y="56436"/>
                    <a:pt x="145506" y="56686"/>
                    <a:pt x="145506" y="57007"/>
                  </a:cubicBezTo>
                  <a:cubicBezTo>
                    <a:pt x="145506" y="57305"/>
                    <a:pt x="145256" y="57567"/>
                    <a:pt x="144947" y="57567"/>
                  </a:cubicBezTo>
                  <a:cubicBezTo>
                    <a:pt x="144637" y="57567"/>
                    <a:pt x="144375" y="57317"/>
                    <a:pt x="144375" y="57007"/>
                  </a:cubicBezTo>
                  <a:cubicBezTo>
                    <a:pt x="144399" y="56686"/>
                    <a:pt x="144637" y="56436"/>
                    <a:pt x="144947" y="56436"/>
                  </a:cubicBezTo>
                  <a:close/>
                  <a:moveTo>
                    <a:pt x="148685" y="56436"/>
                  </a:moveTo>
                  <a:cubicBezTo>
                    <a:pt x="148983" y="56436"/>
                    <a:pt x="149245" y="56686"/>
                    <a:pt x="149245" y="57007"/>
                  </a:cubicBezTo>
                  <a:cubicBezTo>
                    <a:pt x="149245" y="57305"/>
                    <a:pt x="148995" y="57567"/>
                    <a:pt x="148685" y="57567"/>
                  </a:cubicBezTo>
                  <a:cubicBezTo>
                    <a:pt x="148364" y="57567"/>
                    <a:pt x="148114" y="57317"/>
                    <a:pt x="148114" y="57007"/>
                  </a:cubicBezTo>
                  <a:cubicBezTo>
                    <a:pt x="148114" y="56686"/>
                    <a:pt x="148364" y="56436"/>
                    <a:pt x="148685" y="56436"/>
                  </a:cubicBezTo>
                  <a:close/>
                  <a:moveTo>
                    <a:pt x="152400" y="56436"/>
                  </a:moveTo>
                  <a:cubicBezTo>
                    <a:pt x="152698" y="56436"/>
                    <a:pt x="152972" y="56686"/>
                    <a:pt x="152972" y="57007"/>
                  </a:cubicBezTo>
                  <a:cubicBezTo>
                    <a:pt x="152972" y="57305"/>
                    <a:pt x="152710" y="57567"/>
                    <a:pt x="152400" y="57567"/>
                  </a:cubicBezTo>
                  <a:cubicBezTo>
                    <a:pt x="152091" y="57567"/>
                    <a:pt x="151841" y="57317"/>
                    <a:pt x="151841" y="57007"/>
                  </a:cubicBezTo>
                  <a:cubicBezTo>
                    <a:pt x="151852" y="56686"/>
                    <a:pt x="152091" y="56436"/>
                    <a:pt x="152400" y="56436"/>
                  </a:cubicBezTo>
                  <a:close/>
                  <a:moveTo>
                    <a:pt x="1548" y="58293"/>
                  </a:moveTo>
                  <a:cubicBezTo>
                    <a:pt x="1846" y="58293"/>
                    <a:pt x="2119" y="58555"/>
                    <a:pt x="2119" y="58864"/>
                  </a:cubicBezTo>
                  <a:cubicBezTo>
                    <a:pt x="2119" y="59174"/>
                    <a:pt x="1858" y="59424"/>
                    <a:pt x="1548" y="59424"/>
                  </a:cubicBezTo>
                  <a:cubicBezTo>
                    <a:pt x="1238" y="59424"/>
                    <a:pt x="988" y="59174"/>
                    <a:pt x="988" y="58864"/>
                  </a:cubicBezTo>
                  <a:cubicBezTo>
                    <a:pt x="988" y="58555"/>
                    <a:pt x="1238" y="58293"/>
                    <a:pt x="1548" y="58293"/>
                  </a:cubicBezTo>
                  <a:close/>
                  <a:moveTo>
                    <a:pt x="5287" y="58293"/>
                  </a:moveTo>
                  <a:cubicBezTo>
                    <a:pt x="5596" y="58293"/>
                    <a:pt x="5846" y="58555"/>
                    <a:pt x="5846" y="58864"/>
                  </a:cubicBezTo>
                  <a:cubicBezTo>
                    <a:pt x="5846" y="59174"/>
                    <a:pt x="5596" y="59424"/>
                    <a:pt x="5287" y="59424"/>
                  </a:cubicBezTo>
                  <a:cubicBezTo>
                    <a:pt x="4977" y="59424"/>
                    <a:pt x="4715" y="59174"/>
                    <a:pt x="4715" y="58864"/>
                  </a:cubicBezTo>
                  <a:cubicBezTo>
                    <a:pt x="4715" y="58555"/>
                    <a:pt x="4977" y="58293"/>
                    <a:pt x="5287" y="58293"/>
                  </a:cubicBezTo>
                  <a:close/>
                  <a:moveTo>
                    <a:pt x="9001" y="58293"/>
                  </a:moveTo>
                  <a:cubicBezTo>
                    <a:pt x="9299" y="58293"/>
                    <a:pt x="9573" y="58555"/>
                    <a:pt x="9573" y="58864"/>
                  </a:cubicBezTo>
                  <a:cubicBezTo>
                    <a:pt x="9573" y="59174"/>
                    <a:pt x="9323" y="59424"/>
                    <a:pt x="9001" y="59424"/>
                  </a:cubicBezTo>
                  <a:cubicBezTo>
                    <a:pt x="8704" y="59424"/>
                    <a:pt x="8442" y="59174"/>
                    <a:pt x="8442" y="58864"/>
                  </a:cubicBezTo>
                  <a:cubicBezTo>
                    <a:pt x="8442" y="58555"/>
                    <a:pt x="8692" y="58293"/>
                    <a:pt x="9001" y="58293"/>
                  </a:cubicBezTo>
                  <a:close/>
                  <a:moveTo>
                    <a:pt x="12728" y="58293"/>
                  </a:moveTo>
                  <a:cubicBezTo>
                    <a:pt x="13037" y="58293"/>
                    <a:pt x="13288" y="58555"/>
                    <a:pt x="13288" y="58864"/>
                  </a:cubicBezTo>
                  <a:cubicBezTo>
                    <a:pt x="13288" y="59174"/>
                    <a:pt x="13037" y="59424"/>
                    <a:pt x="12728" y="59424"/>
                  </a:cubicBezTo>
                  <a:cubicBezTo>
                    <a:pt x="12418" y="59424"/>
                    <a:pt x="12156" y="59174"/>
                    <a:pt x="12156" y="58864"/>
                  </a:cubicBezTo>
                  <a:cubicBezTo>
                    <a:pt x="12156" y="58555"/>
                    <a:pt x="12418" y="58293"/>
                    <a:pt x="12728" y="58293"/>
                  </a:cubicBezTo>
                  <a:close/>
                  <a:moveTo>
                    <a:pt x="16466" y="58293"/>
                  </a:moveTo>
                  <a:cubicBezTo>
                    <a:pt x="16764" y="58293"/>
                    <a:pt x="17026" y="58555"/>
                    <a:pt x="17026" y="58864"/>
                  </a:cubicBezTo>
                  <a:cubicBezTo>
                    <a:pt x="17026" y="59174"/>
                    <a:pt x="16776" y="59424"/>
                    <a:pt x="16466" y="59424"/>
                  </a:cubicBezTo>
                  <a:cubicBezTo>
                    <a:pt x="16169" y="59424"/>
                    <a:pt x="15895" y="59174"/>
                    <a:pt x="15895" y="58864"/>
                  </a:cubicBezTo>
                  <a:cubicBezTo>
                    <a:pt x="15895" y="58555"/>
                    <a:pt x="16145" y="58293"/>
                    <a:pt x="16466" y="58293"/>
                  </a:cubicBezTo>
                  <a:close/>
                  <a:moveTo>
                    <a:pt x="20181" y="58293"/>
                  </a:moveTo>
                  <a:cubicBezTo>
                    <a:pt x="20491" y="58293"/>
                    <a:pt x="20753" y="58555"/>
                    <a:pt x="20753" y="58864"/>
                  </a:cubicBezTo>
                  <a:cubicBezTo>
                    <a:pt x="20753" y="59174"/>
                    <a:pt x="20491" y="59424"/>
                    <a:pt x="20181" y="59424"/>
                  </a:cubicBezTo>
                  <a:cubicBezTo>
                    <a:pt x="19872" y="59424"/>
                    <a:pt x="19622" y="59174"/>
                    <a:pt x="19622" y="58864"/>
                  </a:cubicBezTo>
                  <a:cubicBezTo>
                    <a:pt x="19622" y="58555"/>
                    <a:pt x="19872" y="58293"/>
                    <a:pt x="20181" y="58293"/>
                  </a:cubicBezTo>
                  <a:close/>
                  <a:moveTo>
                    <a:pt x="23920" y="58293"/>
                  </a:moveTo>
                  <a:cubicBezTo>
                    <a:pt x="24217" y="58293"/>
                    <a:pt x="24479" y="58555"/>
                    <a:pt x="24479" y="58864"/>
                  </a:cubicBezTo>
                  <a:cubicBezTo>
                    <a:pt x="24479" y="59174"/>
                    <a:pt x="24229" y="59424"/>
                    <a:pt x="23920" y="59424"/>
                  </a:cubicBezTo>
                  <a:cubicBezTo>
                    <a:pt x="23610" y="59424"/>
                    <a:pt x="23348" y="59174"/>
                    <a:pt x="23348" y="58864"/>
                  </a:cubicBezTo>
                  <a:cubicBezTo>
                    <a:pt x="23348" y="58555"/>
                    <a:pt x="23610" y="58293"/>
                    <a:pt x="23920" y="58293"/>
                  </a:cubicBezTo>
                  <a:close/>
                  <a:moveTo>
                    <a:pt x="27635" y="58293"/>
                  </a:moveTo>
                  <a:cubicBezTo>
                    <a:pt x="27956" y="58293"/>
                    <a:pt x="28206" y="58555"/>
                    <a:pt x="28206" y="58864"/>
                  </a:cubicBezTo>
                  <a:cubicBezTo>
                    <a:pt x="28206" y="59174"/>
                    <a:pt x="27956" y="59424"/>
                    <a:pt x="27635" y="59424"/>
                  </a:cubicBezTo>
                  <a:cubicBezTo>
                    <a:pt x="27325" y="59424"/>
                    <a:pt x="27075" y="59174"/>
                    <a:pt x="27075" y="58864"/>
                  </a:cubicBezTo>
                  <a:cubicBezTo>
                    <a:pt x="27075" y="58555"/>
                    <a:pt x="27325" y="58293"/>
                    <a:pt x="27635" y="58293"/>
                  </a:cubicBezTo>
                  <a:close/>
                  <a:moveTo>
                    <a:pt x="31373" y="58293"/>
                  </a:moveTo>
                  <a:cubicBezTo>
                    <a:pt x="31671" y="58293"/>
                    <a:pt x="31945" y="58555"/>
                    <a:pt x="31945" y="58864"/>
                  </a:cubicBezTo>
                  <a:cubicBezTo>
                    <a:pt x="31945" y="59174"/>
                    <a:pt x="31683" y="59424"/>
                    <a:pt x="31373" y="59424"/>
                  </a:cubicBezTo>
                  <a:cubicBezTo>
                    <a:pt x="31064" y="59424"/>
                    <a:pt x="30814" y="59174"/>
                    <a:pt x="30814" y="58864"/>
                  </a:cubicBezTo>
                  <a:cubicBezTo>
                    <a:pt x="30814" y="58555"/>
                    <a:pt x="31064" y="58293"/>
                    <a:pt x="31373" y="58293"/>
                  </a:cubicBezTo>
                  <a:close/>
                  <a:moveTo>
                    <a:pt x="35100" y="58293"/>
                  </a:moveTo>
                  <a:cubicBezTo>
                    <a:pt x="35409" y="58293"/>
                    <a:pt x="35659" y="58555"/>
                    <a:pt x="35659" y="58864"/>
                  </a:cubicBezTo>
                  <a:cubicBezTo>
                    <a:pt x="35659" y="59174"/>
                    <a:pt x="35409" y="59424"/>
                    <a:pt x="35100" y="59424"/>
                  </a:cubicBezTo>
                  <a:cubicBezTo>
                    <a:pt x="34778" y="59424"/>
                    <a:pt x="34528" y="59174"/>
                    <a:pt x="34528" y="58864"/>
                  </a:cubicBezTo>
                  <a:cubicBezTo>
                    <a:pt x="34528" y="58555"/>
                    <a:pt x="34778" y="58293"/>
                    <a:pt x="35100" y="58293"/>
                  </a:cubicBezTo>
                  <a:close/>
                  <a:moveTo>
                    <a:pt x="38815" y="58293"/>
                  </a:moveTo>
                  <a:cubicBezTo>
                    <a:pt x="39112" y="58293"/>
                    <a:pt x="39386" y="58555"/>
                    <a:pt x="39386" y="58864"/>
                  </a:cubicBezTo>
                  <a:cubicBezTo>
                    <a:pt x="39386" y="59174"/>
                    <a:pt x="39124" y="59424"/>
                    <a:pt x="38815" y="59424"/>
                  </a:cubicBezTo>
                  <a:cubicBezTo>
                    <a:pt x="38517" y="59424"/>
                    <a:pt x="38255" y="59174"/>
                    <a:pt x="38255" y="58864"/>
                  </a:cubicBezTo>
                  <a:cubicBezTo>
                    <a:pt x="38255" y="58555"/>
                    <a:pt x="38505" y="58293"/>
                    <a:pt x="38815" y="58293"/>
                  </a:cubicBezTo>
                  <a:close/>
                  <a:moveTo>
                    <a:pt x="42553" y="58293"/>
                  </a:moveTo>
                  <a:cubicBezTo>
                    <a:pt x="42863" y="58293"/>
                    <a:pt x="43113" y="58555"/>
                    <a:pt x="43113" y="58864"/>
                  </a:cubicBezTo>
                  <a:cubicBezTo>
                    <a:pt x="43113" y="59174"/>
                    <a:pt x="42863" y="59424"/>
                    <a:pt x="42553" y="59424"/>
                  </a:cubicBezTo>
                  <a:cubicBezTo>
                    <a:pt x="42232" y="59424"/>
                    <a:pt x="41982" y="59174"/>
                    <a:pt x="41982" y="58864"/>
                  </a:cubicBezTo>
                  <a:cubicBezTo>
                    <a:pt x="41982" y="58555"/>
                    <a:pt x="42244" y="58293"/>
                    <a:pt x="42553" y="58293"/>
                  </a:cubicBezTo>
                  <a:close/>
                  <a:moveTo>
                    <a:pt x="46268" y="58293"/>
                  </a:moveTo>
                  <a:cubicBezTo>
                    <a:pt x="46565" y="58293"/>
                    <a:pt x="46839" y="58555"/>
                    <a:pt x="46839" y="58864"/>
                  </a:cubicBezTo>
                  <a:cubicBezTo>
                    <a:pt x="46839" y="59174"/>
                    <a:pt x="46589" y="59424"/>
                    <a:pt x="46268" y="59424"/>
                  </a:cubicBezTo>
                  <a:cubicBezTo>
                    <a:pt x="45970" y="59424"/>
                    <a:pt x="45708" y="59174"/>
                    <a:pt x="45708" y="58864"/>
                  </a:cubicBezTo>
                  <a:cubicBezTo>
                    <a:pt x="45708" y="58555"/>
                    <a:pt x="45958" y="58293"/>
                    <a:pt x="46268" y="58293"/>
                  </a:cubicBezTo>
                  <a:close/>
                  <a:moveTo>
                    <a:pt x="50006" y="58293"/>
                  </a:moveTo>
                  <a:cubicBezTo>
                    <a:pt x="50316" y="58293"/>
                    <a:pt x="50578" y="58555"/>
                    <a:pt x="50578" y="58864"/>
                  </a:cubicBezTo>
                  <a:cubicBezTo>
                    <a:pt x="50578" y="59174"/>
                    <a:pt x="50316" y="59424"/>
                    <a:pt x="50006" y="59424"/>
                  </a:cubicBezTo>
                  <a:cubicBezTo>
                    <a:pt x="49697" y="59424"/>
                    <a:pt x="49447" y="59174"/>
                    <a:pt x="49447" y="58864"/>
                  </a:cubicBezTo>
                  <a:cubicBezTo>
                    <a:pt x="49447" y="58555"/>
                    <a:pt x="49697" y="58293"/>
                    <a:pt x="50006" y="58293"/>
                  </a:cubicBezTo>
                  <a:close/>
                  <a:moveTo>
                    <a:pt x="53733" y="58293"/>
                  </a:moveTo>
                  <a:cubicBezTo>
                    <a:pt x="54031" y="58293"/>
                    <a:pt x="54293" y="58555"/>
                    <a:pt x="54293" y="58864"/>
                  </a:cubicBezTo>
                  <a:cubicBezTo>
                    <a:pt x="54293" y="59174"/>
                    <a:pt x="54043" y="59424"/>
                    <a:pt x="53733" y="59424"/>
                  </a:cubicBezTo>
                  <a:cubicBezTo>
                    <a:pt x="53412" y="59424"/>
                    <a:pt x="53162" y="59174"/>
                    <a:pt x="53162" y="58864"/>
                  </a:cubicBezTo>
                  <a:cubicBezTo>
                    <a:pt x="53162" y="58555"/>
                    <a:pt x="53412" y="58293"/>
                    <a:pt x="53733" y="58293"/>
                  </a:cubicBezTo>
                  <a:close/>
                  <a:moveTo>
                    <a:pt x="57460" y="58293"/>
                  </a:moveTo>
                  <a:cubicBezTo>
                    <a:pt x="57781" y="58293"/>
                    <a:pt x="58031" y="58555"/>
                    <a:pt x="58031" y="58864"/>
                  </a:cubicBezTo>
                  <a:cubicBezTo>
                    <a:pt x="58031" y="59174"/>
                    <a:pt x="57781" y="59424"/>
                    <a:pt x="57460" y="59424"/>
                  </a:cubicBezTo>
                  <a:cubicBezTo>
                    <a:pt x="57150" y="59424"/>
                    <a:pt x="56900" y="59174"/>
                    <a:pt x="56900" y="58864"/>
                  </a:cubicBezTo>
                  <a:cubicBezTo>
                    <a:pt x="56900" y="58555"/>
                    <a:pt x="57150" y="58293"/>
                    <a:pt x="57460" y="58293"/>
                  </a:cubicBezTo>
                  <a:close/>
                  <a:moveTo>
                    <a:pt x="61186" y="58293"/>
                  </a:moveTo>
                  <a:cubicBezTo>
                    <a:pt x="61484" y="58293"/>
                    <a:pt x="61746" y="58555"/>
                    <a:pt x="61746" y="58864"/>
                  </a:cubicBezTo>
                  <a:cubicBezTo>
                    <a:pt x="61746" y="59174"/>
                    <a:pt x="61496" y="59424"/>
                    <a:pt x="61186" y="59424"/>
                  </a:cubicBezTo>
                  <a:cubicBezTo>
                    <a:pt x="60877" y="59424"/>
                    <a:pt x="60615" y="59174"/>
                    <a:pt x="60615" y="58864"/>
                  </a:cubicBezTo>
                  <a:cubicBezTo>
                    <a:pt x="60615" y="58555"/>
                    <a:pt x="60877" y="58293"/>
                    <a:pt x="61186" y="58293"/>
                  </a:cubicBezTo>
                  <a:close/>
                  <a:moveTo>
                    <a:pt x="64925" y="58293"/>
                  </a:moveTo>
                  <a:cubicBezTo>
                    <a:pt x="65234" y="58293"/>
                    <a:pt x="65485" y="58555"/>
                    <a:pt x="65485" y="58864"/>
                  </a:cubicBezTo>
                  <a:cubicBezTo>
                    <a:pt x="65485" y="59174"/>
                    <a:pt x="65234" y="59424"/>
                    <a:pt x="64925" y="59424"/>
                  </a:cubicBezTo>
                  <a:cubicBezTo>
                    <a:pt x="64603" y="59424"/>
                    <a:pt x="64353" y="59174"/>
                    <a:pt x="64353" y="58864"/>
                  </a:cubicBezTo>
                  <a:cubicBezTo>
                    <a:pt x="64353" y="58555"/>
                    <a:pt x="64603" y="58293"/>
                    <a:pt x="64925" y="58293"/>
                  </a:cubicBezTo>
                  <a:close/>
                  <a:moveTo>
                    <a:pt x="68640" y="58293"/>
                  </a:moveTo>
                  <a:cubicBezTo>
                    <a:pt x="68937" y="58293"/>
                    <a:pt x="69211" y="58555"/>
                    <a:pt x="69211" y="58864"/>
                  </a:cubicBezTo>
                  <a:cubicBezTo>
                    <a:pt x="69211" y="59174"/>
                    <a:pt x="68949" y="59424"/>
                    <a:pt x="68640" y="59424"/>
                  </a:cubicBezTo>
                  <a:cubicBezTo>
                    <a:pt x="68330" y="59424"/>
                    <a:pt x="68080" y="59174"/>
                    <a:pt x="68080" y="58864"/>
                  </a:cubicBezTo>
                  <a:cubicBezTo>
                    <a:pt x="68080" y="58555"/>
                    <a:pt x="68330" y="58293"/>
                    <a:pt x="68640" y="58293"/>
                  </a:cubicBezTo>
                  <a:close/>
                  <a:moveTo>
                    <a:pt x="72366" y="58293"/>
                  </a:moveTo>
                  <a:cubicBezTo>
                    <a:pt x="72676" y="58293"/>
                    <a:pt x="72926" y="58555"/>
                    <a:pt x="72926" y="58864"/>
                  </a:cubicBezTo>
                  <a:cubicBezTo>
                    <a:pt x="72926" y="59174"/>
                    <a:pt x="72676" y="59424"/>
                    <a:pt x="72366" y="59424"/>
                  </a:cubicBezTo>
                  <a:cubicBezTo>
                    <a:pt x="72045" y="59424"/>
                    <a:pt x="71795" y="59174"/>
                    <a:pt x="71795" y="58864"/>
                  </a:cubicBezTo>
                  <a:cubicBezTo>
                    <a:pt x="71795" y="58555"/>
                    <a:pt x="72069" y="58293"/>
                    <a:pt x="72366" y="58293"/>
                  </a:cubicBezTo>
                  <a:close/>
                  <a:moveTo>
                    <a:pt x="76093" y="58293"/>
                  </a:moveTo>
                  <a:cubicBezTo>
                    <a:pt x="76391" y="58293"/>
                    <a:pt x="76664" y="58555"/>
                    <a:pt x="76664" y="58864"/>
                  </a:cubicBezTo>
                  <a:cubicBezTo>
                    <a:pt x="76664" y="59174"/>
                    <a:pt x="76403" y="59424"/>
                    <a:pt x="76093" y="59424"/>
                  </a:cubicBezTo>
                  <a:cubicBezTo>
                    <a:pt x="75795" y="59424"/>
                    <a:pt x="75533" y="59174"/>
                    <a:pt x="75533" y="58864"/>
                  </a:cubicBezTo>
                  <a:cubicBezTo>
                    <a:pt x="75533" y="58555"/>
                    <a:pt x="75783" y="58293"/>
                    <a:pt x="76093" y="58293"/>
                  </a:cubicBezTo>
                  <a:close/>
                  <a:moveTo>
                    <a:pt x="79712" y="58293"/>
                  </a:moveTo>
                  <a:cubicBezTo>
                    <a:pt x="80010" y="58293"/>
                    <a:pt x="80284" y="58555"/>
                    <a:pt x="80284" y="58864"/>
                  </a:cubicBezTo>
                  <a:cubicBezTo>
                    <a:pt x="80284" y="59174"/>
                    <a:pt x="80022" y="59424"/>
                    <a:pt x="79712" y="59424"/>
                  </a:cubicBezTo>
                  <a:cubicBezTo>
                    <a:pt x="79403" y="59424"/>
                    <a:pt x="79153" y="59174"/>
                    <a:pt x="79153" y="58864"/>
                  </a:cubicBezTo>
                  <a:cubicBezTo>
                    <a:pt x="79153" y="58555"/>
                    <a:pt x="79403" y="58293"/>
                    <a:pt x="79712" y="58293"/>
                  </a:cubicBezTo>
                  <a:close/>
                  <a:moveTo>
                    <a:pt x="83451" y="58293"/>
                  </a:moveTo>
                  <a:cubicBezTo>
                    <a:pt x="83761" y="58293"/>
                    <a:pt x="84011" y="58555"/>
                    <a:pt x="84011" y="58864"/>
                  </a:cubicBezTo>
                  <a:cubicBezTo>
                    <a:pt x="84011" y="59174"/>
                    <a:pt x="83761" y="59424"/>
                    <a:pt x="83451" y="59424"/>
                  </a:cubicBezTo>
                  <a:cubicBezTo>
                    <a:pt x="83141" y="59424"/>
                    <a:pt x="82880" y="59174"/>
                    <a:pt x="82880" y="58864"/>
                  </a:cubicBezTo>
                  <a:cubicBezTo>
                    <a:pt x="82880" y="58555"/>
                    <a:pt x="83141" y="58293"/>
                    <a:pt x="83451" y="58293"/>
                  </a:cubicBezTo>
                  <a:close/>
                  <a:moveTo>
                    <a:pt x="87166" y="58293"/>
                  </a:moveTo>
                  <a:cubicBezTo>
                    <a:pt x="87463" y="58293"/>
                    <a:pt x="87737" y="58555"/>
                    <a:pt x="87737" y="58864"/>
                  </a:cubicBezTo>
                  <a:cubicBezTo>
                    <a:pt x="87737" y="59174"/>
                    <a:pt x="87475" y="59424"/>
                    <a:pt x="87166" y="59424"/>
                  </a:cubicBezTo>
                  <a:cubicBezTo>
                    <a:pt x="86856" y="59424"/>
                    <a:pt x="86606" y="59174"/>
                    <a:pt x="86606" y="58864"/>
                  </a:cubicBezTo>
                  <a:cubicBezTo>
                    <a:pt x="86606" y="58555"/>
                    <a:pt x="86856" y="58293"/>
                    <a:pt x="87166" y="58293"/>
                  </a:cubicBezTo>
                  <a:close/>
                  <a:moveTo>
                    <a:pt x="90904" y="58293"/>
                  </a:moveTo>
                  <a:cubicBezTo>
                    <a:pt x="91214" y="58293"/>
                    <a:pt x="91464" y="58555"/>
                    <a:pt x="91464" y="58864"/>
                  </a:cubicBezTo>
                  <a:cubicBezTo>
                    <a:pt x="91464" y="59174"/>
                    <a:pt x="91214" y="59424"/>
                    <a:pt x="90904" y="59424"/>
                  </a:cubicBezTo>
                  <a:cubicBezTo>
                    <a:pt x="90595" y="59424"/>
                    <a:pt x="90345" y="59174"/>
                    <a:pt x="90345" y="58864"/>
                  </a:cubicBezTo>
                  <a:cubicBezTo>
                    <a:pt x="90345" y="58555"/>
                    <a:pt x="90595" y="58293"/>
                    <a:pt x="90904" y="58293"/>
                  </a:cubicBezTo>
                  <a:close/>
                  <a:moveTo>
                    <a:pt x="94631" y="58293"/>
                  </a:moveTo>
                  <a:cubicBezTo>
                    <a:pt x="94929" y="58293"/>
                    <a:pt x="95191" y="58555"/>
                    <a:pt x="95191" y="58864"/>
                  </a:cubicBezTo>
                  <a:cubicBezTo>
                    <a:pt x="95191" y="59174"/>
                    <a:pt x="94941" y="59424"/>
                    <a:pt x="94631" y="59424"/>
                  </a:cubicBezTo>
                  <a:cubicBezTo>
                    <a:pt x="94310" y="59424"/>
                    <a:pt x="94060" y="59174"/>
                    <a:pt x="94060" y="58864"/>
                  </a:cubicBezTo>
                  <a:cubicBezTo>
                    <a:pt x="94060" y="58555"/>
                    <a:pt x="94310" y="58293"/>
                    <a:pt x="94631" y="58293"/>
                  </a:cubicBezTo>
                  <a:close/>
                  <a:moveTo>
                    <a:pt x="98346" y="58293"/>
                  </a:moveTo>
                  <a:cubicBezTo>
                    <a:pt x="98655" y="58293"/>
                    <a:pt x="98905" y="58555"/>
                    <a:pt x="98905" y="58864"/>
                  </a:cubicBezTo>
                  <a:cubicBezTo>
                    <a:pt x="98905" y="59174"/>
                    <a:pt x="98655" y="59424"/>
                    <a:pt x="98346" y="59424"/>
                  </a:cubicBezTo>
                  <a:cubicBezTo>
                    <a:pt x="98036" y="59424"/>
                    <a:pt x="97786" y="59174"/>
                    <a:pt x="97786" y="58864"/>
                  </a:cubicBezTo>
                  <a:cubicBezTo>
                    <a:pt x="97786" y="58555"/>
                    <a:pt x="98036" y="58293"/>
                    <a:pt x="98346" y="58293"/>
                  </a:cubicBezTo>
                  <a:close/>
                  <a:moveTo>
                    <a:pt x="102084" y="58293"/>
                  </a:moveTo>
                  <a:cubicBezTo>
                    <a:pt x="102382" y="58293"/>
                    <a:pt x="102644" y="58555"/>
                    <a:pt x="102644" y="58864"/>
                  </a:cubicBezTo>
                  <a:cubicBezTo>
                    <a:pt x="102644" y="59174"/>
                    <a:pt x="102394" y="59424"/>
                    <a:pt x="102084" y="59424"/>
                  </a:cubicBezTo>
                  <a:cubicBezTo>
                    <a:pt x="101787" y="59424"/>
                    <a:pt x="101513" y="59174"/>
                    <a:pt x="101513" y="58864"/>
                  </a:cubicBezTo>
                  <a:cubicBezTo>
                    <a:pt x="101513" y="58555"/>
                    <a:pt x="101775" y="58293"/>
                    <a:pt x="102084" y="58293"/>
                  </a:cubicBezTo>
                  <a:close/>
                  <a:moveTo>
                    <a:pt x="105799" y="58293"/>
                  </a:moveTo>
                  <a:cubicBezTo>
                    <a:pt x="106121" y="58293"/>
                    <a:pt x="106371" y="58555"/>
                    <a:pt x="106371" y="58864"/>
                  </a:cubicBezTo>
                  <a:cubicBezTo>
                    <a:pt x="106371" y="59174"/>
                    <a:pt x="106109" y="59424"/>
                    <a:pt x="105799" y="59424"/>
                  </a:cubicBezTo>
                  <a:cubicBezTo>
                    <a:pt x="105490" y="59424"/>
                    <a:pt x="105239" y="59174"/>
                    <a:pt x="105239" y="58864"/>
                  </a:cubicBezTo>
                  <a:cubicBezTo>
                    <a:pt x="105239" y="58555"/>
                    <a:pt x="105490" y="58293"/>
                    <a:pt x="105799" y="58293"/>
                  </a:cubicBezTo>
                  <a:close/>
                  <a:moveTo>
                    <a:pt x="109538" y="58293"/>
                  </a:moveTo>
                  <a:cubicBezTo>
                    <a:pt x="109835" y="58293"/>
                    <a:pt x="110109" y="58555"/>
                    <a:pt x="110109" y="58864"/>
                  </a:cubicBezTo>
                  <a:cubicBezTo>
                    <a:pt x="110109" y="59174"/>
                    <a:pt x="109847" y="59424"/>
                    <a:pt x="109538" y="59424"/>
                  </a:cubicBezTo>
                  <a:cubicBezTo>
                    <a:pt x="109228" y="59424"/>
                    <a:pt x="108978" y="59174"/>
                    <a:pt x="108978" y="58864"/>
                  </a:cubicBezTo>
                  <a:cubicBezTo>
                    <a:pt x="108978" y="58555"/>
                    <a:pt x="109228" y="58293"/>
                    <a:pt x="109538" y="58293"/>
                  </a:cubicBezTo>
                  <a:close/>
                  <a:moveTo>
                    <a:pt x="113264" y="58293"/>
                  </a:moveTo>
                  <a:cubicBezTo>
                    <a:pt x="113574" y="58293"/>
                    <a:pt x="113824" y="58555"/>
                    <a:pt x="113824" y="58864"/>
                  </a:cubicBezTo>
                  <a:cubicBezTo>
                    <a:pt x="113824" y="59174"/>
                    <a:pt x="113574" y="59424"/>
                    <a:pt x="113264" y="59424"/>
                  </a:cubicBezTo>
                  <a:cubicBezTo>
                    <a:pt x="112943" y="59424"/>
                    <a:pt x="112693" y="59174"/>
                    <a:pt x="112693" y="58864"/>
                  </a:cubicBezTo>
                  <a:cubicBezTo>
                    <a:pt x="112693" y="58555"/>
                    <a:pt x="112943" y="58293"/>
                    <a:pt x="113264" y="58293"/>
                  </a:cubicBezTo>
                  <a:close/>
                  <a:moveTo>
                    <a:pt x="116991" y="58293"/>
                  </a:moveTo>
                  <a:cubicBezTo>
                    <a:pt x="117289" y="58293"/>
                    <a:pt x="117562" y="58555"/>
                    <a:pt x="117562" y="58864"/>
                  </a:cubicBezTo>
                  <a:cubicBezTo>
                    <a:pt x="117562" y="59174"/>
                    <a:pt x="117312" y="59424"/>
                    <a:pt x="116991" y="59424"/>
                  </a:cubicBezTo>
                  <a:cubicBezTo>
                    <a:pt x="116681" y="59424"/>
                    <a:pt x="116431" y="59174"/>
                    <a:pt x="116431" y="58864"/>
                  </a:cubicBezTo>
                  <a:cubicBezTo>
                    <a:pt x="116431" y="58555"/>
                    <a:pt x="116681" y="58293"/>
                    <a:pt x="116991" y="58293"/>
                  </a:cubicBezTo>
                  <a:close/>
                  <a:moveTo>
                    <a:pt x="120718" y="58293"/>
                  </a:moveTo>
                  <a:cubicBezTo>
                    <a:pt x="121027" y="58293"/>
                    <a:pt x="121277" y="58555"/>
                    <a:pt x="121277" y="58864"/>
                  </a:cubicBezTo>
                  <a:cubicBezTo>
                    <a:pt x="121277" y="59174"/>
                    <a:pt x="121027" y="59424"/>
                    <a:pt x="120718" y="59424"/>
                  </a:cubicBezTo>
                  <a:cubicBezTo>
                    <a:pt x="120408" y="59424"/>
                    <a:pt x="120146" y="59174"/>
                    <a:pt x="120146" y="58864"/>
                  </a:cubicBezTo>
                  <a:cubicBezTo>
                    <a:pt x="120146" y="58555"/>
                    <a:pt x="120420" y="58293"/>
                    <a:pt x="120718" y="58293"/>
                  </a:cubicBezTo>
                  <a:close/>
                  <a:moveTo>
                    <a:pt x="124456" y="58293"/>
                  </a:moveTo>
                  <a:cubicBezTo>
                    <a:pt x="124754" y="58293"/>
                    <a:pt x="125016" y="58555"/>
                    <a:pt x="125016" y="58864"/>
                  </a:cubicBezTo>
                  <a:cubicBezTo>
                    <a:pt x="125016" y="59174"/>
                    <a:pt x="124766" y="59424"/>
                    <a:pt x="124456" y="59424"/>
                  </a:cubicBezTo>
                  <a:cubicBezTo>
                    <a:pt x="124135" y="59424"/>
                    <a:pt x="123885" y="59174"/>
                    <a:pt x="123885" y="58864"/>
                  </a:cubicBezTo>
                  <a:cubicBezTo>
                    <a:pt x="123885" y="58555"/>
                    <a:pt x="124135" y="58293"/>
                    <a:pt x="124456" y="58293"/>
                  </a:cubicBezTo>
                  <a:close/>
                  <a:moveTo>
                    <a:pt x="128171" y="58293"/>
                  </a:moveTo>
                  <a:cubicBezTo>
                    <a:pt x="128480" y="58293"/>
                    <a:pt x="128742" y="58555"/>
                    <a:pt x="128742" y="58864"/>
                  </a:cubicBezTo>
                  <a:cubicBezTo>
                    <a:pt x="128742" y="59174"/>
                    <a:pt x="128480" y="59424"/>
                    <a:pt x="128171" y="59424"/>
                  </a:cubicBezTo>
                  <a:cubicBezTo>
                    <a:pt x="127861" y="59424"/>
                    <a:pt x="127611" y="59174"/>
                    <a:pt x="127611" y="58864"/>
                  </a:cubicBezTo>
                  <a:cubicBezTo>
                    <a:pt x="127611" y="58555"/>
                    <a:pt x="127861" y="58293"/>
                    <a:pt x="128171" y="58293"/>
                  </a:cubicBezTo>
                  <a:close/>
                  <a:moveTo>
                    <a:pt x="131898" y="58293"/>
                  </a:moveTo>
                  <a:cubicBezTo>
                    <a:pt x="132195" y="58293"/>
                    <a:pt x="132457" y="58555"/>
                    <a:pt x="132457" y="58864"/>
                  </a:cubicBezTo>
                  <a:cubicBezTo>
                    <a:pt x="132457" y="59174"/>
                    <a:pt x="132207" y="59424"/>
                    <a:pt x="131898" y="59424"/>
                  </a:cubicBezTo>
                  <a:cubicBezTo>
                    <a:pt x="131600" y="59424"/>
                    <a:pt x="131326" y="59174"/>
                    <a:pt x="131326" y="58864"/>
                  </a:cubicBezTo>
                  <a:cubicBezTo>
                    <a:pt x="131326" y="58555"/>
                    <a:pt x="131576" y="58293"/>
                    <a:pt x="131898" y="58293"/>
                  </a:cubicBezTo>
                  <a:close/>
                  <a:moveTo>
                    <a:pt x="135624" y="58293"/>
                  </a:moveTo>
                  <a:cubicBezTo>
                    <a:pt x="135946" y="58293"/>
                    <a:pt x="136196" y="58555"/>
                    <a:pt x="136196" y="58864"/>
                  </a:cubicBezTo>
                  <a:cubicBezTo>
                    <a:pt x="136196" y="59174"/>
                    <a:pt x="135934" y="59424"/>
                    <a:pt x="135624" y="59424"/>
                  </a:cubicBezTo>
                  <a:cubicBezTo>
                    <a:pt x="135315" y="59424"/>
                    <a:pt x="135065" y="59174"/>
                    <a:pt x="135065" y="58864"/>
                  </a:cubicBezTo>
                  <a:cubicBezTo>
                    <a:pt x="135065" y="58555"/>
                    <a:pt x="135315" y="58293"/>
                    <a:pt x="135624" y="58293"/>
                  </a:cubicBezTo>
                  <a:close/>
                  <a:moveTo>
                    <a:pt x="139351" y="58293"/>
                  </a:moveTo>
                  <a:cubicBezTo>
                    <a:pt x="139649" y="58293"/>
                    <a:pt x="139910" y="58555"/>
                    <a:pt x="139910" y="58864"/>
                  </a:cubicBezTo>
                  <a:cubicBezTo>
                    <a:pt x="139910" y="59174"/>
                    <a:pt x="139660" y="59424"/>
                    <a:pt x="139351" y="59424"/>
                  </a:cubicBezTo>
                  <a:cubicBezTo>
                    <a:pt x="139053" y="59424"/>
                    <a:pt x="138779" y="59174"/>
                    <a:pt x="138779" y="58864"/>
                  </a:cubicBezTo>
                  <a:cubicBezTo>
                    <a:pt x="138779" y="58555"/>
                    <a:pt x="139041" y="58293"/>
                    <a:pt x="139351" y="58293"/>
                  </a:cubicBezTo>
                  <a:close/>
                  <a:moveTo>
                    <a:pt x="143089" y="58293"/>
                  </a:moveTo>
                  <a:cubicBezTo>
                    <a:pt x="143399" y="58293"/>
                    <a:pt x="143649" y="58555"/>
                    <a:pt x="143649" y="58864"/>
                  </a:cubicBezTo>
                  <a:cubicBezTo>
                    <a:pt x="143649" y="59174"/>
                    <a:pt x="143399" y="59424"/>
                    <a:pt x="143089" y="59424"/>
                  </a:cubicBezTo>
                  <a:cubicBezTo>
                    <a:pt x="142768" y="59424"/>
                    <a:pt x="142518" y="59174"/>
                    <a:pt x="142518" y="58864"/>
                  </a:cubicBezTo>
                  <a:cubicBezTo>
                    <a:pt x="142518" y="58555"/>
                    <a:pt x="142768" y="58293"/>
                    <a:pt x="143089" y="58293"/>
                  </a:cubicBezTo>
                  <a:close/>
                  <a:moveTo>
                    <a:pt x="146804" y="58293"/>
                  </a:moveTo>
                  <a:cubicBezTo>
                    <a:pt x="147102" y="58293"/>
                    <a:pt x="147376" y="58555"/>
                    <a:pt x="147376" y="58864"/>
                  </a:cubicBezTo>
                  <a:cubicBezTo>
                    <a:pt x="147376" y="59174"/>
                    <a:pt x="147114" y="59424"/>
                    <a:pt x="146804" y="59424"/>
                  </a:cubicBezTo>
                  <a:cubicBezTo>
                    <a:pt x="146495" y="59424"/>
                    <a:pt x="146245" y="59174"/>
                    <a:pt x="146245" y="58864"/>
                  </a:cubicBezTo>
                  <a:cubicBezTo>
                    <a:pt x="146245" y="58555"/>
                    <a:pt x="146495" y="58293"/>
                    <a:pt x="146804" y="58293"/>
                  </a:cubicBezTo>
                  <a:close/>
                  <a:moveTo>
                    <a:pt x="150543" y="58293"/>
                  </a:moveTo>
                  <a:cubicBezTo>
                    <a:pt x="150852" y="58293"/>
                    <a:pt x="151102" y="58555"/>
                    <a:pt x="151102" y="58864"/>
                  </a:cubicBezTo>
                  <a:cubicBezTo>
                    <a:pt x="151102" y="59174"/>
                    <a:pt x="150852" y="59424"/>
                    <a:pt x="150543" y="59424"/>
                  </a:cubicBezTo>
                  <a:cubicBezTo>
                    <a:pt x="150233" y="59424"/>
                    <a:pt x="149971" y="59174"/>
                    <a:pt x="149971" y="58864"/>
                  </a:cubicBezTo>
                  <a:cubicBezTo>
                    <a:pt x="149971" y="58555"/>
                    <a:pt x="150233" y="58293"/>
                    <a:pt x="150543" y="58293"/>
                  </a:cubicBezTo>
                  <a:close/>
                  <a:moveTo>
                    <a:pt x="154258" y="58293"/>
                  </a:moveTo>
                  <a:cubicBezTo>
                    <a:pt x="154555" y="58293"/>
                    <a:pt x="154829" y="58555"/>
                    <a:pt x="154829" y="58864"/>
                  </a:cubicBezTo>
                  <a:cubicBezTo>
                    <a:pt x="154829" y="59174"/>
                    <a:pt x="154567" y="59424"/>
                    <a:pt x="154258" y="59424"/>
                  </a:cubicBezTo>
                  <a:cubicBezTo>
                    <a:pt x="153948" y="59424"/>
                    <a:pt x="153698" y="59174"/>
                    <a:pt x="153698" y="58864"/>
                  </a:cubicBezTo>
                  <a:cubicBezTo>
                    <a:pt x="153698" y="58555"/>
                    <a:pt x="153948" y="58293"/>
                    <a:pt x="154258" y="58293"/>
                  </a:cubicBezTo>
                  <a:close/>
                  <a:moveTo>
                    <a:pt x="3405" y="60174"/>
                  </a:moveTo>
                  <a:cubicBezTo>
                    <a:pt x="3703" y="60174"/>
                    <a:pt x="3977" y="60424"/>
                    <a:pt x="3977" y="60734"/>
                  </a:cubicBezTo>
                  <a:cubicBezTo>
                    <a:pt x="3977" y="61031"/>
                    <a:pt x="3727" y="61305"/>
                    <a:pt x="3405" y="61305"/>
                  </a:cubicBezTo>
                  <a:cubicBezTo>
                    <a:pt x="3096" y="61305"/>
                    <a:pt x="2846" y="61043"/>
                    <a:pt x="2846" y="60734"/>
                  </a:cubicBezTo>
                  <a:cubicBezTo>
                    <a:pt x="2858" y="60412"/>
                    <a:pt x="3096" y="60174"/>
                    <a:pt x="3405" y="60174"/>
                  </a:cubicBezTo>
                  <a:close/>
                  <a:moveTo>
                    <a:pt x="7132" y="60174"/>
                  </a:moveTo>
                  <a:cubicBezTo>
                    <a:pt x="7430" y="60174"/>
                    <a:pt x="7692" y="60424"/>
                    <a:pt x="7692" y="60734"/>
                  </a:cubicBezTo>
                  <a:cubicBezTo>
                    <a:pt x="7692" y="61031"/>
                    <a:pt x="7442" y="61305"/>
                    <a:pt x="7132" y="61305"/>
                  </a:cubicBezTo>
                  <a:cubicBezTo>
                    <a:pt x="6834" y="61305"/>
                    <a:pt x="6560" y="61043"/>
                    <a:pt x="6560" y="60734"/>
                  </a:cubicBezTo>
                  <a:cubicBezTo>
                    <a:pt x="6584" y="60412"/>
                    <a:pt x="6822" y="60174"/>
                    <a:pt x="7132" y="60174"/>
                  </a:cubicBezTo>
                  <a:close/>
                  <a:moveTo>
                    <a:pt x="10871" y="60174"/>
                  </a:moveTo>
                  <a:cubicBezTo>
                    <a:pt x="11168" y="60174"/>
                    <a:pt x="11430" y="60424"/>
                    <a:pt x="11430" y="60734"/>
                  </a:cubicBezTo>
                  <a:cubicBezTo>
                    <a:pt x="11430" y="61031"/>
                    <a:pt x="11180" y="61305"/>
                    <a:pt x="10871" y="61305"/>
                  </a:cubicBezTo>
                  <a:cubicBezTo>
                    <a:pt x="10573" y="61305"/>
                    <a:pt x="10299" y="61043"/>
                    <a:pt x="10299" y="60734"/>
                  </a:cubicBezTo>
                  <a:cubicBezTo>
                    <a:pt x="10299" y="60412"/>
                    <a:pt x="10549" y="60174"/>
                    <a:pt x="10871" y="60174"/>
                  </a:cubicBezTo>
                  <a:close/>
                  <a:moveTo>
                    <a:pt x="14585" y="60174"/>
                  </a:moveTo>
                  <a:cubicBezTo>
                    <a:pt x="14883" y="60174"/>
                    <a:pt x="15157" y="60424"/>
                    <a:pt x="15157" y="60734"/>
                  </a:cubicBezTo>
                  <a:cubicBezTo>
                    <a:pt x="15157" y="61031"/>
                    <a:pt x="14895" y="61305"/>
                    <a:pt x="14585" y="61305"/>
                  </a:cubicBezTo>
                  <a:cubicBezTo>
                    <a:pt x="14288" y="61305"/>
                    <a:pt x="14014" y="61043"/>
                    <a:pt x="14014" y="60734"/>
                  </a:cubicBezTo>
                  <a:cubicBezTo>
                    <a:pt x="14038" y="60412"/>
                    <a:pt x="14276" y="60174"/>
                    <a:pt x="14585" y="60174"/>
                  </a:cubicBezTo>
                  <a:close/>
                  <a:moveTo>
                    <a:pt x="18324" y="60174"/>
                  </a:moveTo>
                  <a:cubicBezTo>
                    <a:pt x="18622" y="60174"/>
                    <a:pt x="18883" y="60424"/>
                    <a:pt x="18883" y="60734"/>
                  </a:cubicBezTo>
                  <a:cubicBezTo>
                    <a:pt x="18883" y="61031"/>
                    <a:pt x="18633" y="61305"/>
                    <a:pt x="18324" y="61305"/>
                  </a:cubicBezTo>
                  <a:cubicBezTo>
                    <a:pt x="18026" y="61305"/>
                    <a:pt x="17752" y="61043"/>
                    <a:pt x="17752" y="60734"/>
                  </a:cubicBezTo>
                  <a:cubicBezTo>
                    <a:pt x="17752" y="60412"/>
                    <a:pt x="18014" y="60174"/>
                    <a:pt x="18324" y="60174"/>
                  </a:cubicBezTo>
                  <a:close/>
                  <a:moveTo>
                    <a:pt x="22039" y="60174"/>
                  </a:moveTo>
                  <a:cubicBezTo>
                    <a:pt x="22336" y="60174"/>
                    <a:pt x="22610" y="60424"/>
                    <a:pt x="22610" y="60734"/>
                  </a:cubicBezTo>
                  <a:cubicBezTo>
                    <a:pt x="22610" y="61031"/>
                    <a:pt x="22360" y="61305"/>
                    <a:pt x="22039" y="61305"/>
                  </a:cubicBezTo>
                  <a:cubicBezTo>
                    <a:pt x="21729" y="61305"/>
                    <a:pt x="21479" y="61043"/>
                    <a:pt x="21479" y="60734"/>
                  </a:cubicBezTo>
                  <a:cubicBezTo>
                    <a:pt x="21491" y="60412"/>
                    <a:pt x="21729" y="60174"/>
                    <a:pt x="22039" y="60174"/>
                  </a:cubicBezTo>
                  <a:close/>
                  <a:moveTo>
                    <a:pt x="25777" y="60174"/>
                  </a:moveTo>
                  <a:cubicBezTo>
                    <a:pt x="26075" y="60174"/>
                    <a:pt x="26349" y="60424"/>
                    <a:pt x="26349" y="60734"/>
                  </a:cubicBezTo>
                  <a:cubicBezTo>
                    <a:pt x="26349" y="61031"/>
                    <a:pt x="26087" y="61305"/>
                    <a:pt x="25777" y="61305"/>
                  </a:cubicBezTo>
                  <a:cubicBezTo>
                    <a:pt x="25468" y="61305"/>
                    <a:pt x="25206" y="61043"/>
                    <a:pt x="25206" y="60734"/>
                  </a:cubicBezTo>
                  <a:cubicBezTo>
                    <a:pt x="25218" y="60412"/>
                    <a:pt x="25468" y="60174"/>
                    <a:pt x="25777" y="60174"/>
                  </a:cubicBezTo>
                  <a:close/>
                  <a:moveTo>
                    <a:pt x="29504" y="60174"/>
                  </a:moveTo>
                  <a:cubicBezTo>
                    <a:pt x="29801" y="60174"/>
                    <a:pt x="30063" y="60424"/>
                    <a:pt x="30063" y="60734"/>
                  </a:cubicBezTo>
                  <a:cubicBezTo>
                    <a:pt x="30063" y="61031"/>
                    <a:pt x="29813" y="61305"/>
                    <a:pt x="29504" y="61305"/>
                  </a:cubicBezTo>
                  <a:cubicBezTo>
                    <a:pt x="29182" y="61305"/>
                    <a:pt x="28932" y="61043"/>
                    <a:pt x="28932" y="60734"/>
                  </a:cubicBezTo>
                  <a:cubicBezTo>
                    <a:pt x="28944" y="60412"/>
                    <a:pt x="29182" y="60174"/>
                    <a:pt x="29504" y="60174"/>
                  </a:cubicBezTo>
                  <a:close/>
                  <a:moveTo>
                    <a:pt x="33230" y="60174"/>
                  </a:moveTo>
                  <a:cubicBezTo>
                    <a:pt x="33528" y="60174"/>
                    <a:pt x="33802" y="60424"/>
                    <a:pt x="33802" y="60734"/>
                  </a:cubicBezTo>
                  <a:cubicBezTo>
                    <a:pt x="33802" y="61031"/>
                    <a:pt x="33552" y="61305"/>
                    <a:pt x="33230" y="61305"/>
                  </a:cubicBezTo>
                  <a:cubicBezTo>
                    <a:pt x="32921" y="61305"/>
                    <a:pt x="32671" y="61043"/>
                    <a:pt x="32671" y="60734"/>
                  </a:cubicBezTo>
                  <a:cubicBezTo>
                    <a:pt x="32671" y="60412"/>
                    <a:pt x="32921" y="60174"/>
                    <a:pt x="33230" y="60174"/>
                  </a:cubicBezTo>
                  <a:close/>
                  <a:moveTo>
                    <a:pt x="36957" y="60174"/>
                  </a:moveTo>
                  <a:cubicBezTo>
                    <a:pt x="37255" y="60174"/>
                    <a:pt x="37517" y="60424"/>
                    <a:pt x="37517" y="60734"/>
                  </a:cubicBezTo>
                  <a:cubicBezTo>
                    <a:pt x="37517" y="61031"/>
                    <a:pt x="37267" y="61305"/>
                    <a:pt x="36957" y="61305"/>
                  </a:cubicBezTo>
                  <a:cubicBezTo>
                    <a:pt x="36648" y="61305"/>
                    <a:pt x="36386" y="61043"/>
                    <a:pt x="36386" y="60734"/>
                  </a:cubicBezTo>
                  <a:cubicBezTo>
                    <a:pt x="36409" y="60412"/>
                    <a:pt x="36648" y="60174"/>
                    <a:pt x="36957" y="60174"/>
                  </a:cubicBezTo>
                  <a:close/>
                  <a:moveTo>
                    <a:pt x="40672" y="60174"/>
                  </a:moveTo>
                  <a:cubicBezTo>
                    <a:pt x="40970" y="60174"/>
                    <a:pt x="41243" y="60424"/>
                    <a:pt x="41243" y="60734"/>
                  </a:cubicBezTo>
                  <a:cubicBezTo>
                    <a:pt x="41243" y="61031"/>
                    <a:pt x="40993" y="61305"/>
                    <a:pt x="40672" y="61305"/>
                  </a:cubicBezTo>
                  <a:cubicBezTo>
                    <a:pt x="40374" y="61305"/>
                    <a:pt x="40112" y="61043"/>
                    <a:pt x="40112" y="60734"/>
                  </a:cubicBezTo>
                  <a:cubicBezTo>
                    <a:pt x="40124" y="60412"/>
                    <a:pt x="40362" y="60174"/>
                    <a:pt x="40672" y="60174"/>
                  </a:cubicBezTo>
                  <a:close/>
                  <a:moveTo>
                    <a:pt x="44410" y="60174"/>
                  </a:moveTo>
                  <a:cubicBezTo>
                    <a:pt x="44708" y="60174"/>
                    <a:pt x="44982" y="60424"/>
                    <a:pt x="44982" y="60734"/>
                  </a:cubicBezTo>
                  <a:cubicBezTo>
                    <a:pt x="44982" y="61031"/>
                    <a:pt x="44720" y="61305"/>
                    <a:pt x="44410" y="61305"/>
                  </a:cubicBezTo>
                  <a:cubicBezTo>
                    <a:pt x="44113" y="61305"/>
                    <a:pt x="43851" y="61043"/>
                    <a:pt x="43851" y="60734"/>
                  </a:cubicBezTo>
                  <a:cubicBezTo>
                    <a:pt x="43851" y="60412"/>
                    <a:pt x="44101" y="60174"/>
                    <a:pt x="44410" y="60174"/>
                  </a:cubicBezTo>
                  <a:close/>
                  <a:moveTo>
                    <a:pt x="48137" y="60174"/>
                  </a:moveTo>
                  <a:cubicBezTo>
                    <a:pt x="48435" y="60174"/>
                    <a:pt x="48697" y="60424"/>
                    <a:pt x="48697" y="60734"/>
                  </a:cubicBezTo>
                  <a:cubicBezTo>
                    <a:pt x="48697" y="61031"/>
                    <a:pt x="48447" y="61305"/>
                    <a:pt x="48137" y="61305"/>
                  </a:cubicBezTo>
                  <a:cubicBezTo>
                    <a:pt x="47839" y="61305"/>
                    <a:pt x="47566" y="61043"/>
                    <a:pt x="47566" y="60734"/>
                  </a:cubicBezTo>
                  <a:cubicBezTo>
                    <a:pt x="47578" y="60412"/>
                    <a:pt x="47839" y="60174"/>
                    <a:pt x="48137" y="60174"/>
                  </a:cubicBezTo>
                  <a:close/>
                  <a:moveTo>
                    <a:pt x="51864" y="60174"/>
                  </a:moveTo>
                  <a:cubicBezTo>
                    <a:pt x="52161" y="60174"/>
                    <a:pt x="52435" y="60424"/>
                    <a:pt x="52435" y="60734"/>
                  </a:cubicBezTo>
                  <a:cubicBezTo>
                    <a:pt x="52435" y="61031"/>
                    <a:pt x="52185" y="61305"/>
                    <a:pt x="51864" y="61305"/>
                  </a:cubicBezTo>
                  <a:cubicBezTo>
                    <a:pt x="51566" y="61305"/>
                    <a:pt x="51304" y="61043"/>
                    <a:pt x="51304" y="60734"/>
                  </a:cubicBezTo>
                  <a:cubicBezTo>
                    <a:pt x="51304" y="60412"/>
                    <a:pt x="51554" y="60174"/>
                    <a:pt x="51864" y="60174"/>
                  </a:cubicBezTo>
                  <a:close/>
                  <a:moveTo>
                    <a:pt x="55602" y="60174"/>
                  </a:moveTo>
                  <a:cubicBezTo>
                    <a:pt x="55900" y="60174"/>
                    <a:pt x="56174" y="60424"/>
                    <a:pt x="56174" y="60734"/>
                  </a:cubicBezTo>
                  <a:cubicBezTo>
                    <a:pt x="56174" y="61031"/>
                    <a:pt x="55912" y="61305"/>
                    <a:pt x="55602" y="61305"/>
                  </a:cubicBezTo>
                  <a:cubicBezTo>
                    <a:pt x="55293" y="61305"/>
                    <a:pt x="55043" y="61043"/>
                    <a:pt x="55043" y="60734"/>
                  </a:cubicBezTo>
                  <a:cubicBezTo>
                    <a:pt x="55043" y="60412"/>
                    <a:pt x="55293" y="60174"/>
                    <a:pt x="55602" y="60174"/>
                  </a:cubicBezTo>
                  <a:close/>
                  <a:moveTo>
                    <a:pt x="59329" y="60174"/>
                  </a:moveTo>
                  <a:cubicBezTo>
                    <a:pt x="59627" y="60174"/>
                    <a:pt x="59889" y="60424"/>
                    <a:pt x="59889" y="60734"/>
                  </a:cubicBezTo>
                  <a:cubicBezTo>
                    <a:pt x="59889" y="61031"/>
                    <a:pt x="59639" y="61305"/>
                    <a:pt x="59329" y="61305"/>
                  </a:cubicBezTo>
                  <a:cubicBezTo>
                    <a:pt x="59008" y="61305"/>
                    <a:pt x="58757" y="61043"/>
                    <a:pt x="58757" y="60734"/>
                  </a:cubicBezTo>
                  <a:cubicBezTo>
                    <a:pt x="58757" y="60412"/>
                    <a:pt x="59008" y="60174"/>
                    <a:pt x="59329" y="60174"/>
                  </a:cubicBezTo>
                  <a:close/>
                  <a:moveTo>
                    <a:pt x="63056" y="60174"/>
                  </a:moveTo>
                  <a:cubicBezTo>
                    <a:pt x="63353" y="60174"/>
                    <a:pt x="63627" y="60424"/>
                    <a:pt x="63627" y="60734"/>
                  </a:cubicBezTo>
                  <a:cubicBezTo>
                    <a:pt x="63627" y="61031"/>
                    <a:pt x="63377" y="61305"/>
                    <a:pt x="63056" y="61305"/>
                  </a:cubicBezTo>
                  <a:cubicBezTo>
                    <a:pt x="62746" y="61305"/>
                    <a:pt x="62496" y="61043"/>
                    <a:pt x="62496" y="60734"/>
                  </a:cubicBezTo>
                  <a:cubicBezTo>
                    <a:pt x="62496" y="60412"/>
                    <a:pt x="62746" y="60174"/>
                    <a:pt x="63056" y="60174"/>
                  </a:cubicBezTo>
                  <a:close/>
                  <a:moveTo>
                    <a:pt x="66782" y="60174"/>
                  </a:moveTo>
                  <a:cubicBezTo>
                    <a:pt x="67080" y="60174"/>
                    <a:pt x="67342" y="60424"/>
                    <a:pt x="67342" y="60734"/>
                  </a:cubicBezTo>
                  <a:cubicBezTo>
                    <a:pt x="67342" y="61031"/>
                    <a:pt x="67092" y="61305"/>
                    <a:pt x="66782" y="61305"/>
                  </a:cubicBezTo>
                  <a:cubicBezTo>
                    <a:pt x="66473" y="61305"/>
                    <a:pt x="66211" y="61043"/>
                    <a:pt x="66211" y="60734"/>
                  </a:cubicBezTo>
                  <a:cubicBezTo>
                    <a:pt x="66235" y="60412"/>
                    <a:pt x="66473" y="60174"/>
                    <a:pt x="66782" y="60174"/>
                  </a:cubicBezTo>
                  <a:close/>
                  <a:moveTo>
                    <a:pt x="70509" y="60174"/>
                  </a:moveTo>
                  <a:cubicBezTo>
                    <a:pt x="70807" y="60174"/>
                    <a:pt x="71080" y="60424"/>
                    <a:pt x="71080" y="60734"/>
                  </a:cubicBezTo>
                  <a:cubicBezTo>
                    <a:pt x="71080" y="61031"/>
                    <a:pt x="70830" y="61305"/>
                    <a:pt x="70509" y="61305"/>
                  </a:cubicBezTo>
                  <a:cubicBezTo>
                    <a:pt x="70199" y="61305"/>
                    <a:pt x="69949" y="61043"/>
                    <a:pt x="69949" y="60734"/>
                  </a:cubicBezTo>
                  <a:cubicBezTo>
                    <a:pt x="69949" y="60412"/>
                    <a:pt x="70199" y="60174"/>
                    <a:pt x="70509" y="60174"/>
                  </a:cubicBezTo>
                  <a:close/>
                  <a:moveTo>
                    <a:pt x="74236" y="60174"/>
                  </a:moveTo>
                  <a:cubicBezTo>
                    <a:pt x="74533" y="60174"/>
                    <a:pt x="74795" y="60424"/>
                    <a:pt x="74795" y="60734"/>
                  </a:cubicBezTo>
                  <a:cubicBezTo>
                    <a:pt x="74795" y="61031"/>
                    <a:pt x="74545" y="61305"/>
                    <a:pt x="74236" y="61305"/>
                  </a:cubicBezTo>
                  <a:cubicBezTo>
                    <a:pt x="73938" y="61305"/>
                    <a:pt x="73676" y="61043"/>
                    <a:pt x="73676" y="60734"/>
                  </a:cubicBezTo>
                  <a:cubicBezTo>
                    <a:pt x="73676" y="60412"/>
                    <a:pt x="73926" y="60174"/>
                    <a:pt x="74236" y="60174"/>
                  </a:cubicBezTo>
                  <a:close/>
                  <a:moveTo>
                    <a:pt x="77855" y="60174"/>
                  </a:moveTo>
                  <a:cubicBezTo>
                    <a:pt x="78153" y="60174"/>
                    <a:pt x="78415" y="60424"/>
                    <a:pt x="78415" y="60734"/>
                  </a:cubicBezTo>
                  <a:cubicBezTo>
                    <a:pt x="78415" y="61031"/>
                    <a:pt x="78165" y="61305"/>
                    <a:pt x="77855" y="61305"/>
                  </a:cubicBezTo>
                  <a:cubicBezTo>
                    <a:pt x="77546" y="61305"/>
                    <a:pt x="77284" y="61043"/>
                    <a:pt x="77284" y="60734"/>
                  </a:cubicBezTo>
                  <a:cubicBezTo>
                    <a:pt x="77284" y="60412"/>
                    <a:pt x="77546" y="60174"/>
                    <a:pt x="77855" y="60174"/>
                  </a:cubicBezTo>
                  <a:close/>
                  <a:moveTo>
                    <a:pt x="81570" y="60174"/>
                  </a:moveTo>
                  <a:cubicBezTo>
                    <a:pt x="81868" y="60174"/>
                    <a:pt x="82141" y="60424"/>
                    <a:pt x="82141" y="60734"/>
                  </a:cubicBezTo>
                  <a:cubicBezTo>
                    <a:pt x="82141" y="61031"/>
                    <a:pt x="81879" y="61305"/>
                    <a:pt x="81570" y="61305"/>
                  </a:cubicBezTo>
                  <a:cubicBezTo>
                    <a:pt x="81260" y="61305"/>
                    <a:pt x="81010" y="61043"/>
                    <a:pt x="81010" y="60734"/>
                  </a:cubicBezTo>
                  <a:cubicBezTo>
                    <a:pt x="81022" y="60412"/>
                    <a:pt x="81260" y="60174"/>
                    <a:pt x="81570" y="60174"/>
                  </a:cubicBezTo>
                  <a:close/>
                  <a:moveTo>
                    <a:pt x="85308" y="60174"/>
                  </a:moveTo>
                  <a:cubicBezTo>
                    <a:pt x="85606" y="60174"/>
                    <a:pt x="85880" y="60424"/>
                    <a:pt x="85880" y="60734"/>
                  </a:cubicBezTo>
                  <a:cubicBezTo>
                    <a:pt x="85880" y="61031"/>
                    <a:pt x="85618" y="61305"/>
                    <a:pt x="85308" y="61305"/>
                  </a:cubicBezTo>
                  <a:cubicBezTo>
                    <a:pt x="84999" y="61305"/>
                    <a:pt x="84749" y="61043"/>
                    <a:pt x="84749" y="60734"/>
                  </a:cubicBezTo>
                  <a:cubicBezTo>
                    <a:pt x="84749" y="60412"/>
                    <a:pt x="84999" y="60174"/>
                    <a:pt x="85308" y="60174"/>
                  </a:cubicBezTo>
                  <a:close/>
                  <a:moveTo>
                    <a:pt x="89035" y="60174"/>
                  </a:moveTo>
                  <a:cubicBezTo>
                    <a:pt x="89333" y="60174"/>
                    <a:pt x="89595" y="60424"/>
                    <a:pt x="89595" y="60734"/>
                  </a:cubicBezTo>
                  <a:cubicBezTo>
                    <a:pt x="89595" y="61031"/>
                    <a:pt x="89345" y="61305"/>
                    <a:pt x="89035" y="61305"/>
                  </a:cubicBezTo>
                  <a:cubicBezTo>
                    <a:pt x="88714" y="61305"/>
                    <a:pt x="88464" y="61043"/>
                    <a:pt x="88464" y="60734"/>
                  </a:cubicBezTo>
                  <a:cubicBezTo>
                    <a:pt x="88475" y="60412"/>
                    <a:pt x="88714" y="60174"/>
                    <a:pt x="89035" y="60174"/>
                  </a:cubicBezTo>
                  <a:close/>
                  <a:moveTo>
                    <a:pt x="92762" y="60174"/>
                  </a:moveTo>
                  <a:cubicBezTo>
                    <a:pt x="93059" y="60174"/>
                    <a:pt x="93333" y="60424"/>
                    <a:pt x="93333" y="60734"/>
                  </a:cubicBezTo>
                  <a:cubicBezTo>
                    <a:pt x="93333" y="61031"/>
                    <a:pt x="93071" y="61305"/>
                    <a:pt x="92762" y="61305"/>
                  </a:cubicBezTo>
                  <a:cubicBezTo>
                    <a:pt x="92452" y="61305"/>
                    <a:pt x="92202" y="61043"/>
                    <a:pt x="92202" y="60734"/>
                  </a:cubicBezTo>
                  <a:cubicBezTo>
                    <a:pt x="92202" y="60412"/>
                    <a:pt x="92452" y="60174"/>
                    <a:pt x="92762" y="60174"/>
                  </a:cubicBezTo>
                  <a:close/>
                  <a:moveTo>
                    <a:pt x="96488" y="60174"/>
                  </a:moveTo>
                  <a:cubicBezTo>
                    <a:pt x="96786" y="60174"/>
                    <a:pt x="97048" y="60424"/>
                    <a:pt x="97048" y="60734"/>
                  </a:cubicBezTo>
                  <a:cubicBezTo>
                    <a:pt x="97048" y="61031"/>
                    <a:pt x="96798" y="61305"/>
                    <a:pt x="96488" y="61305"/>
                  </a:cubicBezTo>
                  <a:cubicBezTo>
                    <a:pt x="96191" y="61305"/>
                    <a:pt x="95917" y="61043"/>
                    <a:pt x="95917" y="60734"/>
                  </a:cubicBezTo>
                  <a:cubicBezTo>
                    <a:pt x="95917" y="60412"/>
                    <a:pt x="96179" y="60174"/>
                    <a:pt x="96488" y="60174"/>
                  </a:cubicBezTo>
                  <a:close/>
                  <a:moveTo>
                    <a:pt x="100203" y="60174"/>
                  </a:moveTo>
                  <a:cubicBezTo>
                    <a:pt x="100501" y="60174"/>
                    <a:pt x="100775" y="60424"/>
                    <a:pt x="100775" y="60734"/>
                  </a:cubicBezTo>
                  <a:cubicBezTo>
                    <a:pt x="100775" y="61031"/>
                    <a:pt x="100513" y="61305"/>
                    <a:pt x="100203" y="61305"/>
                  </a:cubicBezTo>
                  <a:cubicBezTo>
                    <a:pt x="99905" y="61305"/>
                    <a:pt x="99644" y="61043"/>
                    <a:pt x="99644" y="60734"/>
                  </a:cubicBezTo>
                  <a:cubicBezTo>
                    <a:pt x="99655" y="60412"/>
                    <a:pt x="99894" y="60174"/>
                    <a:pt x="100203" y="60174"/>
                  </a:cubicBezTo>
                  <a:close/>
                  <a:moveTo>
                    <a:pt x="103942" y="60174"/>
                  </a:moveTo>
                  <a:cubicBezTo>
                    <a:pt x="104239" y="60174"/>
                    <a:pt x="104513" y="60424"/>
                    <a:pt x="104513" y="60734"/>
                  </a:cubicBezTo>
                  <a:cubicBezTo>
                    <a:pt x="104513" y="61031"/>
                    <a:pt x="104251" y="61305"/>
                    <a:pt x="103942" y="61305"/>
                  </a:cubicBezTo>
                  <a:cubicBezTo>
                    <a:pt x="103644" y="61305"/>
                    <a:pt x="103382" y="61043"/>
                    <a:pt x="103382" y="60734"/>
                  </a:cubicBezTo>
                  <a:cubicBezTo>
                    <a:pt x="103382" y="60412"/>
                    <a:pt x="103632" y="60174"/>
                    <a:pt x="103942" y="60174"/>
                  </a:cubicBezTo>
                  <a:close/>
                  <a:moveTo>
                    <a:pt x="107668" y="60174"/>
                  </a:moveTo>
                  <a:cubicBezTo>
                    <a:pt x="107966" y="60174"/>
                    <a:pt x="108228" y="60424"/>
                    <a:pt x="108228" y="60734"/>
                  </a:cubicBezTo>
                  <a:cubicBezTo>
                    <a:pt x="108228" y="61031"/>
                    <a:pt x="107978" y="61305"/>
                    <a:pt x="107668" y="61305"/>
                  </a:cubicBezTo>
                  <a:cubicBezTo>
                    <a:pt x="107371" y="61305"/>
                    <a:pt x="107097" y="61043"/>
                    <a:pt x="107097" y="60734"/>
                  </a:cubicBezTo>
                  <a:cubicBezTo>
                    <a:pt x="107109" y="60412"/>
                    <a:pt x="107347" y="60174"/>
                    <a:pt x="107668" y="60174"/>
                  </a:cubicBezTo>
                  <a:close/>
                  <a:moveTo>
                    <a:pt x="111395" y="60174"/>
                  </a:moveTo>
                  <a:cubicBezTo>
                    <a:pt x="111693" y="60174"/>
                    <a:pt x="111967" y="60424"/>
                    <a:pt x="111967" y="60734"/>
                  </a:cubicBezTo>
                  <a:cubicBezTo>
                    <a:pt x="111967" y="61031"/>
                    <a:pt x="111705" y="61305"/>
                    <a:pt x="111395" y="61305"/>
                  </a:cubicBezTo>
                  <a:cubicBezTo>
                    <a:pt x="111085" y="61305"/>
                    <a:pt x="110835" y="61043"/>
                    <a:pt x="110835" y="60734"/>
                  </a:cubicBezTo>
                  <a:cubicBezTo>
                    <a:pt x="110835" y="60412"/>
                    <a:pt x="111085" y="60174"/>
                    <a:pt x="111395" y="60174"/>
                  </a:cubicBezTo>
                  <a:close/>
                  <a:moveTo>
                    <a:pt x="115122" y="60174"/>
                  </a:moveTo>
                  <a:cubicBezTo>
                    <a:pt x="115419" y="60174"/>
                    <a:pt x="115681" y="60424"/>
                    <a:pt x="115681" y="60734"/>
                  </a:cubicBezTo>
                  <a:cubicBezTo>
                    <a:pt x="115681" y="61031"/>
                    <a:pt x="115431" y="61305"/>
                    <a:pt x="115122" y="61305"/>
                  </a:cubicBezTo>
                  <a:cubicBezTo>
                    <a:pt x="114812" y="61305"/>
                    <a:pt x="114550" y="61043"/>
                    <a:pt x="114550" y="60734"/>
                  </a:cubicBezTo>
                  <a:cubicBezTo>
                    <a:pt x="114574" y="60412"/>
                    <a:pt x="114812" y="60174"/>
                    <a:pt x="115122" y="60174"/>
                  </a:cubicBezTo>
                  <a:close/>
                  <a:moveTo>
                    <a:pt x="118860" y="60174"/>
                  </a:moveTo>
                  <a:cubicBezTo>
                    <a:pt x="119158" y="60174"/>
                    <a:pt x="119420" y="60424"/>
                    <a:pt x="119420" y="60734"/>
                  </a:cubicBezTo>
                  <a:cubicBezTo>
                    <a:pt x="119420" y="61031"/>
                    <a:pt x="119170" y="61305"/>
                    <a:pt x="118860" y="61305"/>
                  </a:cubicBezTo>
                  <a:cubicBezTo>
                    <a:pt x="118539" y="61305"/>
                    <a:pt x="118289" y="61043"/>
                    <a:pt x="118289" y="60734"/>
                  </a:cubicBezTo>
                  <a:cubicBezTo>
                    <a:pt x="118289" y="60412"/>
                    <a:pt x="118539" y="60174"/>
                    <a:pt x="118860" y="60174"/>
                  </a:cubicBezTo>
                  <a:close/>
                  <a:moveTo>
                    <a:pt x="122575" y="60174"/>
                  </a:moveTo>
                  <a:cubicBezTo>
                    <a:pt x="122873" y="60174"/>
                    <a:pt x="123146" y="60424"/>
                    <a:pt x="123146" y="60734"/>
                  </a:cubicBezTo>
                  <a:cubicBezTo>
                    <a:pt x="123146" y="61031"/>
                    <a:pt x="122885" y="61305"/>
                    <a:pt x="122575" y="61305"/>
                  </a:cubicBezTo>
                  <a:cubicBezTo>
                    <a:pt x="122265" y="61305"/>
                    <a:pt x="122015" y="61043"/>
                    <a:pt x="122015" y="60734"/>
                  </a:cubicBezTo>
                  <a:cubicBezTo>
                    <a:pt x="122027" y="60412"/>
                    <a:pt x="122277" y="60174"/>
                    <a:pt x="122575" y="60174"/>
                  </a:cubicBezTo>
                  <a:close/>
                  <a:moveTo>
                    <a:pt x="126314" y="60174"/>
                  </a:moveTo>
                  <a:cubicBezTo>
                    <a:pt x="126611" y="60174"/>
                    <a:pt x="126873" y="60424"/>
                    <a:pt x="126873" y="60734"/>
                  </a:cubicBezTo>
                  <a:cubicBezTo>
                    <a:pt x="126873" y="61031"/>
                    <a:pt x="126623" y="61305"/>
                    <a:pt x="126314" y="61305"/>
                  </a:cubicBezTo>
                  <a:cubicBezTo>
                    <a:pt x="126004" y="61305"/>
                    <a:pt x="125742" y="61043"/>
                    <a:pt x="125742" y="60734"/>
                  </a:cubicBezTo>
                  <a:cubicBezTo>
                    <a:pt x="125742" y="60412"/>
                    <a:pt x="126004" y="60174"/>
                    <a:pt x="126314" y="60174"/>
                  </a:cubicBezTo>
                  <a:close/>
                  <a:moveTo>
                    <a:pt x="130028" y="60174"/>
                  </a:moveTo>
                  <a:cubicBezTo>
                    <a:pt x="130326" y="60174"/>
                    <a:pt x="130600" y="60424"/>
                    <a:pt x="130600" y="60734"/>
                  </a:cubicBezTo>
                  <a:cubicBezTo>
                    <a:pt x="130600" y="61031"/>
                    <a:pt x="130350" y="61305"/>
                    <a:pt x="130028" y="61305"/>
                  </a:cubicBezTo>
                  <a:cubicBezTo>
                    <a:pt x="129731" y="61305"/>
                    <a:pt x="129469" y="61043"/>
                    <a:pt x="129469" y="60734"/>
                  </a:cubicBezTo>
                  <a:cubicBezTo>
                    <a:pt x="129469" y="60412"/>
                    <a:pt x="129719" y="60174"/>
                    <a:pt x="130028" y="60174"/>
                  </a:cubicBezTo>
                  <a:close/>
                  <a:moveTo>
                    <a:pt x="133767" y="60174"/>
                  </a:moveTo>
                  <a:cubicBezTo>
                    <a:pt x="134065" y="60174"/>
                    <a:pt x="134326" y="60424"/>
                    <a:pt x="134326" y="60734"/>
                  </a:cubicBezTo>
                  <a:cubicBezTo>
                    <a:pt x="134326" y="61031"/>
                    <a:pt x="134076" y="61305"/>
                    <a:pt x="133767" y="61305"/>
                  </a:cubicBezTo>
                  <a:cubicBezTo>
                    <a:pt x="133469" y="61305"/>
                    <a:pt x="133207" y="61043"/>
                    <a:pt x="133207" y="60734"/>
                  </a:cubicBezTo>
                  <a:cubicBezTo>
                    <a:pt x="133207" y="60412"/>
                    <a:pt x="133457" y="60174"/>
                    <a:pt x="133767" y="60174"/>
                  </a:cubicBezTo>
                  <a:close/>
                  <a:moveTo>
                    <a:pt x="137494" y="60174"/>
                  </a:moveTo>
                  <a:cubicBezTo>
                    <a:pt x="137791" y="60174"/>
                    <a:pt x="138053" y="60424"/>
                    <a:pt x="138053" y="60734"/>
                  </a:cubicBezTo>
                  <a:cubicBezTo>
                    <a:pt x="138053" y="61031"/>
                    <a:pt x="137803" y="61305"/>
                    <a:pt x="137494" y="61305"/>
                  </a:cubicBezTo>
                  <a:cubicBezTo>
                    <a:pt x="137196" y="61305"/>
                    <a:pt x="136922" y="61043"/>
                    <a:pt x="136922" y="60734"/>
                  </a:cubicBezTo>
                  <a:cubicBezTo>
                    <a:pt x="136934" y="60412"/>
                    <a:pt x="137172" y="60174"/>
                    <a:pt x="137494" y="60174"/>
                  </a:cubicBezTo>
                  <a:close/>
                  <a:moveTo>
                    <a:pt x="141220" y="60174"/>
                  </a:moveTo>
                  <a:cubicBezTo>
                    <a:pt x="141518" y="60174"/>
                    <a:pt x="141792" y="60424"/>
                    <a:pt x="141792" y="60734"/>
                  </a:cubicBezTo>
                  <a:cubicBezTo>
                    <a:pt x="141792" y="61031"/>
                    <a:pt x="141530" y="61305"/>
                    <a:pt x="141220" y="61305"/>
                  </a:cubicBezTo>
                  <a:cubicBezTo>
                    <a:pt x="140911" y="61305"/>
                    <a:pt x="140661" y="61043"/>
                    <a:pt x="140661" y="60734"/>
                  </a:cubicBezTo>
                  <a:cubicBezTo>
                    <a:pt x="140661" y="60412"/>
                    <a:pt x="140911" y="60174"/>
                    <a:pt x="141220" y="60174"/>
                  </a:cubicBezTo>
                  <a:close/>
                  <a:moveTo>
                    <a:pt x="144947" y="60174"/>
                  </a:moveTo>
                  <a:cubicBezTo>
                    <a:pt x="145244" y="60174"/>
                    <a:pt x="145506" y="60424"/>
                    <a:pt x="145506" y="60734"/>
                  </a:cubicBezTo>
                  <a:cubicBezTo>
                    <a:pt x="145506" y="61031"/>
                    <a:pt x="145256" y="61305"/>
                    <a:pt x="144947" y="61305"/>
                  </a:cubicBezTo>
                  <a:cubicBezTo>
                    <a:pt x="144637" y="61305"/>
                    <a:pt x="144375" y="61043"/>
                    <a:pt x="144375" y="60734"/>
                  </a:cubicBezTo>
                  <a:cubicBezTo>
                    <a:pt x="144399" y="60412"/>
                    <a:pt x="144637" y="60174"/>
                    <a:pt x="144947" y="60174"/>
                  </a:cubicBezTo>
                  <a:close/>
                  <a:moveTo>
                    <a:pt x="148685" y="60174"/>
                  </a:moveTo>
                  <a:cubicBezTo>
                    <a:pt x="148983" y="60174"/>
                    <a:pt x="149245" y="60424"/>
                    <a:pt x="149245" y="60734"/>
                  </a:cubicBezTo>
                  <a:cubicBezTo>
                    <a:pt x="149245" y="61031"/>
                    <a:pt x="148995" y="61305"/>
                    <a:pt x="148685" y="61305"/>
                  </a:cubicBezTo>
                  <a:cubicBezTo>
                    <a:pt x="148364" y="61305"/>
                    <a:pt x="148114" y="61043"/>
                    <a:pt x="148114" y="60734"/>
                  </a:cubicBezTo>
                  <a:cubicBezTo>
                    <a:pt x="148114" y="60412"/>
                    <a:pt x="148364" y="60174"/>
                    <a:pt x="148685" y="60174"/>
                  </a:cubicBezTo>
                  <a:close/>
                  <a:moveTo>
                    <a:pt x="152400" y="60174"/>
                  </a:moveTo>
                  <a:cubicBezTo>
                    <a:pt x="152698" y="60174"/>
                    <a:pt x="152972" y="60424"/>
                    <a:pt x="152972" y="60734"/>
                  </a:cubicBezTo>
                  <a:cubicBezTo>
                    <a:pt x="152972" y="61031"/>
                    <a:pt x="152710" y="61305"/>
                    <a:pt x="152400" y="61305"/>
                  </a:cubicBezTo>
                  <a:cubicBezTo>
                    <a:pt x="152091" y="61305"/>
                    <a:pt x="151841" y="61043"/>
                    <a:pt x="151841" y="60734"/>
                  </a:cubicBezTo>
                  <a:cubicBezTo>
                    <a:pt x="151852" y="60412"/>
                    <a:pt x="152091" y="60174"/>
                    <a:pt x="152400" y="60174"/>
                  </a:cubicBezTo>
                  <a:close/>
                  <a:moveTo>
                    <a:pt x="156139" y="60174"/>
                  </a:moveTo>
                  <a:cubicBezTo>
                    <a:pt x="156436" y="60174"/>
                    <a:pt x="156698" y="60424"/>
                    <a:pt x="156698" y="60734"/>
                  </a:cubicBezTo>
                  <a:cubicBezTo>
                    <a:pt x="156698" y="61031"/>
                    <a:pt x="156448" y="61305"/>
                    <a:pt x="156139" y="61305"/>
                  </a:cubicBezTo>
                  <a:cubicBezTo>
                    <a:pt x="155829" y="61305"/>
                    <a:pt x="155567" y="61043"/>
                    <a:pt x="155567" y="60734"/>
                  </a:cubicBezTo>
                  <a:cubicBezTo>
                    <a:pt x="155567" y="60412"/>
                    <a:pt x="155829" y="60174"/>
                    <a:pt x="156139" y="60174"/>
                  </a:cubicBezTo>
                  <a:close/>
                  <a:moveTo>
                    <a:pt x="1548" y="61841"/>
                  </a:moveTo>
                  <a:cubicBezTo>
                    <a:pt x="1846" y="61841"/>
                    <a:pt x="2119" y="62091"/>
                    <a:pt x="2119" y="62401"/>
                  </a:cubicBezTo>
                  <a:cubicBezTo>
                    <a:pt x="2119" y="62722"/>
                    <a:pt x="1858" y="62972"/>
                    <a:pt x="1548" y="62972"/>
                  </a:cubicBezTo>
                  <a:cubicBezTo>
                    <a:pt x="1238" y="62972"/>
                    <a:pt x="988" y="62722"/>
                    <a:pt x="988" y="62401"/>
                  </a:cubicBezTo>
                  <a:cubicBezTo>
                    <a:pt x="988" y="62091"/>
                    <a:pt x="1238" y="61841"/>
                    <a:pt x="1548" y="61841"/>
                  </a:cubicBezTo>
                  <a:close/>
                  <a:moveTo>
                    <a:pt x="5287" y="61841"/>
                  </a:moveTo>
                  <a:cubicBezTo>
                    <a:pt x="5596" y="61841"/>
                    <a:pt x="5846" y="62091"/>
                    <a:pt x="5846" y="62401"/>
                  </a:cubicBezTo>
                  <a:cubicBezTo>
                    <a:pt x="5846" y="62722"/>
                    <a:pt x="5596" y="62972"/>
                    <a:pt x="5287" y="62972"/>
                  </a:cubicBezTo>
                  <a:cubicBezTo>
                    <a:pt x="4977" y="62972"/>
                    <a:pt x="4715" y="62722"/>
                    <a:pt x="4715" y="62401"/>
                  </a:cubicBezTo>
                  <a:cubicBezTo>
                    <a:pt x="4715" y="62079"/>
                    <a:pt x="4977" y="61841"/>
                    <a:pt x="5287" y="61841"/>
                  </a:cubicBezTo>
                  <a:close/>
                  <a:moveTo>
                    <a:pt x="9001" y="61841"/>
                  </a:moveTo>
                  <a:cubicBezTo>
                    <a:pt x="9299" y="61841"/>
                    <a:pt x="9573" y="62091"/>
                    <a:pt x="9573" y="62401"/>
                  </a:cubicBezTo>
                  <a:cubicBezTo>
                    <a:pt x="9573" y="62722"/>
                    <a:pt x="9323" y="62972"/>
                    <a:pt x="9001" y="62972"/>
                  </a:cubicBezTo>
                  <a:cubicBezTo>
                    <a:pt x="8704" y="62972"/>
                    <a:pt x="8442" y="62722"/>
                    <a:pt x="8442" y="62401"/>
                  </a:cubicBezTo>
                  <a:cubicBezTo>
                    <a:pt x="8442" y="62091"/>
                    <a:pt x="8692" y="61841"/>
                    <a:pt x="9001" y="61841"/>
                  </a:cubicBezTo>
                  <a:close/>
                  <a:moveTo>
                    <a:pt x="12728" y="61841"/>
                  </a:moveTo>
                  <a:cubicBezTo>
                    <a:pt x="13037" y="61841"/>
                    <a:pt x="13288" y="62091"/>
                    <a:pt x="13288" y="62401"/>
                  </a:cubicBezTo>
                  <a:cubicBezTo>
                    <a:pt x="13288" y="62722"/>
                    <a:pt x="13037" y="62972"/>
                    <a:pt x="12728" y="62972"/>
                  </a:cubicBezTo>
                  <a:cubicBezTo>
                    <a:pt x="12418" y="62972"/>
                    <a:pt x="12156" y="62722"/>
                    <a:pt x="12156" y="62401"/>
                  </a:cubicBezTo>
                  <a:cubicBezTo>
                    <a:pt x="12180" y="62079"/>
                    <a:pt x="12418" y="61841"/>
                    <a:pt x="12728" y="61841"/>
                  </a:cubicBezTo>
                  <a:close/>
                  <a:moveTo>
                    <a:pt x="16466" y="61841"/>
                  </a:moveTo>
                  <a:cubicBezTo>
                    <a:pt x="16764" y="61841"/>
                    <a:pt x="17026" y="62091"/>
                    <a:pt x="17026" y="62401"/>
                  </a:cubicBezTo>
                  <a:cubicBezTo>
                    <a:pt x="17026" y="62722"/>
                    <a:pt x="16776" y="62972"/>
                    <a:pt x="16466" y="62972"/>
                  </a:cubicBezTo>
                  <a:cubicBezTo>
                    <a:pt x="16169" y="62972"/>
                    <a:pt x="15895" y="62722"/>
                    <a:pt x="15895" y="62401"/>
                  </a:cubicBezTo>
                  <a:cubicBezTo>
                    <a:pt x="15895" y="62091"/>
                    <a:pt x="16145" y="61841"/>
                    <a:pt x="16466" y="61841"/>
                  </a:cubicBezTo>
                  <a:close/>
                  <a:moveTo>
                    <a:pt x="20181" y="61841"/>
                  </a:moveTo>
                  <a:cubicBezTo>
                    <a:pt x="20491" y="61841"/>
                    <a:pt x="20753" y="62091"/>
                    <a:pt x="20753" y="62401"/>
                  </a:cubicBezTo>
                  <a:cubicBezTo>
                    <a:pt x="20753" y="62722"/>
                    <a:pt x="20491" y="62972"/>
                    <a:pt x="20181" y="62972"/>
                  </a:cubicBezTo>
                  <a:cubicBezTo>
                    <a:pt x="19872" y="62972"/>
                    <a:pt x="19622" y="62722"/>
                    <a:pt x="19622" y="62401"/>
                  </a:cubicBezTo>
                  <a:cubicBezTo>
                    <a:pt x="19634" y="62079"/>
                    <a:pt x="19872" y="61841"/>
                    <a:pt x="20181" y="61841"/>
                  </a:cubicBezTo>
                  <a:close/>
                  <a:moveTo>
                    <a:pt x="23920" y="61841"/>
                  </a:moveTo>
                  <a:cubicBezTo>
                    <a:pt x="24217" y="61841"/>
                    <a:pt x="24479" y="62091"/>
                    <a:pt x="24479" y="62401"/>
                  </a:cubicBezTo>
                  <a:cubicBezTo>
                    <a:pt x="24479" y="62722"/>
                    <a:pt x="24229" y="62972"/>
                    <a:pt x="23920" y="62972"/>
                  </a:cubicBezTo>
                  <a:cubicBezTo>
                    <a:pt x="23610" y="62972"/>
                    <a:pt x="23348" y="62722"/>
                    <a:pt x="23348" y="62401"/>
                  </a:cubicBezTo>
                  <a:cubicBezTo>
                    <a:pt x="23348" y="62091"/>
                    <a:pt x="23610" y="61841"/>
                    <a:pt x="23920" y="61841"/>
                  </a:cubicBezTo>
                  <a:close/>
                  <a:moveTo>
                    <a:pt x="27635" y="61841"/>
                  </a:moveTo>
                  <a:cubicBezTo>
                    <a:pt x="27956" y="61841"/>
                    <a:pt x="28206" y="62091"/>
                    <a:pt x="28206" y="62401"/>
                  </a:cubicBezTo>
                  <a:cubicBezTo>
                    <a:pt x="28206" y="62722"/>
                    <a:pt x="27956" y="62972"/>
                    <a:pt x="27635" y="62972"/>
                  </a:cubicBezTo>
                  <a:cubicBezTo>
                    <a:pt x="27325" y="62972"/>
                    <a:pt x="27075" y="62722"/>
                    <a:pt x="27075" y="62401"/>
                  </a:cubicBezTo>
                  <a:cubicBezTo>
                    <a:pt x="27087" y="62079"/>
                    <a:pt x="27325" y="61841"/>
                    <a:pt x="27635" y="61841"/>
                  </a:cubicBezTo>
                  <a:close/>
                  <a:moveTo>
                    <a:pt x="31373" y="61841"/>
                  </a:moveTo>
                  <a:cubicBezTo>
                    <a:pt x="31671" y="61841"/>
                    <a:pt x="31945" y="62091"/>
                    <a:pt x="31945" y="62401"/>
                  </a:cubicBezTo>
                  <a:cubicBezTo>
                    <a:pt x="31945" y="62722"/>
                    <a:pt x="31683" y="62972"/>
                    <a:pt x="31373" y="62972"/>
                  </a:cubicBezTo>
                  <a:cubicBezTo>
                    <a:pt x="31064" y="62972"/>
                    <a:pt x="30814" y="62722"/>
                    <a:pt x="30814" y="62401"/>
                  </a:cubicBezTo>
                  <a:cubicBezTo>
                    <a:pt x="30814" y="62091"/>
                    <a:pt x="31064" y="61841"/>
                    <a:pt x="31373" y="61841"/>
                  </a:cubicBezTo>
                  <a:close/>
                  <a:moveTo>
                    <a:pt x="35100" y="61841"/>
                  </a:moveTo>
                  <a:cubicBezTo>
                    <a:pt x="35409" y="61841"/>
                    <a:pt x="35659" y="62091"/>
                    <a:pt x="35659" y="62401"/>
                  </a:cubicBezTo>
                  <a:cubicBezTo>
                    <a:pt x="35659" y="62722"/>
                    <a:pt x="35409" y="62972"/>
                    <a:pt x="35100" y="62972"/>
                  </a:cubicBezTo>
                  <a:cubicBezTo>
                    <a:pt x="34778" y="62972"/>
                    <a:pt x="34528" y="62722"/>
                    <a:pt x="34528" y="62401"/>
                  </a:cubicBezTo>
                  <a:cubicBezTo>
                    <a:pt x="34540" y="62079"/>
                    <a:pt x="34778" y="61841"/>
                    <a:pt x="35100" y="61841"/>
                  </a:cubicBezTo>
                  <a:close/>
                  <a:moveTo>
                    <a:pt x="38815" y="61841"/>
                  </a:moveTo>
                  <a:cubicBezTo>
                    <a:pt x="39112" y="61841"/>
                    <a:pt x="39386" y="62091"/>
                    <a:pt x="39386" y="62401"/>
                  </a:cubicBezTo>
                  <a:cubicBezTo>
                    <a:pt x="39386" y="62722"/>
                    <a:pt x="39124" y="62972"/>
                    <a:pt x="38815" y="62972"/>
                  </a:cubicBezTo>
                  <a:cubicBezTo>
                    <a:pt x="38517" y="62972"/>
                    <a:pt x="38255" y="62722"/>
                    <a:pt x="38255" y="62401"/>
                  </a:cubicBezTo>
                  <a:cubicBezTo>
                    <a:pt x="38267" y="62091"/>
                    <a:pt x="38505" y="61841"/>
                    <a:pt x="38815" y="61841"/>
                  </a:cubicBezTo>
                  <a:close/>
                  <a:moveTo>
                    <a:pt x="42553" y="61841"/>
                  </a:moveTo>
                  <a:cubicBezTo>
                    <a:pt x="42863" y="61841"/>
                    <a:pt x="43113" y="62091"/>
                    <a:pt x="43113" y="62401"/>
                  </a:cubicBezTo>
                  <a:cubicBezTo>
                    <a:pt x="43113" y="62722"/>
                    <a:pt x="42863" y="62972"/>
                    <a:pt x="42553" y="62972"/>
                  </a:cubicBezTo>
                  <a:cubicBezTo>
                    <a:pt x="42232" y="62972"/>
                    <a:pt x="41982" y="62722"/>
                    <a:pt x="41982" y="62401"/>
                  </a:cubicBezTo>
                  <a:cubicBezTo>
                    <a:pt x="41982" y="62079"/>
                    <a:pt x="42244" y="61841"/>
                    <a:pt x="42553" y="61841"/>
                  </a:cubicBezTo>
                  <a:close/>
                  <a:moveTo>
                    <a:pt x="46268" y="61841"/>
                  </a:moveTo>
                  <a:cubicBezTo>
                    <a:pt x="46565" y="61841"/>
                    <a:pt x="46839" y="62091"/>
                    <a:pt x="46839" y="62401"/>
                  </a:cubicBezTo>
                  <a:cubicBezTo>
                    <a:pt x="46839" y="62722"/>
                    <a:pt x="46589" y="62972"/>
                    <a:pt x="46268" y="62972"/>
                  </a:cubicBezTo>
                  <a:cubicBezTo>
                    <a:pt x="45970" y="62972"/>
                    <a:pt x="45708" y="62722"/>
                    <a:pt x="45708" y="62401"/>
                  </a:cubicBezTo>
                  <a:cubicBezTo>
                    <a:pt x="45720" y="62091"/>
                    <a:pt x="45958" y="61841"/>
                    <a:pt x="46268" y="61841"/>
                  </a:cubicBezTo>
                  <a:close/>
                  <a:moveTo>
                    <a:pt x="50006" y="61841"/>
                  </a:moveTo>
                  <a:cubicBezTo>
                    <a:pt x="50316" y="61841"/>
                    <a:pt x="50578" y="62091"/>
                    <a:pt x="50578" y="62401"/>
                  </a:cubicBezTo>
                  <a:cubicBezTo>
                    <a:pt x="50578" y="62722"/>
                    <a:pt x="50316" y="62972"/>
                    <a:pt x="50006" y="62972"/>
                  </a:cubicBezTo>
                  <a:cubicBezTo>
                    <a:pt x="49697" y="62972"/>
                    <a:pt x="49447" y="62722"/>
                    <a:pt x="49447" y="62401"/>
                  </a:cubicBezTo>
                  <a:cubicBezTo>
                    <a:pt x="49447" y="62079"/>
                    <a:pt x="49697" y="61841"/>
                    <a:pt x="50006" y="61841"/>
                  </a:cubicBezTo>
                  <a:close/>
                  <a:moveTo>
                    <a:pt x="53733" y="61841"/>
                  </a:moveTo>
                  <a:cubicBezTo>
                    <a:pt x="54031" y="61841"/>
                    <a:pt x="54293" y="62091"/>
                    <a:pt x="54293" y="62401"/>
                  </a:cubicBezTo>
                  <a:cubicBezTo>
                    <a:pt x="54293" y="62722"/>
                    <a:pt x="54043" y="62972"/>
                    <a:pt x="53733" y="62972"/>
                  </a:cubicBezTo>
                  <a:cubicBezTo>
                    <a:pt x="53412" y="62972"/>
                    <a:pt x="53162" y="62722"/>
                    <a:pt x="53162" y="62401"/>
                  </a:cubicBezTo>
                  <a:cubicBezTo>
                    <a:pt x="53173" y="62091"/>
                    <a:pt x="53412" y="61841"/>
                    <a:pt x="53733" y="61841"/>
                  </a:cubicBezTo>
                  <a:close/>
                  <a:moveTo>
                    <a:pt x="57460" y="61841"/>
                  </a:moveTo>
                  <a:cubicBezTo>
                    <a:pt x="57781" y="61841"/>
                    <a:pt x="58031" y="62091"/>
                    <a:pt x="58031" y="62401"/>
                  </a:cubicBezTo>
                  <a:cubicBezTo>
                    <a:pt x="58031" y="62722"/>
                    <a:pt x="57781" y="62972"/>
                    <a:pt x="57460" y="62972"/>
                  </a:cubicBezTo>
                  <a:cubicBezTo>
                    <a:pt x="57150" y="62972"/>
                    <a:pt x="56900" y="62722"/>
                    <a:pt x="56900" y="62401"/>
                  </a:cubicBezTo>
                  <a:cubicBezTo>
                    <a:pt x="56900" y="62079"/>
                    <a:pt x="57150" y="61841"/>
                    <a:pt x="57460" y="61841"/>
                  </a:cubicBezTo>
                  <a:close/>
                  <a:moveTo>
                    <a:pt x="61186" y="61841"/>
                  </a:moveTo>
                  <a:cubicBezTo>
                    <a:pt x="61484" y="61841"/>
                    <a:pt x="61746" y="62091"/>
                    <a:pt x="61746" y="62401"/>
                  </a:cubicBezTo>
                  <a:cubicBezTo>
                    <a:pt x="61746" y="62722"/>
                    <a:pt x="61496" y="62972"/>
                    <a:pt x="61186" y="62972"/>
                  </a:cubicBezTo>
                  <a:cubicBezTo>
                    <a:pt x="60877" y="62972"/>
                    <a:pt x="60615" y="62722"/>
                    <a:pt x="60615" y="62401"/>
                  </a:cubicBezTo>
                  <a:cubicBezTo>
                    <a:pt x="60639" y="62091"/>
                    <a:pt x="60877" y="61841"/>
                    <a:pt x="61186" y="61841"/>
                  </a:cubicBezTo>
                  <a:close/>
                  <a:moveTo>
                    <a:pt x="64925" y="61841"/>
                  </a:moveTo>
                  <a:cubicBezTo>
                    <a:pt x="65234" y="61841"/>
                    <a:pt x="65485" y="62091"/>
                    <a:pt x="65485" y="62401"/>
                  </a:cubicBezTo>
                  <a:cubicBezTo>
                    <a:pt x="65485" y="62722"/>
                    <a:pt x="65234" y="62972"/>
                    <a:pt x="64925" y="62972"/>
                  </a:cubicBezTo>
                  <a:cubicBezTo>
                    <a:pt x="64603" y="62972"/>
                    <a:pt x="64353" y="62722"/>
                    <a:pt x="64353" y="62401"/>
                  </a:cubicBezTo>
                  <a:cubicBezTo>
                    <a:pt x="64353" y="62079"/>
                    <a:pt x="64603" y="61841"/>
                    <a:pt x="64925" y="61841"/>
                  </a:cubicBezTo>
                  <a:close/>
                  <a:moveTo>
                    <a:pt x="68640" y="61841"/>
                  </a:moveTo>
                  <a:cubicBezTo>
                    <a:pt x="68937" y="61841"/>
                    <a:pt x="69211" y="62091"/>
                    <a:pt x="69211" y="62401"/>
                  </a:cubicBezTo>
                  <a:cubicBezTo>
                    <a:pt x="69211" y="62722"/>
                    <a:pt x="68949" y="62972"/>
                    <a:pt x="68640" y="62972"/>
                  </a:cubicBezTo>
                  <a:cubicBezTo>
                    <a:pt x="68330" y="62972"/>
                    <a:pt x="68080" y="62722"/>
                    <a:pt x="68080" y="62401"/>
                  </a:cubicBezTo>
                  <a:cubicBezTo>
                    <a:pt x="68092" y="62091"/>
                    <a:pt x="68330" y="61841"/>
                    <a:pt x="68640" y="61841"/>
                  </a:cubicBezTo>
                  <a:close/>
                  <a:moveTo>
                    <a:pt x="72366" y="61841"/>
                  </a:moveTo>
                  <a:cubicBezTo>
                    <a:pt x="72676" y="61841"/>
                    <a:pt x="72926" y="62091"/>
                    <a:pt x="72926" y="62401"/>
                  </a:cubicBezTo>
                  <a:cubicBezTo>
                    <a:pt x="72926" y="62722"/>
                    <a:pt x="72676" y="62972"/>
                    <a:pt x="72366" y="62972"/>
                  </a:cubicBezTo>
                  <a:cubicBezTo>
                    <a:pt x="72045" y="62972"/>
                    <a:pt x="71795" y="62722"/>
                    <a:pt x="71795" y="62401"/>
                  </a:cubicBezTo>
                  <a:cubicBezTo>
                    <a:pt x="71807" y="62079"/>
                    <a:pt x="72069" y="61841"/>
                    <a:pt x="72366" y="61841"/>
                  </a:cubicBezTo>
                  <a:close/>
                  <a:moveTo>
                    <a:pt x="76093" y="61841"/>
                  </a:moveTo>
                  <a:cubicBezTo>
                    <a:pt x="76391" y="61841"/>
                    <a:pt x="76664" y="62091"/>
                    <a:pt x="76664" y="62401"/>
                  </a:cubicBezTo>
                  <a:cubicBezTo>
                    <a:pt x="76664" y="62722"/>
                    <a:pt x="76403" y="62972"/>
                    <a:pt x="76093" y="62972"/>
                  </a:cubicBezTo>
                  <a:cubicBezTo>
                    <a:pt x="75795" y="62972"/>
                    <a:pt x="75533" y="62722"/>
                    <a:pt x="75533" y="62401"/>
                  </a:cubicBezTo>
                  <a:cubicBezTo>
                    <a:pt x="75533" y="62091"/>
                    <a:pt x="75783" y="61841"/>
                    <a:pt x="76093" y="61841"/>
                  </a:cubicBezTo>
                  <a:close/>
                  <a:moveTo>
                    <a:pt x="79712" y="61841"/>
                  </a:moveTo>
                  <a:cubicBezTo>
                    <a:pt x="80010" y="61841"/>
                    <a:pt x="80284" y="62091"/>
                    <a:pt x="80284" y="62401"/>
                  </a:cubicBezTo>
                  <a:cubicBezTo>
                    <a:pt x="80284" y="62722"/>
                    <a:pt x="80022" y="62972"/>
                    <a:pt x="79712" y="62972"/>
                  </a:cubicBezTo>
                  <a:cubicBezTo>
                    <a:pt x="79403" y="62972"/>
                    <a:pt x="79153" y="62722"/>
                    <a:pt x="79153" y="62401"/>
                  </a:cubicBezTo>
                  <a:cubicBezTo>
                    <a:pt x="79165" y="62091"/>
                    <a:pt x="79403" y="61841"/>
                    <a:pt x="79712" y="61841"/>
                  </a:cubicBezTo>
                  <a:close/>
                  <a:moveTo>
                    <a:pt x="83451" y="61841"/>
                  </a:moveTo>
                  <a:cubicBezTo>
                    <a:pt x="83761" y="61841"/>
                    <a:pt x="84011" y="62091"/>
                    <a:pt x="84011" y="62401"/>
                  </a:cubicBezTo>
                  <a:cubicBezTo>
                    <a:pt x="84011" y="62722"/>
                    <a:pt x="83761" y="62972"/>
                    <a:pt x="83451" y="62972"/>
                  </a:cubicBezTo>
                  <a:cubicBezTo>
                    <a:pt x="83141" y="62972"/>
                    <a:pt x="82880" y="62722"/>
                    <a:pt x="82880" y="62401"/>
                  </a:cubicBezTo>
                  <a:cubicBezTo>
                    <a:pt x="82880" y="62079"/>
                    <a:pt x="83141" y="61841"/>
                    <a:pt x="83451" y="61841"/>
                  </a:cubicBezTo>
                  <a:close/>
                  <a:moveTo>
                    <a:pt x="87166" y="61841"/>
                  </a:moveTo>
                  <a:cubicBezTo>
                    <a:pt x="87463" y="61841"/>
                    <a:pt x="87737" y="62091"/>
                    <a:pt x="87737" y="62401"/>
                  </a:cubicBezTo>
                  <a:cubicBezTo>
                    <a:pt x="87737" y="62722"/>
                    <a:pt x="87475" y="62972"/>
                    <a:pt x="87166" y="62972"/>
                  </a:cubicBezTo>
                  <a:cubicBezTo>
                    <a:pt x="86856" y="62972"/>
                    <a:pt x="86606" y="62722"/>
                    <a:pt x="86606" y="62401"/>
                  </a:cubicBezTo>
                  <a:cubicBezTo>
                    <a:pt x="86618" y="62091"/>
                    <a:pt x="86856" y="61841"/>
                    <a:pt x="87166" y="61841"/>
                  </a:cubicBezTo>
                  <a:close/>
                  <a:moveTo>
                    <a:pt x="90904" y="61841"/>
                  </a:moveTo>
                  <a:cubicBezTo>
                    <a:pt x="91214" y="61841"/>
                    <a:pt x="91464" y="62091"/>
                    <a:pt x="91464" y="62401"/>
                  </a:cubicBezTo>
                  <a:cubicBezTo>
                    <a:pt x="91464" y="62722"/>
                    <a:pt x="91214" y="62972"/>
                    <a:pt x="90904" y="62972"/>
                  </a:cubicBezTo>
                  <a:cubicBezTo>
                    <a:pt x="90595" y="62972"/>
                    <a:pt x="90345" y="62722"/>
                    <a:pt x="90345" y="62401"/>
                  </a:cubicBezTo>
                  <a:cubicBezTo>
                    <a:pt x="90345" y="62079"/>
                    <a:pt x="90595" y="61841"/>
                    <a:pt x="90904" y="61841"/>
                  </a:cubicBezTo>
                  <a:close/>
                  <a:moveTo>
                    <a:pt x="94631" y="61841"/>
                  </a:moveTo>
                  <a:cubicBezTo>
                    <a:pt x="94929" y="61841"/>
                    <a:pt x="95191" y="62091"/>
                    <a:pt x="95191" y="62401"/>
                  </a:cubicBezTo>
                  <a:cubicBezTo>
                    <a:pt x="95191" y="62722"/>
                    <a:pt x="94941" y="62972"/>
                    <a:pt x="94631" y="62972"/>
                  </a:cubicBezTo>
                  <a:cubicBezTo>
                    <a:pt x="94310" y="62972"/>
                    <a:pt x="94060" y="62722"/>
                    <a:pt x="94060" y="62401"/>
                  </a:cubicBezTo>
                  <a:cubicBezTo>
                    <a:pt x="94071" y="62091"/>
                    <a:pt x="94310" y="61841"/>
                    <a:pt x="94631" y="61841"/>
                  </a:cubicBezTo>
                  <a:close/>
                  <a:moveTo>
                    <a:pt x="98346" y="61841"/>
                  </a:moveTo>
                  <a:cubicBezTo>
                    <a:pt x="98655" y="61841"/>
                    <a:pt x="98905" y="62091"/>
                    <a:pt x="98905" y="62401"/>
                  </a:cubicBezTo>
                  <a:cubicBezTo>
                    <a:pt x="98905" y="62722"/>
                    <a:pt x="98655" y="62972"/>
                    <a:pt x="98346" y="62972"/>
                  </a:cubicBezTo>
                  <a:cubicBezTo>
                    <a:pt x="98036" y="62972"/>
                    <a:pt x="97786" y="62722"/>
                    <a:pt x="97786" y="62401"/>
                  </a:cubicBezTo>
                  <a:cubicBezTo>
                    <a:pt x="97798" y="62079"/>
                    <a:pt x="98036" y="61841"/>
                    <a:pt x="98346" y="61841"/>
                  </a:cubicBezTo>
                  <a:close/>
                  <a:moveTo>
                    <a:pt x="102084" y="61841"/>
                  </a:moveTo>
                  <a:cubicBezTo>
                    <a:pt x="102382" y="61841"/>
                    <a:pt x="102644" y="62091"/>
                    <a:pt x="102644" y="62401"/>
                  </a:cubicBezTo>
                  <a:cubicBezTo>
                    <a:pt x="102644" y="62722"/>
                    <a:pt x="102394" y="62972"/>
                    <a:pt x="102084" y="62972"/>
                  </a:cubicBezTo>
                  <a:cubicBezTo>
                    <a:pt x="101787" y="62972"/>
                    <a:pt x="101513" y="62722"/>
                    <a:pt x="101513" y="62401"/>
                  </a:cubicBezTo>
                  <a:cubicBezTo>
                    <a:pt x="101513" y="62091"/>
                    <a:pt x="101775" y="61841"/>
                    <a:pt x="102084" y="61841"/>
                  </a:cubicBezTo>
                  <a:close/>
                  <a:moveTo>
                    <a:pt x="105799" y="61841"/>
                  </a:moveTo>
                  <a:cubicBezTo>
                    <a:pt x="106121" y="61841"/>
                    <a:pt x="106371" y="62091"/>
                    <a:pt x="106371" y="62401"/>
                  </a:cubicBezTo>
                  <a:cubicBezTo>
                    <a:pt x="106371" y="62722"/>
                    <a:pt x="106109" y="62972"/>
                    <a:pt x="105799" y="62972"/>
                  </a:cubicBezTo>
                  <a:cubicBezTo>
                    <a:pt x="105490" y="62972"/>
                    <a:pt x="105239" y="62722"/>
                    <a:pt x="105239" y="62401"/>
                  </a:cubicBezTo>
                  <a:cubicBezTo>
                    <a:pt x="105251" y="62079"/>
                    <a:pt x="105490" y="61841"/>
                    <a:pt x="105799" y="61841"/>
                  </a:cubicBezTo>
                  <a:close/>
                  <a:moveTo>
                    <a:pt x="109538" y="61841"/>
                  </a:moveTo>
                  <a:cubicBezTo>
                    <a:pt x="109835" y="61841"/>
                    <a:pt x="110109" y="62091"/>
                    <a:pt x="110109" y="62401"/>
                  </a:cubicBezTo>
                  <a:cubicBezTo>
                    <a:pt x="110109" y="62722"/>
                    <a:pt x="109847" y="62972"/>
                    <a:pt x="109538" y="62972"/>
                  </a:cubicBezTo>
                  <a:cubicBezTo>
                    <a:pt x="109228" y="62972"/>
                    <a:pt x="108978" y="62722"/>
                    <a:pt x="108978" y="62401"/>
                  </a:cubicBezTo>
                  <a:cubicBezTo>
                    <a:pt x="108978" y="62091"/>
                    <a:pt x="109228" y="61841"/>
                    <a:pt x="109538" y="61841"/>
                  </a:cubicBezTo>
                  <a:close/>
                  <a:moveTo>
                    <a:pt x="113264" y="61841"/>
                  </a:moveTo>
                  <a:cubicBezTo>
                    <a:pt x="113574" y="61841"/>
                    <a:pt x="113824" y="62091"/>
                    <a:pt x="113824" y="62401"/>
                  </a:cubicBezTo>
                  <a:cubicBezTo>
                    <a:pt x="113824" y="62722"/>
                    <a:pt x="113574" y="62972"/>
                    <a:pt x="113264" y="62972"/>
                  </a:cubicBezTo>
                  <a:cubicBezTo>
                    <a:pt x="112943" y="62972"/>
                    <a:pt x="112693" y="62722"/>
                    <a:pt x="112693" y="62401"/>
                  </a:cubicBezTo>
                  <a:cubicBezTo>
                    <a:pt x="112705" y="62079"/>
                    <a:pt x="112943" y="61841"/>
                    <a:pt x="113264" y="61841"/>
                  </a:cubicBezTo>
                  <a:close/>
                  <a:moveTo>
                    <a:pt x="116991" y="61841"/>
                  </a:moveTo>
                  <a:cubicBezTo>
                    <a:pt x="117289" y="61841"/>
                    <a:pt x="117562" y="62091"/>
                    <a:pt x="117562" y="62401"/>
                  </a:cubicBezTo>
                  <a:cubicBezTo>
                    <a:pt x="117562" y="62722"/>
                    <a:pt x="117312" y="62972"/>
                    <a:pt x="116991" y="62972"/>
                  </a:cubicBezTo>
                  <a:cubicBezTo>
                    <a:pt x="116681" y="62972"/>
                    <a:pt x="116431" y="62722"/>
                    <a:pt x="116431" y="62401"/>
                  </a:cubicBezTo>
                  <a:cubicBezTo>
                    <a:pt x="116431" y="62091"/>
                    <a:pt x="116681" y="61841"/>
                    <a:pt x="116991" y="61841"/>
                  </a:cubicBezTo>
                  <a:close/>
                  <a:moveTo>
                    <a:pt x="120718" y="61841"/>
                  </a:moveTo>
                  <a:cubicBezTo>
                    <a:pt x="121027" y="61841"/>
                    <a:pt x="121277" y="62091"/>
                    <a:pt x="121277" y="62401"/>
                  </a:cubicBezTo>
                  <a:cubicBezTo>
                    <a:pt x="121277" y="62722"/>
                    <a:pt x="121027" y="62972"/>
                    <a:pt x="120718" y="62972"/>
                  </a:cubicBezTo>
                  <a:cubicBezTo>
                    <a:pt x="120408" y="62972"/>
                    <a:pt x="120146" y="62722"/>
                    <a:pt x="120146" y="62401"/>
                  </a:cubicBezTo>
                  <a:cubicBezTo>
                    <a:pt x="120170" y="62079"/>
                    <a:pt x="120420" y="61841"/>
                    <a:pt x="120718" y="61841"/>
                  </a:cubicBezTo>
                  <a:close/>
                  <a:moveTo>
                    <a:pt x="124456" y="61841"/>
                  </a:moveTo>
                  <a:cubicBezTo>
                    <a:pt x="124754" y="61841"/>
                    <a:pt x="125016" y="62091"/>
                    <a:pt x="125016" y="62401"/>
                  </a:cubicBezTo>
                  <a:cubicBezTo>
                    <a:pt x="125016" y="62722"/>
                    <a:pt x="124766" y="62972"/>
                    <a:pt x="124456" y="62972"/>
                  </a:cubicBezTo>
                  <a:cubicBezTo>
                    <a:pt x="124135" y="62972"/>
                    <a:pt x="123885" y="62722"/>
                    <a:pt x="123885" y="62401"/>
                  </a:cubicBezTo>
                  <a:cubicBezTo>
                    <a:pt x="123885" y="62091"/>
                    <a:pt x="124135" y="61841"/>
                    <a:pt x="124456" y="61841"/>
                  </a:cubicBezTo>
                  <a:close/>
                  <a:moveTo>
                    <a:pt x="128171" y="61841"/>
                  </a:moveTo>
                  <a:cubicBezTo>
                    <a:pt x="128480" y="61841"/>
                    <a:pt x="128742" y="62091"/>
                    <a:pt x="128742" y="62401"/>
                  </a:cubicBezTo>
                  <a:cubicBezTo>
                    <a:pt x="128742" y="62722"/>
                    <a:pt x="128480" y="62972"/>
                    <a:pt x="128171" y="62972"/>
                  </a:cubicBezTo>
                  <a:cubicBezTo>
                    <a:pt x="127861" y="62972"/>
                    <a:pt x="127611" y="62722"/>
                    <a:pt x="127611" y="62401"/>
                  </a:cubicBezTo>
                  <a:cubicBezTo>
                    <a:pt x="127611" y="62079"/>
                    <a:pt x="127861" y="61841"/>
                    <a:pt x="128171" y="61841"/>
                  </a:cubicBezTo>
                  <a:close/>
                  <a:moveTo>
                    <a:pt x="131898" y="61841"/>
                  </a:moveTo>
                  <a:cubicBezTo>
                    <a:pt x="132195" y="61841"/>
                    <a:pt x="132457" y="62091"/>
                    <a:pt x="132457" y="62401"/>
                  </a:cubicBezTo>
                  <a:cubicBezTo>
                    <a:pt x="132457" y="62722"/>
                    <a:pt x="132207" y="62972"/>
                    <a:pt x="131898" y="62972"/>
                  </a:cubicBezTo>
                  <a:cubicBezTo>
                    <a:pt x="131600" y="62972"/>
                    <a:pt x="131326" y="62722"/>
                    <a:pt x="131326" y="62401"/>
                  </a:cubicBezTo>
                  <a:cubicBezTo>
                    <a:pt x="131338" y="62091"/>
                    <a:pt x="131576" y="61841"/>
                    <a:pt x="131898" y="61841"/>
                  </a:cubicBezTo>
                  <a:close/>
                  <a:moveTo>
                    <a:pt x="135624" y="61841"/>
                  </a:moveTo>
                  <a:cubicBezTo>
                    <a:pt x="135946" y="61841"/>
                    <a:pt x="136196" y="62091"/>
                    <a:pt x="136196" y="62401"/>
                  </a:cubicBezTo>
                  <a:cubicBezTo>
                    <a:pt x="136196" y="62722"/>
                    <a:pt x="135934" y="62972"/>
                    <a:pt x="135624" y="62972"/>
                  </a:cubicBezTo>
                  <a:cubicBezTo>
                    <a:pt x="135315" y="62972"/>
                    <a:pt x="135065" y="62722"/>
                    <a:pt x="135065" y="62401"/>
                  </a:cubicBezTo>
                  <a:cubicBezTo>
                    <a:pt x="135065" y="62079"/>
                    <a:pt x="135315" y="61841"/>
                    <a:pt x="135624" y="61841"/>
                  </a:cubicBezTo>
                  <a:close/>
                  <a:moveTo>
                    <a:pt x="139351" y="61841"/>
                  </a:moveTo>
                  <a:cubicBezTo>
                    <a:pt x="139649" y="61841"/>
                    <a:pt x="139910" y="62091"/>
                    <a:pt x="139910" y="62401"/>
                  </a:cubicBezTo>
                  <a:cubicBezTo>
                    <a:pt x="139910" y="62722"/>
                    <a:pt x="139660" y="62972"/>
                    <a:pt x="139351" y="62972"/>
                  </a:cubicBezTo>
                  <a:cubicBezTo>
                    <a:pt x="139053" y="62972"/>
                    <a:pt x="138779" y="62722"/>
                    <a:pt x="138779" y="62401"/>
                  </a:cubicBezTo>
                  <a:cubicBezTo>
                    <a:pt x="138803" y="62091"/>
                    <a:pt x="139041" y="61841"/>
                    <a:pt x="139351" y="61841"/>
                  </a:cubicBezTo>
                  <a:close/>
                  <a:moveTo>
                    <a:pt x="143089" y="61841"/>
                  </a:moveTo>
                  <a:cubicBezTo>
                    <a:pt x="143399" y="61841"/>
                    <a:pt x="143649" y="62091"/>
                    <a:pt x="143649" y="62401"/>
                  </a:cubicBezTo>
                  <a:cubicBezTo>
                    <a:pt x="143649" y="62722"/>
                    <a:pt x="143399" y="62972"/>
                    <a:pt x="143089" y="62972"/>
                  </a:cubicBezTo>
                  <a:cubicBezTo>
                    <a:pt x="142768" y="62972"/>
                    <a:pt x="142518" y="62722"/>
                    <a:pt x="142518" y="62401"/>
                  </a:cubicBezTo>
                  <a:cubicBezTo>
                    <a:pt x="142518" y="62079"/>
                    <a:pt x="142768" y="61841"/>
                    <a:pt x="143089" y="61841"/>
                  </a:cubicBezTo>
                  <a:close/>
                  <a:moveTo>
                    <a:pt x="146804" y="61841"/>
                  </a:moveTo>
                  <a:cubicBezTo>
                    <a:pt x="147102" y="61841"/>
                    <a:pt x="147376" y="62091"/>
                    <a:pt x="147376" y="62401"/>
                  </a:cubicBezTo>
                  <a:cubicBezTo>
                    <a:pt x="147376" y="62722"/>
                    <a:pt x="147114" y="62972"/>
                    <a:pt x="146804" y="62972"/>
                  </a:cubicBezTo>
                  <a:cubicBezTo>
                    <a:pt x="146495" y="62972"/>
                    <a:pt x="146245" y="62722"/>
                    <a:pt x="146245" y="62401"/>
                  </a:cubicBezTo>
                  <a:cubicBezTo>
                    <a:pt x="146257" y="62091"/>
                    <a:pt x="146495" y="61841"/>
                    <a:pt x="146804" y="61841"/>
                  </a:cubicBezTo>
                  <a:close/>
                  <a:moveTo>
                    <a:pt x="150543" y="61841"/>
                  </a:moveTo>
                  <a:cubicBezTo>
                    <a:pt x="150852" y="61841"/>
                    <a:pt x="151102" y="62091"/>
                    <a:pt x="151102" y="62401"/>
                  </a:cubicBezTo>
                  <a:cubicBezTo>
                    <a:pt x="151102" y="62722"/>
                    <a:pt x="150852" y="62972"/>
                    <a:pt x="150543" y="62972"/>
                  </a:cubicBezTo>
                  <a:cubicBezTo>
                    <a:pt x="150233" y="62972"/>
                    <a:pt x="149971" y="62722"/>
                    <a:pt x="149971" y="62401"/>
                  </a:cubicBezTo>
                  <a:cubicBezTo>
                    <a:pt x="149971" y="62079"/>
                    <a:pt x="150233" y="61841"/>
                    <a:pt x="150543" y="61841"/>
                  </a:cubicBezTo>
                  <a:close/>
                  <a:moveTo>
                    <a:pt x="154258" y="61841"/>
                  </a:moveTo>
                  <a:cubicBezTo>
                    <a:pt x="154555" y="61841"/>
                    <a:pt x="154829" y="62091"/>
                    <a:pt x="154829" y="62401"/>
                  </a:cubicBezTo>
                  <a:cubicBezTo>
                    <a:pt x="154829" y="62722"/>
                    <a:pt x="154567" y="62972"/>
                    <a:pt x="154258" y="62972"/>
                  </a:cubicBezTo>
                  <a:cubicBezTo>
                    <a:pt x="153948" y="62972"/>
                    <a:pt x="153698" y="62722"/>
                    <a:pt x="153698" y="62401"/>
                  </a:cubicBezTo>
                  <a:cubicBezTo>
                    <a:pt x="153710" y="62091"/>
                    <a:pt x="153948" y="61841"/>
                    <a:pt x="154258" y="61841"/>
                  </a:cubicBezTo>
                  <a:close/>
                  <a:moveTo>
                    <a:pt x="3405" y="63698"/>
                  </a:moveTo>
                  <a:cubicBezTo>
                    <a:pt x="3703" y="63698"/>
                    <a:pt x="3977" y="63948"/>
                    <a:pt x="3977" y="64270"/>
                  </a:cubicBezTo>
                  <a:cubicBezTo>
                    <a:pt x="3977" y="64568"/>
                    <a:pt x="3727" y="64829"/>
                    <a:pt x="3405" y="64829"/>
                  </a:cubicBezTo>
                  <a:cubicBezTo>
                    <a:pt x="3096" y="64829"/>
                    <a:pt x="2846" y="64579"/>
                    <a:pt x="2846" y="64270"/>
                  </a:cubicBezTo>
                  <a:cubicBezTo>
                    <a:pt x="2858" y="63937"/>
                    <a:pt x="3096" y="63698"/>
                    <a:pt x="3405" y="63698"/>
                  </a:cubicBezTo>
                  <a:close/>
                  <a:moveTo>
                    <a:pt x="7132" y="63698"/>
                  </a:moveTo>
                  <a:cubicBezTo>
                    <a:pt x="7430" y="63698"/>
                    <a:pt x="7692" y="63948"/>
                    <a:pt x="7692" y="64270"/>
                  </a:cubicBezTo>
                  <a:cubicBezTo>
                    <a:pt x="7692" y="64568"/>
                    <a:pt x="7442" y="64829"/>
                    <a:pt x="7132" y="64829"/>
                  </a:cubicBezTo>
                  <a:cubicBezTo>
                    <a:pt x="6834" y="64829"/>
                    <a:pt x="6560" y="64579"/>
                    <a:pt x="6560" y="64270"/>
                  </a:cubicBezTo>
                  <a:cubicBezTo>
                    <a:pt x="6584" y="63937"/>
                    <a:pt x="6822" y="63698"/>
                    <a:pt x="7132" y="63698"/>
                  </a:cubicBezTo>
                  <a:close/>
                  <a:moveTo>
                    <a:pt x="10871" y="63698"/>
                  </a:moveTo>
                  <a:cubicBezTo>
                    <a:pt x="11168" y="63698"/>
                    <a:pt x="11430" y="63948"/>
                    <a:pt x="11430" y="64270"/>
                  </a:cubicBezTo>
                  <a:cubicBezTo>
                    <a:pt x="11430" y="64568"/>
                    <a:pt x="11180" y="64829"/>
                    <a:pt x="10871" y="64829"/>
                  </a:cubicBezTo>
                  <a:cubicBezTo>
                    <a:pt x="10573" y="64829"/>
                    <a:pt x="10299" y="64579"/>
                    <a:pt x="10299" y="64270"/>
                  </a:cubicBezTo>
                  <a:cubicBezTo>
                    <a:pt x="10299" y="63937"/>
                    <a:pt x="10549" y="63698"/>
                    <a:pt x="10871" y="63698"/>
                  </a:cubicBezTo>
                  <a:close/>
                  <a:moveTo>
                    <a:pt x="14585" y="63698"/>
                  </a:moveTo>
                  <a:cubicBezTo>
                    <a:pt x="14883" y="63698"/>
                    <a:pt x="15157" y="63948"/>
                    <a:pt x="15157" y="64270"/>
                  </a:cubicBezTo>
                  <a:cubicBezTo>
                    <a:pt x="15157" y="64568"/>
                    <a:pt x="14895" y="64829"/>
                    <a:pt x="14585" y="64829"/>
                  </a:cubicBezTo>
                  <a:cubicBezTo>
                    <a:pt x="14288" y="64829"/>
                    <a:pt x="14014" y="64579"/>
                    <a:pt x="14014" y="64270"/>
                  </a:cubicBezTo>
                  <a:cubicBezTo>
                    <a:pt x="14038" y="63937"/>
                    <a:pt x="14276" y="63698"/>
                    <a:pt x="14585" y="63698"/>
                  </a:cubicBezTo>
                  <a:close/>
                  <a:moveTo>
                    <a:pt x="18324" y="63698"/>
                  </a:moveTo>
                  <a:cubicBezTo>
                    <a:pt x="18622" y="63698"/>
                    <a:pt x="18883" y="63948"/>
                    <a:pt x="18883" y="64270"/>
                  </a:cubicBezTo>
                  <a:cubicBezTo>
                    <a:pt x="18883" y="64568"/>
                    <a:pt x="18633" y="64829"/>
                    <a:pt x="18324" y="64829"/>
                  </a:cubicBezTo>
                  <a:cubicBezTo>
                    <a:pt x="18026" y="64829"/>
                    <a:pt x="17752" y="64579"/>
                    <a:pt x="17752" y="64270"/>
                  </a:cubicBezTo>
                  <a:cubicBezTo>
                    <a:pt x="17752" y="63937"/>
                    <a:pt x="18014" y="63698"/>
                    <a:pt x="18324" y="63698"/>
                  </a:cubicBezTo>
                  <a:close/>
                  <a:moveTo>
                    <a:pt x="22039" y="63698"/>
                  </a:moveTo>
                  <a:cubicBezTo>
                    <a:pt x="22336" y="63698"/>
                    <a:pt x="22610" y="63948"/>
                    <a:pt x="22610" y="64270"/>
                  </a:cubicBezTo>
                  <a:cubicBezTo>
                    <a:pt x="22610" y="64568"/>
                    <a:pt x="22360" y="64829"/>
                    <a:pt x="22039" y="64829"/>
                  </a:cubicBezTo>
                  <a:cubicBezTo>
                    <a:pt x="21729" y="64829"/>
                    <a:pt x="21479" y="64579"/>
                    <a:pt x="21479" y="64270"/>
                  </a:cubicBezTo>
                  <a:cubicBezTo>
                    <a:pt x="21491" y="63937"/>
                    <a:pt x="21729" y="63698"/>
                    <a:pt x="22039" y="63698"/>
                  </a:cubicBezTo>
                  <a:close/>
                  <a:moveTo>
                    <a:pt x="25777" y="63698"/>
                  </a:moveTo>
                  <a:cubicBezTo>
                    <a:pt x="26075" y="63698"/>
                    <a:pt x="26349" y="63948"/>
                    <a:pt x="26349" y="64270"/>
                  </a:cubicBezTo>
                  <a:cubicBezTo>
                    <a:pt x="26349" y="64568"/>
                    <a:pt x="26087" y="64829"/>
                    <a:pt x="25777" y="64829"/>
                  </a:cubicBezTo>
                  <a:cubicBezTo>
                    <a:pt x="25468" y="64829"/>
                    <a:pt x="25206" y="64579"/>
                    <a:pt x="25206" y="64270"/>
                  </a:cubicBezTo>
                  <a:cubicBezTo>
                    <a:pt x="25218" y="63937"/>
                    <a:pt x="25468" y="63698"/>
                    <a:pt x="25777" y="63698"/>
                  </a:cubicBezTo>
                  <a:close/>
                  <a:moveTo>
                    <a:pt x="29504" y="63698"/>
                  </a:moveTo>
                  <a:cubicBezTo>
                    <a:pt x="29801" y="63698"/>
                    <a:pt x="30063" y="63948"/>
                    <a:pt x="30063" y="64270"/>
                  </a:cubicBezTo>
                  <a:cubicBezTo>
                    <a:pt x="30063" y="64568"/>
                    <a:pt x="29813" y="64829"/>
                    <a:pt x="29504" y="64829"/>
                  </a:cubicBezTo>
                  <a:cubicBezTo>
                    <a:pt x="29182" y="64829"/>
                    <a:pt x="28932" y="64579"/>
                    <a:pt x="28932" y="64270"/>
                  </a:cubicBezTo>
                  <a:cubicBezTo>
                    <a:pt x="28944" y="63937"/>
                    <a:pt x="29182" y="63698"/>
                    <a:pt x="29504" y="63698"/>
                  </a:cubicBezTo>
                  <a:close/>
                  <a:moveTo>
                    <a:pt x="33230" y="63698"/>
                  </a:moveTo>
                  <a:cubicBezTo>
                    <a:pt x="33528" y="63698"/>
                    <a:pt x="33802" y="63948"/>
                    <a:pt x="33802" y="64270"/>
                  </a:cubicBezTo>
                  <a:cubicBezTo>
                    <a:pt x="33802" y="64568"/>
                    <a:pt x="33552" y="64829"/>
                    <a:pt x="33230" y="64829"/>
                  </a:cubicBezTo>
                  <a:cubicBezTo>
                    <a:pt x="32921" y="64829"/>
                    <a:pt x="32671" y="64579"/>
                    <a:pt x="32671" y="64270"/>
                  </a:cubicBezTo>
                  <a:cubicBezTo>
                    <a:pt x="32671" y="63937"/>
                    <a:pt x="32921" y="63698"/>
                    <a:pt x="33230" y="63698"/>
                  </a:cubicBezTo>
                  <a:close/>
                  <a:moveTo>
                    <a:pt x="36957" y="63698"/>
                  </a:moveTo>
                  <a:cubicBezTo>
                    <a:pt x="37255" y="63698"/>
                    <a:pt x="37517" y="63948"/>
                    <a:pt x="37517" y="64270"/>
                  </a:cubicBezTo>
                  <a:cubicBezTo>
                    <a:pt x="37517" y="64568"/>
                    <a:pt x="37267" y="64829"/>
                    <a:pt x="36957" y="64829"/>
                  </a:cubicBezTo>
                  <a:cubicBezTo>
                    <a:pt x="36648" y="64829"/>
                    <a:pt x="36386" y="64579"/>
                    <a:pt x="36386" y="64270"/>
                  </a:cubicBezTo>
                  <a:cubicBezTo>
                    <a:pt x="36409" y="63937"/>
                    <a:pt x="36648" y="63698"/>
                    <a:pt x="36957" y="63698"/>
                  </a:cubicBezTo>
                  <a:close/>
                  <a:moveTo>
                    <a:pt x="40672" y="63698"/>
                  </a:moveTo>
                  <a:cubicBezTo>
                    <a:pt x="40970" y="63698"/>
                    <a:pt x="41243" y="63948"/>
                    <a:pt x="41243" y="64270"/>
                  </a:cubicBezTo>
                  <a:cubicBezTo>
                    <a:pt x="41243" y="64568"/>
                    <a:pt x="40993" y="64829"/>
                    <a:pt x="40672" y="64829"/>
                  </a:cubicBezTo>
                  <a:cubicBezTo>
                    <a:pt x="40374" y="64829"/>
                    <a:pt x="40112" y="64579"/>
                    <a:pt x="40112" y="64270"/>
                  </a:cubicBezTo>
                  <a:cubicBezTo>
                    <a:pt x="40124" y="63937"/>
                    <a:pt x="40362" y="63698"/>
                    <a:pt x="40672" y="63698"/>
                  </a:cubicBezTo>
                  <a:close/>
                  <a:moveTo>
                    <a:pt x="44410" y="63698"/>
                  </a:moveTo>
                  <a:cubicBezTo>
                    <a:pt x="44708" y="63698"/>
                    <a:pt x="44982" y="63948"/>
                    <a:pt x="44982" y="64270"/>
                  </a:cubicBezTo>
                  <a:cubicBezTo>
                    <a:pt x="44982" y="64568"/>
                    <a:pt x="44720" y="64829"/>
                    <a:pt x="44410" y="64829"/>
                  </a:cubicBezTo>
                  <a:cubicBezTo>
                    <a:pt x="44113" y="64829"/>
                    <a:pt x="43851" y="64579"/>
                    <a:pt x="43851" y="64270"/>
                  </a:cubicBezTo>
                  <a:cubicBezTo>
                    <a:pt x="43851" y="63937"/>
                    <a:pt x="44101" y="63698"/>
                    <a:pt x="44410" y="63698"/>
                  </a:cubicBezTo>
                  <a:close/>
                  <a:moveTo>
                    <a:pt x="48137" y="63698"/>
                  </a:moveTo>
                  <a:cubicBezTo>
                    <a:pt x="48435" y="63698"/>
                    <a:pt x="48697" y="63948"/>
                    <a:pt x="48697" y="64270"/>
                  </a:cubicBezTo>
                  <a:cubicBezTo>
                    <a:pt x="48697" y="64568"/>
                    <a:pt x="48447" y="64829"/>
                    <a:pt x="48137" y="64829"/>
                  </a:cubicBezTo>
                  <a:cubicBezTo>
                    <a:pt x="47839" y="64829"/>
                    <a:pt x="47566" y="64579"/>
                    <a:pt x="47566" y="64270"/>
                  </a:cubicBezTo>
                  <a:cubicBezTo>
                    <a:pt x="47578" y="63937"/>
                    <a:pt x="47839" y="63698"/>
                    <a:pt x="48137" y="63698"/>
                  </a:cubicBezTo>
                  <a:close/>
                  <a:moveTo>
                    <a:pt x="51864" y="63698"/>
                  </a:moveTo>
                  <a:cubicBezTo>
                    <a:pt x="52161" y="63698"/>
                    <a:pt x="52435" y="63948"/>
                    <a:pt x="52435" y="64270"/>
                  </a:cubicBezTo>
                  <a:cubicBezTo>
                    <a:pt x="52435" y="64568"/>
                    <a:pt x="52185" y="64829"/>
                    <a:pt x="51864" y="64829"/>
                  </a:cubicBezTo>
                  <a:cubicBezTo>
                    <a:pt x="51566" y="64829"/>
                    <a:pt x="51304" y="64579"/>
                    <a:pt x="51304" y="64270"/>
                  </a:cubicBezTo>
                  <a:cubicBezTo>
                    <a:pt x="51304" y="63937"/>
                    <a:pt x="51554" y="63698"/>
                    <a:pt x="51864" y="63698"/>
                  </a:cubicBezTo>
                  <a:close/>
                  <a:moveTo>
                    <a:pt x="55602" y="63698"/>
                  </a:moveTo>
                  <a:cubicBezTo>
                    <a:pt x="55900" y="63698"/>
                    <a:pt x="56174" y="63948"/>
                    <a:pt x="56174" y="64270"/>
                  </a:cubicBezTo>
                  <a:cubicBezTo>
                    <a:pt x="56174" y="64568"/>
                    <a:pt x="55912" y="64829"/>
                    <a:pt x="55602" y="64829"/>
                  </a:cubicBezTo>
                  <a:cubicBezTo>
                    <a:pt x="55293" y="64829"/>
                    <a:pt x="55043" y="64579"/>
                    <a:pt x="55043" y="64270"/>
                  </a:cubicBezTo>
                  <a:cubicBezTo>
                    <a:pt x="55043" y="63937"/>
                    <a:pt x="55293" y="63698"/>
                    <a:pt x="55602" y="63698"/>
                  </a:cubicBezTo>
                  <a:close/>
                  <a:moveTo>
                    <a:pt x="59329" y="63698"/>
                  </a:moveTo>
                  <a:cubicBezTo>
                    <a:pt x="59627" y="63698"/>
                    <a:pt x="59889" y="63948"/>
                    <a:pt x="59889" y="64270"/>
                  </a:cubicBezTo>
                  <a:cubicBezTo>
                    <a:pt x="59889" y="64568"/>
                    <a:pt x="59639" y="64829"/>
                    <a:pt x="59329" y="64829"/>
                  </a:cubicBezTo>
                  <a:cubicBezTo>
                    <a:pt x="59008" y="64829"/>
                    <a:pt x="58757" y="64579"/>
                    <a:pt x="58757" y="64270"/>
                  </a:cubicBezTo>
                  <a:cubicBezTo>
                    <a:pt x="58757" y="63937"/>
                    <a:pt x="59008" y="63698"/>
                    <a:pt x="59329" y="63698"/>
                  </a:cubicBezTo>
                  <a:close/>
                  <a:moveTo>
                    <a:pt x="63056" y="63698"/>
                  </a:moveTo>
                  <a:cubicBezTo>
                    <a:pt x="63353" y="63698"/>
                    <a:pt x="63627" y="63948"/>
                    <a:pt x="63627" y="64270"/>
                  </a:cubicBezTo>
                  <a:cubicBezTo>
                    <a:pt x="63627" y="64568"/>
                    <a:pt x="63377" y="64829"/>
                    <a:pt x="63056" y="64829"/>
                  </a:cubicBezTo>
                  <a:cubicBezTo>
                    <a:pt x="62746" y="64829"/>
                    <a:pt x="62496" y="64579"/>
                    <a:pt x="62496" y="64270"/>
                  </a:cubicBezTo>
                  <a:cubicBezTo>
                    <a:pt x="62496" y="63937"/>
                    <a:pt x="62746" y="63698"/>
                    <a:pt x="63056" y="63698"/>
                  </a:cubicBezTo>
                  <a:close/>
                  <a:moveTo>
                    <a:pt x="66782" y="63698"/>
                  </a:moveTo>
                  <a:cubicBezTo>
                    <a:pt x="67080" y="63698"/>
                    <a:pt x="67342" y="63948"/>
                    <a:pt x="67342" y="64270"/>
                  </a:cubicBezTo>
                  <a:cubicBezTo>
                    <a:pt x="67342" y="64568"/>
                    <a:pt x="67092" y="64829"/>
                    <a:pt x="66782" y="64829"/>
                  </a:cubicBezTo>
                  <a:cubicBezTo>
                    <a:pt x="66473" y="64829"/>
                    <a:pt x="66211" y="64579"/>
                    <a:pt x="66211" y="64270"/>
                  </a:cubicBezTo>
                  <a:cubicBezTo>
                    <a:pt x="66235" y="63937"/>
                    <a:pt x="66473" y="63698"/>
                    <a:pt x="66782" y="63698"/>
                  </a:cubicBezTo>
                  <a:close/>
                  <a:moveTo>
                    <a:pt x="70509" y="63698"/>
                  </a:moveTo>
                  <a:cubicBezTo>
                    <a:pt x="70807" y="63698"/>
                    <a:pt x="71080" y="63948"/>
                    <a:pt x="71080" y="64270"/>
                  </a:cubicBezTo>
                  <a:cubicBezTo>
                    <a:pt x="71080" y="64568"/>
                    <a:pt x="70830" y="64829"/>
                    <a:pt x="70509" y="64829"/>
                  </a:cubicBezTo>
                  <a:cubicBezTo>
                    <a:pt x="70199" y="64829"/>
                    <a:pt x="69949" y="64579"/>
                    <a:pt x="69949" y="64270"/>
                  </a:cubicBezTo>
                  <a:cubicBezTo>
                    <a:pt x="69949" y="63937"/>
                    <a:pt x="70199" y="63698"/>
                    <a:pt x="70509" y="63698"/>
                  </a:cubicBezTo>
                  <a:close/>
                  <a:moveTo>
                    <a:pt x="74236" y="63698"/>
                  </a:moveTo>
                  <a:cubicBezTo>
                    <a:pt x="74533" y="63698"/>
                    <a:pt x="74795" y="63948"/>
                    <a:pt x="74795" y="64270"/>
                  </a:cubicBezTo>
                  <a:cubicBezTo>
                    <a:pt x="74795" y="64568"/>
                    <a:pt x="74545" y="64829"/>
                    <a:pt x="74236" y="64829"/>
                  </a:cubicBezTo>
                  <a:cubicBezTo>
                    <a:pt x="73938" y="64829"/>
                    <a:pt x="73676" y="64579"/>
                    <a:pt x="73676" y="64270"/>
                  </a:cubicBezTo>
                  <a:cubicBezTo>
                    <a:pt x="73676" y="63937"/>
                    <a:pt x="73926" y="63698"/>
                    <a:pt x="74236" y="63698"/>
                  </a:cubicBezTo>
                  <a:close/>
                  <a:moveTo>
                    <a:pt x="77855" y="63698"/>
                  </a:moveTo>
                  <a:cubicBezTo>
                    <a:pt x="78153" y="63698"/>
                    <a:pt x="78415" y="63948"/>
                    <a:pt x="78415" y="64270"/>
                  </a:cubicBezTo>
                  <a:cubicBezTo>
                    <a:pt x="78415" y="64568"/>
                    <a:pt x="78165" y="64829"/>
                    <a:pt x="77855" y="64829"/>
                  </a:cubicBezTo>
                  <a:cubicBezTo>
                    <a:pt x="77546" y="64829"/>
                    <a:pt x="77284" y="64579"/>
                    <a:pt x="77284" y="64270"/>
                  </a:cubicBezTo>
                  <a:cubicBezTo>
                    <a:pt x="77284" y="63937"/>
                    <a:pt x="77546" y="63698"/>
                    <a:pt x="77855" y="63698"/>
                  </a:cubicBezTo>
                  <a:close/>
                  <a:moveTo>
                    <a:pt x="81570" y="63698"/>
                  </a:moveTo>
                  <a:cubicBezTo>
                    <a:pt x="81868" y="63698"/>
                    <a:pt x="82141" y="63948"/>
                    <a:pt x="82141" y="64270"/>
                  </a:cubicBezTo>
                  <a:cubicBezTo>
                    <a:pt x="82141" y="64568"/>
                    <a:pt x="81879" y="64829"/>
                    <a:pt x="81570" y="64829"/>
                  </a:cubicBezTo>
                  <a:cubicBezTo>
                    <a:pt x="81260" y="64829"/>
                    <a:pt x="81010" y="64579"/>
                    <a:pt x="81010" y="64270"/>
                  </a:cubicBezTo>
                  <a:cubicBezTo>
                    <a:pt x="81022" y="63937"/>
                    <a:pt x="81260" y="63698"/>
                    <a:pt x="81570" y="63698"/>
                  </a:cubicBezTo>
                  <a:close/>
                  <a:moveTo>
                    <a:pt x="85308" y="63698"/>
                  </a:moveTo>
                  <a:cubicBezTo>
                    <a:pt x="85606" y="63698"/>
                    <a:pt x="85880" y="63948"/>
                    <a:pt x="85880" y="64270"/>
                  </a:cubicBezTo>
                  <a:cubicBezTo>
                    <a:pt x="85880" y="64568"/>
                    <a:pt x="85618" y="64829"/>
                    <a:pt x="85308" y="64829"/>
                  </a:cubicBezTo>
                  <a:cubicBezTo>
                    <a:pt x="84999" y="64829"/>
                    <a:pt x="84749" y="64579"/>
                    <a:pt x="84749" y="64270"/>
                  </a:cubicBezTo>
                  <a:cubicBezTo>
                    <a:pt x="84749" y="63937"/>
                    <a:pt x="84999" y="63698"/>
                    <a:pt x="85308" y="63698"/>
                  </a:cubicBezTo>
                  <a:close/>
                  <a:moveTo>
                    <a:pt x="89035" y="63698"/>
                  </a:moveTo>
                  <a:cubicBezTo>
                    <a:pt x="89333" y="63698"/>
                    <a:pt x="89595" y="63948"/>
                    <a:pt x="89595" y="64270"/>
                  </a:cubicBezTo>
                  <a:cubicBezTo>
                    <a:pt x="89595" y="64568"/>
                    <a:pt x="89345" y="64829"/>
                    <a:pt x="89035" y="64829"/>
                  </a:cubicBezTo>
                  <a:cubicBezTo>
                    <a:pt x="88714" y="64829"/>
                    <a:pt x="88464" y="64579"/>
                    <a:pt x="88464" y="64270"/>
                  </a:cubicBezTo>
                  <a:cubicBezTo>
                    <a:pt x="88475" y="63937"/>
                    <a:pt x="88714" y="63698"/>
                    <a:pt x="89035" y="63698"/>
                  </a:cubicBezTo>
                  <a:close/>
                  <a:moveTo>
                    <a:pt x="92762" y="63698"/>
                  </a:moveTo>
                  <a:cubicBezTo>
                    <a:pt x="93059" y="63698"/>
                    <a:pt x="93333" y="63948"/>
                    <a:pt x="93333" y="64270"/>
                  </a:cubicBezTo>
                  <a:cubicBezTo>
                    <a:pt x="93333" y="64568"/>
                    <a:pt x="93071" y="64829"/>
                    <a:pt x="92762" y="64829"/>
                  </a:cubicBezTo>
                  <a:cubicBezTo>
                    <a:pt x="92452" y="64829"/>
                    <a:pt x="92202" y="64579"/>
                    <a:pt x="92202" y="64270"/>
                  </a:cubicBezTo>
                  <a:cubicBezTo>
                    <a:pt x="92202" y="63937"/>
                    <a:pt x="92452" y="63698"/>
                    <a:pt x="92762" y="63698"/>
                  </a:cubicBezTo>
                  <a:close/>
                  <a:moveTo>
                    <a:pt x="96488" y="63698"/>
                  </a:moveTo>
                  <a:cubicBezTo>
                    <a:pt x="96786" y="63698"/>
                    <a:pt x="97048" y="63948"/>
                    <a:pt x="97048" y="64270"/>
                  </a:cubicBezTo>
                  <a:cubicBezTo>
                    <a:pt x="97048" y="64568"/>
                    <a:pt x="96798" y="64829"/>
                    <a:pt x="96488" y="64829"/>
                  </a:cubicBezTo>
                  <a:cubicBezTo>
                    <a:pt x="96191" y="64829"/>
                    <a:pt x="95917" y="64579"/>
                    <a:pt x="95917" y="64270"/>
                  </a:cubicBezTo>
                  <a:cubicBezTo>
                    <a:pt x="95917" y="63937"/>
                    <a:pt x="96179" y="63698"/>
                    <a:pt x="96488" y="63698"/>
                  </a:cubicBezTo>
                  <a:close/>
                  <a:moveTo>
                    <a:pt x="100203" y="63698"/>
                  </a:moveTo>
                  <a:cubicBezTo>
                    <a:pt x="100501" y="63698"/>
                    <a:pt x="100775" y="63948"/>
                    <a:pt x="100775" y="64270"/>
                  </a:cubicBezTo>
                  <a:cubicBezTo>
                    <a:pt x="100775" y="64568"/>
                    <a:pt x="100513" y="64829"/>
                    <a:pt x="100203" y="64829"/>
                  </a:cubicBezTo>
                  <a:cubicBezTo>
                    <a:pt x="99905" y="64829"/>
                    <a:pt x="99644" y="64579"/>
                    <a:pt x="99644" y="64270"/>
                  </a:cubicBezTo>
                  <a:cubicBezTo>
                    <a:pt x="99655" y="63937"/>
                    <a:pt x="99894" y="63698"/>
                    <a:pt x="100203" y="63698"/>
                  </a:cubicBezTo>
                  <a:close/>
                  <a:moveTo>
                    <a:pt x="103942" y="63698"/>
                  </a:moveTo>
                  <a:cubicBezTo>
                    <a:pt x="104239" y="63698"/>
                    <a:pt x="104513" y="63948"/>
                    <a:pt x="104513" y="64270"/>
                  </a:cubicBezTo>
                  <a:cubicBezTo>
                    <a:pt x="104513" y="64568"/>
                    <a:pt x="104251" y="64829"/>
                    <a:pt x="103942" y="64829"/>
                  </a:cubicBezTo>
                  <a:cubicBezTo>
                    <a:pt x="103644" y="64829"/>
                    <a:pt x="103382" y="64579"/>
                    <a:pt x="103382" y="64270"/>
                  </a:cubicBezTo>
                  <a:cubicBezTo>
                    <a:pt x="103382" y="63937"/>
                    <a:pt x="103632" y="63698"/>
                    <a:pt x="103942" y="63698"/>
                  </a:cubicBezTo>
                  <a:close/>
                  <a:moveTo>
                    <a:pt x="107668" y="63698"/>
                  </a:moveTo>
                  <a:cubicBezTo>
                    <a:pt x="107966" y="63698"/>
                    <a:pt x="108228" y="63948"/>
                    <a:pt x="108228" y="64270"/>
                  </a:cubicBezTo>
                  <a:cubicBezTo>
                    <a:pt x="108228" y="64568"/>
                    <a:pt x="107978" y="64829"/>
                    <a:pt x="107668" y="64829"/>
                  </a:cubicBezTo>
                  <a:cubicBezTo>
                    <a:pt x="107371" y="64829"/>
                    <a:pt x="107097" y="64579"/>
                    <a:pt x="107097" y="64270"/>
                  </a:cubicBezTo>
                  <a:cubicBezTo>
                    <a:pt x="107109" y="63937"/>
                    <a:pt x="107347" y="63698"/>
                    <a:pt x="107668" y="63698"/>
                  </a:cubicBezTo>
                  <a:close/>
                  <a:moveTo>
                    <a:pt x="111395" y="63698"/>
                  </a:moveTo>
                  <a:cubicBezTo>
                    <a:pt x="111693" y="63698"/>
                    <a:pt x="111967" y="63948"/>
                    <a:pt x="111967" y="64270"/>
                  </a:cubicBezTo>
                  <a:cubicBezTo>
                    <a:pt x="111967" y="64568"/>
                    <a:pt x="111705" y="64829"/>
                    <a:pt x="111395" y="64829"/>
                  </a:cubicBezTo>
                  <a:cubicBezTo>
                    <a:pt x="111085" y="64829"/>
                    <a:pt x="110835" y="64579"/>
                    <a:pt x="110835" y="64270"/>
                  </a:cubicBezTo>
                  <a:cubicBezTo>
                    <a:pt x="110835" y="63937"/>
                    <a:pt x="111085" y="63698"/>
                    <a:pt x="111395" y="63698"/>
                  </a:cubicBezTo>
                  <a:close/>
                  <a:moveTo>
                    <a:pt x="115122" y="63698"/>
                  </a:moveTo>
                  <a:cubicBezTo>
                    <a:pt x="115419" y="63698"/>
                    <a:pt x="115681" y="63948"/>
                    <a:pt x="115681" y="64270"/>
                  </a:cubicBezTo>
                  <a:cubicBezTo>
                    <a:pt x="115681" y="64568"/>
                    <a:pt x="115431" y="64829"/>
                    <a:pt x="115122" y="64829"/>
                  </a:cubicBezTo>
                  <a:cubicBezTo>
                    <a:pt x="114812" y="64829"/>
                    <a:pt x="114550" y="64579"/>
                    <a:pt x="114550" y="64270"/>
                  </a:cubicBezTo>
                  <a:cubicBezTo>
                    <a:pt x="114574" y="63937"/>
                    <a:pt x="114812" y="63698"/>
                    <a:pt x="115122" y="63698"/>
                  </a:cubicBezTo>
                  <a:close/>
                  <a:moveTo>
                    <a:pt x="118860" y="63698"/>
                  </a:moveTo>
                  <a:cubicBezTo>
                    <a:pt x="119158" y="63698"/>
                    <a:pt x="119420" y="63948"/>
                    <a:pt x="119420" y="64270"/>
                  </a:cubicBezTo>
                  <a:cubicBezTo>
                    <a:pt x="119420" y="64568"/>
                    <a:pt x="119170" y="64829"/>
                    <a:pt x="118860" y="64829"/>
                  </a:cubicBezTo>
                  <a:cubicBezTo>
                    <a:pt x="118539" y="64829"/>
                    <a:pt x="118289" y="64579"/>
                    <a:pt x="118289" y="64270"/>
                  </a:cubicBezTo>
                  <a:cubicBezTo>
                    <a:pt x="118289" y="63937"/>
                    <a:pt x="118539" y="63698"/>
                    <a:pt x="118860" y="63698"/>
                  </a:cubicBezTo>
                  <a:close/>
                  <a:moveTo>
                    <a:pt x="122575" y="63698"/>
                  </a:moveTo>
                  <a:cubicBezTo>
                    <a:pt x="122873" y="63698"/>
                    <a:pt x="123146" y="63948"/>
                    <a:pt x="123146" y="64270"/>
                  </a:cubicBezTo>
                  <a:cubicBezTo>
                    <a:pt x="123146" y="64568"/>
                    <a:pt x="122885" y="64829"/>
                    <a:pt x="122575" y="64829"/>
                  </a:cubicBezTo>
                  <a:cubicBezTo>
                    <a:pt x="122265" y="64829"/>
                    <a:pt x="122015" y="64579"/>
                    <a:pt x="122015" y="64270"/>
                  </a:cubicBezTo>
                  <a:cubicBezTo>
                    <a:pt x="122027" y="63937"/>
                    <a:pt x="122277" y="63698"/>
                    <a:pt x="122575" y="63698"/>
                  </a:cubicBezTo>
                  <a:close/>
                  <a:moveTo>
                    <a:pt x="126314" y="63698"/>
                  </a:moveTo>
                  <a:cubicBezTo>
                    <a:pt x="126611" y="63698"/>
                    <a:pt x="126873" y="63948"/>
                    <a:pt x="126873" y="64270"/>
                  </a:cubicBezTo>
                  <a:cubicBezTo>
                    <a:pt x="126873" y="64568"/>
                    <a:pt x="126623" y="64829"/>
                    <a:pt x="126314" y="64829"/>
                  </a:cubicBezTo>
                  <a:cubicBezTo>
                    <a:pt x="126004" y="64829"/>
                    <a:pt x="125742" y="64579"/>
                    <a:pt x="125742" y="64270"/>
                  </a:cubicBezTo>
                  <a:cubicBezTo>
                    <a:pt x="125742" y="63937"/>
                    <a:pt x="126004" y="63698"/>
                    <a:pt x="126314" y="63698"/>
                  </a:cubicBezTo>
                  <a:close/>
                  <a:moveTo>
                    <a:pt x="130028" y="63698"/>
                  </a:moveTo>
                  <a:cubicBezTo>
                    <a:pt x="130326" y="63698"/>
                    <a:pt x="130600" y="63948"/>
                    <a:pt x="130600" y="64270"/>
                  </a:cubicBezTo>
                  <a:cubicBezTo>
                    <a:pt x="130600" y="64568"/>
                    <a:pt x="130350" y="64829"/>
                    <a:pt x="130028" y="64829"/>
                  </a:cubicBezTo>
                  <a:cubicBezTo>
                    <a:pt x="129731" y="64829"/>
                    <a:pt x="129469" y="64579"/>
                    <a:pt x="129469" y="64270"/>
                  </a:cubicBezTo>
                  <a:cubicBezTo>
                    <a:pt x="129469" y="63937"/>
                    <a:pt x="129719" y="63698"/>
                    <a:pt x="130028" y="63698"/>
                  </a:cubicBezTo>
                  <a:close/>
                  <a:moveTo>
                    <a:pt x="133767" y="63698"/>
                  </a:moveTo>
                  <a:cubicBezTo>
                    <a:pt x="134065" y="63698"/>
                    <a:pt x="134326" y="63948"/>
                    <a:pt x="134326" y="64270"/>
                  </a:cubicBezTo>
                  <a:cubicBezTo>
                    <a:pt x="134326" y="64568"/>
                    <a:pt x="134076" y="64829"/>
                    <a:pt x="133767" y="64829"/>
                  </a:cubicBezTo>
                  <a:cubicBezTo>
                    <a:pt x="133469" y="64829"/>
                    <a:pt x="133207" y="64579"/>
                    <a:pt x="133207" y="64270"/>
                  </a:cubicBezTo>
                  <a:cubicBezTo>
                    <a:pt x="133207" y="63937"/>
                    <a:pt x="133457" y="63698"/>
                    <a:pt x="133767" y="63698"/>
                  </a:cubicBezTo>
                  <a:close/>
                  <a:moveTo>
                    <a:pt x="137494" y="63698"/>
                  </a:moveTo>
                  <a:cubicBezTo>
                    <a:pt x="137791" y="63698"/>
                    <a:pt x="138053" y="63948"/>
                    <a:pt x="138053" y="64270"/>
                  </a:cubicBezTo>
                  <a:cubicBezTo>
                    <a:pt x="138053" y="64568"/>
                    <a:pt x="137803" y="64829"/>
                    <a:pt x="137494" y="64829"/>
                  </a:cubicBezTo>
                  <a:cubicBezTo>
                    <a:pt x="137196" y="64829"/>
                    <a:pt x="136922" y="64579"/>
                    <a:pt x="136922" y="64270"/>
                  </a:cubicBezTo>
                  <a:cubicBezTo>
                    <a:pt x="136934" y="63937"/>
                    <a:pt x="137172" y="63698"/>
                    <a:pt x="137494" y="63698"/>
                  </a:cubicBezTo>
                  <a:close/>
                  <a:moveTo>
                    <a:pt x="141220" y="63698"/>
                  </a:moveTo>
                  <a:cubicBezTo>
                    <a:pt x="141518" y="63698"/>
                    <a:pt x="141792" y="63948"/>
                    <a:pt x="141792" y="64270"/>
                  </a:cubicBezTo>
                  <a:cubicBezTo>
                    <a:pt x="141792" y="64568"/>
                    <a:pt x="141530" y="64829"/>
                    <a:pt x="141220" y="64829"/>
                  </a:cubicBezTo>
                  <a:cubicBezTo>
                    <a:pt x="140911" y="64829"/>
                    <a:pt x="140661" y="64579"/>
                    <a:pt x="140661" y="64270"/>
                  </a:cubicBezTo>
                  <a:cubicBezTo>
                    <a:pt x="140661" y="63937"/>
                    <a:pt x="140911" y="63698"/>
                    <a:pt x="141220" y="63698"/>
                  </a:cubicBezTo>
                  <a:close/>
                  <a:moveTo>
                    <a:pt x="144947" y="63698"/>
                  </a:moveTo>
                  <a:cubicBezTo>
                    <a:pt x="145244" y="63698"/>
                    <a:pt x="145506" y="63948"/>
                    <a:pt x="145506" y="64270"/>
                  </a:cubicBezTo>
                  <a:cubicBezTo>
                    <a:pt x="145506" y="64568"/>
                    <a:pt x="145256" y="64829"/>
                    <a:pt x="144947" y="64829"/>
                  </a:cubicBezTo>
                  <a:cubicBezTo>
                    <a:pt x="144637" y="64829"/>
                    <a:pt x="144375" y="64579"/>
                    <a:pt x="144375" y="64270"/>
                  </a:cubicBezTo>
                  <a:cubicBezTo>
                    <a:pt x="144399" y="63937"/>
                    <a:pt x="144637" y="63698"/>
                    <a:pt x="144947" y="63698"/>
                  </a:cubicBezTo>
                  <a:close/>
                  <a:moveTo>
                    <a:pt x="148685" y="63698"/>
                  </a:moveTo>
                  <a:cubicBezTo>
                    <a:pt x="148983" y="63698"/>
                    <a:pt x="149245" y="63948"/>
                    <a:pt x="149245" y="64270"/>
                  </a:cubicBezTo>
                  <a:cubicBezTo>
                    <a:pt x="149245" y="64568"/>
                    <a:pt x="148995" y="64829"/>
                    <a:pt x="148685" y="64829"/>
                  </a:cubicBezTo>
                  <a:cubicBezTo>
                    <a:pt x="148364" y="64829"/>
                    <a:pt x="148114" y="64579"/>
                    <a:pt x="148114" y="64270"/>
                  </a:cubicBezTo>
                  <a:cubicBezTo>
                    <a:pt x="148114" y="63937"/>
                    <a:pt x="148364" y="63698"/>
                    <a:pt x="148685" y="63698"/>
                  </a:cubicBezTo>
                  <a:close/>
                  <a:moveTo>
                    <a:pt x="152400" y="63698"/>
                  </a:moveTo>
                  <a:cubicBezTo>
                    <a:pt x="152698" y="63698"/>
                    <a:pt x="152972" y="63948"/>
                    <a:pt x="152972" y="64270"/>
                  </a:cubicBezTo>
                  <a:cubicBezTo>
                    <a:pt x="152972" y="64568"/>
                    <a:pt x="152710" y="64829"/>
                    <a:pt x="152400" y="64829"/>
                  </a:cubicBezTo>
                  <a:cubicBezTo>
                    <a:pt x="152091" y="64829"/>
                    <a:pt x="151841" y="64579"/>
                    <a:pt x="151841" y="64270"/>
                  </a:cubicBezTo>
                  <a:cubicBezTo>
                    <a:pt x="151852" y="63937"/>
                    <a:pt x="152091" y="63698"/>
                    <a:pt x="152400" y="63698"/>
                  </a:cubicBezTo>
                  <a:close/>
                  <a:moveTo>
                    <a:pt x="156139" y="63698"/>
                  </a:moveTo>
                  <a:cubicBezTo>
                    <a:pt x="156436" y="63698"/>
                    <a:pt x="156698" y="63948"/>
                    <a:pt x="156698" y="64270"/>
                  </a:cubicBezTo>
                  <a:cubicBezTo>
                    <a:pt x="156698" y="64568"/>
                    <a:pt x="156448" y="64829"/>
                    <a:pt x="156139" y="64829"/>
                  </a:cubicBezTo>
                  <a:cubicBezTo>
                    <a:pt x="155829" y="64829"/>
                    <a:pt x="155567" y="64579"/>
                    <a:pt x="155567" y="64270"/>
                  </a:cubicBezTo>
                  <a:cubicBezTo>
                    <a:pt x="155567" y="63937"/>
                    <a:pt x="155829" y="63698"/>
                    <a:pt x="156139" y="63698"/>
                  </a:cubicBezTo>
                  <a:close/>
                  <a:moveTo>
                    <a:pt x="1548" y="65556"/>
                  </a:moveTo>
                  <a:cubicBezTo>
                    <a:pt x="1846" y="65556"/>
                    <a:pt x="2119" y="65818"/>
                    <a:pt x="2119" y="66127"/>
                  </a:cubicBezTo>
                  <a:cubicBezTo>
                    <a:pt x="2119" y="66425"/>
                    <a:pt x="1858" y="66687"/>
                    <a:pt x="1548" y="66687"/>
                  </a:cubicBezTo>
                  <a:cubicBezTo>
                    <a:pt x="1238" y="66687"/>
                    <a:pt x="988" y="66437"/>
                    <a:pt x="988" y="66127"/>
                  </a:cubicBezTo>
                  <a:cubicBezTo>
                    <a:pt x="988" y="65818"/>
                    <a:pt x="1238" y="65556"/>
                    <a:pt x="1548" y="65556"/>
                  </a:cubicBezTo>
                  <a:close/>
                  <a:moveTo>
                    <a:pt x="5287" y="65556"/>
                  </a:moveTo>
                  <a:cubicBezTo>
                    <a:pt x="5596" y="65556"/>
                    <a:pt x="5846" y="65818"/>
                    <a:pt x="5846" y="66127"/>
                  </a:cubicBezTo>
                  <a:cubicBezTo>
                    <a:pt x="5846" y="66437"/>
                    <a:pt x="5596" y="66687"/>
                    <a:pt x="5287" y="66687"/>
                  </a:cubicBezTo>
                  <a:cubicBezTo>
                    <a:pt x="4977" y="66687"/>
                    <a:pt x="4715" y="66437"/>
                    <a:pt x="4715" y="66127"/>
                  </a:cubicBezTo>
                  <a:cubicBezTo>
                    <a:pt x="4715" y="65818"/>
                    <a:pt x="4977" y="65556"/>
                    <a:pt x="5287" y="65556"/>
                  </a:cubicBezTo>
                  <a:close/>
                  <a:moveTo>
                    <a:pt x="9001" y="65556"/>
                  </a:moveTo>
                  <a:cubicBezTo>
                    <a:pt x="9299" y="65556"/>
                    <a:pt x="9573" y="65818"/>
                    <a:pt x="9573" y="66127"/>
                  </a:cubicBezTo>
                  <a:cubicBezTo>
                    <a:pt x="9573" y="66425"/>
                    <a:pt x="9323" y="66687"/>
                    <a:pt x="9001" y="66687"/>
                  </a:cubicBezTo>
                  <a:cubicBezTo>
                    <a:pt x="8704" y="66687"/>
                    <a:pt x="8442" y="66437"/>
                    <a:pt x="8442" y="66127"/>
                  </a:cubicBezTo>
                  <a:cubicBezTo>
                    <a:pt x="8442" y="65818"/>
                    <a:pt x="8692" y="65556"/>
                    <a:pt x="9001" y="65556"/>
                  </a:cubicBezTo>
                  <a:close/>
                  <a:moveTo>
                    <a:pt x="12728" y="65556"/>
                  </a:moveTo>
                  <a:cubicBezTo>
                    <a:pt x="13037" y="65556"/>
                    <a:pt x="13288" y="65818"/>
                    <a:pt x="13288" y="66127"/>
                  </a:cubicBezTo>
                  <a:cubicBezTo>
                    <a:pt x="13288" y="66437"/>
                    <a:pt x="13037" y="66687"/>
                    <a:pt x="12728" y="66687"/>
                  </a:cubicBezTo>
                  <a:cubicBezTo>
                    <a:pt x="12418" y="66687"/>
                    <a:pt x="12156" y="66437"/>
                    <a:pt x="12156" y="66127"/>
                  </a:cubicBezTo>
                  <a:cubicBezTo>
                    <a:pt x="12156" y="65818"/>
                    <a:pt x="12418" y="65556"/>
                    <a:pt x="12728" y="65556"/>
                  </a:cubicBezTo>
                  <a:close/>
                  <a:moveTo>
                    <a:pt x="16466" y="65556"/>
                  </a:moveTo>
                  <a:cubicBezTo>
                    <a:pt x="16764" y="65556"/>
                    <a:pt x="17026" y="65818"/>
                    <a:pt x="17026" y="66127"/>
                  </a:cubicBezTo>
                  <a:cubicBezTo>
                    <a:pt x="17026" y="66425"/>
                    <a:pt x="16776" y="66687"/>
                    <a:pt x="16466" y="66687"/>
                  </a:cubicBezTo>
                  <a:cubicBezTo>
                    <a:pt x="16169" y="66687"/>
                    <a:pt x="15895" y="66437"/>
                    <a:pt x="15895" y="66127"/>
                  </a:cubicBezTo>
                  <a:cubicBezTo>
                    <a:pt x="15895" y="65818"/>
                    <a:pt x="16145" y="65556"/>
                    <a:pt x="16466" y="65556"/>
                  </a:cubicBezTo>
                  <a:close/>
                  <a:moveTo>
                    <a:pt x="20181" y="65556"/>
                  </a:moveTo>
                  <a:cubicBezTo>
                    <a:pt x="20491" y="65556"/>
                    <a:pt x="20753" y="65818"/>
                    <a:pt x="20753" y="66127"/>
                  </a:cubicBezTo>
                  <a:cubicBezTo>
                    <a:pt x="20753" y="66437"/>
                    <a:pt x="20491" y="66687"/>
                    <a:pt x="20181" y="66687"/>
                  </a:cubicBezTo>
                  <a:cubicBezTo>
                    <a:pt x="19872" y="66687"/>
                    <a:pt x="19622" y="66437"/>
                    <a:pt x="19622" y="66127"/>
                  </a:cubicBezTo>
                  <a:cubicBezTo>
                    <a:pt x="19622" y="65818"/>
                    <a:pt x="19872" y="65556"/>
                    <a:pt x="20181" y="65556"/>
                  </a:cubicBezTo>
                  <a:close/>
                  <a:moveTo>
                    <a:pt x="23920" y="65556"/>
                  </a:moveTo>
                  <a:cubicBezTo>
                    <a:pt x="24217" y="65556"/>
                    <a:pt x="24479" y="65818"/>
                    <a:pt x="24479" y="66127"/>
                  </a:cubicBezTo>
                  <a:cubicBezTo>
                    <a:pt x="24479" y="66425"/>
                    <a:pt x="24229" y="66687"/>
                    <a:pt x="23920" y="66687"/>
                  </a:cubicBezTo>
                  <a:cubicBezTo>
                    <a:pt x="23610" y="66687"/>
                    <a:pt x="23348" y="66437"/>
                    <a:pt x="23348" y="66127"/>
                  </a:cubicBezTo>
                  <a:cubicBezTo>
                    <a:pt x="23348" y="65818"/>
                    <a:pt x="23610" y="65556"/>
                    <a:pt x="23920" y="65556"/>
                  </a:cubicBezTo>
                  <a:close/>
                  <a:moveTo>
                    <a:pt x="27635" y="65556"/>
                  </a:moveTo>
                  <a:cubicBezTo>
                    <a:pt x="27956" y="65556"/>
                    <a:pt x="28206" y="65818"/>
                    <a:pt x="28206" y="66127"/>
                  </a:cubicBezTo>
                  <a:cubicBezTo>
                    <a:pt x="28206" y="66437"/>
                    <a:pt x="27956" y="66687"/>
                    <a:pt x="27635" y="66687"/>
                  </a:cubicBezTo>
                  <a:cubicBezTo>
                    <a:pt x="27325" y="66687"/>
                    <a:pt x="27075" y="66437"/>
                    <a:pt x="27075" y="66127"/>
                  </a:cubicBezTo>
                  <a:cubicBezTo>
                    <a:pt x="27075" y="65818"/>
                    <a:pt x="27325" y="65556"/>
                    <a:pt x="27635" y="65556"/>
                  </a:cubicBezTo>
                  <a:close/>
                  <a:moveTo>
                    <a:pt x="31373" y="65556"/>
                  </a:moveTo>
                  <a:cubicBezTo>
                    <a:pt x="31671" y="65556"/>
                    <a:pt x="31945" y="65818"/>
                    <a:pt x="31945" y="66127"/>
                  </a:cubicBezTo>
                  <a:cubicBezTo>
                    <a:pt x="31945" y="66425"/>
                    <a:pt x="31683" y="66687"/>
                    <a:pt x="31373" y="66687"/>
                  </a:cubicBezTo>
                  <a:cubicBezTo>
                    <a:pt x="31064" y="66687"/>
                    <a:pt x="30814" y="66437"/>
                    <a:pt x="30814" y="66127"/>
                  </a:cubicBezTo>
                  <a:cubicBezTo>
                    <a:pt x="30814" y="65818"/>
                    <a:pt x="31064" y="65556"/>
                    <a:pt x="31373" y="65556"/>
                  </a:cubicBezTo>
                  <a:close/>
                  <a:moveTo>
                    <a:pt x="35100" y="65556"/>
                  </a:moveTo>
                  <a:cubicBezTo>
                    <a:pt x="35409" y="65556"/>
                    <a:pt x="35659" y="65818"/>
                    <a:pt x="35659" y="66127"/>
                  </a:cubicBezTo>
                  <a:cubicBezTo>
                    <a:pt x="35659" y="66437"/>
                    <a:pt x="35409" y="66687"/>
                    <a:pt x="35100" y="66687"/>
                  </a:cubicBezTo>
                  <a:cubicBezTo>
                    <a:pt x="34778" y="66687"/>
                    <a:pt x="34528" y="66437"/>
                    <a:pt x="34528" y="66127"/>
                  </a:cubicBezTo>
                  <a:cubicBezTo>
                    <a:pt x="34528" y="65818"/>
                    <a:pt x="34778" y="65556"/>
                    <a:pt x="35100" y="65556"/>
                  </a:cubicBezTo>
                  <a:close/>
                  <a:moveTo>
                    <a:pt x="38815" y="65556"/>
                  </a:moveTo>
                  <a:cubicBezTo>
                    <a:pt x="39112" y="65556"/>
                    <a:pt x="39386" y="65818"/>
                    <a:pt x="39386" y="66127"/>
                  </a:cubicBezTo>
                  <a:cubicBezTo>
                    <a:pt x="39386" y="66425"/>
                    <a:pt x="39124" y="66687"/>
                    <a:pt x="38815" y="66687"/>
                  </a:cubicBezTo>
                  <a:cubicBezTo>
                    <a:pt x="38517" y="66687"/>
                    <a:pt x="38255" y="66437"/>
                    <a:pt x="38255" y="66127"/>
                  </a:cubicBezTo>
                  <a:cubicBezTo>
                    <a:pt x="38255" y="65818"/>
                    <a:pt x="38505" y="65556"/>
                    <a:pt x="38815" y="65556"/>
                  </a:cubicBezTo>
                  <a:close/>
                  <a:moveTo>
                    <a:pt x="42553" y="65556"/>
                  </a:moveTo>
                  <a:cubicBezTo>
                    <a:pt x="42863" y="65556"/>
                    <a:pt x="43113" y="65818"/>
                    <a:pt x="43113" y="66127"/>
                  </a:cubicBezTo>
                  <a:cubicBezTo>
                    <a:pt x="43113" y="66437"/>
                    <a:pt x="42863" y="66687"/>
                    <a:pt x="42553" y="66687"/>
                  </a:cubicBezTo>
                  <a:cubicBezTo>
                    <a:pt x="42232" y="66687"/>
                    <a:pt x="41982" y="66437"/>
                    <a:pt x="41982" y="66127"/>
                  </a:cubicBezTo>
                  <a:cubicBezTo>
                    <a:pt x="41982" y="65818"/>
                    <a:pt x="42244" y="65556"/>
                    <a:pt x="42553" y="65556"/>
                  </a:cubicBezTo>
                  <a:close/>
                  <a:moveTo>
                    <a:pt x="46268" y="65556"/>
                  </a:moveTo>
                  <a:cubicBezTo>
                    <a:pt x="46565" y="65556"/>
                    <a:pt x="46839" y="65818"/>
                    <a:pt x="46839" y="66127"/>
                  </a:cubicBezTo>
                  <a:cubicBezTo>
                    <a:pt x="46839" y="66425"/>
                    <a:pt x="46589" y="66687"/>
                    <a:pt x="46268" y="66687"/>
                  </a:cubicBezTo>
                  <a:cubicBezTo>
                    <a:pt x="45970" y="66687"/>
                    <a:pt x="45708" y="66437"/>
                    <a:pt x="45708" y="66127"/>
                  </a:cubicBezTo>
                  <a:cubicBezTo>
                    <a:pt x="45708" y="65818"/>
                    <a:pt x="45958" y="65556"/>
                    <a:pt x="46268" y="65556"/>
                  </a:cubicBezTo>
                  <a:close/>
                  <a:moveTo>
                    <a:pt x="50006" y="65556"/>
                  </a:moveTo>
                  <a:cubicBezTo>
                    <a:pt x="50316" y="65556"/>
                    <a:pt x="50578" y="65818"/>
                    <a:pt x="50578" y="66127"/>
                  </a:cubicBezTo>
                  <a:cubicBezTo>
                    <a:pt x="50578" y="66437"/>
                    <a:pt x="50316" y="66687"/>
                    <a:pt x="50006" y="66687"/>
                  </a:cubicBezTo>
                  <a:cubicBezTo>
                    <a:pt x="49697" y="66687"/>
                    <a:pt x="49447" y="66437"/>
                    <a:pt x="49447" y="66127"/>
                  </a:cubicBezTo>
                  <a:cubicBezTo>
                    <a:pt x="49447" y="65818"/>
                    <a:pt x="49697" y="65556"/>
                    <a:pt x="50006" y="65556"/>
                  </a:cubicBezTo>
                  <a:close/>
                  <a:moveTo>
                    <a:pt x="53733" y="65556"/>
                  </a:moveTo>
                  <a:cubicBezTo>
                    <a:pt x="54031" y="65556"/>
                    <a:pt x="54293" y="65818"/>
                    <a:pt x="54293" y="66127"/>
                  </a:cubicBezTo>
                  <a:cubicBezTo>
                    <a:pt x="54293" y="66425"/>
                    <a:pt x="54043" y="66687"/>
                    <a:pt x="53733" y="66687"/>
                  </a:cubicBezTo>
                  <a:cubicBezTo>
                    <a:pt x="53412" y="66687"/>
                    <a:pt x="53162" y="66437"/>
                    <a:pt x="53162" y="66127"/>
                  </a:cubicBezTo>
                  <a:cubicBezTo>
                    <a:pt x="53162" y="65818"/>
                    <a:pt x="53412" y="65556"/>
                    <a:pt x="53733" y="65556"/>
                  </a:cubicBezTo>
                  <a:close/>
                  <a:moveTo>
                    <a:pt x="57460" y="65556"/>
                  </a:moveTo>
                  <a:cubicBezTo>
                    <a:pt x="57781" y="65556"/>
                    <a:pt x="58031" y="65818"/>
                    <a:pt x="58031" y="66127"/>
                  </a:cubicBezTo>
                  <a:cubicBezTo>
                    <a:pt x="58031" y="66437"/>
                    <a:pt x="57781" y="66687"/>
                    <a:pt x="57460" y="66687"/>
                  </a:cubicBezTo>
                  <a:cubicBezTo>
                    <a:pt x="57150" y="66687"/>
                    <a:pt x="56900" y="66437"/>
                    <a:pt x="56900" y="66127"/>
                  </a:cubicBezTo>
                  <a:cubicBezTo>
                    <a:pt x="56900" y="65818"/>
                    <a:pt x="57150" y="65556"/>
                    <a:pt x="57460" y="65556"/>
                  </a:cubicBezTo>
                  <a:close/>
                  <a:moveTo>
                    <a:pt x="61186" y="65556"/>
                  </a:moveTo>
                  <a:cubicBezTo>
                    <a:pt x="61484" y="65556"/>
                    <a:pt x="61746" y="65818"/>
                    <a:pt x="61746" y="66127"/>
                  </a:cubicBezTo>
                  <a:cubicBezTo>
                    <a:pt x="61746" y="66425"/>
                    <a:pt x="61496" y="66687"/>
                    <a:pt x="61186" y="66687"/>
                  </a:cubicBezTo>
                  <a:cubicBezTo>
                    <a:pt x="60877" y="66687"/>
                    <a:pt x="60615" y="66437"/>
                    <a:pt x="60615" y="66127"/>
                  </a:cubicBezTo>
                  <a:cubicBezTo>
                    <a:pt x="60615" y="65818"/>
                    <a:pt x="60877" y="65556"/>
                    <a:pt x="61186" y="65556"/>
                  </a:cubicBezTo>
                  <a:close/>
                  <a:moveTo>
                    <a:pt x="64925" y="65556"/>
                  </a:moveTo>
                  <a:cubicBezTo>
                    <a:pt x="65234" y="65556"/>
                    <a:pt x="65485" y="65818"/>
                    <a:pt x="65485" y="66127"/>
                  </a:cubicBezTo>
                  <a:cubicBezTo>
                    <a:pt x="65485" y="66437"/>
                    <a:pt x="65234" y="66687"/>
                    <a:pt x="64925" y="66687"/>
                  </a:cubicBezTo>
                  <a:cubicBezTo>
                    <a:pt x="64603" y="66687"/>
                    <a:pt x="64353" y="66437"/>
                    <a:pt x="64353" y="66127"/>
                  </a:cubicBezTo>
                  <a:cubicBezTo>
                    <a:pt x="64353" y="65818"/>
                    <a:pt x="64603" y="65556"/>
                    <a:pt x="64925" y="65556"/>
                  </a:cubicBezTo>
                  <a:close/>
                  <a:moveTo>
                    <a:pt x="68640" y="65556"/>
                  </a:moveTo>
                  <a:cubicBezTo>
                    <a:pt x="68937" y="65556"/>
                    <a:pt x="69211" y="65818"/>
                    <a:pt x="69211" y="66127"/>
                  </a:cubicBezTo>
                  <a:cubicBezTo>
                    <a:pt x="69211" y="66425"/>
                    <a:pt x="68949" y="66687"/>
                    <a:pt x="68640" y="66687"/>
                  </a:cubicBezTo>
                  <a:cubicBezTo>
                    <a:pt x="68330" y="66687"/>
                    <a:pt x="68080" y="66437"/>
                    <a:pt x="68080" y="66127"/>
                  </a:cubicBezTo>
                  <a:cubicBezTo>
                    <a:pt x="68092" y="65818"/>
                    <a:pt x="68330" y="65556"/>
                    <a:pt x="68640" y="65556"/>
                  </a:cubicBezTo>
                  <a:close/>
                  <a:moveTo>
                    <a:pt x="72366" y="65556"/>
                  </a:moveTo>
                  <a:cubicBezTo>
                    <a:pt x="72676" y="65556"/>
                    <a:pt x="72926" y="65818"/>
                    <a:pt x="72926" y="66127"/>
                  </a:cubicBezTo>
                  <a:cubicBezTo>
                    <a:pt x="72926" y="66437"/>
                    <a:pt x="72676" y="66687"/>
                    <a:pt x="72366" y="66687"/>
                  </a:cubicBezTo>
                  <a:cubicBezTo>
                    <a:pt x="72045" y="66687"/>
                    <a:pt x="71795" y="66437"/>
                    <a:pt x="71795" y="66127"/>
                  </a:cubicBezTo>
                  <a:cubicBezTo>
                    <a:pt x="71795" y="65818"/>
                    <a:pt x="72069" y="65556"/>
                    <a:pt x="72366" y="65556"/>
                  </a:cubicBezTo>
                  <a:close/>
                  <a:moveTo>
                    <a:pt x="76093" y="65556"/>
                  </a:moveTo>
                  <a:cubicBezTo>
                    <a:pt x="76391" y="65556"/>
                    <a:pt x="76664" y="65818"/>
                    <a:pt x="76664" y="66127"/>
                  </a:cubicBezTo>
                  <a:cubicBezTo>
                    <a:pt x="76664" y="66425"/>
                    <a:pt x="76403" y="66687"/>
                    <a:pt x="76093" y="66687"/>
                  </a:cubicBezTo>
                  <a:cubicBezTo>
                    <a:pt x="75795" y="66687"/>
                    <a:pt x="75533" y="66437"/>
                    <a:pt x="75533" y="66127"/>
                  </a:cubicBezTo>
                  <a:cubicBezTo>
                    <a:pt x="75533" y="65818"/>
                    <a:pt x="75783" y="65556"/>
                    <a:pt x="76093" y="65556"/>
                  </a:cubicBezTo>
                  <a:close/>
                  <a:moveTo>
                    <a:pt x="79712" y="65556"/>
                  </a:moveTo>
                  <a:cubicBezTo>
                    <a:pt x="80010" y="65556"/>
                    <a:pt x="80284" y="65818"/>
                    <a:pt x="80284" y="66127"/>
                  </a:cubicBezTo>
                  <a:cubicBezTo>
                    <a:pt x="80284" y="66425"/>
                    <a:pt x="80022" y="66687"/>
                    <a:pt x="79712" y="66687"/>
                  </a:cubicBezTo>
                  <a:cubicBezTo>
                    <a:pt x="79403" y="66687"/>
                    <a:pt x="79153" y="66437"/>
                    <a:pt x="79153" y="66127"/>
                  </a:cubicBezTo>
                  <a:cubicBezTo>
                    <a:pt x="79153" y="65818"/>
                    <a:pt x="79403" y="65556"/>
                    <a:pt x="79712" y="65556"/>
                  </a:cubicBezTo>
                  <a:close/>
                  <a:moveTo>
                    <a:pt x="83451" y="65556"/>
                  </a:moveTo>
                  <a:cubicBezTo>
                    <a:pt x="83761" y="65556"/>
                    <a:pt x="84011" y="65818"/>
                    <a:pt x="84011" y="66127"/>
                  </a:cubicBezTo>
                  <a:cubicBezTo>
                    <a:pt x="84011" y="66437"/>
                    <a:pt x="83761" y="66687"/>
                    <a:pt x="83451" y="66687"/>
                  </a:cubicBezTo>
                  <a:cubicBezTo>
                    <a:pt x="83141" y="66687"/>
                    <a:pt x="82880" y="66437"/>
                    <a:pt x="82880" y="66127"/>
                  </a:cubicBezTo>
                  <a:cubicBezTo>
                    <a:pt x="82880" y="65818"/>
                    <a:pt x="83141" y="65556"/>
                    <a:pt x="83451" y="65556"/>
                  </a:cubicBezTo>
                  <a:close/>
                  <a:moveTo>
                    <a:pt x="87166" y="65556"/>
                  </a:moveTo>
                  <a:cubicBezTo>
                    <a:pt x="87463" y="65556"/>
                    <a:pt x="87737" y="65818"/>
                    <a:pt x="87737" y="66127"/>
                  </a:cubicBezTo>
                  <a:cubicBezTo>
                    <a:pt x="87737" y="66425"/>
                    <a:pt x="87475" y="66687"/>
                    <a:pt x="87166" y="66687"/>
                  </a:cubicBezTo>
                  <a:cubicBezTo>
                    <a:pt x="86856" y="66687"/>
                    <a:pt x="86606" y="66437"/>
                    <a:pt x="86606" y="66127"/>
                  </a:cubicBezTo>
                  <a:cubicBezTo>
                    <a:pt x="86606" y="65818"/>
                    <a:pt x="86856" y="65556"/>
                    <a:pt x="87166" y="65556"/>
                  </a:cubicBezTo>
                  <a:close/>
                  <a:moveTo>
                    <a:pt x="90904" y="65556"/>
                  </a:moveTo>
                  <a:cubicBezTo>
                    <a:pt x="91214" y="65556"/>
                    <a:pt x="91464" y="65818"/>
                    <a:pt x="91464" y="66127"/>
                  </a:cubicBezTo>
                  <a:cubicBezTo>
                    <a:pt x="91464" y="66437"/>
                    <a:pt x="91214" y="66687"/>
                    <a:pt x="90904" y="66687"/>
                  </a:cubicBezTo>
                  <a:cubicBezTo>
                    <a:pt x="90595" y="66687"/>
                    <a:pt x="90345" y="66437"/>
                    <a:pt x="90345" y="66127"/>
                  </a:cubicBezTo>
                  <a:cubicBezTo>
                    <a:pt x="90345" y="65818"/>
                    <a:pt x="90595" y="65556"/>
                    <a:pt x="90904" y="65556"/>
                  </a:cubicBezTo>
                  <a:close/>
                  <a:moveTo>
                    <a:pt x="94631" y="65556"/>
                  </a:moveTo>
                  <a:cubicBezTo>
                    <a:pt x="94929" y="65556"/>
                    <a:pt x="95191" y="65818"/>
                    <a:pt x="95191" y="66127"/>
                  </a:cubicBezTo>
                  <a:cubicBezTo>
                    <a:pt x="95191" y="66425"/>
                    <a:pt x="94941" y="66687"/>
                    <a:pt x="94631" y="66687"/>
                  </a:cubicBezTo>
                  <a:cubicBezTo>
                    <a:pt x="94310" y="66687"/>
                    <a:pt x="94060" y="66437"/>
                    <a:pt x="94060" y="66127"/>
                  </a:cubicBezTo>
                  <a:cubicBezTo>
                    <a:pt x="94071" y="65818"/>
                    <a:pt x="94310" y="65556"/>
                    <a:pt x="94631" y="65556"/>
                  </a:cubicBezTo>
                  <a:close/>
                  <a:moveTo>
                    <a:pt x="98346" y="65556"/>
                  </a:moveTo>
                  <a:cubicBezTo>
                    <a:pt x="98655" y="65556"/>
                    <a:pt x="98905" y="65818"/>
                    <a:pt x="98905" y="66127"/>
                  </a:cubicBezTo>
                  <a:cubicBezTo>
                    <a:pt x="98905" y="66437"/>
                    <a:pt x="98655" y="66687"/>
                    <a:pt x="98346" y="66687"/>
                  </a:cubicBezTo>
                  <a:cubicBezTo>
                    <a:pt x="98036" y="66687"/>
                    <a:pt x="97786" y="66437"/>
                    <a:pt x="97786" y="66127"/>
                  </a:cubicBezTo>
                  <a:cubicBezTo>
                    <a:pt x="97786" y="65818"/>
                    <a:pt x="98036" y="65556"/>
                    <a:pt x="98346" y="65556"/>
                  </a:cubicBezTo>
                  <a:close/>
                  <a:moveTo>
                    <a:pt x="102084" y="65556"/>
                  </a:moveTo>
                  <a:cubicBezTo>
                    <a:pt x="102382" y="65556"/>
                    <a:pt x="102644" y="65818"/>
                    <a:pt x="102644" y="66127"/>
                  </a:cubicBezTo>
                  <a:cubicBezTo>
                    <a:pt x="102644" y="66425"/>
                    <a:pt x="102394" y="66687"/>
                    <a:pt x="102084" y="66687"/>
                  </a:cubicBezTo>
                  <a:cubicBezTo>
                    <a:pt x="101787" y="66687"/>
                    <a:pt x="101513" y="66437"/>
                    <a:pt x="101513" y="66127"/>
                  </a:cubicBezTo>
                  <a:cubicBezTo>
                    <a:pt x="101513" y="65818"/>
                    <a:pt x="101775" y="65556"/>
                    <a:pt x="102084" y="65556"/>
                  </a:cubicBezTo>
                  <a:close/>
                  <a:moveTo>
                    <a:pt x="105799" y="65556"/>
                  </a:moveTo>
                  <a:cubicBezTo>
                    <a:pt x="106121" y="65556"/>
                    <a:pt x="106371" y="65818"/>
                    <a:pt x="106371" y="66127"/>
                  </a:cubicBezTo>
                  <a:cubicBezTo>
                    <a:pt x="106371" y="66437"/>
                    <a:pt x="106109" y="66687"/>
                    <a:pt x="105799" y="66687"/>
                  </a:cubicBezTo>
                  <a:cubicBezTo>
                    <a:pt x="105490" y="66687"/>
                    <a:pt x="105239" y="66437"/>
                    <a:pt x="105239" y="66127"/>
                  </a:cubicBezTo>
                  <a:cubicBezTo>
                    <a:pt x="105239" y="65818"/>
                    <a:pt x="105490" y="65556"/>
                    <a:pt x="105799" y="65556"/>
                  </a:cubicBezTo>
                  <a:close/>
                  <a:moveTo>
                    <a:pt x="109538" y="65556"/>
                  </a:moveTo>
                  <a:cubicBezTo>
                    <a:pt x="109835" y="65556"/>
                    <a:pt x="110109" y="65818"/>
                    <a:pt x="110109" y="66127"/>
                  </a:cubicBezTo>
                  <a:cubicBezTo>
                    <a:pt x="110109" y="66425"/>
                    <a:pt x="109847" y="66687"/>
                    <a:pt x="109538" y="66687"/>
                  </a:cubicBezTo>
                  <a:cubicBezTo>
                    <a:pt x="109228" y="66687"/>
                    <a:pt x="108978" y="66437"/>
                    <a:pt x="108978" y="66127"/>
                  </a:cubicBezTo>
                  <a:cubicBezTo>
                    <a:pt x="108978" y="65818"/>
                    <a:pt x="109228" y="65556"/>
                    <a:pt x="109538" y="65556"/>
                  </a:cubicBezTo>
                  <a:close/>
                  <a:moveTo>
                    <a:pt x="113264" y="65556"/>
                  </a:moveTo>
                  <a:cubicBezTo>
                    <a:pt x="113574" y="65556"/>
                    <a:pt x="113824" y="65818"/>
                    <a:pt x="113824" y="66127"/>
                  </a:cubicBezTo>
                  <a:cubicBezTo>
                    <a:pt x="113824" y="66437"/>
                    <a:pt x="113574" y="66687"/>
                    <a:pt x="113264" y="66687"/>
                  </a:cubicBezTo>
                  <a:cubicBezTo>
                    <a:pt x="112943" y="66687"/>
                    <a:pt x="112693" y="66437"/>
                    <a:pt x="112693" y="66127"/>
                  </a:cubicBezTo>
                  <a:cubicBezTo>
                    <a:pt x="112693" y="65818"/>
                    <a:pt x="112943" y="65556"/>
                    <a:pt x="113264" y="65556"/>
                  </a:cubicBezTo>
                  <a:close/>
                  <a:moveTo>
                    <a:pt x="116991" y="65556"/>
                  </a:moveTo>
                  <a:cubicBezTo>
                    <a:pt x="117289" y="65556"/>
                    <a:pt x="117562" y="65818"/>
                    <a:pt x="117562" y="66127"/>
                  </a:cubicBezTo>
                  <a:cubicBezTo>
                    <a:pt x="117562" y="66425"/>
                    <a:pt x="117312" y="66687"/>
                    <a:pt x="116991" y="66687"/>
                  </a:cubicBezTo>
                  <a:cubicBezTo>
                    <a:pt x="116681" y="66687"/>
                    <a:pt x="116431" y="66437"/>
                    <a:pt x="116431" y="66127"/>
                  </a:cubicBezTo>
                  <a:cubicBezTo>
                    <a:pt x="116431" y="65818"/>
                    <a:pt x="116681" y="65556"/>
                    <a:pt x="116991" y="65556"/>
                  </a:cubicBezTo>
                  <a:close/>
                  <a:moveTo>
                    <a:pt x="120718" y="65556"/>
                  </a:moveTo>
                  <a:cubicBezTo>
                    <a:pt x="121027" y="65556"/>
                    <a:pt x="121277" y="65818"/>
                    <a:pt x="121277" y="66127"/>
                  </a:cubicBezTo>
                  <a:cubicBezTo>
                    <a:pt x="121277" y="66437"/>
                    <a:pt x="121027" y="66687"/>
                    <a:pt x="120718" y="66687"/>
                  </a:cubicBezTo>
                  <a:cubicBezTo>
                    <a:pt x="120408" y="66687"/>
                    <a:pt x="120146" y="66437"/>
                    <a:pt x="120146" y="66127"/>
                  </a:cubicBezTo>
                  <a:cubicBezTo>
                    <a:pt x="120146" y="65818"/>
                    <a:pt x="120420" y="65556"/>
                    <a:pt x="120718" y="65556"/>
                  </a:cubicBezTo>
                  <a:close/>
                  <a:moveTo>
                    <a:pt x="124456" y="65556"/>
                  </a:moveTo>
                  <a:cubicBezTo>
                    <a:pt x="124754" y="65556"/>
                    <a:pt x="125016" y="65818"/>
                    <a:pt x="125016" y="66127"/>
                  </a:cubicBezTo>
                  <a:cubicBezTo>
                    <a:pt x="125016" y="66425"/>
                    <a:pt x="124766" y="66687"/>
                    <a:pt x="124456" y="66687"/>
                  </a:cubicBezTo>
                  <a:cubicBezTo>
                    <a:pt x="124135" y="66687"/>
                    <a:pt x="123885" y="66437"/>
                    <a:pt x="123885" y="66127"/>
                  </a:cubicBezTo>
                  <a:cubicBezTo>
                    <a:pt x="123885" y="65818"/>
                    <a:pt x="124135" y="65556"/>
                    <a:pt x="124456" y="65556"/>
                  </a:cubicBezTo>
                  <a:close/>
                  <a:moveTo>
                    <a:pt x="128171" y="65556"/>
                  </a:moveTo>
                  <a:cubicBezTo>
                    <a:pt x="128480" y="65556"/>
                    <a:pt x="128742" y="65818"/>
                    <a:pt x="128742" y="66127"/>
                  </a:cubicBezTo>
                  <a:cubicBezTo>
                    <a:pt x="128742" y="66437"/>
                    <a:pt x="128480" y="66687"/>
                    <a:pt x="128171" y="66687"/>
                  </a:cubicBezTo>
                  <a:cubicBezTo>
                    <a:pt x="127861" y="66687"/>
                    <a:pt x="127611" y="66437"/>
                    <a:pt x="127611" y="66127"/>
                  </a:cubicBezTo>
                  <a:cubicBezTo>
                    <a:pt x="127611" y="65818"/>
                    <a:pt x="127861" y="65556"/>
                    <a:pt x="128171" y="65556"/>
                  </a:cubicBezTo>
                  <a:close/>
                  <a:moveTo>
                    <a:pt x="131898" y="65556"/>
                  </a:moveTo>
                  <a:cubicBezTo>
                    <a:pt x="132195" y="65556"/>
                    <a:pt x="132457" y="65818"/>
                    <a:pt x="132457" y="66127"/>
                  </a:cubicBezTo>
                  <a:cubicBezTo>
                    <a:pt x="132457" y="66425"/>
                    <a:pt x="132207" y="66687"/>
                    <a:pt x="131898" y="66687"/>
                  </a:cubicBezTo>
                  <a:cubicBezTo>
                    <a:pt x="131600" y="66687"/>
                    <a:pt x="131326" y="66437"/>
                    <a:pt x="131326" y="66127"/>
                  </a:cubicBezTo>
                  <a:cubicBezTo>
                    <a:pt x="131338" y="65818"/>
                    <a:pt x="131576" y="65556"/>
                    <a:pt x="131898" y="65556"/>
                  </a:cubicBezTo>
                  <a:close/>
                  <a:moveTo>
                    <a:pt x="135624" y="65556"/>
                  </a:moveTo>
                  <a:cubicBezTo>
                    <a:pt x="135946" y="65556"/>
                    <a:pt x="136196" y="65818"/>
                    <a:pt x="136196" y="66127"/>
                  </a:cubicBezTo>
                  <a:cubicBezTo>
                    <a:pt x="136196" y="66437"/>
                    <a:pt x="135934" y="66687"/>
                    <a:pt x="135624" y="66687"/>
                  </a:cubicBezTo>
                  <a:cubicBezTo>
                    <a:pt x="135315" y="66687"/>
                    <a:pt x="135065" y="66437"/>
                    <a:pt x="135065" y="66127"/>
                  </a:cubicBezTo>
                  <a:cubicBezTo>
                    <a:pt x="135065" y="65818"/>
                    <a:pt x="135315" y="65556"/>
                    <a:pt x="135624" y="65556"/>
                  </a:cubicBezTo>
                  <a:close/>
                  <a:moveTo>
                    <a:pt x="139351" y="65556"/>
                  </a:moveTo>
                  <a:cubicBezTo>
                    <a:pt x="139649" y="65556"/>
                    <a:pt x="139910" y="65818"/>
                    <a:pt x="139910" y="66127"/>
                  </a:cubicBezTo>
                  <a:cubicBezTo>
                    <a:pt x="139910" y="66425"/>
                    <a:pt x="139660" y="66687"/>
                    <a:pt x="139351" y="66687"/>
                  </a:cubicBezTo>
                  <a:cubicBezTo>
                    <a:pt x="139053" y="66687"/>
                    <a:pt x="138779" y="66437"/>
                    <a:pt x="138779" y="66127"/>
                  </a:cubicBezTo>
                  <a:cubicBezTo>
                    <a:pt x="138779" y="65818"/>
                    <a:pt x="139041" y="65556"/>
                    <a:pt x="139351" y="65556"/>
                  </a:cubicBezTo>
                  <a:close/>
                  <a:moveTo>
                    <a:pt x="143089" y="65556"/>
                  </a:moveTo>
                  <a:cubicBezTo>
                    <a:pt x="143399" y="65556"/>
                    <a:pt x="143649" y="65818"/>
                    <a:pt x="143649" y="66127"/>
                  </a:cubicBezTo>
                  <a:cubicBezTo>
                    <a:pt x="143649" y="66437"/>
                    <a:pt x="143399" y="66687"/>
                    <a:pt x="143089" y="66687"/>
                  </a:cubicBezTo>
                  <a:cubicBezTo>
                    <a:pt x="142768" y="66687"/>
                    <a:pt x="142518" y="66437"/>
                    <a:pt x="142518" y="66127"/>
                  </a:cubicBezTo>
                  <a:cubicBezTo>
                    <a:pt x="142518" y="65818"/>
                    <a:pt x="142768" y="65556"/>
                    <a:pt x="143089" y="65556"/>
                  </a:cubicBezTo>
                  <a:close/>
                  <a:moveTo>
                    <a:pt x="146804" y="65556"/>
                  </a:moveTo>
                  <a:cubicBezTo>
                    <a:pt x="147102" y="65556"/>
                    <a:pt x="147376" y="65818"/>
                    <a:pt x="147376" y="66127"/>
                  </a:cubicBezTo>
                  <a:cubicBezTo>
                    <a:pt x="147376" y="66425"/>
                    <a:pt x="147114" y="66687"/>
                    <a:pt x="146804" y="66687"/>
                  </a:cubicBezTo>
                  <a:cubicBezTo>
                    <a:pt x="146495" y="66687"/>
                    <a:pt x="146245" y="66437"/>
                    <a:pt x="146245" y="66127"/>
                  </a:cubicBezTo>
                  <a:cubicBezTo>
                    <a:pt x="146257" y="65818"/>
                    <a:pt x="146495" y="65556"/>
                    <a:pt x="146804" y="65556"/>
                  </a:cubicBezTo>
                  <a:close/>
                  <a:moveTo>
                    <a:pt x="150543" y="65556"/>
                  </a:moveTo>
                  <a:cubicBezTo>
                    <a:pt x="150852" y="65556"/>
                    <a:pt x="151102" y="65818"/>
                    <a:pt x="151102" y="66127"/>
                  </a:cubicBezTo>
                  <a:cubicBezTo>
                    <a:pt x="151102" y="66437"/>
                    <a:pt x="150852" y="66687"/>
                    <a:pt x="150543" y="66687"/>
                  </a:cubicBezTo>
                  <a:cubicBezTo>
                    <a:pt x="150233" y="66687"/>
                    <a:pt x="149971" y="66437"/>
                    <a:pt x="149971" y="66127"/>
                  </a:cubicBezTo>
                  <a:cubicBezTo>
                    <a:pt x="149971" y="65818"/>
                    <a:pt x="150233" y="65556"/>
                    <a:pt x="150543" y="65556"/>
                  </a:cubicBezTo>
                  <a:close/>
                  <a:moveTo>
                    <a:pt x="154258" y="65556"/>
                  </a:moveTo>
                  <a:cubicBezTo>
                    <a:pt x="154555" y="65556"/>
                    <a:pt x="154829" y="65818"/>
                    <a:pt x="154829" y="66127"/>
                  </a:cubicBezTo>
                  <a:cubicBezTo>
                    <a:pt x="154829" y="66425"/>
                    <a:pt x="154567" y="66687"/>
                    <a:pt x="154258" y="66687"/>
                  </a:cubicBezTo>
                  <a:cubicBezTo>
                    <a:pt x="153948" y="66687"/>
                    <a:pt x="153698" y="66437"/>
                    <a:pt x="153698" y="66127"/>
                  </a:cubicBezTo>
                  <a:cubicBezTo>
                    <a:pt x="153698" y="65818"/>
                    <a:pt x="153948" y="65556"/>
                    <a:pt x="154258" y="65556"/>
                  </a:cubicBezTo>
                  <a:close/>
                  <a:moveTo>
                    <a:pt x="157996" y="65556"/>
                  </a:moveTo>
                  <a:cubicBezTo>
                    <a:pt x="158306" y="65556"/>
                    <a:pt x="158556" y="65818"/>
                    <a:pt x="158556" y="66127"/>
                  </a:cubicBezTo>
                  <a:cubicBezTo>
                    <a:pt x="158556" y="66437"/>
                    <a:pt x="158306" y="66687"/>
                    <a:pt x="157996" y="66687"/>
                  </a:cubicBezTo>
                  <a:cubicBezTo>
                    <a:pt x="157687" y="66687"/>
                    <a:pt x="157436" y="66437"/>
                    <a:pt x="157436" y="66127"/>
                  </a:cubicBezTo>
                  <a:cubicBezTo>
                    <a:pt x="157436" y="65818"/>
                    <a:pt x="157687" y="65556"/>
                    <a:pt x="157996" y="65556"/>
                  </a:cubicBezTo>
                  <a:close/>
                  <a:moveTo>
                    <a:pt x="3405" y="67425"/>
                  </a:moveTo>
                  <a:cubicBezTo>
                    <a:pt x="3703" y="67425"/>
                    <a:pt x="3977" y="67675"/>
                    <a:pt x="3977" y="67985"/>
                  </a:cubicBezTo>
                  <a:cubicBezTo>
                    <a:pt x="3977" y="68282"/>
                    <a:pt x="3727" y="68556"/>
                    <a:pt x="3405" y="68556"/>
                  </a:cubicBezTo>
                  <a:cubicBezTo>
                    <a:pt x="3096" y="68556"/>
                    <a:pt x="2846" y="68294"/>
                    <a:pt x="2846" y="67985"/>
                  </a:cubicBezTo>
                  <a:cubicBezTo>
                    <a:pt x="2858" y="67675"/>
                    <a:pt x="3096" y="67425"/>
                    <a:pt x="3405" y="67425"/>
                  </a:cubicBezTo>
                  <a:close/>
                  <a:moveTo>
                    <a:pt x="7132" y="67425"/>
                  </a:moveTo>
                  <a:cubicBezTo>
                    <a:pt x="7430" y="67425"/>
                    <a:pt x="7692" y="67675"/>
                    <a:pt x="7692" y="67985"/>
                  </a:cubicBezTo>
                  <a:cubicBezTo>
                    <a:pt x="7692" y="68282"/>
                    <a:pt x="7442" y="68556"/>
                    <a:pt x="7132" y="68556"/>
                  </a:cubicBezTo>
                  <a:cubicBezTo>
                    <a:pt x="6834" y="68556"/>
                    <a:pt x="6560" y="68294"/>
                    <a:pt x="6560" y="67985"/>
                  </a:cubicBezTo>
                  <a:cubicBezTo>
                    <a:pt x="6584" y="67675"/>
                    <a:pt x="6822" y="67425"/>
                    <a:pt x="7132" y="67425"/>
                  </a:cubicBezTo>
                  <a:close/>
                  <a:moveTo>
                    <a:pt x="10871" y="67425"/>
                  </a:moveTo>
                  <a:cubicBezTo>
                    <a:pt x="11168" y="67425"/>
                    <a:pt x="11430" y="67675"/>
                    <a:pt x="11430" y="67985"/>
                  </a:cubicBezTo>
                  <a:cubicBezTo>
                    <a:pt x="11430" y="68282"/>
                    <a:pt x="11180" y="68556"/>
                    <a:pt x="10871" y="68556"/>
                  </a:cubicBezTo>
                  <a:cubicBezTo>
                    <a:pt x="10573" y="68556"/>
                    <a:pt x="10299" y="68294"/>
                    <a:pt x="10299" y="67985"/>
                  </a:cubicBezTo>
                  <a:cubicBezTo>
                    <a:pt x="10299" y="67675"/>
                    <a:pt x="10549" y="67425"/>
                    <a:pt x="10871" y="67425"/>
                  </a:cubicBezTo>
                  <a:close/>
                  <a:moveTo>
                    <a:pt x="14585" y="67425"/>
                  </a:moveTo>
                  <a:cubicBezTo>
                    <a:pt x="14883" y="67425"/>
                    <a:pt x="15157" y="67675"/>
                    <a:pt x="15157" y="67985"/>
                  </a:cubicBezTo>
                  <a:cubicBezTo>
                    <a:pt x="15157" y="68282"/>
                    <a:pt x="14895" y="68556"/>
                    <a:pt x="14585" y="68556"/>
                  </a:cubicBezTo>
                  <a:cubicBezTo>
                    <a:pt x="14288" y="68556"/>
                    <a:pt x="14014" y="68294"/>
                    <a:pt x="14014" y="67985"/>
                  </a:cubicBezTo>
                  <a:cubicBezTo>
                    <a:pt x="14038" y="67675"/>
                    <a:pt x="14276" y="67425"/>
                    <a:pt x="14585" y="67425"/>
                  </a:cubicBezTo>
                  <a:close/>
                  <a:moveTo>
                    <a:pt x="18324" y="67425"/>
                  </a:moveTo>
                  <a:cubicBezTo>
                    <a:pt x="18622" y="67425"/>
                    <a:pt x="18883" y="67675"/>
                    <a:pt x="18883" y="67985"/>
                  </a:cubicBezTo>
                  <a:cubicBezTo>
                    <a:pt x="18883" y="68282"/>
                    <a:pt x="18633" y="68556"/>
                    <a:pt x="18324" y="68556"/>
                  </a:cubicBezTo>
                  <a:cubicBezTo>
                    <a:pt x="18026" y="68556"/>
                    <a:pt x="17752" y="68294"/>
                    <a:pt x="17752" y="67985"/>
                  </a:cubicBezTo>
                  <a:cubicBezTo>
                    <a:pt x="17752" y="67675"/>
                    <a:pt x="18014" y="67425"/>
                    <a:pt x="18324" y="67425"/>
                  </a:cubicBezTo>
                  <a:close/>
                  <a:moveTo>
                    <a:pt x="22039" y="67425"/>
                  </a:moveTo>
                  <a:cubicBezTo>
                    <a:pt x="22336" y="67425"/>
                    <a:pt x="22610" y="67675"/>
                    <a:pt x="22610" y="67985"/>
                  </a:cubicBezTo>
                  <a:cubicBezTo>
                    <a:pt x="22610" y="68282"/>
                    <a:pt x="22360" y="68556"/>
                    <a:pt x="22039" y="68556"/>
                  </a:cubicBezTo>
                  <a:cubicBezTo>
                    <a:pt x="21729" y="68556"/>
                    <a:pt x="21479" y="68294"/>
                    <a:pt x="21479" y="67985"/>
                  </a:cubicBezTo>
                  <a:cubicBezTo>
                    <a:pt x="21491" y="67675"/>
                    <a:pt x="21729" y="67425"/>
                    <a:pt x="22039" y="67425"/>
                  </a:cubicBezTo>
                  <a:close/>
                  <a:moveTo>
                    <a:pt x="25777" y="67425"/>
                  </a:moveTo>
                  <a:cubicBezTo>
                    <a:pt x="26075" y="67425"/>
                    <a:pt x="26349" y="67675"/>
                    <a:pt x="26349" y="67985"/>
                  </a:cubicBezTo>
                  <a:cubicBezTo>
                    <a:pt x="26349" y="68282"/>
                    <a:pt x="26087" y="68556"/>
                    <a:pt x="25777" y="68556"/>
                  </a:cubicBezTo>
                  <a:cubicBezTo>
                    <a:pt x="25468" y="68556"/>
                    <a:pt x="25206" y="68294"/>
                    <a:pt x="25206" y="67985"/>
                  </a:cubicBezTo>
                  <a:cubicBezTo>
                    <a:pt x="25218" y="67675"/>
                    <a:pt x="25468" y="67425"/>
                    <a:pt x="25777" y="67425"/>
                  </a:cubicBezTo>
                  <a:close/>
                  <a:moveTo>
                    <a:pt x="29504" y="67425"/>
                  </a:moveTo>
                  <a:cubicBezTo>
                    <a:pt x="29801" y="67425"/>
                    <a:pt x="30063" y="67675"/>
                    <a:pt x="30063" y="67985"/>
                  </a:cubicBezTo>
                  <a:cubicBezTo>
                    <a:pt x="30063" y="68282"/>
                    <a:pt x="29813" y="68556"/>
                    <a:pt x="29504" y="68556"/>
                  </a:cubicBezTo>
                  <a:cubicBezTo>
                    <a:pt x="29182" y="68556"/>
                    <a:pt x="28932" y="68294"/>
                    <a:pt x="28932" y="67985"/>
                  </a:cubicBezTo>
                  <a:cubicBezTo>
                    <a:pt x="28944" y="67675"/>
                    <a:pt x="29182" y="67425"/>
                    <a:pt x="29504" y="67425"/>
                  </a:cubicBezTo>
                  <a:close/>
                  <a:moveTo>
                    <a:pt x="33230" y="67425"/>
                  </a:moveTo>
                  <a:cubicBezTo>
                    <a:pt x="33528" y="67425"/>
                    <a:pt x="33802" y="67675"/>
                    <a:pt x="33802" y="67985"/>
                  </a:cubicBezTo>
                  <a:cubicBezTo>
                    <a:pt x="33802" y="68282"/>
                    <a:pt x="33552" y="68556"/>
                    <a:pt x="33230" y="68556"/>
                  </a:cubicBezTo>
                  <a:cubicBezTo>
                    <a:pt x="32921" y="68556"/>
                    <a:pt x="32671" y="68294"/>
                    <a:pt x="32671" y="67985"/>
                  </a:cubicBezTo>
                  <a:cubicBezTo>
                    <a:pt x="32671" y="67675"/>
                    <a:pt x="32921" y="67425"/>
                    <a:pt x="33230" y="67425"/>
                  </a:cubicBezTo>
                  <a:close/>
                  <a:moveTo>
                    <a:pt x="36957" y="67425"/>
                  </a:moveTo>
                  <a:cubicBezTo>
                    <a:pt x="37255" y="67425"/>
                    <a:pt x="37517" y="67675"/>
                    <a:pt x="37517" y="67985"/>
                  </a:cubicBezTo>
                  <a:cubicBezTo>
                    <a:pt x="37517" y="68282"/>
                    <a:pt x="37267" y="68556"/>
                    <a:pt x="36957" y="68556"/>
                  </a:cubicBezTo>
                  <a:cubicBezTo>
                    <a:pt x="36648" y="68556"/>
                    <a:pt x="36386" y="68294"/>
                    <a:pt x="36386" y="67985"/>
                  </a:cubicBezTo>
                  <a:cubicBezTo>
                    <a:pt x="36409" y="67675"/>
                    <a:pt x="36648" y="67425"/>
                    <a:pt x="36957" y="67425"/>
                  </a:cubicBezTo>
                  <a:close/>
                  <a:moveTo>
                    <a:pt x="40672" y="67425"/>
                  </a:moveTo>
                  <a:cubicBezTo>
                    <a:pt x="40970" y="67425"/>
                    <a:pt x="41243" y="67675"/>
                    <a:pt x="41243" y="67985"/>
                  </a:cubicBezTo>
                  <a:cubicBezTo>
                    <a:pt x="41243" y="68282"/>
                    <a:pt x="40993" y="68556"/>
                    <a:pt x="40672" y="68556"/>
                  </a:cubicBezTo>
                  <a:cubicBezTo>
                    <a:pt x="40374" y="68556"/>
                    <a:pt x="40112" y="68294"/>
                    <a:pt x="40112" y="67985"/>
                  </a:cubicBezTo>
                  <a:cubicBezTo>
                    <a:pt x="40124" y="67675"/>
                    <a:pt x="40362" y="67425"/>
                    <a:pt x="40672" y="67425"/>
                  </a:cubicBezTo>
                  <a:close/>
                  <a:moveTo>
                    <a:pt x="44410" y="67425"/>
                  </a:moveTo>
                  <a:cubicBezTo>
                    <a:pt x="44708" y="67425"/>
                    <a:pt x="44982" y="67675"/>
                    <a:pt x="44982" y="67985"/>
                  </a:cubicBezTo>
                  <a:cubicBezTo>
                    <a:pt x="44982" y="68282"/>
                    <a:pt x="44720" y="68556"/>
                    <a:pt x="44410" y="68556"/>
                  </a:cubicBezTo>
                  <a:cubicBezTo>
                    <a:pt x="44113" y="68556"/>
                    <a:pt x="43851" y="68294"/>
                    <a:pt x="43851" y="67985"/>
                  </a:cubicBezTo>
                  <a:cubicBezTo>
                    <a:pt x="43851" y="67675"/>
                    <a:pt x="44101" y="67425"/>
                    <a:pt x="44410" y="67425"/>
                  </a:cubicBezTo>
                  <a:close/>
                  <a:moveTo>
                    <a:pt x="48137" y="67425"/>
                  </a:moveTo>
                  <a:cubicBezTo>
                    <a:pt x="48435" y="67425"/>
                    <a:pt x="48697" y="67675"/>
                    <a:pt x="48697" y="67985"/>
                  </a:cubicBezTo>
                  <a:cubicBezTo>
                    <a:pt x="48697" y="68282"/>
                    <a:pt x="48447" y="68556"/>
                    <a:pt x="48137" y="68556"/>
                  </a:cubicBezTo>
                  <a:cubicBezTo>
                    <a:pt x="47839" y="68556"/>
                    <a:pt x="47566" y="68294"/>
                    <a:pt x="47566" y="67985"/>
                  </a:cubicBezTo>
                  <a:cubicBezTo>
                    <a:pt x="47578" y="67675"/>
                    <a:pt x="47839" y="67425"/>
                    <a:pt x="48137" y="67425"/>
                  </a:cubicBezTo>
                  <a:close/>
                  <a:moveTo>
                    <a:pt x="51864" y="67425"/>
                  </a:moveTo>
                  <a:cubicBezTo>
                    <a:pt x="52161" y="67425"/>
                    <a:pt x="52435" y="67675"/>
                    <a:pt x="52435" y="67985"/>
                  </a:cubicBezTo>
                  <a:cubicBezTo>
                    <a:pt x="52435" y="68282"/>
                    <a:pt x="52185" y="68556"/>
                    <a:pt x="51864" y="68556"/>
                  </a:cubicBezTo>
                  <a:cubicBezTo>
                    <a:pt x="51566" y="68556"/>
                    <a:pt x="51304" y="68294"/>
                    <a:pt x="51304" y="67985"/>
                  </a:cubicBezTo>
                  <a:cubicBezTo>
                    <a:pt x="51304" y="67675"/>
                    <a:pt x="51554" y="67425"/>
                    <a:pt x="51864" y="67425"/>
                  </a:cubicBezTo>
                  <a:close/>
                  <a:moveTo>
                    <a:pt x="55602" y="67425"/>
                  </a:moveTo>
                  <a:cubicBezTo>
                    <a:pt x="55900" y="67425"/>
                    <a:pt x="56174" y="67675"/>
                    <a:pt x="56174" y="67985"/>
                  </a:cubicBezTo>
                  <a:cubicBezTo>
                    <a:pt x="56174" y="68282"/>
                    <a:pt x="55912" y="68556"/>
                    <a:pt x="55602" y="68556"/>
                  </a:cubicBezTo>
                  <a:cubicBezTo>
                    <a:pt x="55293" y="68556"/>
                    <a:pt x="55043" y="68294"/>
                    <a:pt x="55043" y="67985"/>
                  </a:cubicBezTo>
                  <a:cubicBezTo>
                    <a:pt x="55043" y="67675"/>
                    <a:pt x="55293" y="67425"/>
                    <a:pt x="55602" y="67425"/>
                  </a:cubicBezTo>
                  <a:close/>
                  <a:moveTo>
                    <a:pt x="59329" y="67425"/>
                  </a:moveTo>
                  <a:cubicBezTo>
                    <a:pt x="59627" y="67425"/>
                    <a:pt x="59889" y="67675"/>
                    <a:pt x="59889" y="67985"/>
                  </a:cubicBezTo>
                  <a:cubicBezTo>
                    <a:pt x="59889" y="68282"/>
                    <a:pt x="59639" y="68556"/>
                    <a:pt x="59329" y="68556"/>
                  </a:cubicBezTo>
                  <a:cubicBezTo>
                    <a:pt x="59008" y="68556"/>
                    <a:pt x="58757" y="68294"/>
                    <a:pt x="58757" y="67985"/>
                  </a:cubicBezTo>
                  <a:cubicBezTo>
                    <a:pt x="58757" y="67675"/>
                    <a:pt x="59008" y="67425"/>
                    <a:pt x="59329" y="67425"/>
                  </a:cubicBezTo>
                  <a:close/>
                  <a:moveTo>
                    <a:pt x="63056" y="67425"/>
                  </a:moveTo>
                  <a:cubicBezTo>
                    <a:pt x="63353" y="67425"/>
                    <a:pt x="63627" y="67675"/>
                    <a:pt x="63627" y="67985"/>
                  </a:cubicBezTo>
                  <a:cubicBezTo>
                    <a:pt x="63627" y="68282"/>
                    <a:pt x="63377" y="68556"/>
                    <a:pt x="63056" y="68556"/>
                  </a:cubicBezTo>
                  <a:cubicBezTo>
                    <a:pt x="62746" y="68556"/>
                    <a:pt x="62496" y="68294"/>
                    <a:pt x="62496" y="67985"/>
                  </a:cubicBezTo>
                  <a:cubicBezTo>
                    <a:pt x="62496" y="67675"/>
                    <a:pt x="62746" y="67425"/>
                    <a:pt x="63056" y="67425"/>
                  </a:cubicBezTo>
                  <a:close/>
                  <a:moveTo>
                    <a:pt x="66782" y="67425"/>
                  </a:moveTo>
                  <a:cubicBezTo>
                    <a:pt x="67080" y="67425"/>
                    <a:pt x="67342" y="67675"/>
                    <a:pt x="67342" y="67985"/>
                  </a:cubicBezTo>
                  <a:cubicBezTo>
                    <a:pt x="67342" y="68282"/>
                    <a:pt x="67092" y="68556"/>
                    <a:pt x="66782" y="68556"/>
                  </a:cubicBezTo>
                  <a:cubicBezTo>
                    <a:pt x="66473" y="68556"/>
                    <a:pt x="66211" y="68294"/>
                    <a:pt x="66211" y="67985"/>
                  </a:cubicBezTo>
                  <a:cubicBezTo>
                    <a:pt x="66235" y="67675"/>
                    <a:pt x="66473" y="67425"/>
                    <a:pt x="66782" y="67425"/>
                  </a:cubicBezTo>
                  <a:close/>
                  <a:moveTo>
                    <a:pt x="70509" y="67425"/>
                  </a:moveTo>
                  <a:cubicBezTo>
                    <a:pt x="70807" y="67425"/>
                    <a:pt x="71080" y="67675"/>
                    <a:pt x="71080" y="67985"/>
                  </a:cubicBezTo>
                  <a:cubicBezTo>
                    <a:pt x="71080" y="68282"/>
                    <a:pt x="70830" y="68556"/>
                    <a:pt x="70509" y="68556"/>
                  </a:cubicBezTo>
                  <a:cubicBezTo>
                    <a:pt x="70199" y="68556"/>
                    <a:pt x="69949" y="68294"/>
                    <a:pt x="69949" y="67985"/>
                  </a:cubicBezTo>
                  <a:cubicBezTo>
                    <a:pt x="69949" y="67675"/>
                    <a:pt x="70199" y="67425"/>
                    <a:pt x="70509" y="67425"/>
                  </a:cubicBezTo>
                  <a:close/>
                  <a:moveTo>
                    <a:pt x="74236" y="67425"/>
                  </a:moveTo>
                  <a:cubicBezTo>
                    <a:pt x="74533" y="67425"/>
                    <a:pt x="74795" y="67675"/>
                    <a:pt x="74795" y="67985"/>
                  </a:cubicBezTo>
                  <a:cubicBezTo>
                    <a:pt x="74795" y="68282"/>
                    <a:pt x="74545" y="68556"/>
                    <a:pt x="74236" y="68556"/>
                  </a:cubicBezTo>
                  <a:cubicBezTo>
                    <a:pt x="73938" y="68556"/>
                    <a:pt x="73676" y="68294"/>
                    <a:pt x="73676" y="67985"/>
                  </a:cubicBezTo>
                  <a:cubicBezTo>
                    <a:pt x="73676" y="67675"/>
                    <a:pt x="73926" y="67425"/>
                    <a:pt x="74236" y="67425"/>
                  </a:cubicBezTo>
                  <a:close/>
                  <a:moveTo>
                    <a:pt x="77855" y="67425"/>
                  </a:moveTo>
                  <a:cubicBezTo>
                    <a:pt x="78153" y="67425"/>
                    <a:pt x="78415" y="67675"/>
                    <a:pt x="78415" y="67985"/>
                  </a:cubicBezTo>
                  <a:cubicBezTo>
                    <a:pt x="78415" y="68282"/>
                    <a:pt x="78165" y="68556"/>
                    <a:pt x="77855" y="68556"/>
                  </a:cubicBezTo>
                  <a:cubicBezTo>
                    <a:pt x="77546" y="68556"/>
                    <a:pt x="77284" y="68294"/>
                    <a:pt x="77284" y="67985"/>
                  </a:cubicBezTo>
                  <a:cubicBezTo>
                    <a:pt x="77284" y="67675"/>
                    <a:pt x="77546" y="67425"/>
                    <a:pt x="77855" y="67425"/>
                  </a:cubicBezTo>
                  <a:close/>
                  <a:moveTo>
                    <a:pt x="81570" y="67425"/>
                  </a:moveTo>
                  <a:cubicBezTo>
                    <a:pt x="81868" y="67425"/>
                    <a:pt x="82141" y="67675"/>
                    <a:pt x="82141" y="67985"/>
                  </a:cubicBezTo>
                  <a:cubicBezTo>
                    <a:pt x="82141" y="68282"/>
                    <a:pt x="81879" y="68556"/>
                    <a:pt x="81570" y="68556"/>
                  </a:cubicBezTo>
                  <a:cubicBezTo>
                    <a:pt x="81260" y="68556"/>
                    <a:pt x="81010" y="68294"/>
                    <a:pt x="81010" y="67985"/>
                  </a:cubicBezTo>
                  <a:cubicBezTo>
                    <a:pt x="81022" y="67675"/>
                    <a:pt x="81260" y="67425"/>
                    <a:pt x="81570" y="67425"/>
                  </a:cubicBezTo>
                  <a:close/>
                  <a:moveTo>
                    <a:pt x="85308" y="67425"/>
                  </a:moveTo>
                  <a:cubicBezTo>
                    <a:pt x="85606" y="67425"/>
                    <a:pt x="85880" y="67675"/>
                    <a:pt x="85880" y="67985"/>
                  </a:cubicBezTo>
                  <a:cubicBezTo>
                    <a:pt x="85880" y="68282"/>
                    <a:pt x="85618" y="68556"/>
                    <a:pt x="85308" y="68556"/>
                  </a:cubicBezTo>
                  <a:cubicBezTo>
                    <a:pt x="84999" y="68556"/>
                    <a:pt x="84749" y="68294"/>
                    <a:pt x="84749" y="67985"/>
                  </a:cubicBezTo>
                  <a:cubicBezTo>
                    <a:pt x="84749" y="67675"/>
                    <a:pt x="84999" y="67425"/>
                    <a:pt x="85308" y="67425"/>
                  </a:cubicBezTo>
                  <a:close/>
                  <a:moveTo>
                    <a:pt x="89035" y="67425"/>
                  </a:moveTo>
                  <a:cubicBezTo>
                    <a:pt x="89333" y="67425"/>
                    <a:pt x="89595" y="67675"/>
                    <a:pt x="89595" y="67985"/>
                  </a:cubicBezTo>
                  <a:cubicBezTo>
                    <a:pt x="89595" y="68282"/>
                    <a:pt x="89345" y="68556"/>
                    <a:pt x="89035" y="68556"/>
                  </a:cubicBezTo>
                  <a:cubicBezTo>
                    <a:pt x="88714" y="68556"/>
                    <a:pt x="88464" y="68294"/>
                    <a:pt x="88464" y="67985"/>
                  </a:cubicBezTo>
                  <a:cubicBezTo>
                    <a:pt x="88475" y="67675"/>
                    <a:pt x="88714" y="67425"/>
                    <a:pt x="89035" y="67425"/>
                  </a:cubicBezTo>
                  <a:close/>
                  <a:moveTo>
                    <a:pt x="92762" y="67425"/>
                  </a:moveTo>
                  <a:cubicBezTo>
                    <a:pt x="93059" y="67425"/>
                    <a:pt x="93333" y="67675"/>
                    <a:pt x="93333" y="67985"/>
                  </a:cubicBezTo>
                  <a:cubicBezTo>
                    <a:pt x="93333" y="68282"/>
                    <a:pt x="93071" y="68556"/>
                    <a:pt x="92762" y="68556"/>
                  </a:cubicBezTo>
                  <a:cubicBezTo>
                    <a:pt x="92452" y="68556"/>
                    <a:pt x="92202" y="68294"/>
                    <a:pt x="92202" y="67985"/>
                  </a:cubicBezTo>
                  <a:cubicBezTo>
                    <a:pt x="92202" y="67675"/>
                    <a:pt x="92452" y="67425"/>
                    <a:pt x="92762" y="67425"/>
                  </a:cubicBezTo>
                  <a:close/>
                  <a:moveTo>
                    <a:pt x="96488" y="67425"/>
                  </a:moveTo>
                  <a:cubicBezTo>
                    <a:pt x="96786" y="67425"/>
                    <a:pt x="97048" y="67675"/>
                    <a:pt x="97048" y="67985"/>
                  </a:cubicBezTo>
                  <a:cubicBezTo>
                    <a:pt x="97048" y="68282"/>
                    <a:pt x="96798" y="68556"/>
                    <a:pt x="96488" y="68556"/>
                  </a:cubicBezTo>
                  <a:cubicBezTo>
                    <a:pt x="96191" y="68556"/>
                    <a:pt x="95917" y="68294"/>
                    <a:pt x="95917" y="67985"/>
                  </a:cubicBezTo>
                  <a:cubicBezTo>
                    <a:pt x="95917" y="67675"/>
                    <a:pt x="96179" y="67425"/>
                    <a:pt x="96488" y="67425"/>
                  </a:cubicBezTo>
                  <a:close/>
                  <a:moveTo>
                    <a:pt x="100203" y="67425"/>
                  </a:moveTo>
                  <a:cubicBezTo>
                    <a:pt x="100501" y="67425"/>
                    <a:pt x="100775" y="67675"/>
                    <a:pt x="100775" y="67985"/>
                  </a:cubicBezTo>
                  <a:cubicBezTo>
                    <a:pt x="100775" y="68282"/>
                    <a:pt x="100513" y="68556"/>
                    <a:pt x="100203" y="68556"/>
                  </a:cubicBezTo>
                  <a:cubicBezTo>
                    <a:pt x="99905" y="68556"/>
                    <a:pt x="99644" y="68294"/>
                    <a:pt x="99644" y="67985"/>
                  </a:cubicBezTo>
                  <a:cubicBezTo>
                    <a:pt x="99655" y="67675"/>
                    <a:pt x="99894" y="67425"/>
                    <a:pt x="100203" y="67425"/>
                  </a:cubicBezTo>
                  <a:close/>
                  <a:moveTo>
                    <a:pt x="103942" y="67425"/>
                  </a:moveTo>
                  <a:cubicBezTo>
                    <a:pt x="104239" y="67425"/>
                    <a:pt x="104513" y="67675"/>
                    <a:pt x="104513" y="67985"/>
                  </a:cubicBezTo>
                  <a:cubicBezTo>
                    <a:pt x="104513" y="68282"/>
                    <a:pt x="104251" y="68556"/>
                    <a:pt x="103942" y="68556"/>
                  </a:cubicBezTo>
                  <a:cubicBezTo>
                    <a:pt x="103644" y="68556"/>
                    <a:pt x="103382" y="68294"/>
                    <a:pt x="103382" y="67985"/>
                  </a:cubicBezTo>
                  <a:cubicBezTo>
                    <a:pt x="103382" y="67675"/>
                    <a:pt x="103632" y="67425"/>
                    <a:pt x="103942" y="67425"/>
                  </a:cubicBezTo>
                  <a:close/>
                  <a:moveTo>
                    <a:pt x="107668" y="67425"/>
                  </a:moveTo>
                  <a:cubicBezTo>
                    <a:pt x="107966" y="67425"/>
                    <a:pt x="108228" y="67675"/>
                    <a:pt x="108228" y="67985"/>
                  </a:cubicBezTo>
                  <a:cubicBezTo>
                    <a:pt x="108228" y="68282"/>
                    <a:pt x="107978" y="68556"/>
                    <a:pt x="107668" y="68556"/>
                  </a:cubicBezTo>
                  <a:cubicBezTo>
                    <a:pt x="107371" y="68556"/>
                    <a:pt x="107097" y="68294"/>
                    <a:pt x="107097" y="67985"/>
                  </a:cubicBezTo>
                  <a:cubicBezTo>
                    <a:pt x="107109" y="67675"/>
                    <a:pt x="107347" y="67425"/>
                    <a:pt x="107668" y="67425"/>
                  </a:cubicBezTo>
                  <a:close/>
                  <a:moveTo>
                    <a:pt x="111395" y="67425"/>
                  </a:moveTo>
                  <a:cubicBezTo>
                    <a:pt x="111693" y="67425"/>
                    <a:pt x="111967" y="67675"/>
                    <a:pt x="111967" y="67985"/>
                  </a:cubicBezTo>
                  <a:cubicBezTo>
                    <a:pt x="111967" y="68282"/>
                    <a:pt x="111705" y="68556"/>
                    <a:pt x="111395" y="68556"/>
                  </a:cubicBezTo>
                  <a:cubicBezTo>
                    <a:pt x="111085" y="68556"/>
                    <a:pt x="110835" y="68294"/>
                    <a:pt x="110835" y="67985"/>
                  </a:cubicBezTo>
                  <a:cubicBezTo>
                    <a:pt x="110835" y="67675"/>
                    <a:pt x="111085" y="67425"/>
                    <a:pt x="111395" y="67425"/>
                  </a:cubicBezTo>
                  <a:close/>
                  <a:moveTo>
                    <a:pt x="115122" y="67425"/>
                  </a:moveTo>
                  <a:cubicBezTo>
                    <a:pt x="115419" y="67425"/>
                    <a:pt x="115681" y="67675"/>
                    <a:pt x="115681" y="67985"/>
                  </a:cubicBezTo>
                  <a:cubicBezTo>
                    <a:pt x="115681" y="68282"/>
                    <a:pt x="115431" y="68556"/>
                    <a:pt x="115122" y="68556"/>
                  </a:cubicBezTo>
                  <a:cubicBezTo>
                    <a:pt x="114812" y="68556"/>
                    <a:pt x="114550" y="68294"/>
                    <a:pt x="114550" y="67985"/>
                  </a:cubicBezTo>
                  <a:cubicBezTo>
                    <a:pt x="114574" y="67675"/>
                    <a:pt x="114812" y="67425"/>
                    <a:pt x="115122" y="67425"/>
                  </a:cubicBezTo>
                  <a:close/>
                  <a:moveTo>
                    <a:pt x="118860" y="67425"/>
                  </a:moveTo>
                  <a:cubicBezTo>
                    <a:pt x="119158" y="67425"/>
                    <a:pt x="119420" y="67675"/>
                    <a:pt x="119420" y="67985"/>
                  </a:cubicBezTo>
                  <a:cubicBezTo>
                    <a:pt x="119420" y="68282"/>
                    <a:pt x="119170" y="68556"/>
                    <a:pt x="118860" y="68556"/>
                  </a:cubicBezTo>
                  <a:cubicBezTo>
                    <a:pt x="118539" y="68556"/>
                    <a:pt x="118289" y="68294"/>
                    <a:pt x="118289" y="67985"/>
                  </a:cubicBezTo>
                  <a:cubicBezTo>
                    <a:pt x="118289" y="67675"/>
                    <a:pt x="118539" y="67425"/>
                    <a:pt x="118860" y="67425"/>
                  </a:cubicBezTo>
                  <a:close/>
                  <a:moveTo>
                    <a:pt x="122575" y="67425"/>
                  </a:moveTo>
                  <a:cubicBezTo>
                    <a:pt x="122873" y="67425"/>
                    <a:pt x="123146" y="67675"/>
                    <a:pt x="123146" y="67985"/>
                  </a:cubicBezTo>
                  <a:cubicBezTo>
                    <a:pt x="123146" y="68282"/>
                    <a:pt x="122885" y="68556"/>
                    <a:pt x="122575" y="68556"/>
                  </a:cubicBezTo>
                  <a:cubicBezTo>
                    <a:pt x="122265" y="68556"/>
                    <a:pt x="122015" y="68294"/>
                    <a:pt x="122015" y="67985"/>
                  </a:cubicBezTo>
                  <a:cubicBezTo>
                    <a:pt x="122027" y="67675"/>
                    <a:pt x="122277" y="67425"/>
                    <a:pt x="122575" y="67425"/>
                  </a:cubicBezTo>
                  <a:close/>
                  <a:moveTo>
                    <a:pt x="126314" y="67425"/>
                  </a:moveTo>
                  <a:cubicBezTo>
                    <a:pt x="126611" y="67425"/>
                    <a:pt x="126873" y="67675"/>
                    <a:pt x="126873" y="67985"/>
                  </a:cubicBezTo>
                  <a:cubicBezTo>
                    <a:pt x="126873" y="68282"/>
                    <a:pt x="126623" y="68556"/>
                    <a:pt x="126314" y="68556"/>
                  </a:cubicBezTo>
                  <a:cubicBezTo>
                    <a:pt x="126004" y="68556"/>
                    <a:pt x="125742" y="68294"/>
                    <a:pt x="125742" y="67985"/>
                  </a:cubicBezTo>
                  <a:cubicBezTo>
                    <a:pt x="125742" y="67675"/>
                    <a:pt x="126004" y="67425"/>
                    <a:pt x="126314" y="67425"/>
                  </a:cubicBezTo>
                  <a:close/>
                  <a:moveTo>
                    <a:pt x="130028" y="67425"/>
                  </a:moveTo>
                  <a:cubicBezTo>
                    <a:pt x="130326" y="67425"/>
                    <a:pt x="130600" y="67675"/>
                    <a:pt x="130600" y="67985"/>
                  </a:cubicBezTo>
                  <a:cubicBezTo>
                    <a:pt x="130600" y="68282"/>
                    <a:pt x="130350" y="68556"/>
                    <a:pt x="130028" y="68556"/>
                  </a:cubicBezTo>
                  <a:cubicBezTo>
                    <a:pt x="129731" y="68556"/>
                    <a:pt x="129469" y="68294"/>
                    <a:pt x="129469" y="67985"/>
                  </a:cubicBezTo>
                  <a:cubicBezTo>
                    <a:pt x="129469" y="67675"/>
                    <a:pt x="129719" y="67425"/>
                    <a:pt x="130028" y="67425"/>
                  </a:cubicBezTo>
                  <a:close/>
                  <a:moveTo>
                    <a:pt x="133767" y="67425"/>
                  </a:moveTo>
                  <a:cubicBezTo>
                    <a:pt x="134065" y="67425"/>
                    <a:pt x="134326" y="67675"/>
                    <a:pt x="134326" y="67985"/>
                  </a:cubicBezTo>
                  <a:cubicBezTo>
                    <a:pt x="134326" y="68282"/>
                    <a:pt x="134076" y="68556"/>
                    <a:pt x="133767" y="68556"/>
                  </a:cubicBezTo>
                  <a:cubicBezTo>
                    <a:pt x="133469" y="68556"/>
                    <a:pt x="133207" y="68294"/>
                    <a:pt x="133207" y="67985"/>
                  </a:cubicBezTo>
                  <a:cubicBezTo>
                    <a:pt x="133207" y="67675"/>
                    <a:pt x="133457" y="67425"/>
                    <a:pt x="133767" y="67425"/>
                  </a:cubicBezTo>
                  <a:close/>
                  <a:moveTo>
                    <a:pt x="137494" y="67425"/>
                  </a:moveTo>
                  <a:cubicBezTo>
                    <a:pt x="137791" y="67425"/>
                    <a:pt x="138053" y="67675"/>
                    <a:pt x="138053" y="67985"/>
                  </a:cubicBezTo>
                  <a:cubicBezTo>
                    <a:pt x="138053" y="68282"/>
                    <a:pt x="137803" y="68556"/>
                    <a:pt x="137494" y="68556"/>
                  </a:cubicBezTo>
                  <a:cubicBezTo>
                    <a:pt x="137196" y="68556"/>
                    <a:pt x="136922" y="68294"/>
                    <a:pt x="136922" y="67985"/>
                  </a:cubicBezTo>
                  <a:cubicBezTo>
                    <a:pt x="136934" y="67675"/>
                    <a:pt x="137172" y="67425"/>
                    <a:pt x="137494" y="67425"/>
                  </a:cubicBezTo>
                  <a:close/>
                  <a:moveTo>
                    <a:pt x="141220" y="67425"/>
                  </a:moveTo>
                  <a:cubicBezTo>
                    <a:pt x="141518" y="67425"/>
                    <a:pt x="141792" y="67675"/>
                    <a:pt x="141792" y="67985"/>
                  </a:cubicBezTo>
                  <a:cubicBezTo>
                    <a:pt x="141792" y="68282"/>
                    <a:pt x="141530" y="68556"/>
                    <a:pt x="141220" y="68556"/>
                  </a:cubicBezTo>
                  <a:cubicBezTo>
                    <a:pt x="140911" y="68556"/>
                    <a:pt x="140661" y="68294"/>
                    <a:pt x="140661" y="67985"/>
                  </a:cubicBezTo>
                  <a:cubicBezTo>
                    <a:pt x="140661" y="67675"/>
                    <a:pt x="140911" y="67425"/>
                    <a:pt x="141220" y="67425"/>
                  </a:cubicBezTo>
                  <a:close/>
                  <a:moveTo>
                    <a:pt x="144947" y="67425"/>
                  </a:moveTo>
                  <a:cubicBezTo>
                    <a:pt x="145244" y="67425"/>
                    <a:pt x="145506" y="67675"/>
                    <a:pt x="145506" y="67985"/>
                  </a:cubicBezTo>
                  <a:cubicBezTo>
                    <a:pt x="145506" y="68282"/>
                    <a:pt x="145256" y="68556"/>
                    <a:pt x="144947" y="68556"/>
                  </a:cubicBezTo>
                  <a:cubicBezTo>
                    <a:pt x="144637" y="68556"/>
                    <a:pt x="144375" y="68294"/>
                    <a:pt x="144375" y="67985"/>
                  </a:cubicBezTo>
                  <a:cubicBezTo>
                    <a:pt x="144399" y="67675"/>
                    <a:pt x="144637" y="67425"/>
                    <a:pt x="144947" y="67425"/>
                  </a:cubicBezTo>
                  <a:close/>
                  <a:moveTo>
                    <a:pt x="148685" y="67425"/>
                  </a:moveTo>
                  <a:cubicBezTo>
                    <a:pt x="148983" y="67425"/>
                    <a:pt x="149245" y="67675"/>
                    <a:pt x="149245" y="67985"/>
                  </a:cubicBezTo>
                  <a:cubicBezTo>
                    <a:pt x="149245" y="68282"/>
                    <a:pt x="148995" y="68556"/>
                    <a:pt x="148685" y="68556"/>
                  </a:cubicBezTo>
                  <a:cubicBezTo>
                    <a:pt x="148364" y="68556"/>
                    <a:pt x="148114" y="68294"/>
                    <a:pt x="148114" y="67985"/>
                  </a:cubicBezTo>
                  <a:cubicBezTo>
                    <a:pt x="148114" y="67675"/>
                    <a:pt x="148364" y="67425"/>
                    <a:pt x="148685" y="67425"/>
                  </a:cubicBezTo>
                  <a:close/>
                  <a:moveTo>
                    <a:pt x="152400" y="67425"/>
                  </a:moveTo>
                  <a:cubicBezTo>
                    <a:pt x="152698" y="67425"/>
                    <a:pt x="152972" y="67675"/>
                    <a:pt x="152972" y="67985"/>
                  </a:cubicBezTo>
                  <a:cubicBezTo>
                    <a:pt x="152972" y="68282"/>
                    <a:pt x="152710" y="68556"/>
                    <a:pt x="152400" y="68556"/>
                  </a:cubicBezTo>
                  <a:cubicBezTo>
                    <a:pt x="152091" y="68556"/>
                    <a:pt x="151841" y="68294"/>
                    <a:pt x="151841" y="67985"/>
                  </a:cubicBezTo>
                  <a:cubicBezTo>
                    <a:pt x="151852" y="67675"/>
                    <a:pt x="152091" y="67425"/>
                    <a:pt x="152400" y="67425"/>
                  </a:cubicBezTo>
                  <a:close/>
                  <a:moveTo>
                    <a:pt x="156139" y="67425"/>
                  </a:moveTo>
                  <a:cubicBezTo>
                    <a:pt x="156436" y="67425"/>
                    <a:pt x="156698" y="67675"/>
                    <a:pt x="156698" y="67985"/>
                  </a:cubicBezTo>
                  <a:cubicBezTo>
                    <a:pt x="156698" y="68282"/>
                    <a:pt x="156448" y="68556"/>
                    <a:pt x="156139" y="68556"/>
                  </a:cubicBezTo>
                  <a:cubicBezTo>
                    <a:pt x="155829" y="68556"/>
                    <a:pt x="155567" y="68294"/>
                    <a:pt x="155567" y="67985"/>
                  </a:cubicBezTo>
                  <a:cubicBezTo>
                    <a:pt x="155567" y="67675"/>
                    <a:pt x="155829" y="67425"/>
                    <a:pt x="156139" y="67425"/>
                  </a:cubicBezTo>
                  <a:close/>
                  <a:moveTo>
                    <a:pt x="159853" y="67425"/>
                  </a:moveTo>
                  <a:cubicBezTo>
                    <a:pt x="160151" y="67425"/>
                    <a:pt x="160425" y="67675"/>
                    <a:pt x="160425" y="67985"/>
                  </a:cubicBezTo>
                  <a:cubicBezTo>
                    <a:pt x="160425" y="68282"/>
                    <a:pt x="160163" y="68556"/>
                    <a:pt x="159853" y="68556"/>
                  </a:cubicBezTo>
                  <a:cubicBezTo>
                    <a:pt x="159544" y="68556"/>
                    <a:pt x="159294" y="68294"/>
                    <a:pt x="159294" y="67985"/>
                  </a:cubicBezTo>
                  <a:cubicBezTo>
                    <a:pt x="159306" y="67675"/>
                    <a:pt x="159544" y="67425"/>
                    <a:pt x="159853" y="67425"/>
                  </a:cubicBezTo>
                  <a:close/>
                  <a:moveTo>
                    <a:pt x="1548" y="69294"/>
                  </a:moveTo>
                  <a:cubicBezTo>
                    <a:pt x="1846" y="69294"/>
                    <a:pt x="2119" y="69544"/>
                    <a:pt x="2119" y="69866"/>
                  </a:cubicBezTo>
                  <a:cubicBezTo>
                    <a:pt x="2119" y="70163"/>
                    <a:pt x="1858" y="70425"/>
                    <a:pt x="1548" y="70425"/>
                  </a:cubicBezTo>
                  <a:cubicBezTo>
                    <a:pt x="1238" y="70425"/>
                    <a:pt x="988" y="70175"/>
                    <a:pt x="988" y="69866"/>
                  </a:cubicBezTo>
                  <a:cubicBezTo>
                    <a:pt x="988" y="69544"/>
                    <a:pt x="1238" y="69294"/>
                    <a:pt x="1548" y="69294"/>
                  </a:cubicBezTo>
                  <a:close/>
                  <a:moveTo>
                    <a:pt x="5287" y="69294"/>
                  </a:moveTo>
                  <a:cubicBezTo>
                    <a:pt x="5596" y="69294"/>
                    <a:pt x="5846" y="69544"/>
                    <a:pt x="5846" y="69866"/>
                  </a:cubicBezTo>
                  <a:cubicBezTo>
                    <a:pt x="5846" y="70175"/>
                    <a:pt x="5596" y="70425"/>
                    <a:pt x="5287" y="70425"/>
                  </a:cubicBezTo>
                  <a:cubicBezTo>
                    <a:pt x="4977" y="70425"/>
                    <a:pt x="4715" y="70175"/>
                    <a:pt x="4715" y="69866"/>
                  </a:cubicBezTo>
                  <a:cubicBezTo>
                    <a:pt x="4715" y="69532"/>
                    <a:pt x="4977" y="69294"/>
                    <a:pt x="5287" y="69294"/>
                  </a:cubicBezTo>
                  <a:close/>
                  <a:moveTo>
                    <a:pt x="9001" y="69294"/>
                  </a:moveTo>
                  <a:cubicBezTo>
                    <a:pt x="9299" y="69294"/>
                    <a:pt x="9573" y="69544"/>
                    <a:pt x="9573" y="69866"/>
                  </a:cubicBezTo>
                  <a:cubicBezTo>
                    <a:pt x="9573" y="70163"/>
                    <a:pt x="9323" y="70425"/>
                    <a:pt x="9001" y="70425"/>
                  </a:cubicBezTo>
                  <a:cubicBezTo>
                    <a:pt x="8704" y="70425"/>
                    <a:pt x="8442" y="70175"/>
                    <a:pt x="8442" y="69866"/>
                  </a:cubicBezTo>
                  <a:cubicBezTo>
                    <a:pt x="8442" y="69544"/>
                    <a:pt x="8692" y="69294"/>
                    <a:pt x="9001" y="69294"/>
                  </a:cubicBezTo>
                  <a:close/>
                  <a:moveTo>
                    <a:pt x="12728" y="69294"/>
                  </a:moveTo>
                  <a:cubicBezTo>
                    <a:pt x="13037" y="69294"/>
                    <a:pt x="13288" y="69544"/>
                    <a:pt x="13288" y="69866"/>
                  </a:cubicBezTo>
                  <a:cubicBezTo>
                    <a:pt x="13288" y="70175"/>
                    <a:pt x="13037" y="70425"/>
                    <a:pt x="12728" y="70425"/>
                  </a:cubicBezTo>
                  <a:cubicBezTo>
                    <a:pt x="12418" y="70425"/>
                    <a:pt x="12156" y="70175"/>
                    <a:pt x="12156" y="69866"/>
                  </a:cubicBezTo>
                  <a:cubicBezTo>
                    <a:pt x="12180" y="69532"/>
                    <a:pt x="12418" y="69294"/>
                    <a:pt x="12728" y="69294"/>
                  </a:cubicBezTo>
                  <a:close/>
                  <a:moveTo>
                    <a:pt x="16466" y="69294"/>
                  </a:moveTo>
                  <a:cubicBezTo>
                    <a:pt x="16764" y="69294"/>
                    <a:pt x="17026" y="69544"/>
                    <a:pt x="17026" y="69866"/>
                  </a:cubicBezTo>
                  <a:cubicBezTo>
                    <a:pt x="17026" y="70163"/>
                    <a:pt x="16776" y="70425"/>
                    <a:pt x="16466" y="70425"/>
                  </a:cubicBezTo>
                  <a:cubicBezTo>
                    <a:pt x="16169" y="70425"/>
                    <a:pt x="15895" y="70175"/>
                    <a:pt x="15895" y="69866"/>
                  </a:cubicBezTo>
                  <a:cubicBezTo>
                    <a:pt x="15895" y="69544"/>
                    <a:pt x="16145" y="69294"/>
                    <a:pt x="16466" y="69294"/>
                  </a:cubicBezTo>
                  <a:close/>
                  <a:moveTo>
                    <a:pt x="20181" y="69294"/>
                  </a:moveTo>
                  <a:cubicBezTo>
                    <a:pt x="20491" y="69294"/>
                    <a:pt x="20753" y="69544"/>
                    <a:pt x="20753" y="69866"/>
                  </a:cubicBezTo>
                  <a:cubicBezTo>
                    <a:pt x="20753" y="70175"/>
                    <a:pt x="20491" y="70425"/>
                    <a:pt x="20181" y="70425"/>
                  </a:cubicBezTo>
                  <a:cubicBezTo>
                    <a:pt x="19872" y="70425"/>
                    <a:pt x="19622" y="70175"/>
                    <a:pt x="19622" y="69866"/>
                  </a:cubicBezTo>
                  <a:cubicBezTo>
                    <a:pt x="19634" y="69532"/>
                    <a:pt x="19872" y="69294"/>
                    <a:pt x="20181" y="69294"/>
                  </a:cubicBezTo>
                  <a:close/>
                  <a:moveTo>
                    <a:pt x="23920" y="69294"/>
                  </a:moveTo>
                  <a:cubicBezTo>
                    <a:pt x="24217" y="69294"/>
                    <a:pt x="24479" y="69544"/>
                    <a:pt x="24479" y="69866"/>
                  </a:cubicBezTo>
                  <a:cubicBezTo>
                    <a:pt x="24479" y="70163"/>
                    <a:pt x="24229" y="70425"/>
                    <a:pt x="23920" y="70425"/>
                  </a:cubicBezTo>
                  <a:cubicBezTo>
                    <a:pt x="23610" y="70425"/>
                    <a:pt x="23348" y="70175"/>
                    <a:pt x="23348" y="69866"/>
                  </a:cubicBezTo>
                  <a:cubicBezTo>
                    <a:pt x="23348" y="69544"/>
                    <a:pt x="23610" y="69294"/>
                    <a:pt x="23920" y="69294"/>
                  </a:cubicBezTo>
                  <a:close/>
                  <a:moveTo>
                    <a:pt x="27635" y="69294"/>
                  </a:moveTo>
                  <a:cubicBezTo>
                    <a:pt x="27956" y="69294"/>
                    <a:pt x="28206" y="69544"/>
                    <a:pt x="28206" y="69866"/>
                  </a:cubicBezTo>
                  <a:cubicBezTo>
                    <a:pt x="28206" y="70175"/>
                    <a:pt x="27956" y="70425"/>
                    <a:pt x="27635" y="70425"/>
                  </a:cubicBezTo>
                  <a:cubicBezTo>
                    <a:pt x="27325" y="70425"/>
                    <a:pt x="27075" y="70175"/>
                    <a:pt x="27075" y="69866"/>
                  </a:cubicBezTo>
                  <a:cubicBezTo>
                    <a:pt x="27087" y="69532"/>
                    <a:pt x="27325" y="69294"/>
                    <a:pt x="27635" y="69294"/>
                  </a:cubicBezTo>
                  <a:close/>
                  <a:moveTo>
                    <a:pt x="31373" y="69294"/>
                  </a:moveTo>
                  <a:cubicBezTo>
                    <a:pt x="31671" y="69294"/>
                    <a:pt x="31945" y="69544"/>
                    <a:pt x="31945" y="69866"/>
                  </a:cubicBezTo>
                  <a:cubicBezTo>
                    <a:pt x="31945" y="70163"/>
                    <a:pt x="31683" y="70425"/>
                    <a:pt x="31373" y="70425"/>
                  </a:cubicBezTo>
                  <a:cubicBezTo>
                    <a:pt x="31064" y="70425"/>
                    <a:pt x="30814" y="70175"/>
                    <a:pt x="30814" y="69866"/>
                  </a:cubicBezTo>
                  <a:cubicBezTo>
                    <a:pt x="30814" y="69544"/>
                    <a:pt x="31064" y="69294"/>
                    <a:pt x="31373" y="69294"/>
                  </a:cubicBezTo>
                  <a:close/>
                  <a:moveTo>
                    <a:pt x="35100" y="69294"/>
                  </a:moveTo>
                  <a:cubicBezTo>
                    <a:pt x="35409" y="69294"/>
                    <a:pt x="35659" y="69544"/>
                    <a:pt x="35659" y="69866"/>
                  </a:cubicBezTo>
                  <a:cubicBezTo>
                    <a:pt x="35659" y="70175"/>
                    <a:pt x="35409" y="70425"/>
                    <a:pt x="35100" y="70425"/>
                  </a:cubicBezTo>
                  <a:cubicBezTo>
                    <a:pt x="34778" y="70425"/>
                    <a:pt x="34528" y="70175"/>
                    <a:pt x="34528" y="69866"/>
                  </a:cubicBezTo>
                  <a:cubicBezTo>
                    <a:pt x="34540" y="69532"/>
                    <a:pt x="34778" y="69294"/>
                    <a:pt x="35100" y="69294"/>
                  </a:cubicBezTo>
                  <a:close/>
                  <a:moveTo>
                    <a:pt x="38815" y="69294"/>
                  </a:moveTo>
                  <a:cubicBezTo>
                    <a:pt x="39112" y="69294"/>
                    <a:pt x="39386" y="69544"/>
                    <a:pt x="39386" y="69866"/>
                  </a:cubicBezTo>
                  <a:cubicBezTo>
                    <a:pt x="39386" y="70163"/>
                    <a:pt x="39124" y="70425"/>
                    <a:pt x="38815" y="70425"/>
                  </a:cubicBezTo>
                  <a:cubicBezTo>
                    <a:pt x="38517" y="70425"/>
                    <a:pt x="38255" y="70175"/>
                    <a:pt x="38255" y="69866"/>
                  </a:cubicBezTo>
                  <a:cubicBezTo>
                    <a:pt x="38267" y="69544"/>
                    <a:pt x="38505" y="69294"/>
                    <a:pt x="38815" y="69294"/>
                  </a:cubicBezTo>
                  <a:close/>
                  <a:moveTo>
                    <a:pt x="42553" y="69294"/>
                  </a:moveTo>
                  <a:cubicBezTo>
                    <a:pt x="42863" y="69294"/>
                    <a:pt x="43113" y="69544"/>
                    <a:pt x="43113" y="69866"/>
                  </a:cubicBezTo>
                  <a:cubicBezTo>
                    <a:pt x="43113" y="70175"/>
                    <a:pt x="42863" y="70425"/>
                    <a:pt x="42553" y="70425"/>
                  </a:cubicBezTo>
                  <a:cubicBezTo>
                    <a:pt x="42232" y="70425"/>
                    <a:pt x="41982" y="70175"/>
                    <a:pt x="41982" y="69866"/>
                  </a:cubicBezTo>
                  <a:cubicBezTo>
                    <a:pt x="41982" y="69532"/>
                    <a:pt x="42244" y="69294"/>
                    <a:pt x="42553" y="69294"/>
                  </a:cubicBezTo>
                  <a:close/>
                  <a:moveTo>
                    <a:pt x="46268" y="69294"/>
                  </a:moveTo>
                  <a:cubicBezTo>
                    <a:pt x="46565" y="69294"/>
                    <a:pt x="46839" y="69544"/>
                    <a:pt x="46839" y="69866"/>
                  </a:cubicBezTo>
                  <a:cubicBezTo>
                    <a:pt x="46839" y="70163"/>
                    <a:pt x="46589" y="70425"/>
                    <a:pt x="46268" y="70425"/>
                  </a:cubicBezTo>
                  <a:cubicBezTo>
                    <a:pt x="45970" y="70425"/>
                    <a:pt x="45708" y="70175"/>
                    <a:pt x="45708" y="69866"/>
                  </a:cubicBezTo>
                  <a:cubicBezTo>
                    <a:pt x="45720" y="69544"/>
                    <a:pt x="45958" y="69294"/>
                    <a:pt x="46268" y="69294"/>
                  </a:cubicBezTo>
                  <a:close/>
                  <a:moveTo>
                    <a:pt x="50006" y="69294"/>
                  </a:moveTo>
                  <a:cubicBezTo>
                    <a:pt x="50316" y="69294"/>
                    <a:pt x="50578" y="69544"/>
                    <a:pt x="50578" y="69866"/>
                  </a:cubicBezTo>
                  <a:cubicBezTo>
                    <a:pt x="50578" y="70175"/>
                    <a:pt x="50316" y="70425"/>
                    <a:pt x="50006" y="70425"/>
                  </a:cubicBezTo>
                  <a:cubicBezTo>
                    <a:pt x="49697" y="70425"/>
                    <a:pt x="49447" y="70175"/>
                    <a:pt x="49447" y="69866"/>
                  </a:cubicBezTo>
                  <a:cubicBezTo>
                    <a:pt x="49447" y="69532"/>
                    <a:pt x="49697" y="69294"/>
                    <a:pt x="50006" y="69294"/>
                  </a:cubicBezTo>
                  <a:close/>
                  <a:moveTo>
                    <a:pt x="53733" y="69294"/>
                  </a:moveTo>
                  <a:cubicBezTo>
                    <a:pt x="54031" y="69294"/>
                    <a:pt x="54293" y="69544"/>
                    <a:pt x="54293" y="69866"/>
                  </a:cubicBezTo>
                  <a:cubicBezTo>
                    <a:pt x="54293" y="70163"/>
                    <a:pt x="54043" y="70425"/>
                    <a:pt x="53733" y="70425"/>
                  </a:cubicBezTo>
                  <a:cubicBezTo>
                    <a:pt x="53412" y="70425"/>
                    <a:pt x="53162" y="70175"/>
                    <a:pt x="53162" y="69866"/>
                  </a:cubicBezTo>
                  <a:cubicBezTo>
                    <a:pt x="53173" y="69544"/>
                    <a:pt x="53412" y="69294"/>
                    <a:pt x="53733" y="69294"/>
                  </a:cubicBezTo>
                  <a:close/>
                  <a:moveTo>
                    <a:pt x="57460" y="69294"/>
                  </a:moveTo>
                  <a:cubicBezTo>
                    <a:pt x="57781" y="69294"/>
                    <a:pt x="58031" y="69544"/>
                    <a:pt x="58031" y="69866"/>
                  </a:cubicBezTo>
                  <a:cubicBezTo>
                    <a:pt x="58031" y="70175"/>
                    <a:pt x="57781" y="70425"/>
                    <a:pt x="57460" y="70425"/>
                  </a:cubicBezTo>
                  <a:cubicBezTo>
                    <a:pt x="57150" y="70425"/>
                    <a:pt x="56900" y="70175"/>
                    <a:pt x="56900" y="69866"/>
                  </a:cubicBezTo>
                  <a:cubicBezTo>
                    <a:pt x="56900" y="69532"/>
                    <a:pt x="57150" y="69294"/>
                    <a:pt x="57460" y="69294"/>
                  </a:cubicBezTo>
                  <a:close/>
                  <a:moveTo>
                    <a:pt x="61186" y="69294"/>
                  </a:moveTo>
                  <a:cubicBezTo>
                    <a:pt x="61484" y="69294"/>
                    <a:pt x="61746" y="69544"/>
                    <a:pt x="61746" y="69866"/>
                  </a:cubicBezTo>
                  <a:cubicBezTo>
                    <a:pt x="61746" y="70163"/>
                    <a:pt x="61496" y="70425"/>
                    <a:pt x="61186" y="70425"/>
                  </a:cubicBezTo>
                  <a:cubicBezTo>
                    <a:pt x="60877" y="70425"/>
                    <a:pt x="60615" y="70175"/>
                    <a:pt x="60615" y="69866"/>
                  </a:cubicBezTo>
                  <a:cubicBezTo>
                    <a:pt x="60639" y="69544"/>
                    <a:pt x="60877" y="69294"/>
                    <a:pt x="61186" y="69294"/>
                  </a:cubicBezTo>
                  <a:close/>
                  <a:moveTo>
                    <a:pt x="64925" y="69294"/>
                  </a:moveTo>
                  <a:cubicBezTo>
                    <a:pt x="65234" y="69294"/>
                    <a:pt x="65485" y="69544"/>
                    <a:pt x="65485" y="69866"/>
                  </a:cubicBezTo>
                  <a:cubicBezTo>
                    <a:pt x="65485" y="70175"/>
                    <a:pt x="65234" y="70425"/>
                    <a:pt x="64925" y="70425"/>
                  </a:cubicBezTo>
                  <a:cubicBezTo>
                    <a:pt x="64603" y="70425"/>
                    <a:pt x="64353" y="70175"/>
                    <a:pt x="64353" y="69866"/>
                  </a:cubicBezTo>
                  <a:cubicBezTo>
                    <a:pt x="64353" y="69532"/>
                    <a:pt x="64603" y="69294"/>
                    <a:pt x="64925" y="69294"/>
                  </a:cubicBezTo>
                  <a:close/>
                  <a:moveTo>
                    <a:pt x="68640" y="69294"/>
                  </a:moveTo>
                  <a:cubicBezTo>
                    <a:pt x="68937" y="69294"/>
                    <a:pt x="69211" y="69544"/>
                    <a:pt x="69211" y="69866"/>
                  </a:cubicBezTo>
                  <a:cubicBezTo>
                    <a:pt x="69211" y="70163"/>
                    <a:pt x="68949" y="70425"/>
                    <a:pt x="68640" y="70425"/>
                  </a:cubicBezTo>
                  <a:cubicBezTo>
                    <a:pt x="68330" y="70425"/>
                    <a:pt x="68080" y="70175"/>
                    <a:pt x="68080" y="69866"/>
                  </a:cubicBezTo>
                  <a:cubicBezTo>
                    <a:pt x="68092" y="69544"/>
                    <a:pt x="68330" y="69294"/>
                    <a:pt x="68640" y="69294"/>
                  </a:cubicBezTo>
                  <a:close/>
                  <a:moveTo>
                    <a:pt x="72366" y="69294"/>
                  </a:moveTo>
                  <a:cubicBezTo>
                    <a:pt x="72676" y="69294"/>
                    <a:pt x="72926" y="69544"/>
                    <a:pt x="72926" y="69866"/>
                  </a:cubicBezTo>
                  <a:cubicBezTo>
                    <a:pt x="72926" y="70175"/>
                    <a:pt x="72676" y="70425"/>
                    <a:pt x="72366" y="70425"/>
                  </a:cubicBezTo>
                  <a:cubicBezTo>
                    <a:pt x="72045" y="70425"/>
                    <a:pt x="71795" y="70175"/>
                    <a:pt x="71795" y="69866"/>
                  </a:cubicBezTo>
                  <a:cubicBezTo>
                    <a:pt x="71807" y="69532"/>
                    <a:pt x="72069" y="69294"/>
                    <a:pt x="72366" y="69294"/>
                  </a:cubicBezTo>
                  <a:close/>
                  <a:moveTo>
                    <a:pt x="76093" y="69294"/>
                  </a:moveTo>
                  <a:cubicBezTo>
                    <a:pt x="76391" y="69294"/>
                    <a:pt x="76664" y="69544"/>
                    <a:pt x="76664" y="69866"/>
                  </a:cubicBezTo>
                  <a:cubicBezTo>
                    <a:pt x="76664" y="70163"/>
                    <a:pt x="76403" y="70425"/>
                    <a:pt x="76093" y="70425"/>
                  </a:cubicBezTo>
                  <a:cubicBezTo>
                    <a:pt x="75795" y="70425"/>
                    <a:pt x="75533" y="70175"/>
                    <a:pt x="75533" y="69866"/>
                  </a:cubicBezTo>
                  <a:cubicBezTo>
                    <a:pt x="75533" y="69544"/>
                    <a:pt x="75783" y="69294"/>
                    <a:pt x="76093" y="69294"/>
                  </a:cubicBezTo>
                  <a:close/>
                  <a:moveTo>
                    <a:pt x="79712" y="69294"/>
                  </a:moveTo>
                  <a:cubicBezTo>
                    <a:pt x="80010" y="69294"/>
                    <a:pt x="80284" y="69544"/>
                    <a:pt x="80284" y="69866"/>
                  </a:cubicBezTo>
                  <a:cubicBezTo>
                    <a:pt x="80284" y="70163"/>
                    <a:pt x="80022" y="70425"/>
                    <a:pt x="79712" y="70425"/>
                  </a:cubicBezTo>
                  <a:cubicBezTo>
                    <a:pt x="79403" y="70425"/>
                    <a:pt x="79153" y="70175"/>
                    <a:pt x="79153" y="69866"/>
                  </a:cubicBezTo>
                  <a:cubicBezTo>
                    <a:pt x="79165" y="69544"/>
                    <a:pt x="79403" y="69294"/>
                    <a:pt x="79712" y="69294"/>
                  </a:cubicBezTo>
                  <a:close/>
                  <a:moveTo>
                    <a:pt x="83451" y="69294"/>
                  </a:moveTo>
                  <a:cubicBezTo>
                    <a:pt x="83761" y="69294"/>
                    <a:pt x="84011" y="69544"/>
                    <a:pt x="84011" y="69866"/>
                  </a:cubicBezTo>
                  <a:cubicBezTo>
                    <a:pt x="84011" y="70175"/>
                    <a:pt x="83761" y="70425"/>
                    <a:pt x="83451" y="70425"/>
                  </a:cubicBezTo>
                  <a:cubicBezTo>
                    <a:pt x="83141" y="70425"/>
                    <a:pt x="82880" y="70175"/>
                    <a:pt x="82880" y="69866"/>
                  </a:cubicBezTo>
                  <a:cubicBezTo>
                    <a:pt x="82880" y="69532"/>
                    <a:pt x="83141" y="69294"/>
                    <a:pt x="83451" y="69294"/>
                  </a:cubicBezTo>
                  <a:close/>
                  <a:moveTo>
                    <a:pt x="87166" y="69294"/>
                  </a:moveTo>
                  <a:cubicBezTo>
                    <a:pt x="87463" y="69294"/>
                    <a:pt x="87737" y="69544"/>
                    <a:pt x="87737" y="69866"/>
                  </a:cubicBezTo>
                  <a:cubicBezTo>
                    <a:pt x="87737" y="70163"/>
                    <a:pt x="87475" y="70425"/>
                    <a:pt x="87166" y="70425"/>
                  </a:cubicBezTo>
                  <a:cubicBezTo>
                    <a:pt x="86856" y="70425"/>
                    <a:pt x="86606" y="70175"/>
                    <a:pt x="86606" y="69866"/>
                  </a:cubicBezTo>
                  <a:cubicBezTo>
                    <a:pt x="86618" y="69544"/>
                    <a:pt x="86856" y="69294"/>
                    <a:pt x="87166" y="69294"/>
                  </a:cubicBezTo>
                  <a:close/>
                  <a:moveTo>
                    <a:pt x="90904" y="69294"/>
                  </a:moveTo>
                  <a:cubicBezTo>
                    <a:pt x="91214" y="69294"/>
                    <a:pt x="91464" y="69544"/>
                    <a:pt x="91464" y="69866"/>
                  </a:cubicBezTo>
                  <a:cubicBezTo>
                    <a:pt x="91464" y="70175"/>
                    <a:pt x="91214" y="70425"/>
                    <a:pt x="90904" y="70425"/>
                  </a:cubicBezTo>
                  <a:cubicBezTo>
                    <a:pt x="90595" y="70425"/>
                    <a:pt x="90345" y="70175"/>
                    <a:pt x="90345" y="69866"/>
                  </a:cubicBezTo>
                  <a:cubicBezTo>
                    <a:pt x="90345" y="69532"/>
                    <a:pt x="90595" y="69294"/>
                    <a:pt x="90904" y="69294"/>
                  </a:cubicBezTo>
                  <a:close/>
                  <a:moveTo>
                    <a:pt x="94631" y="69294"/>
                  </a:moveTo>
                  <a:cubicBezTo>
                    <a:pt x="94929" y="69294"/>
                    <a:pt x="95191" y="69544"/>
                    <a:pt x="95191" y="69866"/>
                  </a:cubicBezTo>
                  <a:cubicBezTo>
                    <a:pt x="95191" y="70163"/>
                    <a:pt x="94941" y="70425"/>
                    <a:pt x="94631" y="70425"/>
                  </a:cubicBezTo>
                  <a:cubicBezTo>
                    <a:pt x="94310" y="70425"/>
                    <a:pt x="94060" y="70175"/>
                    <a:pt x="94060" y="69866"/>
                  </a:cubicBezTo>
                  <a:cubicBezTo>
                    <a:pt x="94071" y="69544"/>
                    <a:pt x="94310" y="69294"/>
                    <a:pt x="94631" y="69294"/>
                  </a:cubicBezTo>
                  <a:close/>
                  <a:moveTo>
                    <a:pt x="98346" y="69294"/>
                  </a:moveTo>
                  <a:cubicBezTo>
                    <a:pt x="98655" y="69294"/>
                    <a:pt x="98905" y="69544"/>
                    <a:pt x="98905" y="69866"/>
                  </a:cubicBezTo>
                  <a:cubicBezTo>
                    <a:pt x="98905" y="70175"/>
                    <a:pt x="98655" y="70425"/>
                    <a:pt x="98346" y="70425"/>
                  </a:cubicBezTo>
                  <a:cubicBezTo>
                    <a:pt x="98036" y="70425"/>
                    <a:pt x="97786" y="70175"/>
                    <a:pt x="97786" y="69866"/>
                  </a:cubicBezTo>
                  <a:cubicBezTo>
                    <a:pt x="97798" y="69532"/>
                    <a:pt x="98036" y="69294"/>
                    <a:pt x="98346" y="69294"/>
                  </a:cubicBezTo>
                  <a:close/>
                  <a:moveTo>
                    <a:pt x="102084" y="69294"/>
                  </a:moveTo>
                  <a:cubicBezTo>
                    <a:pt x="102382" y="69294"/>
                    <a:pt x="102644" y="69544"/>
                    <a:pt x="102644" y="69866"/>
                  </a:cubicBezTo>
                  <a:cubicBezTo>
                    <a:pt x="102644" y="70163"/>
                    <a:pt x="102394" y="70425"/>
                    <a:pt x="102084" y="70425"/>
                  </a:cubicBezTo>
                  <a:cubicBezTo>
                    <a:pt x="101787" y="70425"/>
                    <a:pt x="101513" y="70175"/>
                    <a:pt x="101513" y="69866"/>
                  </a:cubicBezTo>
                  <a:cubicBezTo>
                    <a:pt x="101513" y="69544"/>
                    <a:pt x="101775" y="69294"/>
                    <a:pt x="102084" y="69294"/>
                  </a:cubicBezTo>
                  <a:close/>
                  <a:moveTo>
                    <a:pt x="105799" y="69294"/>
                  </a:moveTo>
                  <a:cubicBezTo>
                    <a:pt x="106121" y="69294"/>
                    <a:pt x="106371" y="69544"/>
                    <a:pt x="106371" y="69866"/>
                  </a:cubicBezTo>
                  <a:cubicBezTo>
                    <a:pt x="106371" y="70175"/>
                    <a:pt x="106109" y="70425"/>
                    <a:pt x="105799" y="70425"/>
                  </a:cubicBezTo>
                  <a:cubicBezTo>
                    <a:pt x="105490" y="70425"/>
                    <a:pt x="105239" y="70175"/>
                    <a:pt x="105239" y="69866"/>
                  </a:cubicBezTo>
                  <a:cubicBezTo>
                    <a:pt x="105251" y="69532"/>
                    <a:pt x="105490" y="69294"/>
                    <a:pt x="105799" y="69294"/>
                  </a:cubicBezTo>
                  <a:close/>
                  <a:moveTo>
                    <a:pt x="109538" y="69294"/>
                  </a:moveTo>
                  <a:cubicBezTo>
                    <a:pt x="109835" y="69294"/>
                    <a:pt x="110109" y="69544"/>
                    <a:pt x="110109" y="69866"/>
                  </a:cubicBezTo>
                  <a:cubicBezTo>
                    <a:pt x="110109" y="70163"/>
                    <a:pt x="109847" y="70425"/>
                    <a:pt x="109538" y="70425"/>
                  </a:cubicBezTo>
                  <a:cubicBezTo>
                    <a:pt x="109228" y="70425"/>
                    <a:pt x="108978" y="70175"/>
                    <a:pt x="108978" y="69866"/>
                  </a:cubicBezTo>
                  <a:cubicBezTo>
                    <a:pt x="108978" y="69544"/>
                    <a:pt x="109228" y="69294"/>
                    <a:pt x="109538" y="69294"/>
                  </a:cubicBezTo>
                  <a:close/>
                  <a:moveTo>
                    <a:pt x="113264" y="69294"/>
                  </a:moveTo>
                  <a:cubicBezTo>
                    <a:pt x="113574" y="69294"/>
                    <a:pt x="113824" y="69544"/>
                    <a:pt x="113824" y="69866"/>
                  </a:cubicBezTo>
                  <a:cubicBezTo>
                    <a:pt x="113824" y="70175"/>
                    <a:pt x="113574" y="70425"/>
                    <a:pt x="113264" y="70425"/>
                  </a:cubicBezTo>
                  <a:cubicBezTo>
                    <a:pt x="112943" y="70425"/>
                    <a:pt x="112693" y="70175"/>
                    <a:pt x="112693" y="69866"/>
                  </a:cubicBezTo>
                  <a:cubicBezTo>
                    <a:pt x="112705" y="69532"/>
                    <a:pt x="112943" y="69294"/>
                    <a:pt x="113264" y="69294"/>
                  </a:cubicBezTo>
                  <a:close/>
                  <a:moveTo>
                    <a:pt x="116991" y="69294"/>
                  </a:moveTo>
                  <a:cubicBezTo>
                    <a:pt x="117289" y="69294"/>
                    <a:pt x="117562" y="69544"/>
                    <a:pt x="117562" y="69866"/>
                  </a:cubicBezTo>
                  <a:cubicBezTo>
                    <a:pt x="117562" y="70163"/>
                    <a:pt x="117312" y="70425"/>
                    <a:pt x="116991" y="70425"/>
                  </a:cubicBezTo>
                  <a:cubicBezTo>
                    <a:pt x="116681" y="70425"/>
                    <a:pt x="116431" y="70175"/>
                    <a:pt x="116431" y="69866"/>
                  </a:cubicBezTo>
                  <a:cubicBezTo>
                    <a:pt x="116431" y="69544"/>
                    <a:pt x="116681" y="69294"/>
                    <a:pt x="116991" y="69294"/>
                  </a:cubicBezTo>
                  <a:close/>
                  <a:moveTo>
                    <a:pt x="120718" y="69294"/>
                  </a:moveTo>
                  <a:cubicBezTo>
                    <a:pt x="121027" y="69294"/>
                    <a:pt x="121277" y="69544"/>
                    <a:pt x="121277" y="69866"/>
                  </a:cubicBezTo>
                  <a:cubicBezTo>
                    <a:pt x="121277" y="70175"/>
                    <a:pt x="121027" y="70425"/>
                    <a:pt x="120718" y="70425"/>
                  </a:cubicBezTo>
                  <a:cubicBezTo>
                    <a:pt x="120408" y="70425"/>
                    <a:pt x="120146" y="70175"/>
                    <a:pt x="120146" y="69866"/>
                  </a:cubicBezTo>
                  <a:cubicBezTo>
                    <a:pt x="120170" y="69532"/>
                    <a:pt x="120420" y="69294"/>
                    <a:pt x="120718" y="69294"/>
                  </a:cubicBezTo>
                  <a:close/>
                  <a:moveTo>
                    <a:pt x="124456" y="69294"/>
                  </a:moveTo>
                  <a:cubicBezTo>
                    <a:pt x="124754" y="69294"/>
                    <a:pt x="125016" y="69544"/>
                    <a:pt x="125016" y="69866"/>
                  </a:cubicBezTo>
                  <a:cubicBezTo>
                    <a:pt x="125016" y="70163"/>
                    <a:pt x="124766" y="70425"/>
                    <a:pt x="124456" y="70425"/>
                  </a:cubicBezTo>
                  <a:cubicBezTo>
                    <a:pt x="124135" y="70425"/>
                    <a:pt x="123885" y="70175"/>
                    <a:pt x="123885" y="69866"/>
                  </a:cubicBezTo>
                  <a:cubicBezTo>
                    <a:pt x="123885" y="69544"/>
                    <a:pt x="124135" y="69294"/>
                    <a:pt x="124456" y="69294"/>
                  </a:cubicBezTo>
                  <a:close/>
                  <a:moveTo>
                    <a:pt x="128171" y="69294"/>
                  </a:moveTo>
                  <a:cubicBezTo>
                    <a:pt x="128480" y="69294"/>
                    <a:pt x="128742" y="69544"/>
                    <a:pt x="128742" y="69866"/>
                  </a:cubicBezTo>
                  <a:cubicBezTo>
                    <a:pt x="128742" y="70175"/>
                    <a:pt x="128480" y="70425"/>
                    <a:pt x="128171" y="70425"/>
                  </a:cubicBezTo>
                  <a:cubicBezTo>
                    <a:pt x="127861" y="70425"/>
                    <a:pt x="127611" y="70175"/>
                    <a:pt x="127611" y="69866"/>
                  </a:cubicBezTo>
                  <a:cubicBezTo>
                    <a:pt x="127611" y="69532"/>
                    <a:pt x="127861" y="69294"/>
                    <a:pt x="128171" y="69294"/>
                  </a:cubicBezTo>
                  <a:close/>
                  <a:moveTo>
                    <a:pt x="131898" y="69294"/>
                  </a:moveTo>
                  <a:cubicBezTo>
                    <a:pt x="132195" y="69294"/>
                    <a:pt x="132457" y="69544"/>
                    <a:pt x="132457" y="69866"/>
                  </a:cubicBezTo>
                  <a:cubicBezTo>
                    <a:pt x="132457" y="70163"/>
                    <a:pt x="132207" y="70425"/>
                    <a:pt x="131898" y="70425"/>
                  </a:cubicBezTo>
                  <a:cubicBezTo>
                    <a:pt x="131600" y="70425"/>
                    <a:pt x="131326" y="70175"/>
                    <a:pt x="131326" y="69866"/>
                  </a:cubicBezTo>
                  <a:cubicBezTo>
                    <a:pt x="131338" y="69544"/>
                    <a:pt x="131576" y="69294"/>
                    <a:pt x="131898" y="69294"/>
                  </a:cubicBezTo>
                  <a:close/>
                  <a:moveTo>
                    <a:pt x="135624" y="69294"/>
                  </a:moveTo>
                  <a:cubicBezTo>
                    <a:pt x="135946" y="69294"/>
                    <a:pt x="136196" y="69544"/>
                    <a:pt x="136196" y="69866"/>
                  </a:cubicBezTo>
                  <a:cubicBezTo>
                    <a:pt x="136196" y="70175"/>
                    <a:pt x="135934" y="70425"/>
                    <a:pt x="135624" y="70425"/>
                  </a:cubicBezTo>
                  <a:cubicBezTo>
                    <a:pt x="135315" y="70425"/>
                    <a:pt x="135065" y="70175"/>
                    <a:pt x="135065" y="69866"/>
                  </a:cubicBezTo>
                  <a:cubicBezTo>
                    <a:pt x="135065" y="69532"/>
                    <a:pt x="135315" y="69294"/>
                    <a:pt x="135624" y="69294"/>
                  </a:cubicBezTo>
                  <a:close/>
                  <a:moveTo>
                    <a:pt x="139351" y="69294"/>
                  </a:moveTo>
                  <a:cubicBezTo>
                    <a:pt x="139649" y="69294"/>
                    <a:pt x="139910" y="69544"/>
                    <a:pt x="139910" y="69866"/>
                  </a:cubicBezTo>
                  <a:cubicBezTo>
                    <a:pt x="139910" y="70163"/>
                    <a:pt x="139660" y="70425"/>
                    <a:pt x="139351" y="70425"/>
                  </a:cubicBezTo>
                  <a:cubicBezTo>
                    <a:pt x="139053" y="70425"/>
                    <a:pt x="138779" y="70175"/>
                    <a:pt x="138779" y="69866"/>
                  </a:cubicBezTo>
                  <a:cubicBezTo>
                    <a:pt x="138803" y="69544"/>
                    <a:pt x="139041" y="69294"/>
                    <a:pt x="139351" y="69294"/>
                  </a:cubicBezTo>
                  <a:close/>
                  <a:moveTo>
                    <a:pt x="143089" y="69294"/>
                  </a:moveTo>
                  <a:cubicBezTo>
                    <a:pt x="143399" y="69294"/>
                    <a:pt x="143649" y="69544"/>
                    <a:pt x="143649" y="69866"/>
                  </a:cubicBezTo>
                  <a:cubicBezTo>
                    <a:pt x="143649" y="70175"/>
                    <a:pt x="143399" y="70425"/>
                    <a:pt x="143089" y="70425"/>
                  </a:cubicBezTo>
                  <a:cubicBezTo>
                    <a:pt x="142768" y="70425"/>
                    <a:pt x="142518" y="70175"/>
                    <a:pt x="142518" y="69866"/>
                  </a:cubicBezTo>
                  <a:cubicBezTo>
                    <a:pt x="142518" y="69532"/>
                    <a:pt x="142768" y="69294"/>
                    <a:pt x="143089" y="69294"/>
                  </a:cubicBezTo>
                  <a:close/>
                  <a:moveTo>
                    <a:pt x="146804" y="69294"/>
                  </a:moveTo>
                  <a:cubicBezTo>
                    <a:pt x="147102" y="69294"/>
                    <a:pt x="147376" y="69544"/>
                    <a:pt x="147376" y="69866"/>
                  </a:cubicBezTo>
                  <a:cubicBezTo>
                    <a:pt x="147376" y="70163"/>
                    <a:pt x="147114" y="70425"/>
                    <a:pt x="146804" y="70425"/>
                  </a:cubicBezTo>
                  <a:cubicBezTo>
                    <a:pt x="146495" y="70425"/>
                    <a:pt x="146245" y="70175"/>
                    <a:pt x="146245" y="69866"/>
                  </a:cubicBezTo>
                  <a:cubicBezTo>
                    <a:pt x="146257" y="69544"/>
                    <a:pt x="146495" y="69294"/>
                    <a:pt x="146804" y="69294"/>
                  </a:cubicBezTo>
                  <a:close/>
                  <a:moveTo>
                    <a:pt x="150543" y="69294"/>
                  </a:moveTo>
                  <a:cubicBezTo>
                    <a:pt x="150852" y="69294"/>
                    <a:pt x="151102" y="69544"/>
                    <a:pt x="151102" y="69866"/>
                  </a:cubicBezTo>
                  <a:cubicBezTo>
                    <a:pt x="151102" y="70175"/>
                    <a:pt x="150852" y="70425"/>
                    <a:pt x="150543" y="70425"/>
                  </a:cubicBezTo>
                  <a:cubicBezTo>
                    <a:pt x="150233" y="70425"/>
                    <a:pt x="149971" y="70175"/>
                    <a:pt x="149971" y="69866"/>
                  </a:cubicBezTo>
                  <a:cubicBezTo>
                    <a:pt x="149971" y="69532"/>
                    <a:pt x="150233" y="69294"/>
                    <a:pt x="150543" y="69294"/>
                  </a:cubicBezTo>
                  <a:close/>
                  <a:moveTo>
                    <a:pt x="154258" y="69294"/>
                  </a:moveTo>
                  <a:cubicBezTo>
                    <a:pt x="154555" y="69294"/>
                    <a:pt x="154829" y="69544"/>
                    <a:pt x="154829" y="69866"/>
                  </a:cubicBezTo>
                  <a:cubicBezTo>
                    <a:pt x="154829" y="70163"/>
                    <a:pt x="154567" y="70425"/>
                    <a:pt x="154258" y="70425"/>
                  </a:cubicBezTo>
                  <a:cubicBezTo>
                    <a:pt x="153948" y="70425"/>
                    <a:pt x="153698" y="70175"/>
                    <a:pt x="153698" y="69866"/>
                  </a:cubicBezTo>
                  <a:cubicBezTo>
                    <a:pt x="153710" y="69544"/>
                    <a:pt x="153948" y="69294"/>
                    <a:pt x="154258" y="69294"/>
                  </a:cubicBezTo>
                  <a:close/>
                  <a:moveTo>
                    <a:pt x="157996" y="69294"/>
                  </a:moveTo>
                  <a:cubicBezTo>
                    <a:pt x="158306" y="69294"/>
                    <a:pt x="158556" y="69544"/>
                    <a:pt x="158556" y="69866"/>
                  </a:cubicBezTo>
                  <a:cubicBezTo>
                    <a:pt x="158556" y="70175"/>
                    <a:pt x="158306" y="70425"/>
                    <a:pt x="157996" y="70425"/>
                  </a:cubicBezTo>
                  <a:cubicBezTo>
                    <a:pt x="157687" y="70425"/>
                    <a:pt x="157436" y="70175"/>
                    <a:pt x="157436" y="69866"/>
                  </a:cubicBezTo>
                  <a:cubicBezTo>
                    <a:pt x="157436" y="69532"/>
                    <a:pt x="157687" y="69294"/>
                    <a:pt x="157996" y="69294"/>
                  </a:cubicBezTo>
                  <a:close/>
                  <a:moveTo>
                    <a:pt x="3405" y="71152"/>
                  </a:moveTo>
                  <a:cubicBezTo>
                    <a:pt x="3703" y="71152"/>
                    <a:pt x="3977" y="71414"/>
                    <a:pt x="3977" y="71723"/>
                  </a:cubicBezTo>
                  <a:cubicBezTo>
                    <a:pt x="3977" y="72021"/>
                    <a:pt x="3727" y="72283"/>
                    <a:pt x="3405" y="72283"/>
                  </a:cubicBezTo>
                  <a:cubicBezTo>
                    <a:pt x="3096" y="72283"/>
                    <a:pt x="2846" y="72033"/>
                    <a:pt x="2846" y="71723"/>
                  </a:cubicBezTo>
                  <a:cubicBezTo>
                    <a:pt x="2858" y="71414"/>
                    <a:pt x="3096" y="71152"/>
                    <a:pt x="3405" y="71152"/>
                  </a:cubicBezTo>
                  <a:close/>
                  <a:moveTo>
                    <a:pt x="7132" y="71152"/>
                  </a:moveTo>
                  <a:cubicBezTo>
                    <a:pt x="7430" y="71152"/>
                    <a:pt x="7692" y="71414"/>
                    <a:pt x="7692" y="71723"/>
                  </a:cubicBezTo>
                  <a:cubicBezTo>
                    <a:pt x="7692" y="72021"/>
                    <a:pt x="7442" y="72283"/>
                    <a:pt x="7132" y="72283"/>
                  </a:cubicBezTo>
                  <a:cubicBezTo>
                    <a:pt x="6834" y="72283"/>
                    <a:pt x="6560" y="72033"/>
                    <a:pt x="6560" y="71723"/>
                  </a:cubicBezTo>
                  <a:cubicBezTo>
                    <a:pt x="6560" y="71414"/>
                    <a:pt x="6822" y="71152"/>
                    <a:pt x="7132" y="71152"/>
                  </a:cubicBezTo>
                  <a:close/>
                  <a:moveTo>
                    <a:pt x="10871" y="71152"/>
                  </a:moveTo>
                  <a:cubicBezTo>
                    <a:pt x="11168" y="71152"/>
                    <a:pt x="11430" y="71414"/>
                    <a:pt x="11430" y="71723"/>
                  </a:cubicBezTo>
                  <a:cubicBezTo>
                    <a:pt x="11430" y="72021"/>
                    <a:pt x="11180" y="72283"/>
                    <a:pt x="10871" y="72283"/>
                  </a:cubicBezTo>
                  <a:cubicBezTo>
                    <a:pt x="10573" y="72283"/>
                    <a:pt x="10299" y="72033"/>
                    <a:pt x="10299" y="71723"/>
                  </a:cubicBezTo>
                  <a:cubicBezTo>
                    <a:pt x="10299" y="71414"/>
                    <a:pt x="10549" y="71152"/>
                    <a:pt x="10871" y="71152"/>
                  </a:cubicBezTo>
                  <a:close/>
                  <a:moveTo>
                    <a:pt x="14585" y="71152"/>
                  </a:moveTo>
                  <a:cubicBezTo>
                    <a:pt x="14883" y="71152"/>
                    <a:pt x="15157" y="71414"/>
                    <a:pt x="15157" y="71723"/>
                  </a:cubicBezTo>
                  <a:cubicBezTo>
                    <a:pt x="15157" y="72021"/>
                    <a:pt x="14895" y="72283"/>
                    <a:pt x="14585" y="72283"/>
                  </a:cubicBezTo>
                  <a:cubicBezTo>
                    <a:pt x="14288" y="72283"/>
                    <a:pt x="14014" y="72033"/>
                    <a:pt x="14014" y="71723"/>
                  </a:cubicBezTo>
                  <a:cubicBezTo>
                    <a:pt x="14014" y="71414"/>
                    <a:pt x="14276" y="71152"/>
                    <a:pt x="14585" y="71152"/>
                  </a:cubicBezTo>
                  <a:close/>
                  <a:moveTo>
                    <a:pt x="18324" y="71152"/>
                  </a:moveTo>
                  <a:cubicBezTo>
                    <a:pt x="18622" y="71152"/>
                    <a:pt x="18883" y="71414"/>
                    <a:pt x="18883" y="71723"/>
                  </a:cubicBezTo>
                  <a:cubicBezTo>
                    <a:pt x="18883" y="72021"/>
                    <a:pt x="18633" y="72283"/>
                    <a:pt x="18324" y="72283"/>
                  </a:cubicBezTo>
                  <a:cubicBezTo>
                    <a:pt x="18026" y="72283"/>
                    <a:pt x="17752" y="72033"/>
                    <a:pt x="17752" y="71723"/>
                  </a:cubicBezTo>
                  <a:cubicBezTo>
                    <a:pt x="17752" y="71414"/>
                    <a:pt x="18014" y="71152"/>
                    <a:pt x="18324" y="71152"/>
                  </a:cubicBezTo>
                  <a:close/>
                  <a:moveTo>
                    <a:pt x="22039" y="71152"/>
                  </a:moveTo>
                  <a:cubicBezTo>
                    <a:pt x="22336" y="71152"/>
                    <a:pt x="22610" y="71414"/>
                    <a:pt x="22610" y="71723"/>
                  </a:cubicBezTo>
                  <a:cubicBezTo>
                    <a:pt x="22610" y="72021"/>
                    <a:pt x="22360" y="72283"/>
                    <a:pt x="22039" y="72283"/>
                  </a:cubicBezTo>
                  <a:cubicBezTo>
                    <a:pt x="21729" y="72283"/>
                    <a:pt x="21479" y="72033"/>
                    <a:pt x="21479" y="71723"/>
                  </a:cubicBezTo>
                  <a:cubicBezTo>
                    <a:pt x="21479" y="71414"/>
                    <a:pt x="21729" y="71152"/>
                    <a:pt x="22039" y="71152"/>
                  </a:cubicBezTo>
                  <a:close/>
                  <a:moveTo>
                    <a:pt x="25777" y="71152"/>
                  </a:moveTo>
                  <a:cubicBezTo>
                    <a:pt x="26075" y="71152"/>
                    <a:pt x="26349" y="71414"/>
                    <a:pt x="26349" y="71723"/>
                  </a:cubicBezTo>
                  <a:cubicBezTo>
                    <a:pt x="26349" y="72021"/>
                    <a:pt x="26087" y="72283"/>
                    <a:pt x="25777" y="72283"/>
                  </a:cubicBezTo>
                  <a:cubicBezTo>
                    <a:pt x="25468" y="72283"/>
                    <a:pt x="25206" y="72033"/>
                    <a:pt x="25206" y="71723"/>
                  </a:cubicBezTo>
                  <a:cubicBezTo>
                    <a:pt x="25206" y="71414"/>
                    <a:pt x="25468" y="71152"/>
                    <a:pt x="25777" y="71152"/>
                  </a:cubicBezTo>
                  <a:close/>
                  <a:moveTo>
                    <a:pt x="29504" y="71152"/>
                  </a:moveTo>
                  <a:cubicBezTo>
                    <a:pt x="29801" y="71152"/>
                    <a:pt x="30063" y="71414"/>
                    <a:pt x="30063" y="71723"/>
                  </a:cubicBezTo>
                  <a:cubicBezTo>
                    <a:pt x="30063" y="72021"/>
                    <a:pt x="29813" y="72283"/>
                    <a:pt x="29504" y="72283"/>
                  </a:cubicBezTo>
                  <a:cubicBezTo>
                    <a:pt x="29182" y="72283"/>
                    <a:pt x="28932" y="72033"/>
                    <a:pt x="28932" y="71723"/>
                  </a:cubicBezTo>
                  <a:cubicBezTo>
                    <a:pt x="28932" y="71414"/>
                    <a:pt x="29182" y="71152"/>
                    <a:pt x="29504" y="71152"/>
                  </a:cubicBezTo>
                  <a:close/>
                  <a:moveTo>
                    <a:pt x="33230" y="71152"/>
                  </a:moveTo>
                  <a:cubicBezTo>
                    <a:pt x="33528" y="71152"/>
                    <a:pt x="33802" y="71414"/>
                    <a:pt x="33802" y="71723"/>
                  </a:cubicBezTo>
                  <a:cubicBezTo>
                    <a:pt x="33802" y="72021"/>
                    <a:pt x="33552" y="72283"/>
                    <a:pt x="33230" y="72283"/>
                  </a:cubicBezTo>
                  <a:cubicBezTo>
                    <a:pt x="32921" y="72283"/>
                    <a:pt x="32671" y="72033"/>
                    <a:pt x="32671" y="71723"/>
                  </a:cubicBezTo>
                  <a:cubicBezTo>
                    <a:pt x="32671" y="71414"/>
                    <a:pt x="32921" y="71152"/>
                    <a:pt x="33230" y="71152"/>
                  </a:cubicBezTo>
                  <a:close/>
                  <a:moveTo>
                    <a:pt x="36957" y="71152"/>
                  </a:moveTo>
                  <a:cubicBezTo>
                    <a:pt x="37255" y="71152"/>
                    <a:pt x="37517" y="71414"/>
                    <a:pt x="37517" y="71723"/>
                  </a:cubicBezTo>
                  <a:cubicBezTo>
                    <a:pt x="37517" y="72021"/>
                    <a:pt x="37267" y="72283"/>
                    <a:pt x="36957" y="72283"/>
                  </a:cubicBezTo>
                  <a:cubicBezTo>
                    <a:pt x="36648" y="72283"/>
                    <a:pt x="36386" y="72033"/>
                    <a:pt x="36386" y="71723"/>
                  </a:cubicBezTo>
                  <a:cubicBezTo>
                    <a:pt x="36409" y="71414"/>
                    <a:pt x="36648" y="71152"/>
                    <a:pt x="36957" y="71152"/>
                  </a:cubicBezTo>
                  <a:close/>
                  <a:moveTo>
                    <a:pt x="40672" y="71152"/>
                  </a:moveTo>
                  <a:cubicBezTo>
                    <a:pt x="40970" y="71152"/>
                    <a:pt x="41243" y="71414"/>
                    <a:pt x="41243" y="71723"/>
                  </a:cubicBezTo>
                  <a:cubicBezTo>
                    <a:pt x="41243" y="72021"/>
                    <a:pt x="40993" y="72283"/>
                    <a:pt x="40672" y="72283"/>
                  </a:cubicBezTo>
                  <a:cubicBezTo>
                    <a:pt x="40374" y="72283"/>
                    <a:pt x="40112" y="72033"/>
                    <a:pt x="40112" y="71723"/>
                  </a:cubicBezTo>
                  <a:cubicBezTo>
                    <a:pt x="40112" y="71414"/>
                    <a:pt x="40362" y="71152"/>
                    <a:pt x="40672" y="71152"/>
                  </a:cubicBezTo>
                  <a:close/>
                  <a:moveTo>
                    <a:pt x="44410" y="71152"/>
                  </a:moveTo>
                  <a:cubicBezTo>
                    <a:pt x="44708" y="71152"/>
                    <a:pt x="44982" y="71414"/>
                    <a:pt x="44982" y="71723"/>
                  </a:cubicBezTo>
                  <a:cubicBezTo>
                    <a:pt x="44982" y="72021"/>
                    <a:pt x="44720" y="72283"/>
                    <a:pt x="44410" y="72283"/>
                  </a:cubicBezTo>
                  <a:cubicBezTo>
                    <a:pt x="44113" y="72283"/>
                    <a:pt x="43851" y="72033"/>
                    <a:pt x="43851" y="71723"/>
                  </a:cubicBezTo>
                  <a:cubicBezTo>
                    <a:pt x="43851" y="71414"/>
                    <a:pt x="44101" y="71152"/>
                    <a:pt x="44410" y="71152"/>
                  </a:cubicBezTo>
                  <a:close/>
                  <a:moveTo>
                    <a:pt x="48137" y="71152"/>
                  </a:moveTo>
                  <a:cubicBezTo>
                    <a:pt x="48435" y="71152"/>
                    <a:pt x="48697" y="71414"/>
                    <a:pt x="48697" y="71723"/>
                  </a:cubicBezTo>
                  <a:cubicBezTo>
                    <a:pt x="48697" y="72021"/>
                    <a:pt x="48447" y="72283"/>
                    <a:pt x="48137" y="72283"/>
                  </a:cubicBezTo>
                  <a:cubicBezTo>
                    <a:pt x="47839" y="72283"/>
                    <a:pt x="47566" y="72033"/>
                    <a:pt x="47566" y="71723"/>
                  </a:cubicBezTo>
                  <a:cubicBezTo>
                    <a:pt x="47566" y="71414"/>
                    <a:pt x="47839" y="71152"/>
                    <a:pt x="48137" y="71152"/>
                  </a:cubicBezTo>
                  <a:close/>
                  <a:moveTo>
                    <a:pt x="51864" y="71152"/>
                  </a:moveTo>
                  <a:cubicBezTo>
                    <a:pt x="52161" y="71152"/>
                    <a:pt x="52435" y="71414"/>
                    <a:pt x="52435" y="71723"/>
                  </a:cubicBezTo>
                  <a:cubicBezTo>
                    <a:pt x="52435" y="72021"/>
                    <a:pt x="52185" y="72283"/>
                    <a:pt x="51864" y="72283"/>
                  </a:cubicBezTo>
                  <a:cubicBezTo>
                    <a:pt x="51566" y="72283"/>
                    <a:pt x="51304" y="72033"/>
                    <a:pt x="51304" y="71723"/>
                  </a:cubicBezTo>
                  <a:cubicBezTo>
                    <a:pt x="51304" y="71414"/>
                    <a:pt x="51554" y="71152"/>
                    <a:pt x="51864" y="71152"/>
                  </a:cubicBezTo>
                  <a:close/>
                  <a:moveTo>
                    <a:pt x="55602" y="71152"/>
                  </a:moveTo>
                  <a:cubicBezTo>
                    <a:pt x="55900" y="71152"/>
                    <a:pt x="56174" y="71414"/>
                    <a:pt x="56174" y="71723"/>
                  </a:cubicBezTo>
                  <a:cubicBezTo>
                    <a:pt x="56174" y="72021"/>
                    <a:pt x="55912" y="72283"/>
                    <a:pt x="55602" y="72283"/>
                  </a:cubicBezTo>
                  <a:cubicBezTo>
                    <a:pt x="55293" y="72283"/>
                    <a:pt x="55043" y="72033"/>
                    <a:pt x="55043" y="71723"/>
                  </a:cubicBezTo>
                  <a:cubicBezTo>
                    <a:pt x="55043" y="71414"/>
                    <a:pt x="55293" y="71152"/>
                    <a:pt x="55602" y="71152"/>
                  </a:cubicBezTo>
                  <a:close/>
                  <a:moveTo>
                    <a:pt x="59329" y="71152"/>
                  </a:moveTo>
                  <a:cubicBezTo>
                    <a:pt x="59627" y="71152"/>
                    <a:pt x="59889" y="71414"/>
                    <a:pt x="59889" y="71723"/>
                  </a:cubicBezTo>
                  <a:cubicBezTo>
                    <a:pt x="59889" y="72021"/>
                    <a:pt x="59639" y="72283"/>
                    <a:pt x="59329" y="72283"/>
                  </a:cubicBezTo>
                  <a:cubicBezTo>
                    <a:pt x="59008" y="72283"/>
                    <a:pt x="58757" y="72033"/>
                    <a:pt x="58757" y="71723"/>
                  </a:cubicBezTo>
                  <a:cubicBezTo>
                    <a:pt x="58757" y="71414"/>
                    <a:pt x="59008" y="71152"/>
                    <a:pt x="59329" y="71152"/>
                  </a:cubicBezTo>
                  <a:close/>
                  <a:moveTo>
                    <a:pt x="63056" y="71152"/>
                  </a:moveTo>
                  <a:cubicBezTo>
                    <a:pt x="63353" y="71152"/>
                    <a:pt x="63627" y="71414"/>
                    <a:pt x="63627" y="71723"/>
                  </a:cubicBezTo>
                  <a:cubicBezTo>
                    <a:pt x="63627" y="72021"/>
                    <a:pt x="63377" y="72283"/>
                    <a:pt x="63056" y="72283"/>
                  </a:cubicBezTo>
                  <a:cubicBezTo>
                    <a:pt x="62746" y="72283"/>
                    <a:pt x="62496" y="72033"/>
                    <a:pt x="62496" y="71723"/>
                  </a:cubicBezTo>
                  <a:cubicBezTo>
                    <a:pt x="62496" y="71414"/>
                    <a:pt x="62746" y="71152"/>
                    <a:pt x="63056" y="71152"/>
                  </a:cubicBezTo>
                  <a:close/>
                  <a:moveTo>
                    <a:pt x="66782" y="71152"/>
                  </a:moveTo>
                  <a:cubicBezTo>
                    <a:pt x="67080" y="71152"/>
                    <a:pt x="67342" y="71414"/>
                    <a:pt x="67342" y="71723"/>
                  </a:cubicBezTo>
                  <a:cubicBezTo>
                    <a:pt x="67342" y="72021"/>
                    <a:pt x="67092" y="72283"/>
                    <a:pt x="66782" y="72283"/>
                  </a:cubicBezTo>
                  <a:cubicBezTo>
                    <a:pt x="66473" y="72283"/>
                    <a:pt x="66211" y="72033"/>
                    <a:pt x="66211" y="71723"/>
                  </a:cubicBezTo>
                  <a:cubicBezTo>
                    <a:pt x="66211" y="71414"/>
                    <a:pt x="66473" y="71152"/>
                    <a:pt x="66782" y="71152"/>
                  </a:cubicBezTo>
                  <a:close/>
                  <a:moveTo>
                    <a:pt x="70509" y="71152"/>
                  </a:moveTo>
                  <a:cubicBezTo>
                    <a:pt x="70807" y="71152"/>
                    <a:pt x="71080" y="71414"/>
                    <a:pt x="71080" y="71723"/>
                  </a:cubicBezTo>
                  <a:cubicBezTo>
                    <a:pt x="71080" y="72021"/>
                    <a:pt x="70830" y="72283"/>
                    <a:pt x="70509" y="72283"/>
                  </a:cubicBezTo>
                  <a:cubicBezTo>
                    <a:pt x="70199" y="72283"/>
                    <a:pt x="69949" y="72033"/>
                    <a:pt x="69949" y="71723"/>
                  </a:cubicBezTo>
                  <a:cubicBezTo>
                    <a:pt x="69949" y="71414"/>
                    <a:pt x="70199" y="71152"/>
                    <a:pt x="70509" y="71152"/>
                  </a:cubicBezTo>
                  <a:close/>
                  <a:moveTo>
                    <a:pt x="74236" y="71152"/>
                  </a:moveTo>
                  <a:cubicBezTo>
                    <a:pt x="74533" y="71152"/>
                    <a:pt x="74795" y="71414"/>
                    <a:pt x="74795" y="71723"/>
                  </a:cubicBezTo>
                  <a:cubicBezTo>
                    <a:pt x="74795" y="72021"/>
                    <a:pt x="74545" y="72283"/>
                    <a:pt x="74236" y="72283"/>
                  </a:cubicBezTo>
                  <a:cubicBezTo>
                    <a:pt x="73938" y="72283"/>
                    <a:pt x="73676" y="72033"/>
                    <a:pt x="73676" y="71723"/>
                  </a:cubicBezTo>
                  <a:cubicBezTo>
                    <a:pt x="73676" y="71414"/>
                    <a:pt x="73926" y="71152"/>
                    <a:pt x="74236" y="71152"/>
                  </a:cubicBezTo>
                  <a:close/>
                  <a:moveTo>
                    <a:pt x="77855" y="71152"/>
                  </a:moveTo>
                  <a:cubicBezTo>
                    <a:pt x="78153" y="71152"/>
                    <a:pt x="78415" y="71414"/>
                    <a:pt x="78415" y="71723"/>
                  </a:cubicBezTo>
                  <a:cubicBezTo>
                    <a:pt x="78415" y="72021"/>
                    <a:pt x="78165" y="72283"/>
                    <a:pt x="77855" y="72283"/>
                  </a:cubicBezTo>
                  <a:cubicBezTo>
                    <a:pt x="77546" y="72283"/>
                    <a:pt x="77284" y="72033"/>
                    <a:pt x="77284" y="71723"/>
                  </a:cubicBezTo>
                  <a:cubicBezTo>
                    <a:pt x="77284" y="71414"/>
                    <a:pt x="77546" y="71152"/>
                    <a:pt x="77855" y="71152"/>
                  </a:cubicBezTo>
                  <a:close/>
                  <a:moveTo>
                    <a:pt x="81570" y="71152"/>
                  </a:moveTo>
                  <a:cubicBezTo>
                    <a:pt x="81868" y="71152"/>
                    <a:pt x="82141" y="71414"/>
                    <a:pt x="82141" y="71723"/>
                  </a:cubicBezTo>
                  <a:cubicBezTo>
                    <a:pt x="82141" y="72021"/>
                    <a:pt x="81879" y="72283"/>
                    <a:pt x="81570" y="72283"/>
                  </a:cubicBezTo>
                  <a:cubicBezTo>
                    <a:pt x="81260" y="72283"/>
                    <a:pt x="81010" y="72033"/>
                    <a:pt x="81010" y="71723"/>
                  </a:cubicBezTo>
                  <a:cubicBezTo>
                    <a:pt x="81010" y="71414"/>
                    <a:pt x="81260" y="71152"/>
                    <a:pt x="81570" y="71152"/>
                  </a:cubicBezTo>
                  <a:close/>
                  <a:moveTo>
                    <a:pt x="85308" y="71152"/>
                  </a:moveTo>
                  <a:cubicBezTo>
                    <a:pt x="85606" y="71152"/>
                    <a:pt x="85880" y="71414"/>
                    <a:pt x="85880" y="71723"/>
                  </a:cubicBezTo>
                  <a:cubicBezTo>
                    <a:pt x="85880" y="72021"/>
                    <a:pt x="85618" y="72283"/>
                    <a:pt x="85308" y="72283"/>
                  </a:cubicBezTo>
                  <a:cubicBezTo>
                    <a:pt x="84999" y="72283"/>
                    <a:pt x="84749" y="72033"/>
                    <a:pt x="84749" y="71723"/>
                  </a:cubicBezTo>
                  <a:cubicBezTo>
                    <a:pt x="84749" y="71414"/>
                    <a:pt x="84999" y="71152"/>
                    <a:pt x="85308" y="71152"/>
                  </a:cubicBezTo>
                  <a:close/>
                  <a:moveTo>
                    <a:pt x="89035" y="71152"/>
                  </a:moveTo>
                  <a:cubicBezTo>
                    <a:pt x="89333" y="71152"/>
                    <a:pt x="89595" y="71414"/>
                    <a:pt x="89595" y="71723"/>
                  </a:cubicBezTo>
                  <a:cubicBezTo>
                    <a:pt x="89595" y="72021"/>
                    <a:pt x="89345" y="72283"/>
                    <a:pt x="89035" y="72283"/>
                  </a:cubicBezTo>
                  <a:cubicBezTo>
                    <a:pt x="88714" y="72283"/>
                    <a:pt x="88464" y="72033"/>
                    <a:pt x="88464" y="71723"/>
                  </a:cubicBezTo>
                  <a:cubicBezTo>
                    <a:pt x="88464" y="71414"/>
                    <a:pt x="88714" y="71152"/>
                    <a:pt x="89035" y="71152"/>
                  </a:cubicBezTo>
                  <a:close/>
                  <a:moveTo>
                    <a:pt x="92762" y="71152"/>
                  </a:moveTo>
                  <a:cubicBezTo>
                    <a:pt x="93059" y="71152"/>
                    <a:pt x="93333" y="71414"/>
                    <a:pt x="93333" y="71723"/>
                  </a:cubicBezTo>
                  <a:cubicBezTo>
                    <a:pt x="93333" y="72021"/>
                    <a:pt x="93071" y="72283"/>
                    <a:pt x="92762" y="72283"/>
                  </a:cubicBezTo>
                  <a:cubicBezTo>
                    <a:pt x="92452" y="72283"/>
                    <a:pt x="92202" y="72033"/>
                    <a:pt x="92202" y="71723"/>
                  </a:cubicBezTo>
                  <a:cubicBezTo>
                    <a:pt x="92202" y="71414"/>
                    <a:pt x="92452" y="71152"/>
                    <a:pt x="92762" y="71152"/>
                  </a:cubicBezTo>
                  <a:close/>
                  <a:moveTo>
                    <a:pt x="96488" y="71152"/>
                  </a:moveTo>
                  <a:cubicBezTo>
                    <a:pt x="96786" y="71152"/>
                    <a:pt x="97048" y="71414"/>
                    <a:pt x="97048" y="71723"/>
                  </a:cubicBezTo>
                  <a:cubicBezTo>
                    <a:pt x="97048" y="72021"/>
                    <a:pt x="96798" y="72283"/>
                    <a:pt x="96488" y="72283"/>
                  </a:cubicBezTo>
                  <a:cubicBezTo>
                    <a:pt x="96191" y="72283"/>
                    <a:pt x="95917" y="72033"/>
                    <a:pt x="95917" y="71723"/>
                  </a:cubicBezTo>
                  <a:cubicBezTo>
                    <a:pt x="95917" y="71414"/>
                    <a:pt x="96179" y="71152"/>
                    <a:pt x="96488" y="71152"/>
                  </a:cubicBezTo>
                  <a:close/>
                  <a:moveTo>
                    <a:pt x="100203" y="71152"/>
                  </a:moveTo>
                  <a:cubicBezTo>
                    <a:pt x="100501" y="71152"/>
                    <a:pt x="100775" y="71414"/>
                    <a:pt x="100775" y="71723"/>
                  </a:cubicBezTo>
                  <a:cubicBezTo>
                    <a:pt x="100775" y="72021"/>
                    <a:pt x="100513" y="72283"/>
                    <a:pt x="100203" y="72283"/>
                  </a:cubicBezTo>
                  <a:cubicBezTo>
                    <a:pt x="99905" y="72283"/>
                    <a:pt x="99644" y="72033"/>
                    <a:pt x="99644" y="71723"/>
                  </a:cubicBezTo>
                  <a:cubicBezTo>
                    <a:pt x="99644" y="71414"/>
                    <a:pt x="99894" y="71152"/>
                    <a:pt x="100203" y="71152"/>
                  </a:cubicBezTo>
                  <a:close/>
                  <a:moveTo>
                    <a:pt x="103942" y="71152"/>
                  </a:moveTo>
                  <a:cubicBezTo>
                    <a:pt x="104239" y="71152"/>
                    <a:pt x="104513" y="71414"/>
                    <a:pt x="104513" y="71723"/>
                  </a:cubicBezTo>
                  <a:cubicBezTo>
                    <a:pt x="104513" y="72021"/>
                    <a:pt x="104251" y="72283"/>
                    <a:pt x="103942" y="72283"/>
                  </a:cubicBezTo>
                  <a:cubicBezTo>
                    <a:pt x="103644" y="72283"/>
                    <a:pt x="103382" y="72033"/>
                    <a:pt x="103382" y="71723"/>
                  </a:cubicBezTo>
                  <a:cubicBezTo>
                    <a:pt x="103382" y="71414"/>
                    <a:pt x="103632" y="71152"/>
                    <a:pt x="103942" y="71152"/>
                  </a:cubicBezTo>
                  <a:close/>
                  <a:moveTo>
                    <a:pt x="107668" y="71152"/>
                  </a:moveTo>
                  <a:cubicBezTo>
                    <a:pt x="107966" y="71152"/>
                    <a:pt x="108228" y="71414"/>
                    <a:pt x="108228" y="71723"/>
                  </a:cubicBezTo>
                  <a:cubicBezTo>
                    <a:pt x="108228" y="72021"/>
                    <a:pt x="107978" y="72283"/>
                    <a:pt x="107668" y="72283"/>
                  </a:cubicBezTo>
                  <a:cubicBezTo>
                    <a:pt x="107371" y="72283"/>
                    <a:pt x="107097" y="72033"/>
                    <a:pt x="107097" y="71723"/>
                  </a:cubicBezTo>
                  <a:cubicBezTo>
                    <a:pt x="107097" y="71414"/>
                    <a:pt x="107347" y="71152"/>
                    <a:pt x="107668" y="71152"/>
                  </a:cubicBezTo>
                  <a:close/>
                  <a:moveTo>
                    <a:pt x="111395" y="71152"/>
                  </a:moveTo>
                  <a:cubicBezTo>
                    <a:pt x="111693" y="71152"/>
                    <a:pt x="111967" y="71414"/>
                    <a:pt x="111967" y="71723"/>
                  </a:cubicBezTo>
                  <a:cubicBezTo>
                    <a:pt x="111967" y="72021"/>
                    <a:pt x="111705" y="72283"/>
                    <a:pt x="111395" y="72283"/>
                  </a:cubicBezTo>
                  <a:cubicBezTo>
                    <a:pt x="111085" y="72283"/>
                    <a:pt x="110835" y="72033"/>
                    <a:pt x="110835" y="71723"/>
                  </a:cubicBezTo>
                  <a:cubicBezTo>
                    <a:pt x="110835" y="71414"/>
                    <a:pt x="111085" y="71152"/>
                    <a:pt x="111395" y="71152"/>
                  </a:cubicBezTo>
                  <a:close/>
                  <a:moveTo>
                    <a:pt x="115122" y="71152"/>
                  </a:moveTo>
                  <a:cubicBezTo>
                    <a:pt x="115419" y="71152"/>
                    <a:pt x="115681" y="71414"/>
                    <a:pt x="115681" y="71723"/>
                  </a:cubicBezTo>
                  <a:cubicBezTo>
                    <a:pt x="115681" y="72021"/>
                    <a:pt x="115431" y="72283"/>
                    <a:pt x="115122" y="72283"/>
                  </a:cubicBezTo>
                  <a:cubicBezTo>
                    <a:pt x="114812" y="72283"/>
                    <a:pt x="114550" y="72033"/>
                    <a:pt x="114550" y="71723"/>
                  </a:cubicBezTo>
                  <a:cubicBezTo>
                    <a:pt x="114550" y="71414"/>
                    <a:pt x="114812" y="71152"/>
                    <a:pt x="115122" y="71152"/>
                  </a:cubicBezTo>
                  <a:close/>
                  <a:moveTo>
                    <a:pt x="118860" y="71152"/>
                  </a:moveTo>
                  <a:cubicBezTo>
                    <a:pt x="119158" y="71152"/>
                    <a:pt x="119420" y="71414"/>
                    <a:pt x="119420" y="71723"/>
                  </a:cubicBezTo>
                  <a:cubicBezTo>
                    <a:pt x="119420" y="72021"/>
                    <a:pt x="119170" y="72283"/>
                    <a:pt x="118860" y="72283"/>
                  </a:cubicBezTo>
                  <a:cubicBezTo>
                    <a:pt x="118539" y="72283"/>
                    <a:pt x="118289" y="72033"/>
                    <a:pt x="118289" y="71723"/>
                  </a:cubicBezTo>
                  <a:cubicBezTo>
                    <a:pt x="118289" y="71414"/>
                    <a:pt x="118539" y="71152"/>
                    <a:pt x="118860" y="71152"/>
                  </a:cubicBezTo>
                  <a:close/>
                  <a:moveTo>
                    <a:pt x="122575" y="71152"/>
                  </a:moveTo>
                  <a:cubicBezTo>
                    <a:pt x="122873" y="71152"/>
                    <a:pt x="123146" y="71414"/>
                    <a:pt x="123146" y="71723"/>
                  </a:cubicBezTo>
                  <a:cubicBezTo>
                    <a:pt x="123146" y="72021"/>
                    <a:pt x="122885" y="72283"/>
                    <a:pt x="122575" y="72283"/>
                  </a:cubicBezTo>
                  <a:cubicBezTo>
                    <a:pt x="122265" y="72283"/>
                    <a:pt x="122015" y="72033"/>
                    <a:pt x="122015" y="71723"/>
                  </a:cubicBezTo>
                  <a:cubicBezTo>
                    <a:pt x="122027" y="71414"/>
                    <a:pt x="122277" y="71152"/>
                    <a:pt x="122575" y="71152"/>
                  </a:cubicBezTo>
                  <a:close/>
                  <a:moveTo>
                    <a:pt x="126314" y="71152"/>
                  </a:moveTo>
                  <a:cubicBezTo>
                    <a:pt x="126611" y="71152"/>
                    <a:pt x="126873" y="71414"/>
                    <a:pt x="126873" y="71723"/>
                  </a:cubicBezTo>
                  <a:cubicBezTo>
                    <a:pt x="126873" y="72021"/>
                    <a:pt x="126623" y="72283"/>
                    <a:pt x="126314" y="72283"/>
                  </a:cubicBezTo>
                  <a:cubicBezTo>
                    <a:pt x="126004" y="72283"/>
                    <a:pt x="125742" y="72033"/>
                    <a:pt x="125742" y="71723"/>
                  </a:cubicBezTo>
                  <a:cubicBezTo>
                    <a:pt x="125742" y="71414"/>
                    <a:pt x="126004" y="71152"/>
                    <a:pt x="126314" y="71152"/>
                  </a:cubicBezTo>
                  <a:close/>
                  <a:moveTo>
                    <a:pt x="130028" y="71152"/>
                  </a:moveTo>
                  <a:cubicBezTo>
                    <a:pt x="130326" y="71152"/>
                    <a:pt x="130600" y="71414"/>
                    <a:pt x="130600" y="71723"/>
                  </a:cubicBezTo>
                  <a:cubicBezTo>
                    <a:pt x="130600" y="72021"/>
                    <a:pt x="130350" y="72283"/>
                    <a:pt x="130028" y="72283"/>
                  </a:cubicBezTo>
                  <a:cubicBezTo>
                    <a:pt x="129731" y="72283"/>
                    <a:pt x="129469" y="72033"/>
                    <a:pt x="129469" y="71723"/>
                  </a:cubicBezTo>
                  <a:cubicBezTo>
                    <a:pt x="129469" y="71414"/>
                    <a:pt x="129719" y="71152"/>
                    <a:pt x="130028" y="71152"/>
                  </a:cubicBezTo>
                  <a:close/>
                  <a:moveTo>
                    <a:pt x="133767" y="71152"/>
                  </a:moveTo>
                  <a:cubicBezTo>
                    <a:pt x="134065" y="71152"/>
                    <a:pt x="134326" y="71414"/>
                    <a:pt x="134326" y="71723"/>
                  </a:cubicBezTo>
                  <a:cubicBezTo>
                    <a:pt x="134326" y="72021"/>
                    <a:pt x="134076" y="72283"/>
                    <a:pt x="133767" y="72283"/>
                  </a:cubicBezTo>
                  <a:cubicBezTo>
                    <a:pt x="133469" y="72283"/>
                    <a:pt x="133207" y="72033"/>
                    <a:pt x="133207" y="71723"/>
                  </a:cubicBezTo>
                  <a:cubicBezTo>
                    <a:pt x="133207" y="71414"/>
                    <a:pt x="133457" y="71152"/>
                    <a:pt x="133767" y="71152"/>
                  </a:cubicBezTo>
                  <a:close/>
                  <a:moveTo>
                    <a:pt x="137494" y="71152"/>
                  </a:moveTo>
                  <a:cubicBezTo>
                    <a:pt x="137791" y="71152"/>
                    <a:pt x="138053" y="71414"/>
                    <a:pt x="138053" y="71723"/>
                  </a:cubicBezTo>
                  <a:cubicBezTo>
                    <a:pt x="138053" y="72021"/>
                    <a:pt x="137803" y="72283"/>
                    <a:pt x="137494" y="72283"/>
                  </a:cubicBezTo>
                  <a:cubicBezTo>
                    <a:pt x="137196" y="72283"/>
                    <a:pt x="136922" y="72033"/>
                    <a:pt x="136922" y="71723"/>
                  </a:cubicBezTo>
                  <a:cubicBezTo>
                    <a:pt x="136934" y="71414"/>
                    <a:pt x="137172" y="71152"/>
                    <a:pt x="137494" y="71152"/>
                  </a:cubicBezTo>
                  <a:close/>
                  <a:moveTo>
                    <a:pt x="141220" y="71152"/>
                  </a:moveTo>
                  <a:cubicBezTo>
                    <a:pt x="141518" y="71152"/>
                    <a:pt x="141792" y="71414"/>
                    <a:pt x="141792" y="71723"/>
                  </a:cubicBezTo>
                  <a:cubicBezTo>
                    <a:pt x="141792" y="72021"/>
                    <a:pt x="141530" y="72283"/>
                    <a:pt x="141220" y="72283"/>
                  </a:cubicBezTo>
                  <a:cubicBezTo>
                    <a:pt x="140911" y="72283"/>
                    <a:pt x="140661" y="72033"/>
                    <a:pt x="140661" y="71723"/>
                  </a:cubicBezTo>
                  <a:cubicBezTo>
                    <a:pt x="140661" y="71414"/>
                    <a:pt x="140911" y="71152"/>
                    <a:pt x="141220" y="71152"/>
                  </a:cubicBezTo>
                  <a:close/>
                  <a:moveTo>
                    <a:pt x="144947" y="71152"/>
                  </a:moveTo>
                  <a:cubicBezTo>
                    <a:pt x="145244" y="71152"/>
                    <a:pt x="145506" y="71414"/>
                    <a:pt x="145506" y="71723"/>
                  </a:cubicBezTo>
                  <a:cubicBezTo>
                    <a:pt x="145506" y="72021"/>
                    <a:pt x="145256" y="72283"/>
                    <a:pt x="144947" y="72283"/>
                  </a:cubicBezTo>
                  <a:cubicBezTo>
                    <a:pt x="144637" y="72283"/>
                    <a:pt x="144375" y="72033"/>
                    <a:pt x="144375" y="71723"/>
                  </a:cubicBezTo>
                  <a:cubicBezTo>
                    <a:pt x="144375" y="71414"/>
                    <a:pt x="144637" y="71152"/>
                    <a:pt x="144947" y="71152"/>
                  </a:cubicBezTo>
                  <a:close/>
                  <a:moveTo>
                    <a:pt x="148685" y="71152"/>
                  </a:moveTo>
                  <a:cubicBezTo>
                    <a:pt x="148983" y="71152"/>
                    <a:pt x="149245" y="71414"/>
                    <a:pt x="149245" y="71723"/>
                  </a:cubicBezTo>
                  <a:cubicBezTo>
                    <a:pt x="149245" y="72021"/>
                    <a:pt x="148995" y="72283"/>
                    <a:pt x="148685" y="72283"/>
                  </a:cubicBezTo>
                  <a:cubicBezTo>
                    <a:pt x="148364" y="72283"/>
                    <a:pt x="148114" y="72033"/>
                    <a:pt x="148114" y="71723"/>
                  </a:cubicBezTo>
                  <a:cubicBezTo>
                    <a:pt x="148114" y="71414"/>
                    <a:pt x="148364" y="71152"/>
                    <a:pt x="148685" y="71152"/>
                  </a:cubicBezTo>
                  <a:close/>
                  <a:moveTo>
                    <a:pt x="152400" y="71152"/>
                  </a:moveTo>
                  <a:cubicBezTo>
                    <a:pt x="152698" y="71152"/>
                    <a:pt x="152972" y="71414"/>
                    <a:pt x="152972" y="71723"/>
                  </a:cubicBezTo>
                  <a:cubicBezTo>
                    <a:pt x="152972" y="72021"/>
                    <a:pt x="152710" y="72283"/>
                    <a:pt x="152400" y="72283"/>
                  </a:cubicBezTo>
                  <a:cubicBezTo>
                    <a:pt x="152091" y="72283"/>
                    <a:pt x="151841" y="72033"/>
                    <a:pt x="151841" y="71723"/>
                  </a:cubicBezTo>
                  <a:cubicBezTo>
                    <a:pt x="151841" y="71414"/>
                    <a:pt x="152091" y="71152"/>
                    <a:pt x="152400" y="71152"/>
                  </a:cubicBezTo>
                  <a:close/>
                  <a:moveTo>
                    <a:pt x="156139" y="71152"/>
                  </a:moveTo>
                  <a:cubicBezTo>
                    <a:pt x="156436" y="71152"/>
                    <a:pt x="156698" y="71414"/>
                    <a:pt x="156698" y="71723"/>
                  </a:cubicBezTo>
                  <a:cubicBezTo>
                    <a:pt x="156698" y="72021"/>
                    <a:pt x="156448" y="72283"/>
                    <a:pt x="156139" y="72283"/>
                  </a:cubicBezTo>
                  <a:cubicBezTo>
                    <a:pt x="155829" y="72283"/>
                    <a:pt x="155567" y="72033"/>
                    <a:pt x="155567" y="71723"/>
                  </a:cubicBezTo>
                  <a:cubicBezTo>
                    <a:pt x="155567" y="71414"/>
                    <a:pt x="155829" y="71152"/>
                    <a:pt x="156139" y="71152"/>
                  </a:cubicBezTo>
                  <a:close/>
                  <a:moveTo>
                    <a:pt x="159853" y="71152"/>
                  </a:moveTo>
                  <a:cubicBezTo>
                    <a:pt x="160151" y="71152"/>
                    <a:pt x="160425" y="71414"/>
                    <a:pt x="160425" y="71723"/>
                  </a:cubicBezTo>
                  <a:cubicBezTo>
                    <a:pt x="160425" y="72021"/>
                    <a:pt x="160163" y="72283"/>
                    <a:pt x="159853" y="72283"/>
                  </a:cubicBezTo>
                  <a:cubicBezTo>
                    <a:pt x="159544" y="72283"/>
                    <a:pt x="159294" y="72033"/>
                    <a:pt x="159294" y="71723"/>
                  </a:cubicBezTo>
                  <a:cubicBezTo>
                    <a:pt x="159306" y="71414"/>
                    <a:pt x="159544" y="71152"/>
                    <a:pt x="159853" y="71152"/>
                  </a:cubicBezTo>
                  <a:close/>
                  <a:moveTo>
                    <a:pt x="0" y="0"/>
                  </a:moveTo>
                  <a:lnTo>
                    <a:pt x="0" y="631"/>
                  </a:lnTo>
                  <a:cubicBezTo>
                    <a:pt x="155" y="726"/>
                    <a:pt x="238" y="893"/>
                    <a:pt x="238" y="1084"/>
                  </a:cubicBezTo>
                  <a:cubicBezTo>
                    <a:pt x="238" y="1274"/>
                    <a:pt x="155" y="1441"/>
                    <a:pt x="0" y="1548"/>
                  </a:cubicBezTo>
                  <a:lnTo>
                    <a:pt x="0" y="4346"/>
                  </a:lnTo>
                  <a:cubicBezTo>
                    <a:pt x="155" y="4453"/>
                    <a:pt x="238" y="4608"/>
                    <a:pt x="238" y="4810"/>
                  </a:cubicBezTo>
                  <a:cubicBezTo>
                    <a:pt x="238" y="5001"/>
                    <a:pt x="155" y="5167"/>
                    <a:pt x="0" y="5263"/>
                  </a:cubicBezTo>
                  <a:lnTo>
                    <a:pt x="0" y="8084"/>
                  </a:lnTo>
                  <a:cubicBezTo>
                    <a:pt x="155" y="8180"/>
                    <a:pt x="238" y="8346"/>
                    <a:pt x="238" y="8537"/>
                  </a:cubicBezTo>
                  <a:cubicBezTo>
                    <a:pt x="238" y="8739"/>
                    <a:pt x="155" y="8894"/>
                    <a:pt x="0" y="9001"/>
                  </a:cubicBezTo>
                  <a:lnTo>
                    <a:pt x="0" y="11811"/>
                  </a:lnTo>
                  <a:cubicBezTo>
                    <a:pt x="155" y="11918"/>
                    <a:pt x="238" y="12085"/>
                    <a:pt x="238" y="12275"/>
                  </a:cubicBezTo>
                  <a:cubicBezTo>
                    <a:pt x="238" y="12466"/>
                    <a:pt x="155" y="12633"/>
                    <a:pt x="0" y="12740"/>
                  </a:cubicBezTo>
                  <a:lnTo>
                    <a:pt x="0" y="15550"/>
                  </a:lnTo>
                  <a:cubicBezTo>
                    <a:pt x="155" y="15657"/>
                    <a:pt x="238" y="15823"/>
                    <a:pt x="238" y="16014"/>
                  </a:cubicBezTo>
                  <a:cubicBezTo>
                    <a:pt x="238" y="16204"/>
                    <a:pt x="155" y="16371"/>
                    <a:pt x="0" y="16478"/>
                  </a:cubicBezTo>
                  <a:lnTo>
                    <a:pt x="0" y="19288"/>
                  </a:lnTo>
                  <a:cubicBezTo>
                    <a:pt x="155" y="19395"/>
                    <a:pt x="238" y="19550"/>
                    <a:pt x="238" y="19753"/>
                  </a:cubicBezTo>
                  <a:cubicBezTo>
                    <a:pt x="238" y="19943"/>
                    <a:pt x="155" y="20110"/>
                    <a:pt x="0" y="20205"/>
                  </a:cubicBezTo>
                  <a:lnTo>
                    <a:pt x="0" y="23027"/>
                  </a:lnTo>
                  <a:cubicBezTo>
                    <a:pt x="155" y="23122"/>
                    <a:pt x="238" y="23289"/>
                    <a:pt x="238" y="23479"/>
                  </a:cubicBezTo>
                  <a:cubicBezTo>
                    <a:pt x="238" y="23682"/>
                    <a:pt x="155" y="23836"/>
                    <a:pt x="0" y="23944"/>
                  </a:cubicBezTo>
                  <a:lnTo>
                    <a:pt x="0" y="26753"/>
                  </a:lnTo>
                  <a:cubicBezTo>
                    <a:pt x="155" y="26861"/>
                    <a:pt x="238" y="27027"/>
                    <a:pt x="238" y="27218"/>
                  </a:cubicBezTo>
                  <a:cubicBezTo>
                    <a:pt x="238" y="27408"/>
                    <a:pt x="155" y="27575"/>
                    <a:pt x="0" y="27682"/>
                  </a:cubicBezTo>
                  <a:lnTo>
                    <a:pt x="0" y="30492"/>
                  </a:lnTo>
                  <a:cubicBezTo>
                    <a:pt x="155" y="30599"/>
                    <a:pt x="238" y="30766"/>
                    <a:pt x="238" y="30956"/>
                  </a:cubicBezTo>
                  <a:cubicBezTo>
                    <a:pt x="238" y="31147"/>
                    <a:pt x="155" y="31313"/>
                    <a:pt x="0" y="31421"/>
                  </a:cubicBezTo>
                  <a:lnTo>
                    <a:pt x="0" y="34219"/>
                  </a:lnTo>
                  <a:cubicBezTo>
                    <a:pt x="155" y="34314"/>
                    <a:pt x="238" y="34481"/>
                    <a:pt x="238" y="34671"/>
                  </a:cubicBezTo>
                  <a:cubicBezTo>
                    <a:pt x="238" y="34873"/>
                    <a:pt x="155" y="35028"/>
                    <a:pt x="0" y="35135"/>
                  </a:cubicBezTo>
                  <a:lnTo>
                    <a:pt x="0" y="37945"/>
                  </a:lnTo>
                  <a:cubicBezTo>
                    <a:pt x="155" y="38052"/>
                    <a:pt x="238" y="38219"/>
                    <a:pt x="238" y="38410"/>
                  </a:cubicBezTo>
                  <a:cubicBezTo>
                    <a:pt x="238" y="38600"/>
                    <a:pt x="155" y="38767"/>
                    <a:pt x="0" y="38874"/>
                  </a:cubicBezTo>
                  <a:lnTo>
                    <a:pt x="0" y="41684"/>
                  </a:lnTo>
                  <a:cubicBezTo>
                    <a:pt x="155" y="41791"/>
                    <a:pt x="238" y="41958"/>
                    <a:pt x="238" y="42148"/>
                  </a:cubicBezTo>
                  <a:cubicBezTo>
                    <a:pt x="238" y="42339"/>
                    <a:pt x="155" y="42505"/>
                    <a:pt x="0" y="42612"/>
                  </a:cubicBezTo>
                  <a:lnTo>
                    <a:pt x="0" y="45422"/>
                  </a:lnTo>
                  <a:cubicBezTo>
                    <a:pt x="155" y="45529"/>
                    <a:pt x="238" y="45684"/>
                    <a:pt x="238" y="45887"/>
                  </a:cubicBezTo>
                  <a:cubicBezTo>
                    <a:pt x="238" y="46077"/>
                    <a:pt x="155" y="46244"/>
                    <a:pt x="0" y="46339"/>
                  </a:cubicBezTo>
                  <a:lnTo>
                    <a:pt x="0" y="49161"/>
                  </a:lnTo>
                  <a:cubicBezTo>
                    <a:pt x="155" y="49256"/>
                    <a:pt x="238" y="49423"/>
                    <a:pt x="238" y="49613"/>
                  </a:cubicBezTo>
                  <a:cubicBezTo>
                    <a:pt x="238" y="49816"/>
                    <a:pt x="155" y="49971"/>
                    <a:pt x="0" y="50078"/>
                  </a:cubicBezTo>
                  <a:lnTo>
                    <a:pt x="0" y="52888"/>
                  </a:lnTo>
                  <a:cubicBezTo>
                    <a:pt x="155" y="52995"/>
                    <a:pt x="238" y="53161"/>
                    <a:pt x="238" y="53352"/>
                  </a:cubicBezTo>
                  <a:cubicBezTo>
                    <a:pt x="238" y="53542"/>
                    <a:pt x="155" y="53709"/>
                    <a:pt x="0" y="53816"/>
                  </a:cubicBezTo>
                  <a:lnTo>
                    <a:pt x="0" y="56626"/>
                  </a:lnTo>
                  <a:cubicBezTo>
                    <a:pt x="155" y="56733"/>
                    <a:pt x="238" y="56900"/>
                    <a:pt x="238" y="57090"/>
                  </a:cubicBezTo>
                  <a:cubicBezTo>
                    <a:pt x="238" y="57281"/>
                    <a:pt x="155" y="57448"/>
                    <a:pt x="0" y="57555"/>
                  </a:cubicBezTo>
                  <a:lnTo>
                    <a:pt x="0" y="60365"/>
                  </a:lnTo>
                  <a:cubicBezTo>
                    <a:pt x="155" y="60472"/>
                    <a:pt x="238" y="60627"/>
                    <a:pt x="238" y="60829"/>
                  </a:cubicBezTo>
                  <a:cubicBezTo>
                    <a:pt x="238" y="61019"/>
                    <a:pt x="155" y="61186"/>
                    <a:pt x="0" y="61281"/>
                  </a:cubicBezTo>
                  <a:lnTo>
                    <a:pt x="0" y="63901"/>
                  </a:lnTo>
                  <a:cubicBezTo>
                    <a:pt x="155" y="64008"/>
                    <a:pt x="238" y="64175"/>
                    <a:pt x="238" y="64365"/>
                  </a:cubicBezTo>
                  <a:cubicBezTo>
                    <a:pt x="238" y="64556"/>
                    <a:pt x="155" y="64722"/>
                    <a:pt x="0" y="64829"/>
                  </a:cubicBezTo>
                  <a:lnTo>
                    <a:pt x="0" y="67639"/>
                  </a:lnTo>
                  <a:cubicBezTo>
                    <a:pt x="155" y="67747"/>
                    <a:pt x="238" y="67913"/>
                    <a:pt x="238" y="68104"/>
                  </a:cubicBezTo>
                  <a:cubicBezTo>
                    <a:pt x="238" y="68294"/>
                    <a:pt x="155" y="68461"/>
                    <a:pt x="0" y="68568"/>
                  </a:cubicBezTo>
                  <a:lnTo>
                    <a:pt x="0" y="71378"/>
                  </a:lnTo>
                  <a:cubicBezTo>
                    <a:pt x="155" y="71485"/>
                    <a:pt x="238" y="71640"/>
                    <a:pt x="238" y="71842"/>
                  </a:cubicBezTo>
                  <a:cubicBezTo>
                    <a:pt x="238" y="72033"/>
                    <a:pt x="155" y="72199"/>
                    <a:pt x="0" y="72295"/>
                  </a:cubicBezTo>
                  <a:lnTo>
                    <a:pt x="0" y="73057"/>
                  </a:lnTo>
                  <a:lnTo>
                    <a:pt x="163116" y="73057"/>
                  </a:lnTo>
                  <a:lnTo>
                    <a:pt x="161937" y="70497"/>
                  </a:lnTo>
                  <a:cubicBezTo>
                    <a:pt x="161866" y="70533"/>
                    <a:pt x="161806" y="70544"/>
                    <a:pt x="161711" y="70544"/>
                  </a:cubicBezTo>
                  <a:cubicBezTo>
                    <a:pt x="161413" y="70544"/>
                    <a:pt x="161151" y="70294"/>
                    <a:pt x="161151" y="69973"/>
                  </a:cubicBezTo>
                  <a:cubicBezTo>
                    <a:pt x="161151" y="69759"/>
                    <a:pt x="161270" y="69580"/>
                    <a:pt x="161461" y="69485"/>
                  </a:cubicBezTo>
                  <a:lnTo>
                    <a:pt x="158413" y="62877"/>
                  </a:lnTo>
                  <a:cubicBezTo>
                    <a:pt x="158306" y="62996"/>
                    <a:pt x="158163" y="63091"/>
                    <a:pt x="157984" y="63091"/>
                  </a:cubicBezTo>
                  <a:cubicBezTo>
                    <a:pt x="157663" y="63091"/>
                    <a:pt x="157413" y="62829"/>
                    <a:pt x="157413" y="62520"/>
                  </a:cubicBezTo>
                  <a:cubicBezTo>
                    <a:pt x="157413" y="62210"/>
                    <a:pt x="157663" y="61960"/>
                    <a:pt x="157984" y="61960"/>
                  </a:cubicBezTo>
                  <a:lnTo>
                    <a:pt x="157996" y="61960"/>
                  </a:lnTo>
                  <a:lnTo>
                    <a:pt x="156020" y="57674"/>
                  </a:lnTo>
                  <a:cubicBezTo>
                    <a:pt x="155746" y="57626"/>
                    <a:pt x="155555" y="57388"/>
                    <a:pt x="155555" y="57114"/>
                  </a:cubicBezTo>
                  <a:cubicBezTo>
                    <a:pt x="155555" y="57019"/>
                    <a:pt x="155579" y="56924"/>
                    <a:pt x="155627" y="56840"/>
                  </a:cubicBezTo>
                  <a:lnTo>
                    <a:pt x="154828" y="55103"/>
                  </a:lnTo>
                  <a:lnTo>
                    <a:pt x="154828" y="55103"/>
                  </a:lnTo>
                  <a:cubicBezTo>
                    <a:pt x="154829" y="55114"/>
                    <a:pt x="154829" y="55126"/>
                    <a:pt x="154829" y="55138"/>
                  </a:cubicBezTo>
                  <a:cubicBezTo>
                    <a:pt x="154829" y="55435"/>
                    <a:pt x="154567" y="55709"/>
                    <a:pt x="154258" y="55709"/>
                  </a:cubicBezTo>
                  <a:cubicBezTo>
                    <a:pt x="153948" y="55709"/>
                    <a:pt x="153698" y="55459"/>
                    <a:pt x="153698" y="55138"/>
                  </a:cubicBezTo>
                  <a:cubicBezTo>
                    <a:pt x="153698" y="54828"/>
                    <a:pt x="153948" y="54578"/>
                    <a:pt x="154258" y="54578"/>
                  </a:cubicBezTo>
                  <a:cubicBezTo>
                    <a:pt x="154413" y="54578"/>
                    <a:pt x="154561" y="54646"/>
                    <a:pt x="154668" y="54755"/>
                  </a:cubicBezTo>
                  <a:lnTo>
                    <a:pt x="154668" y="54755"/>
                  </a:lnTo>
                  <a:lnTo>
                    <a:pt x="152567" y="50185"/>
                  </a:lnTo>
                  <a:cubicBezTo>
                    <a:pt x="152507" y="50197"/>
                    <a:pt x="152448" y="50209"/>
                    <a:pt x="152388" y="50209"/>
                  </a:cubicBezTo>
                  <a:cubicBezTo>
                    <a:pt x="152079" y="50209"/>
                    <a:pt x="151817" y="49959"/>
                    <a:pt x="151817" y="49649"/>
                  </a:cubicBezTo>
                  <a:cubicBezTo>
                    <a:pt x="151817" y="49435"/>
                    <a:pt x="151924" y="49256"/>
                    <a:pt x="152102" y="49173"/>
                  </a:cubicBezTo>
                  <a:lnTo>
                    <a:pt x="149066" y="42577"/>
                  </a:lnTo>
                  <a:cubicBezTo>
                    <a:pt x="148959" y="42684"/>
                    <a:pt x="148828" y="42755"/>
                    <a:pt x="148662" y="42755"/>
                  </a:cubicBezTo>
                  <a:cubicBezTo>
                    <a:pt x="148352" y="42755"/>
                    <a:pt x="148102" y="42505"/>
                    <a:pt x="148102" y="42196"/>
                  </a:cubicBezTo>
                  <a:cubicBezTo>
                    <a:pt x="148102" y="41898"/>
                    <a:pt x="148340" y="41660"/>
                    <a:pt x="148638" y="41636"/>
                  </a:cubicBezTo>
                  <a:lnTo>
                    <a:pt x="146530" y="37100"/>
                  </a:lnTo>
                  <a:cubicBezTo>
                    <a:pt x="146352" y="37017"/>
                    <a:pt x="146221" y="36814"/>
                    <a:pt x="146221" y="36612"/>
                  </a:cubicBezTo>
                  <a:cubicBezTo>
                    <a:pt x="146221" y="36564"/>
                    <a:pt x="146221" y="36516"/>
                    <a:pt x="146233" y="36481"/>
                  </a:cubicBezTo>
                  <a:lnTo>
                    <a:pt x="145459" y="34814"/>
                  </a:lnTo>
                  <a:cubicBezTo>
                    <a:pt x="145435" y="35088"/>
                    <a:pt x="145197" y="35302"/>
                    <a:pt x="144911" y="35302"/>
                  </a:cubicBezTo>
                  <a:cubicBezTo>
                    <a:pt x="144602" y="35302"/>
                    <a:pt x="144352" y="35052"/>
                    <a:pt x="144352" y="34731"/>
                  </a:cubicBezTo>
                  <a:cubicBezTo>
                    <a:pt x="144352" y="34421"/>
                    <a:pt x="144602" y="34171"/>
                    <a:pt x="144911" y="34171"/>
                  </a:cubicBezTo>
                  <a:cubicBezTo>
                    <a:pt x="145030" y="34171"/>
                    <a:pt x="145137" y="34195"/>
                    <a:pt x="145221" y="34254"/>
                  </a:cubicBezTo>
                  <a:lnTo>
                    <a:pt x="143125" y="29694"/>
                  </a:lnTo>
                  <a:lnTo>
                    <a:pt x="143054" y="29694"/>
                  </a:lnTo>
                  <a:cubicBezTo>
                    <a:pt x="142744" y="29694"/>
                    <a:pt x="142482" y="29432"/>
                    <a:pt x="142482" y="29123"/>
                  </a:cubicBezTo>
                  <a:cubicBezTo>
                    <a:pt x="142482" y="28956"/>
                    <a:pt x="142566" y="28813"/>
                    <a:pt x="142661" y="28706"/>
                  </a:cubicBezTo>
                  <a:lnTo>
                    <a:pt x="139637" y="22110"/>
                  </a:lnTo>
                  <a:cubicBezTo>
                    <a:pt x="139541" y="22169"/>
                    <a:pt x="139434" y="22217"/>
                    <a:pt x="139315" y="22217"/>
                  </a:cubicBezTo>
                  <a:cubicBezTo>
                    <a:pt x="139018" y="22217"/>
                    <a:pt x="138756" y="21967"/>
                    <a:pt x="138756" y="21658"/>
                  </a:cubicBezTo>
                  <a:cubicBezTo>
                    <a:pt x="138756" y="21396"/>
                    <a:pt x="138934" y="21181"/>
                    <a:pt x="139172" y="21122"/>
                  </a:cubicBezTo>
                  <a:lnTo>
                    <a:pt x="136982" y="16383"/>
                  </a:lnTo>
                  <a:cubicBezTo>
                    <a:pt x="136946" y="16335"/>
                    <a:pt x="136922" y="16276"/>
                    <a:pt x="136910" y="16216"/>
                  </a:cubicBezTo>
                  <a:lnTo>
                    <a:pt x="136089" y="14430"/>
                  </a:lnTo>
                  <a:cubicBezTo>
                    <a:pt x="135993" y="14633"/>
                    <a:pt x="135803" y="14764"/>
                    <a:pt x="135577" y="14764"/>
                  </a:cubicBezTo>
                  <a:cubicBezTo>
                    <a:pt x="135267" y="14764"/>
                    <a:pt x="135017" y="14514"/>
                    <a:pt x="135017" y="14192"/>
                  </a:cubicBezTo>
                  <a:cubicBezTo>
                    <a:pt x="135017" y="13883"/>
                    <a:pt x="135267" y="13633"/>
                    <a:pt x="135577" y="13633"/>
                  </a:cubicBezTo>
                  <a:cubicBezTo>
                    <a:pt x="135636" y="13633"/>
                    <a:pt x="135684" y="13645"/>
                    <a:pt x="135731" y="13657"/>
                  </a:cubicBezTo>
                  <a:lnTo>
                    <a:pt x="133660" y="9156"/>
                  </a:lnTo>
                  <a:cubicBezTo>
                    <a:pt x="133386" y="9120"/>
                    <a:pt x="133160" y="8882"/>
                    <a:pt x="133160" y="8596"/>
                  </a:cubicBezTo>
                  <a:cubicBezTo>
                    <a:pt x="133160" y="8477"/>
                    <a:pt x="133183" y="8382"/>
                    <a:pt x="133267" y="8287"/>
                  </a:cubicBezTo>
                  <a:lnTo>
                    <a:pt x="130207" y="1667"/>
                  </a:lnTo>
                  <a:cubicBezTo>
                    <a:pt x="130135" y="1691"/>
                    <a:pt x="130064" y="1715"/>
                    <a:pt x="129993" y="1715"/>
                  </a:cubicBezTo>
                  <a:cubicBezTo>
                    <a:pt x="129695" y="1715"/>
                    <a:pt x="129421" y="1453"/>
                    <a:pt x="129421" y="1143"/>
                  </a:cubicBezTo>
                  <a:cubicBezTo>
                    <a:pt x="129421" y="917"/>
                    <a:pt x="129552" y="738"/>
                    <a:pt x="129731" y="643"/>
                  </a:cubicBezTo>
                  <a:lnTo>
                    <a:pt x="1294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08952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08952" y="1925382"/>
              <a:ext cx="15977" cy="28244"/>
            </a:xfrm>
            <a:custGeom>
              <a:avLst/>
              <a:gdLst/>
              <a:ahLst/>
              <a:cxnLst/>
              <a:rect l="l" t="t" r="r" b="b"/>
              <a:pathLst>
                <a:path w="465" h="822" extrusionOk="0">
                  <a:moveTo>
                    <a:pt x="84" y="0"/>
                  </a:moveTo>
                  <a:cubicBezTo>
                    <a:pt x="36" y="84"/>
                    <a:pt x="0" y="179"/>
                    <a:pt x="0" y="286"/>
                  </a:cubicBezTo>
                  <a:cubicBezTo>
                    <a:pt x="0" y="548"/>
                    <a:pt x="191" y="774"/>
                    <a:pt x="465" y="82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52840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52840" y="1403365"/>
              <a:ext cx="33192" cy="38105"/>
            </a:xfrm>
            <a:custGeom>
              <a:avLst/>
              <a:gdLst/>
              <a:ahLst/>
              <a:cxnLst/>
              <a:rect l="l" t="t" r="r" b="b"/>
              <a:pathLst>
                <a:path w="966" h="1109" extrusionOk="0">
                  <a:moveTo>
                    <a:pt x="537" y="1"/>
                  </a:moveTo>
                  <a:cubicBezTo>
                    <a:pt x="239" y="13"/>
                    <a:pt x="1" y="263"/>
                    <a:pt x="1" y="549"/>
                  </a:cubicBezTo>
                  <a:cubicBezTo>
                    <a:pt x="1" y="858"/>
                    <a:pt x="251" y="1108"/>
                    <a:pt x="572" y="1108"/>
                  </a:cubicBezTo>
                  <a:cubicBezTo>
                    <a:pt x="727" y="1108"/>
                    <a:pt x="870" y="1037"/>
                    <a:pt x="965" y="930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16679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2840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80896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52840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1309" y="1661917"/>
              <a:ext cx="25392" cy="36044"/>
            </a:xfrm>
            <a:custGeom>
              <a:avLst/>
              <a:gdLst/>
              <a:ahLst/>
              <a:cxnLst/>
              <a:rect l="l" t="t" r="r" b="b"/>
              <a:pathLst>
                <a:path w="739" h="1049" extrusionOk="0">
                  <a:moveTo>
                    <a:pt x="286" y="1"/>
                  </a:moveTo>
                  <a:cubicBezTo>
                    <a:pt x="108" y="108"/>
                    <a:pt x="0" y="286"/>
                    <a:pt x="0" y="477"/>
                  </a:cubicBezTo>
                  <a:cubicBezTo>
                    <a:pt x="0" y="775"/>
                    <a:pt x="250" y="1048"/>
                    <a:pt x="560" y="1048"/>
                  </a:cubicBezTo>
                  <a:cubicBezTo>
                    <a:pt x="620" y="1048"/>
                    <a:pt x="679" y="1025"/>
                    <a:pt x="739" y="1013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16679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4701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16679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52840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80896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52840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80896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4470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16679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0568" y="960340"/>
              <a:ext cx="22128" cy="33157"/>
            </a:xfrm>
            <a:custGeom>
              <a:avLst/>
              <a:gdLst/>
              <a:ahLst/>
              <a:cxnLst/>
              <a:rect l="l" t="t" r="r" b="b"/>
              <a:pathLst>
                <a:path w="644" h="965" extrusionOk="0">
                  <a:moveTo>
                    <a:pt x="191" y="1"/>
                  </a:moveTo>
                  <a:cubicBezTo>
                    <a:pt x="72" y="96"/>
                    <a:pt x="1" y="239"/>
                    <a:pt x="1" y="405"/>
                  </a:cubicBezTo>
                  <a:cubicBezTo>
                    <a:pt x="1" y="715"/>
                    <a:pt x="251" y="965"/>
                    <a:pt x="572" y="965"/>
                  </a:cubicBezTo>
                  <a:lnTo>
                    <a:pt x="644" y="96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96763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96763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89036" y="1225832"/>
              <a:ext cx="10274" cy="21303"/>
            </a:xfrm>
            <a:custGeom>
              <a:avLst/>
              <a:gdLst/>
              <a:ahLst/>
              <a:cxnLst/>
              <a:rect l="l" t="t" r="r" b="b"/>
              <a:pathLst>
                <a:path w="299" h="620" extrusionOk="0">
                  <a:moveTo>
                    <a:pt x="12" y="1"/>
                  </a:moveTo>
                  <a:cubicBezTo>
                    <a:pt x="1" y="48"/>
                    <a:pt x="1" y="84"/>
                    <a:pt x="1" y="132"/>
                  </a:cubicBezTo>
                  <a:cubicBezTo>
                    <a:pt x="1" y="346"/>
                    <a:pt x="120" y="536"/>
                    <a:pt x="298" y="62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0568" y="1210714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96763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24407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96763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25231" y="1147631"/>
              <a:ext cx="38071" cy="37727"/>
            </a:xfrm>
            <a:custGeom>
              <a:avLst/>
              <a:gdLst/>
              <a:ahLst/>
              <a:cxnLst/>
              <a:rect l="l" t="t" r="r" b="b"/>
              <a:pathLst>
                <a:path w="1108" h="1098" extrusionOk="0">
                  <a:moveTo>
                    <a:pt x="516" y="1"/>
                  </a:moveTo>
                  <a:cubicBezTo>
                    <a:pt x="217" y="1"/>
                    <a:pt x="0" y="232"/>
                    <a:pt x="0" y="538"/>
                  </a:cubicBezTo>
                  <a:cubicBezTo>
                    <a:pt x="0" y="848"/>
                    <a:pt x="250" y="1098"/>
                    <a:pt x="560" y="1098"/>
                  </a:cubicBezTo>
                  <a:cubicBezTo>
                    <a:pt x="845" y="1098"/>
                    <a:pt x="1084" y="872"/>
                    <a:pt x="1107" y="610"/>
                  </a:cubicBezTo>
                  <a:lnTo>
                    <a:pt x="869" y="86"/>
                  </a:lnTo>
                  <a:cubicBezTo>
                    <a:pt x="786" y="26"/>
                    <a:pt x="679" y="3"/>
                    <a:pt x="560" y="3"/>
                  </a:cubicBezTo>
                  <a:cubicBezTo>
                    <a:pt x="545" y="2"/>
                    <a:pt x="530" y="1"/>
                    <a:pt x="5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60568" y="1082659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88624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60568" y="1467204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96763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24407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696763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24407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88624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0568" y="1338736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88624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60568" y="1723282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96763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24407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96763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24407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8624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0568" y="1594848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88624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0568" y="1979359"/>
              <a:ext cx="38930" cy="38930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6763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24407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96763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24407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88624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60568" y="1851338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273" y="258352"/>
              <a:ext cx="17627" cy="30306"/>
            </a:xfrm>
            <a:custGeom>
              <a:avLst/>
              <a:gdLst/>
              <a:ahLst/>
              <a:cxnLst/>
              <a:rect l="l" t="t" r="r" b="b"/>
              <a:pathLst>
                <a:path w="513" h="882" extrusionOk="0">
                  <a:moveTo>
                    <a:pt x="108" y="0"/>
                  </a:moveTo>
                  <a:cubicBezTo>
                    <a:pt x="48" y="84"/>
                    <a:pt x="0" y="191"/>
                    <a:pt x="0" y="310"/>
                  </a:cubicBezTo>
                  <a:cubicBezTo>
                    <a:pt x="12" y="620"/>
                    <a:pt x="227" y="846"/>
                    <a:pt x="512" y="882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04490" y="442860"/>
              <a:ext cx="36868" cy="38483"/>
            </a:xfrm>
            <a:custGeom>
              <a:avLst/>
              <a:gdLst/>
              <a:ahLst/>
              <a:cxnLst/>
              <a:rect l="l" t="t" r="r" b="b"/>
              <a:pathLst>
                <a:path w="1073" h="1120" extrusionOk="0">
                  <a:moveTo>
                    <a:pt x="560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69"/>
                    <a:pt x="251" y="1119"/>
                    <a:pt x="560" y="1119"/>
                  </a:cubicBezTo>
                  <a:cubicBezTo>
                    <a:pt x="786" y="1119"/>
                    <a:pt x="977" y="988"/>
                    <a:pt x="1072" y="786"/>
                  </a:cubicBezTo>
                  <a:lnTo>
                    <a:pt x="715" y="36"/>
                  </a:lnTo>
                  <a:cubicBezTo>
                    <a:pt x="667" y="12"/>
                    <a:pt x="608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40685" y="506252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69532" y="531197"/>
              <a:ext cx="2508" cy="5772"/>
            </a:xfrm>
            <a:custGeom>
              <a:avLst/>
              <a:gdLst/>
              <a:ahLst/>
              <a:cxnLst/>
              <a:rect l="l" t="t" r="r" b="b"/>
              <a:pathLst>
                <a:path w="73" h="168" extrusionOk="0">
                  <a:moveTo>
                    <a:pt x="1" y="1"/>
                  </a:moveTo>
                  <a:cubicBezTo>
                    <a:pt x="13" y="60"/>
                    <a:pt x="36" y="120"/>
                    <a:pt x="72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40685" y="377818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2958" y="699350"/>
              <a:ext cx="29893" cy="38071"/>
            </a:xfrm>
            <a:custGeom>
              <a:avLst/>
              <a:gdLst/>
              <a:ahLst/>
              <a:cxnLst/>
              <a:rect l="l" t="t" r="r" b="b"/>
              <a:pathLst>
                <a:path w="870" h="1108" extrusionOk="0">
                  <a:moveTo>
                    <a:pt x="417" y="0"/>
                  </a:moveTo>
                  <a:cubicBezTo>
                    <a:pt x="179" y="72"/>
                    <a:pt x="0" y="286"/>
                    <a:pt x="0" y="548"/>
                  </a:cubicBezTo>
                  <a:cubicBezTo>
                    <a:pt x="0" y="846"/>
                    <a:pt x="250" y="1108"/>
                    <a:pt x="560" y="1108"/>
                  </a:cubicBezTo>
                  <a:cubicBezTo>
                    <a:pt x="679" y="1108"/>
                    <a:pt x="786" y="1060"/>
                    <a:pt x="869" y="100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04490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40685" y="762330"/>
              <a:ext cx="38483" cy="38930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68329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440685" y="634308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68329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04490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632134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04490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40685" y="1018854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568329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440685" y="890386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568329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32134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04490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632134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04490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440685" y="127451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68329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685" y="114646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68329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2134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04490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32134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04490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40685" y="153100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68329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440685" y="140257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68329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32134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504490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2134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04490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40685" y="1787121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68329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40685" y="165906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68329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74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632134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04490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2134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04490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40685" y="2043611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568329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685" y="191514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568329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32134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504490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84195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12217" y="-3051"/>
              <a:ext cx="27041" cy="36456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22" y="0"/>
                  </a:moveTo>
                  <a:cubicBezTo>
                    <a:pt x="132" y="72"/>
                    <a:pt x="1" y="274"/>
                    <a:pt x="1" y="489"/>
                  </a:cubicBezTo>
                  <a:cubicBezTo>
                    <a:pt x="1" y="786"/>
                    <a:pt x="251" y="1060"/>
                    <a:pt x="560" y="1060"/>
                  </a:cubicBezTo>
                  <a:cubicBezTo>
                    <a:pt x="644" y="1060"/>
                    <a:pt x="715" y="1048"/>
                    <a:pt x="787" y="1012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76056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74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48412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184195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12217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184195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12217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48412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76056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248412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84195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12217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84195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12217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376056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48412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76056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248412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84195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12217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84195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12217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76056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248412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376056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248412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84195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12217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84195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312217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76056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248412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76056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248412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84195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312217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4195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12217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76056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248412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376056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248412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184195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12217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84195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312217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76056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248412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376056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248412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84195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312217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84195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312217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376056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48412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376056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248412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84195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312217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4195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312217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376056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248412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28084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056139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120356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991923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28084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056139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928084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56139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20356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991923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120356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991923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928084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56139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928084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056139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120356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91923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120356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991923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928084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56139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28084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56139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120356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91923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120356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991923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928084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56139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928084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056139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20356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991923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20356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991923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928084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56139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928084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056139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20356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991923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56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91923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28084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56139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928084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056139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20356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991923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20356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991923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928084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56139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928084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056139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0356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91923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20356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1923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928084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056139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928084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56139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120356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991923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672006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799650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4279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735811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72006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799650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72006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799650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64279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35811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64279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35811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672006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9650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672006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799650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64279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735811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64279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735811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672006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799650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672006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799650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864279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735811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864279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735811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72006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799650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672006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799650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864279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735811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64279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735811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72006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799650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672006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799650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64279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735811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4279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735811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72006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799650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72006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799650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64279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35811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864279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35811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672006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799650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672006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799650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64279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735811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864279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735811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672006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99650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72006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799650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864279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3581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415928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543538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608201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479733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51"/>
                    <a:pt x="0" y="561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415928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543538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415928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543538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608201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79733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608201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479733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415928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543538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15928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543538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608201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479733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608201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479733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415928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543538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15928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543538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608201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479733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608201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479733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415928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543538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15928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543538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608201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79733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608201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79733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15928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543538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15928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543538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608201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9733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608201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9733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15928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43538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15928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43538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608201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9733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608201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9733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15928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543538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15928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543538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608201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9733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08201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9733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5928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543538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415928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543538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60820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479733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159404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287460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351677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223243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159404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287460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159404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287460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351677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223243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351677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223243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159404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87460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59404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287460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351677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223243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351677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23243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159404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87460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159404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87460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351677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23243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351677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23243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59404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287460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159404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287460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51677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223243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51677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223243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59404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287460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159404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287460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351677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223243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351677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223243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159404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287460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159404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287460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351677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223243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51677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223243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159404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287460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159404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87460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351677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223243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51677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223243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159404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287460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59404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87460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351677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223243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903327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031795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095599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967544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03327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031795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903327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031795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095599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967544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95599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967544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903327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031795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903327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031795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095599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967544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095599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967544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903327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31795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903327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031795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095599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967544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095599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967544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903327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031795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903327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031795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095599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967544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095599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967544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903327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031795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903327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031795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095599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967544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095599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67544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903327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031795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903327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031795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095599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967544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095599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967544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903327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031795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903327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031795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095599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967544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095599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967544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903327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031795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903327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031795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095599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967544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7249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775683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839522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711466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51"/>
                    <a:pt x="1" y="561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647249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775683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647249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775683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839522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711466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839522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711466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647249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775683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647249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775683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839522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711466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839522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711466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647249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775683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647249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775683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839522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11466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839522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711466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647249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775683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47249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775683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839522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711466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839522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711466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647249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775683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647249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775683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839522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711466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839522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711466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647249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75683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647249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775683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839522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711466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839522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711466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647249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2775683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647249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775683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839522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711466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839522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711466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647249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775683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2647249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775683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839522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711466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2519193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583410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519193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519193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583410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583410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2519193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519193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583410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583410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519193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519193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583410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2583410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519193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519193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583410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2583410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519193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2519193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2583410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2583410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2519193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519193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2583410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583410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519193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519193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583410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583410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519193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519193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583410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5273169" y="2101300"/>
              <a:ext cx="33982" cy="38483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560" y="0"/>
                  </a:moveTo>
                  <a:cubicBezTo>
                    <a:pt x="251" y="0"/>
                    <a:pt x="0" y="238"/>
                    <a:pt x="0" y="548"/>
                  </a:cubicBezTo>
                  <a:cubicBezTo>
                    <a:pt x="0" y="857"/>
                    <a:pt x="251" y="1119"/>
                    <a:pt x="560" y="1119"/>
                  </a:cubicBezTo>
                  <a:cubicBezTo>
                    <a:pt x="739" y="1119"/>
                    <a:pt x="893" y="1036"/>
                    <a:pt x="989" y="90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5208952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5400813" y="2359404"/>
              <a:ext cx="27041" cy="36456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34" y="1"/>
                  </a:moveTo>
                  <a:cubicBezTo>
                    <a:pt x="131" y="96"/>
                    <a:pt x="0" y="287"/>
                    <a:pt x="0" y="489"/>
                  </a:cubicBezTo>
                  <a:cubicBezTo>
                    <a:pt x="0" y="787"/>
                    <a:pt x="250" y="1061"/>
                    <a:pt x="560" y="1061"/>
                  </a:cubicBezTo>
                  <a:cubicBezTo>
                    <a:pt x="643" y="1061"/>
                    <a:pt x="715" y="1049"/>
                    <a:pt x="786" y="101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5272757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5208952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336974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208952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5336974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5272757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5144701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5016679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4952840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080896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514470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5016679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4952840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080896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4952840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080896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144701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016679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4888624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4760568" y="210047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4696763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4824407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888624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760568" y="235696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4696763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4824407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4696763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824407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888624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760568" y="2228909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632134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4504490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4440685" y="2164692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568329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4632134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504490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440685" y="242076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568329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440685" y="2292336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568329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632134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504490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376056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248412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184195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312217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376056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248412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184195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312217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184195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312217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376056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248412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20356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991923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928084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56139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20356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991923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928084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056139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928084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056139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20356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991923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864279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735811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672006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799650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864279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73581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672006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799650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672006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799650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864279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735811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608201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479733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415928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43538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60820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479733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415928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543538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415928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543538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608201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479733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351677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223243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159404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287460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351677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223243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159404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287460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159404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287460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351677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223243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095599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967544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903327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031795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095599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967544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903327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031795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903327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031795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095599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2967544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839522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711466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647249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775683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839522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711466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647249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2775683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2647249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775683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839522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711466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583410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519193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583410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2519193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519193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2583410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67204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2395260" y="-590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2459065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2330597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2267204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395260" y="250174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267204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2395260" y="121706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2459065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2330597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59065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330597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267204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395260" y="506252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267204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2395260" y="377818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459065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2330597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2459065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330597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267204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2395260" y="762330"/>
              <a:ext cx="38483" cy="38930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267204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2395260" y="634308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459065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330597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459065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2330597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2267204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2395260" y="1018854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2267204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2395260" y="890386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59065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2330597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2459065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2330597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267204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395260" y="127451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267204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395260" y="114646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459065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2330597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2459065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2330597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267204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2395260" y="153100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267204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395260" y="140257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2459065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330597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2459065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330597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267204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395260" y="1787121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2267204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2395260" y="165906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2459065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330597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2459065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330597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267204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395260" y="2043611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267204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95260" y="191514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459065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30597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011127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138736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202987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074931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11127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138736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011127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138736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202987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074931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02987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074931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011127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38736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011127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138736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202987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074931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202987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074931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011127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138736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011127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38736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202987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074931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02987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074931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11127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138736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011127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138736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202987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074931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02987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074931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011127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8736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011127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38736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202987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074931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202987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2074931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2011127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2138736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2011127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38736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202987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074931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2202987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2074931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011127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2138736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2011127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2138736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2202987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2074931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2202987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2074931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2011127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2138736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011127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138736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202987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07493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1755015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1882658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1946463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1818854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1755015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1882658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1755015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1882658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1946463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1818854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1946463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1818854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1755015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1882658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1755015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1882658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1946463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1818854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1946463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1818854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1755015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1882658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1755015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1882658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1946463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1818854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1946463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1818854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1755015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1882658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1755015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1882658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1946463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1818854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1946463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1818854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1755015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1882658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1755015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1882658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1946463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1818854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1946463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1818854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1755015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1882658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1755015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1882658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1946463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1818854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946463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818854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755015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882658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755015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882658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946463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818854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946463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818854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755015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882658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755015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882658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946463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818854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498113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626581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690385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562742" y="186335"/>
              <a:ext cx="38483" cy="38930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498113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626581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1498113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1626581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1690385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1562742" y="58314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1690385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1562742" y="442447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1498113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1626581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1498113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1626581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1690385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1562742" y="314391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1690385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1562742" y="69852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1498113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1626581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1498113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1626581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1690385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1562742" y="570881"/>
              <a:ext cx="38483" cy="38483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1690385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1562742" y="95460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1498113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1626581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1498113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1626581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1690385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1562742" y="82699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1690385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1562742" y="1210714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1498113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1626581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1498113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1626581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1690385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1562742" y="108265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1690385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1562742" y="1467204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1498113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1626581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1498113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1626581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1690385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1562742" y="1338736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1690385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1562742" y="1723282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1498113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1626581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1498113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1626581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1690385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1562742" y="1594848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1690385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1562742" y="1979359"/>
              <a:ext cx="38483" cy="38930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1498113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1626581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1498113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1626581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1690385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1562742" y="1851338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1242035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1370469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1434308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62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306252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242035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370469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242035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1370469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1434308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1306252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1434308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1306252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1242035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1370469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1242035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1370469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1434308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1306252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1434308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1306252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1242035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1370469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1242035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1370469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1434308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1306252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1434308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1306252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1242035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370469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242035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370469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434308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306252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434308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306252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242035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370469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242035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370469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434308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306252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434308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306252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242035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370469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242035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370469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434308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306252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434308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306252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242035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370469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242035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70469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434308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06252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434308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06252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242035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70469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242035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70469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434308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06252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986335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113979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178196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63" y="1120"/>
                    <a:pt x="561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050174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986335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113979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986335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113979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178196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050174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178196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050174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986335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113979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986335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113979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178196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050174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178196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50174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986335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3979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986335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13979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178196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050174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178196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050174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986335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113979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986335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113979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178196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050174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178196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050174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986335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113979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986335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113979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178196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050174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178196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63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50174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986335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3979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986335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3979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178196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050174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178196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050174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986335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113979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986335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113979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178196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050174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1178196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1050174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986335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1113979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986335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1113979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1178196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1050174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29845" y="-5903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857901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922531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94062" y="186335"/>
              <a:ext cx="38930" cy="38930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9845" y="250174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857901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9845" y="121706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857901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922531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94062" y="58314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922531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94062" y="442447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29845" y="506252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857901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29845" y="377818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93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857901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922531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94062" y="314391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922531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94062" y="69852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29845" y="762330"/>
              <a:ext cx="39308" cy="38930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57901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9845" y="634308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857901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22531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94062" y="570881"/>
              <a:ext cx="38930" cy="38483"/>
            </a:xfrm>
            <a:custGeom>
              <a:avLst/>
              <a:gdLst/>
              <a:ahLst/>
              <a:cxnLst/>
              <a:rect l="l" t="t" r="r" b="b"/>
              <a:pathLst>
                <a:path w="1133" h="1120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1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922531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94062" y="954603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9845" y="1018854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857901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9845" y="890386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857901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922531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94062" y="826993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922531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94062" y="1210714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29845" y="1274519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857901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29845" y="1146463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857901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922531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94062" y="1082659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922531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94062" y="1467204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1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9845" y="1531009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857901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29845" y="1402575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57901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22531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94062" y="1338736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22531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94062" y="1723282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9845" y="1787121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857901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29845" y="1659065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70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857901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922531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94062" y="1594848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922531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94062" y="1979359"/>
              <a:ext cx="38930" cy="38930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29845" y="2043611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857901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29845" y="1915143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857901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92253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94062" y="1851338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473768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01824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666041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37985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73768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601824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473768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601824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666041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37985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666041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37985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73768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601824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473768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601824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66041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7985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666041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37985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73768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601824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473768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601824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666041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37985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66041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537985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73768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601824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473768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601824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666041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7985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666041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7985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473768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601824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473768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601824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666041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37985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666041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93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37985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473768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601824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73768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601824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666041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37985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666041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37985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473768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601824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473768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601824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666041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37985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666041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537985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73768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601824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73768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601824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66604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537985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217690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5300" y="-5903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09929" y="186335"/>
              <a:ext cx="38930" cy="38518"/>
            </a:xfrm>
            <a:custGeom>
              <a:avLst/>
              <a:gdLst/>
              <a:ahLst/>
              <a:cxnLst/>
              <a:rect l="l" t="t" r="r" b="b"/>
              <a:pathLst>
                <a:path w="1133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281495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217690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5300" y="250174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217690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5300" y="121706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09929" y="58314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281495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09929" y="442447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281495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217690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5300" y="506252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217690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5300" y="377818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09929" y="313979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281495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09929" y="69852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281495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217690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45300" y="762330"/>
              <a:ext cx="39308" cy="38930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217690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5300" y="634308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409929" y="570091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281495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409929" y="954603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81495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17690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45300" y="1018854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217690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5300" y="890386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09929" y="826581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281495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09929" y="1210302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281495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217690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45300" y="1274519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217690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5300" y="1146463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409929" y="1082659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281495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409929" y="1466792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281495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217690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45300" y="1531009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217690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45300" y="1402575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409929" y="1338736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281495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409929" y="1722870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281495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217690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45300" y="1787121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17690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5300" y="1659065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409929" y="1594848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281495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09929" y="1978982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281495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217690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45300" y="2043611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217690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5300" y="1915143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409929" y="1851338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281495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-38422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9222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153851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25830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-38422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9222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-38422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9222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53851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25830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53851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25830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-38422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9222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-38422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9222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153851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25830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153851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25830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-38422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9222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-38422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9222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153851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25830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153851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25830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-38422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9222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-38422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89222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153851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25830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53851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25830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-38422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89222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-38422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89222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153851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25830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153851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25830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-38422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89222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-38422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89222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153851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25830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153851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25830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-38422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9222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-38422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89222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153851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25830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53851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25830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-38422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89222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-38422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89222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5385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25830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-136173" y="-1814"/>
              <a:ext cx="8212" cy="31508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-102226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70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-136173" y="25385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-136173" y="125795"/>
              <a:ext cx="8212" cy="31955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30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75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-102226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-102226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-136173" y="50992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-136173" y="38190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-102226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-102226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-136173" y="766040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-136173" y="638397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2"/>
                    <a:pt x="131" y="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-102226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-102226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-136173" y="1022118"/>
              <a:ext cx="8212" cy="31955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-136173" y="894474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-102226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-102226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-136173" y="127860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-136173" y="1150174"/>
              <a:ext cx="8212" cy="31508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33"/>
                    <a:pt x="238" y="655"/>
                    <a:pt x="238" y="464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-102226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-102226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-136173" y="1534685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-136173" y="1406251"/>
              <a:ext cx="8212" cy="31955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-102226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-102226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-136173" y="179079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-136173" y="1662329"/>
              <a:ext cx="8212" cy="31955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29"/>
                  </a:lnTo>
                  <a:cubicBezTo>
                    <a:pt x="155" y="834"/>
                    <a:pt x="238" y="679"/>
                    <a:pt x="238" y="465"/>
                  </a:cubicBezTo>
                  <a:cubicBezTo>
                    <a:pt x="238" y="274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-102226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-102226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-136173" y="2046875"/>
              <a:ext cx="8212" cy="31955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-136173" y="191923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44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-102226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2459065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2330597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2267204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2395260" y="2164692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2459065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2330597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2267204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2395260" y="242076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2267204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2395260" y="2292336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2459065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2330597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2202987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2074931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2011127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138736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2202987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207493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2011127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2138736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2011127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2138736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2202987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2074931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1946463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1818854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1755015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1882658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1946463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1818854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1755015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1882658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1755015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1882658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946463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818854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690385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562742" y="210047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498113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626581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690385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1562742" y="235696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1498113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1626581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1498113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1626581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1690385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1562742" y="222890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1434308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1306252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1242035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1370469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1434308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1306252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1242035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1370469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1242035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1370469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434308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306252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78196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50174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986335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113979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178196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050174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986335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1113979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986335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1113979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1178196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1050174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922531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794062" y="210047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29845" y="2164692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857901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92253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794062" y="235696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729845" y="2420769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857901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729845" y="2292336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857901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922531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794062" y="2228909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66041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37985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473768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824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6604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537985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73768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824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473768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824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66041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537985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409929" y="2100887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281495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217690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345300" y="2164692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409929" y="235696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281495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217690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345300" y="2420769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217690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345300" y="2292336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409929" y="2228497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281495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53851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25830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-38422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89222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15385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25830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-38422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89222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-38422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89222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153851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25830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-102226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-136173" y="216836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34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-102226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70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-136173" y="2424446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34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-136173" y="2296424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-102226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-136173" y="-33734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-141086" y="-19818"/>
              <a:ext cx="5604666" cy="2507387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solidFill>
              <a:schemeClr val="dk2"/>
            </a:solidFill>
            <a:ln w="297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-143972" y="-18994"/>
              <a:ext cx="5607552" cy="2509002"/>
            </a:xfrm>
            <a:custGeom>
              <a:avLst/>
              <a:gdLst/>
              <a:ahLst/>
              <a:cxnLst/>
              <a:rect l="l" t="t" r="r" b="b"/>
              <a:pathLst>
                <a:path w="163200" h="73021" fill="none" extrusionOk="0">
                  <a:moveTo>
                    <a:pt x="1" y="24"/>
                  </a:moveTo>
                  <a:lnTo>
                    <a:pt x="1" y="73021"/>
                  </a:lnTo>
                  <a:lnTo>
                    <a:pt x="163200" y="73021"/>
                  </a:lnTo>
                  <a:lnTo>
                    <a:pt x="129529" y="0"/>
                  </a:lnTo>
                  <a:close/>
                </a:path>
              </a:pathLst>
            </a:custGeom>
            <a:solidFill>
              <a:schemeClr val="dk2"/>
            </a:solidFill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-141086" y="-19818"/>
              <a:ext cx="5604666" cy="2507387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2"/>
          <p:cNvGrpSpPr/>
          <p:nvPr/>
        </p:nvGrpSpPr>
        <p:grpSpPr>
          <a:xfrm>
            <a:off x="-143978" y="2628900"/>
            <a:ext cx="6868628" cy="2562225"/>
            <a:chOff x="-143978" y="2628900"/>
            <a:chExt cx="6868628" cy="2562225"/>
          </a:xfrm>
        </p:grpSpPr>
        <p:sp>
          <p:nvSpPr>
            <p:cNvPr id="1574" name="Google Shape;1574;p2"/>
            <p:cNvSpPr/>
            <p:nvPr/>
          </p:nvSpPr>
          <p:spPr>
            <a:xfrm>
              <a:off x="-142875" y="2628900"/>
              <a:ext cx="6867525" cy="2562225"/>
            </a:xfrm>
            <a:custGeom>
              <a:avLst/>
              <a:gdLst/>
              <a:ahLst/>
              <a:cxnLst/>
              <a:rect l="l" t="t" r="r" b="b"/>
              <a:pathLst>
                <a:path w="274701" h="102489" extrusionOk="0">
                  <a:moveTo>
                    <a:pt x="0" y="1143"/>
                  </a:moveTo>
                  <a:lnTo>
                    <a:pt x="228219" y="0"/>
                  </a:lnTo>
                  <a:lnTo>
                    <a:pt x="274701" y="102489"/>
                  </a:lnTo>
                  <a:lnTo>
                    <a:pt x="381" y="1013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5" name="Google Shape;1575;p2"/>
            <p:cNvSpPr/>
            <p:nvPr/>
          </p:nvSpPr>
          <p:spPr>
            <a:xfrm>
              <a:off x="3062850" y="2634723"/>
              <a:ext cx="2431314" cy="2537280"/>
            </a:xfrm>
            <a:custGeom>
              <a:avLst/>
              <a:gdLst/>
              <a:ahLst/>
              <a:cxnLst/>
              <a:rect l="l" t="t" r="r" b="b"/>
              <a:pathLst>
                <a:path w="70760" h="73844" extrusionOk="0">
                  <a:moveTo>
                    <a:pt x="70760" y="1"/>
                  </a:moveTo>
                  <a:lnTo>
                    <a:pt x="56758" y="36"/>
                  </a:lnTo>
                  <a:lnTo>
                    <a:pt x="1" y="73843"/>
                  </a:lnTo>
                  <a:lnTo>
                    <a:pt x="382" y="73843"/>
                  </a:lnTo>
                  <a:lnTo>
                    <a:pt x="707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3040757" y="2637197"/>
              <a:ext cx="1559532" cy="2534806"/>
            </a:xfrm>
            <a:custGeom>
              <a:avLst/>
              <a:gdLst/>
              <a:ahLst/>
              <a:cxnLst/>
              <a:rect l="l" t="t" r="r" b="b"/>
              <a:pathLst>
                <a:path w="45388" h="73772" extrusionOk="0">
                  <a:moveTo>
                    <a:pt x="45387" y="0"/>
                  </a:moveTo>
                  <a:lnTo>
                    <a:pt x="34767" y="24"/>
                  </a:lnTo>
                  <a:lnTo>
                    <a:pt x="1" y="73771"/>
                  </a:lnTo>
                  <a:lnTo>
                    <a:pt x="299" y="73771"/>
                  </a:lnTo>
                  <a:lnTo>
                    <a:pt x="453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244094" y="4239150"/>
              <a:ext cx="3184450" cy="932805"/>
            </a:xfrm>
            <a:custGeom>
              <a:avLst/>
              <a:gdLst/>
              <a:ahLst/>
              <a:cxnLst/>
              <a:rect l="l" t="t" r="r" b="b"/>
              <a:pathLst>
                <a:path w="92679" h="27148" extrusionOk="0">
                  <a:moveTo>
                    <a:pt x="88428" y="1"/>
                  </a:moveTo>
                  <a:lnTo>
                    <a:pt x="0" y="27147"/>
                  </a:lnTo>
                  <a:lnTo>
                    <a:pt x="3655" y="27147"/>
                  </a:lnTo>
                  <a:lnTo>
                    <a:pt x="92679" y="9276"/>
                  </a:lnTo>
                  <a:lnTo>
                    <a:pt x="884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3092330" y="2958728"/>
              <a:ext cx="2755706" cy="2213265"/>
            </a:xfrm>
            <a:custGeom>
              <a:avLst/>
              <a:gdLst/>
              <a:ahLst/>
              <a:cxnLst/>
              <a:rect l="l" t="t" r="r" b="b"/>
              <a:pathLst>
                <a:path w="80201" h="64414" extrusionOk="0">
                  <a:moveTo>
                    <a:pt x="75712" y="0"/>
                  </a:moveTo>
                  <a:lnTo>
                    <a:pt x="0" y="64413"/>
                  </a:lnTo>
                  <a:lnTo>
                    <a:pt x="595" y="64413"/>
                  </a:lnTo>
                  <a:lnTo>
                    <a:pt x="80201" y="9775"/>
                  </a:lnTo>
                  <a:lnTo>
                    <a:pt x="75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740718" y="4890013"/>
              <a:ext cx="2970491" cy="281924"/>
            </a:xfrm>
            <a:custGeom>
              <a:avLst/>
              <a:gdLst/>
              <a:ahLst/>
              <a:cxnLst/>
              <a:rect l="l" t="t" r="r" b="b"/>
              <a:pathLst>
                <a:path w="86452" h="8205" extrusionOk="0">
                  <a:moveTo>
                    <a:pt x="82677" y="1"/>
                  </a:moveTo>
                  <a:lnTo>
                    <a:pt x="0" y="8204"/>
                  </a:lnTo>
                  <a:lnTo>
                    <a:pt x="86452" y="8204"/>
                  </a:lnTo>
                  <a:lnTo>
                    <a:pt x="826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3022753" y="2639224"/>
              <a:ext cx="880028" cy="2532779"/>
            </a:xfrm>
            <a:custGeom>
              <a:avLst/>
              <a:gdLst/>
              <a:ahLst/>
              <a:cxnLst/>
              <a:rect l="l" t="t" r="r" b="b"/>
              <a:pathLst>
                <a:path w="25612" h="73713" extrusionOk="0">
                  <a:moveTo>
                    <a:pt x="25611" y="1"/>
                  </a:moveTo>
                  <a:lnTo>
                    <a:pt x="16586" y="25"/>
                  </a:lnTo>
                  <a:lnTo>
                    <a:pt x="1" y="73712"/>
                  </a:lnTo>
                  <a:lnTo>
                    <a:pt x="251" y="73712"/>
                  </a:lnTo>
                  <a:lnTo>
                    <a:pt x="256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3140570" y="3614916"/>
              <a:ext cx="2998735" cy="1557058"/>
            </a:xfrm>
            <a:custGeom>
              <a:avLst/>
              <a:gdLst/>
              <a:ahLst/>
              <a:cxnLst/>
              <a:rect l="l" t="t" r="r" b="b"/>
              <a:pathLst>
                <a:path w="87274" h="45316" extrusionOk="0">
                  <a:moveTo>
                    <a:pt x="83083" y="0"/>
                  </a:moveTo>
                  <a:lnTo>
                    <a:pt x="1" y="45315"/>
                  </a:lnTo>
                  <a:lnTo>
                    <a:pt x="1144" y="45315"/>
                  </a:lnTo>
                  <a:lnTo>
                    <a:pt x="87274" y="9096"/>
                  </a:lnTo>
                  <a:lnTo>
                    <a:pt x="830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1008423" y="2645787"/>
              <a:ext cx="1953469" cy="2526216"/>
            </a:xfrm>
            <a:custGeom>
              <a:avLst/>
              <a:gdLst/>
              <a:ahLst/>
              <a:cxnLst/>
              <a:rect l="l" t="t" r="r" b="b"/>
              <a:pathLst>
                <a:path w="56853" h="73522" extrusionOk="0">
                  <a:moveTo>
                    <a:pt x="11931" y="0"/>
                  </a:moveTo>
                  <a:lnTo>
                    <a:pt x="1" y="36"/>
                  </a:lnTo>
                  <a:lnTo>
                    <a:pt x="56520" y="73521"/>
                  </a:lnTo>
                  <a:lnTo>
                    <a:pt x="56853" y="73521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1781191" y="2643725"/>
              <a:ext cx="1200332" cy="2528278"/>
            </a:xfrm>
            <a:custGeom>
              <a:avLst/>
              <a:gdLst/>
              <a:ahLst/>
              <a:cxnLst/>
              <a:rect l="l" t="t" r="r" b="b"/>
              <a:pathLst>
                <a:path w="34934" h="73582" extrusionOk="0">
                  <a:moveTo>
                    <a:pt x="9633" y="1"/>
                  </a:moveTo>
                  <a:lnTo>
                    <a:pt x="1" y="36"/>
                  </a:lnTo>
                  <a:lnTo>
                    <a:pt x="34660" y="73581"/>
                  </a:lnTo>
                  <a:lnTo>
                    <a:pt x="34933" y="73581"/>
                  </a:lnTo>
                  <a:lnTo>
                    <a:pt x="9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-141504" y="3921295"/>
              <a:ext cx="2974580" cy="1250670"/>
            </a:xfrm>
            <a:custGeom>
              <a:avLst/>
              <a:gdLst/>
              <a:ahLst/>
              <a:cxnLst/>
              <a:rect l="l" t="t" r="r" b="b"/>
              <a:pathLst>
                <a:path w="86571" h="36399" extrusionOk="0">
                  <a:moveTo>
                    <a:pt x="0" y="1"/>
                  </a:moveTo>
                  <a:lnTo>
                    <a:pt x="0" y="10395"/>
                  </a:lnTo>
                  <a:lnTo>
                    <a:pt x="84713" y="36398"/>
                  </a:lnTo>
                  <a:lnTo>
                    <a:pt x="86570" y="363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-141504" y="4613079"/>
              <a:ext cx="2785153" cy="558865"/>
            </a:xfrm>
            <a:custGeom>
              <a:avLst/>
              <a:gdLst/>
              <a:ahLst/>
              <a:cxnLst/>
              <a:rect l="l" t="t" r="r" b="b"/>
              <a:pathLst>
                <a:path w="81058" h="16265" extrusionOk="0">
                  <a:moveTo>
                    <a:pt x="0" y="0"/>
                  </a:moveTo>
                  <a:lnTo>
                    <a:pt x="0" y="9299"/>
                  </a:lnTo>
                  <a:lnTo>
                    <a:pt x="70247" y="16264"/>
                  </a:lnTo>
                  <a:lnTo>
                    <a:pt x="81058" y="16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-141504" y="3083898"/>
              <a:ext cx="3041685" cy="2088092"/>
            </a:xfrm>
            <a:custGeom>
              <a:avLst/>
              <a:gdLst/>
              <a:ahLst/>
              <a:cxnLst/>
              <a:rect l="l" t="t" r="r" b="b"/>
              <a:pathLst>
                <a:path w="88524" h="60771" extrusionOk="0">
                  <a:moveTo>
                    <a:pt x="0" y="1"/>
                  </a:moveTo>
                  <a:lnTo>
                    <a:pt x="0" y="12919"/>
                  </a:lnTo>
                  <a:lnTo>
                    <a:pt x="87737" y="60770"/>
                  </a:lnTo>
                  <a:lnTo>
                    <a:pt x="88523" y="607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2420990" y="2642110"/>
              <a:ext cx="577282" cy="2529892"/>
            </a:xfrm>
            <a:custGeom>
              <a:avLst/>
              <a:gdLst/>
              <a:ahLst/>
              <a:cxnLst/>
              <a:rect l="l" t="t" r="r" b="b"/>
              <a:pathLst>
                <a:path w="16801" h="73629" extrusionOk="0">
                  <a:moveTo>
                    <a:pt x="8621" y="0"/>
                  </a:moveTo>
                  <a:lnTo>
                    <a:pt x="1" y="36"/>
                  </a:lnTo>
                  <a:lnTo>
                    <a:pt x="16562" y="73628"/>
                  </a:lnTo>
                  <a:lnTo>
                    <a:pt x="16801" y="7362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3008460" y="2640873"/>
              <a:ext cx="288865" cy="2531129"/>
            </a:xfrm>
            <a:custGeom>
              <a:avLst/>
              <a:gdLst/>
              <a:ahLst/>
              <a:cxnLst/>
              <a:rect l="l" t="t" r="r" b="b"/>
              <a:pathLst>
                <a:path w="8407" h="73665" extrusionOk="0">
                  <a:moveTo>
                    <a:pt x="8406" y="0"/>
                  </a:moveTo>
                  <a:lnTo>
                    <a:pt x="0" y="24"/>
                  </a:lnTo>
                  <a:lnTo>
                    <a:pt x="0" y="73664"/>
                  </a:lnTo>
                  <a:lnTo>
                    <a:pt x="179" y="73664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2717989" y="2641698"/>
              <a:ext cx="290514" cy="2530305"/>
            </a:xfrm>
            <a:custGeom>
              <a:avLst/>
              <a:gdLst/>
              <a:ahLst/>
              <a:cxnLst/>
              <a:rect l="l" t="t" r="r" b="b"/>
              <a:pathLst>
                <a:path w="8455" h="73641" extrusionOk="0">
                  <a:moveTo>
                    <a:pt x="8454" y="0"/>
                  </a:moveTo>
                  <a:lnTo>
                    <a:pt x="1" y="12"/>
                  </a:lnTo>
                  <a:lnTo>
                    <a:pt x="8157" y="73640"/>
                  </a:lnTo>
                  <a:lnTo>
                    <a:pt x="8454" y="73640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2112137" y="2643313"/>
              <a:ext cx="877967" cy="2528690"/>
            </a:xfrm>
            <a:custGeom>
              <a:avLst/>
              <a:gdLst/>
              <a:ahLst/>
              <a:cxnLst/>
              <a:rect l="l" t="t" r="r" b="b"/>
              <a:pathLst>
                <a:path w="25552" h="73594" extrusionOk="0">
                  <a:moveTo>
                    <a:pt x="8990" y="1"/>
                  </a:moveTo>
                  <a:lnTo>
                    <a:pt x="1" y="13"/>
                  </a:lnTo>
                  <a:lnTo>
                    <a:pt x="25301" y="73593"/>
                  </a:lnTo>
                  <a:lnTo>
                    <a:pt x="25551" y="73593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1418325" y="2644962"/>
              <a:ext cx="1553794" cy="2527041"/>
            </a:xfrm>
            <a:custGeom>
              <a:avLst/>
              <a:gdLst/>
              <a:ahLst/>
              <a:cxnLst/>
              <a:rect l="l" t="t" r="r" b="b"/>
              <a:pathLst>
                <a:path w="45221" h="73546" extrusionOk="0">
                  <a:moveTo>
                    <a:pt x="10562" y="0"/>
                  </a:moveTo>
                  <a:lnTo>
                    <a:pt x="1" y="24"/>
                  </a:lnTo>
                  <a:lnTo>
                    <a:pt x="44923" y="73545"/>
                  </a:lnTo>
                  <a:lnTo>
                    <a:pt x="45221" y="7354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531417" y="2646989"/>
              <a:ext cx="2419047" cy="2525013"/>
            </a:xfrm>
            <a:custGeom>
              <a:avLst/>
              <a:gdLst/>
              <a:ahLst/>
              <a:cxnLst/>
              <a:rect l="l" t="t" r="r" b="b"/>
              <a:pathLst>
                <a:path w="70403" h="73487" extrusionOk="0">
                  <a:moveTo>
                    <a:pt x="13884" y="1"/>
                  </a:moveTo>
                  <a:lnTo>
                    <a:pt x="1" y="37"/>
                  </a:lnTo>
                  <a:lnTo>
                    <a:pt x="70010" y="73486"/>
                  </a:lnTo>
                  <a:lnTo>
                    <a:pt x="70403" y="73486"/>
                  </a:lnTo>
                  <a:lnTo>
                    <a:pt x="13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-141504" y="2649875"/>
              <a:ext cx="3062541" cy="2522127"/>
            </a:xfrm>
            <a:custGeom>
              <a:avLst/>
              <a:gdLst/>
              <a:ahLst/>
              <a:cxnLst/>
              <a:rect l="l" t="t" r="r" b="b"/>
              <a:pathLst>
                <a:path w="89131" h="73403" extrusionOk="0">
                  <a:moveTo>
                    <a:pt x="0" y="0"/>
                  </a:moveTo>
                  <a:lnTo>
                    <a:pt x="0" y="12633"/>
                  </a:lnTo>
                  <a:lnTo>
                    <a:pt x="88523" y="73402"/>
                  </a:lnTo>
                  <a:lnTo>
                    <a:pt x="89130" y="73402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-141504" y="3527782"/>
              <a:ext cx="3014678" cy="1644195"/>
            </a:xfrm>
            <a:custGeom>
              <a:avLst/>
              <a:gdLst/>
              <a:ahLst/>
              <a:cxnLst/>
              <a:rect l="l" t="t" r="r" b="b"/>
              <a:pathLst>
                <a:path w="87738" h="47852" extrusionOk="0">
                  <a:moveTo>
                    <a:pt x="0" y="0"/>
                  </a:moveTo>
                  <a:lnTo>
                    <a:pt x="0" y="11454"/>
                  </a:lnTo>
                  <a:lnTo>
                    <a:pt x="86570" y="47851"/>
                  </a:lnTo>
                  <a:lnTo>
                    <a:pt x="87737" y="47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-141504" y="4278423"/>
              <a:ext cx="2910773" cy="893532"/>
            </a:xfrm>
            <a:custGeom>
              <a:avLst/>
              <a:gdLst/>
              <a:ahLst/>
              <a:cxnLst/>
              <a:rect l="l" t="t" r="r" b="b"/>
              <a:pathLst>
                <a:path w="84714" h="26005" extrusionOk="0">
                  <a:moveTo>
                    <a:pt x="0" y="1"/>
                  </a:moveTo>
                  <a:lnTo>
                    <a:pt x="0" y="9740"/>
                  </a:lnTo>
                  <a:lnTo>
                    <a:pt x="81058" y="26004"/>
                  </a:lnTo>
                  <a:lnTo>
                    <a:pt x="84713" y="26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-141504" y="4932584"/>
              <a:ext cx="2413687" cy="239352"/>
            </a:xfrm>
            <a:custGeom>
              <a:avLst/>
              <a:gdLst/>
              <a:ahLst/>
              <a:cxnLst/>
              <a:rect l="l" t="t" r="r" b="b"/>
              <a:pathLst>
                <a:path w="70247" h="6966" extrusionOk="0">
                  <a:moveTo>
                    <a:pt x="0" y="0"/>
                  </a:moveTo>
                  <a:lnTo>
                    <a:pt x="0" y="6965"/>
                  </a:lnTo>
                  <a:lnTo>
                    <a:pt x="70247" y="6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3369676" y="4557830"/>
              <a:ext cx="3211870" cy="614116"/>
            </a:xfrm>
            <a:custGeom>
              <a:avLst/>
              <a:gdLst/>
              <a:ahLst/>
              <a:cxnLst/>
              <a:rect l="l" t="t" r="r" b="b"/>
              <a:pathLst>
                <a:path w="93477" h="17873" extrusionOk="0">
                  <a:moveTo>
                    <a:pt x="89024" y="1"/>
                  </a:moveTo>
                  <a:lnTo>
                    <a:pt x="0" y="17872"/>
                  </a:lnTo>
                  <a:lnTo>
                    <a:pt x="10799" y="17872"/>
                  </a:lnTo>
                  <a:lnTo>
                    <a:pt x="93476" y="9669"/>
                  </a:lnTo>
                  <a:lnTo>
                    <a:pt x="89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3179842" y="3927446"/>
              <a:ext cx="3102639" cy="1244519"/>
            </a:xfrm>
            <a:custGeom>
              <a:avLst/>
              <a:gdLst/>
              <a:ahLst/>
              <a:cxnLst/>
              <a:rect l="l" t="t" r="r" b="b"/>
              <a:pathLst>
                <a:path w="90298" h="36220" extrusionOk="0">
                  <a:moveTo>
                    <a:pt x="86131" y="0"/>
                  </a:moveTo>
                  <a:lnTo>
                    <a:pt x="1" y="36219"/>
                  </a:lnTo>
                  <a:lnTo>
                    <a:pt x="1870" y="36219"/>
                  </a:lnTo>
                  <a:lnTo>
                    <a:pt x="90298" y="9073"/>
                  </a:lnTo>
                  <a:lnTo>
                    <a:pt x="861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3112773" y="3294587"/>
              <a:ext cx="2882529" cy="1877396"/>
            </a:xfrm>
            <a:custGeom>
              <a:avLst/>
              <a:gdLst/>
              <a:ahLst/>
              <a:cxnLst/>
              <a:rect l="l" t="t" r="r" b="b"/>
              <a:pathLst>
                <a:path w="83892" h="54639" extrusionOk="0">
                  <a:moveTo>
                    <a:pt x="79606" y="0"/>
                  </a:moveTo>
                  <a:lnTo>
                    <a:pt x="0" y="54638"/>
                  </a:lnTo>
                  <a:lnTo>
                    <a:pt x="810" y="54638"/>
                  </a:lnTo>
                  <a:lnTo>
                    <a:pt x="83892" y="9323"/>
                  </a:lnTo>
                  <a:lnTo>
                    <a:pt x="79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3075941" y="2634723"/>
              <a:ext cx="2617854" cy="2537280"/>
            </a:xfrm>
            <a:custGeom>
              <a:avLst/>
              <a:gdLst/>
              <a:ahLst/>
              <a:cxnLst/>
              <a:rect l="l" t="t" r="r" b="b"/>
              <a:pathLst>
                <a:path w="76189" h="73844" extrusionOk="0">
                  <a:moveTo>
                    <a:pt x="71855" y="1"/>
                  </a:moveTo>
                  <a:lnTo>
                    <a:pt x="70379" y="13"/>
                  </a:lnTo>
                  <a:lnTo>
                    <a:pt x="1" y="73843"/>
                  </a:lnTo>
                  <a:lnTo>
                    <a:pt x="477" y="73843"/>
                  </a:lnTo>
                  <a:lnTo>
                    <a:pt x="76189" y="9430"/>
                  </a:lnTo>
                  <a:lnTo>
                    <a:pt x="71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3050996" y="2635960"/>
              <a:ext cx="1962059" cy="2536043"/>
            </a:xfrm>
            <a:custGeom>
              <a:avLst/>
              <a:gdLst/>
              <a:ahLst/>
              <a:cxnLst/>
              <a:rect l="l" t="t" r="r" b="b"/>
              <a:pathLst>
                <a:path w="57103" h="73808" extrusionOk="0">
                  <a:moveTo>
                    <a:pt x="57103" y="0"/>
                  </a:moveTo>
                  <a:lnTo>
                    <a:pt x="45089" y="36"/>
                  </a:lnTo>
                  <a:lnTo>
                    <a:pt x="1" y="73807"/>
                  </a:lnTo>
                  <a:lnTo>
                    <a:pt x="346" y="73807"/>
                  </a:lnTo>
                  <a:lnTo>
                    <a:pt x="5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3031377" y="2637987"/>
              <a:ext cx="1204009" cy="2534016"/>
            </a:xfrm>
            <a:custGeom>
              <a:avLst/>
              <a:gdLst/>
              <a:ahLst/>
              <a:cxnLst/>
              <a:rect l="l" t="t" r="r" b="b"/>
              <a:pathLst>
                <a:path w="35041" h="73749" extrusionOk="0">
                  <a:moveTo>
                    <a:pt x="35040" y="1"/>
                  </a:moveTo>
                  <a:lnTo>
                    <a:pt x="25360" y="37"/>
                  </a:lnTo>
                  <a:lnTo>
                    <a:pt x="0" y="73748"/>
                  </a:lnTo>
                  <a:lnTo>
                    <a:pt x="274" y="73748"/>
                  </a:lnTo>
                  <a:lnTo>
                    <a:pt x="35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3014575" y="2639636"/>
              <a:ext cx="578107" cy="2532366"/>
            </a:xfrm>
            <a:custGeom>
              <a:avLst/>
              <a:gdLst/>
              <a:ahLst/>
              <a:cxnLst/>
              <a:rect l="l" t="t" r="r" b="b"/>
              <a:pathLst>
                <a:path w="16825" h="73701" extrusionOk="0">
                  <a:moveTo>
                    <a:pt x="16824" y="1"/>
                  </a:moveTo>
                  <a:lnTo>
                    <a:pt x="8204" y="36"/>
                  </a:lnTo>
                  <a:lnTo>
                    <a:pt x="1" y="73700"/>
                  </a:lnTo>
                  <a:lnTo>
                    <a:pt x="239" y="73700"/>
                  </a:lnTo>
                  <a:lnTo>
                    <a:pt x="168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-141504" y="2634723"/>
              <a:ext cx="6852827" cy="2537280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-143978" y="2634723"/>
              <a:ext cx="6854064" cy="2537280"/>
            </a:xfrm>
            <a:custGeom>
              <a:avLst/>
              <a:gdLst/>
              <a:ahLst/>
              <a:cxnLst/>
              <a:rect l="l" t="t" r="r" b="b"/>
              <a:pathLst>
                <a:path w="199478" h="73844" fill="none" extrusionOk="0">
                  <a:moveTo>
                    <a:pt x="1" y="441"/>
                  </a:moveTo>
                  <a:lnTo>
                    <a:pt x="1" y="73843"/>
                  </a:lnTo>
                  <a:lnTo>
                    <a:pt x="199478" y="73843"/>
                  </a:lnTo>
                  <a:lnTo>
                    <a:pt x="165509" y="1"/>
                  </a:lnTo>
                  <a:close/>
                </a:path>
              </a:pathLst>
            </a:custGeom>
            <a:noFill/>
            <a:ln w="3875" cap="flat" cmpd="sng">
              <a:solidFill>
                <a:srgbClr val="101D2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-44165" y="2648226"/>
              <a:ext cx="2981142" cy="2523776"/>
            </a:xfrm>
            <a:custGeom>
              <a:avLst/>
              <a:gdLst/>
              <a:ahLst/>
              <a:cxnLst/>
              <a:rect l="l" t="t" r="r" b="b"/>
              <a:pathLst>
                <a:path w="86762" h="73451" extrusionOk="0">
                  <a:moveTo>
                    <a:pt x="16753" y="1"/>
                  </a:moveTo>
                  <a:lnTo>
                    <a:pt x="1" y="48"/>
                  </a:lnTo>
                  <a:lnTo>
                    <a:pt x="86297" y="73450"/>
                  </a:lnTo>
                  <a:lnTo>
                    <a:pt x="86762" y="73450"/>
                  </a:lnTo>
                  <a:lnTo>
                    <a:pt x="167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-141504" y="2634723"/>
              <a:ext cx="6852827" cy="2537280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2"/>
          <p:cNvSpPr txBox="1">
            <a:spLocks noGrp="1"/>
          </p:cNvSpPr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9" name="Google Shape;1609;p2"/>
          <p:cNvSpPr txBox="1">
            <a:spLocks noGrp="1"/>
          </p:cNvSpPr>
          <p:nvPr>
            <p:ph type="subTitle" idx="1"/>
          </p:nvPr>
        </p:nvSpPr>
        <p:spPr>
          <a:xfrm rot="-1384">
            <a:off x="2888100" y="2596933"/>
            <a:ext cx="44715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oogle Shape;3310;p11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3311" name="Google Shape;3311;p11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6" name="Google Shape;3326;p11"/>
          <p:cNvSpPr txBox="1">
            <a:spLocks noGrp="1"/>
          </p:cNvSpPr>
          <p:nvPr>
            <p:ph type="body" idx="1"/>
          </p:nvPr>
        </p:nvSpPr>
        <p:spPr>
          <a:xfrm>
            <a:off x="3226363" y="2759425"/>
            <a:ext cx="2709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</a:lstStyle>
          <a:p>
            <a:endParaRPr/>
          </a:p>
        </p:txBody>
      </p:sp>
      <p:sp>
        <p:nvSpPr>
          <p:cNvPr id="3327" name="Google Shape;3327;p11"/>
          <p:cNvSpPr txBox="1">
            <a:spLocks noGrp="1"/>
          </p:cNvSpPr>
          <p:nvPr>
            <p:ph type="title"/>
          </p:nvPr>
        </p:nvSpPr>
        <p:spPr>
          <a:xfrm>
            <a:off x="1919400" y="1366875"/>
            <a:ext cx="5305500" cy="1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9" name="Google Shape;3329;p12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3330" name="Google Shape;3330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2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2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2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2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2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2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2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2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2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2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2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2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2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2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2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2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2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2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2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2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2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2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2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2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2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2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2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2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2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2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2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2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2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2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2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2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2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2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2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2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2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2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2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2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2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2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2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2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2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2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2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2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2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2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2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2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2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2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2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2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2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2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2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2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2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2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2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2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2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2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2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2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2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2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2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2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2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2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2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2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2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2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2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2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2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2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2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2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2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2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2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2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2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2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2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2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2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2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2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2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2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2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2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2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2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2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2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2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2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2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2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2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2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2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2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2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2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2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2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2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2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2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2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2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2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2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2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2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2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2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2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2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2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2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2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2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2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2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2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2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2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2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2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2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2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2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2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2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2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2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2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2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2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2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2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2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2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2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2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2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2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2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2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2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2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2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2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2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2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2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2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2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2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2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2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2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2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2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2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2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2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2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2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2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2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2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2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2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2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2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2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2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2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2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2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2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2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2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2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2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2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2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2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2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2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2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2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2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2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2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2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2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2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2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2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2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2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2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2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2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2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2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2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2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2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2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2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2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2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2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2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2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2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2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2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2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2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2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2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2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2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2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2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2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2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2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2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2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2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2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2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2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2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2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2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2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2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2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2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2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2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2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2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2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2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2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2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2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2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2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2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2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2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2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2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2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2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2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2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2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2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2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2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2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2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2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2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2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2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2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2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2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2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2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2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2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2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2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2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2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2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2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2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2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2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2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2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2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2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2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2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2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2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2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2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2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2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2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2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2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2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2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2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2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2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2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2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2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2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2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2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2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2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2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2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2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2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2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2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2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2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2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2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2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2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2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2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2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2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2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2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2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2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2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2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2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2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2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2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2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2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2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2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2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2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2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2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2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2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2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2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2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2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2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2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2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2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2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2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2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2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2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2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2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2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2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2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2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2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2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2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2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2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2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2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2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2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2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2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2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2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2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2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2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2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2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2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2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2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2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2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2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2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2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2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2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2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2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2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2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2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2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2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2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2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2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2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2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2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2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2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2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2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2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2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2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2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2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2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2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2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2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2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2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2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2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2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2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2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2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2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2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2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2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2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2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2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2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2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2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2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2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2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2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2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2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2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2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2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2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2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2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2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2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2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2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2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2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2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2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2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2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2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2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2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2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2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2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2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2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2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2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2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2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2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2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2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2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2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2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2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2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2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2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2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2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2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2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2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2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2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2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2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2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2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2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2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2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2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2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2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2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2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2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2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2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2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2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2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2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2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2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2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2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2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2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2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2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2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2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2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2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2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2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2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2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2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2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2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2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2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2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2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2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2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2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2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2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2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2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2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2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2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2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2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2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2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2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2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2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2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2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2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2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2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2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2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2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2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2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2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2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2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2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2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2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2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2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2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2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2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2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2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2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2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2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2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2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2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2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2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2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2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2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2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2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2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2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2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2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2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2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2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2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2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2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2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2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2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2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2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2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2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2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2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2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2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2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2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2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2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2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2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2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2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2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2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2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2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2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2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2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2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2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2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2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2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2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2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2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2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2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2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2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2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2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2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2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2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2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2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2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2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2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2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2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2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2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2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2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2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2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2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2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2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2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2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2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2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2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2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2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2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2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2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2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2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2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2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2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2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2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2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2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2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2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2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2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2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2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2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2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2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2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2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2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2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2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2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2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2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2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2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2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2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2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2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2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2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2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2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2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2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2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2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2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2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2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2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2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2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2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2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2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2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2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2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2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2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2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2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2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2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2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2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2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2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2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2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2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2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2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2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2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2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2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2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2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2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2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2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2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2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2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2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2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2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2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2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2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2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2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2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2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2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2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2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2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2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2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2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2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2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2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2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2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2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2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2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2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2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2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2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2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2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2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2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2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2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2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2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2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2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2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2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2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2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2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2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2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2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2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2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2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2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2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2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2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2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2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2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2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2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2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2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2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2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2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2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2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2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2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2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2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2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2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2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2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2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2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2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2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2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2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2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2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2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2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2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2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2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2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2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2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2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2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2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2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2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2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2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2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2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2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2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2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2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2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2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2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2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2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2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2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2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2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2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2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2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2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2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2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2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2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2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2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9" name="Google Shape;4919;p12"/>
          <p:cNvSpPr txBox="1">
            <a:spLocks noGrp="1"/>
          </p:cNvSpPr>
          <p:nvPr>
            <p:ph type="title" hasCustomPrompt="1"/>
          </p:nvPr>
        </p:nvSpPr>
        <p:spPr>
          <a:xfrm>
            <a:off x="1028700" y="1695450"/>
            <a:ext cx="7105500" cy="13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20" name="Google Shape;4920;p12"/>
          <p:cNvSpPr txBox="1">
            <a:spLocks noGrp="1"/>
          </p:cNvSpPr>
          <p:nvPr>
            <p:ph type="subTitle" idx="1"/>
          </p:nvPr>
        </p:nvSpPr>
        <p:spPr>
          <a:xfrm>
            <a:off x="1885950" y="2905125"/>
            <a:ext cx="53721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2"/>
        </a:solidFill>
        <a:effectLst/>
      </p:bgPr>
    </p:bg>
    <p:spTree>
      <p:nvGrpSpPr>
        <p:cNvPr id="1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" name="Google Shape;4923;p1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4924" name="Google Shape;4924;p1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rgbClr val="289B7E">
            <a:alpha val="72320"/>
          </a:srgbClr>
        </a:solidFill>
        <a:effectLst/>
      </p:bgPr>
    </p:bg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5" name="Google Shape;4955;p15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4956" name="Google Shape;4956;p15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9" name="Google Shape;4969;p16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4970" name="Google Shape;4970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6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6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6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6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6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6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6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6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6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6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6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6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6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6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6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6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6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6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6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6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6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6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6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6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6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6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6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6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6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6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6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6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6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6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6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6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6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6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6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6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6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6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6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6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6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6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6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6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6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6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6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6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6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6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6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6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6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6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6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6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6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6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6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6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6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6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6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6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6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6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6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6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6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6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6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6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6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6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6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6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6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6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6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6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6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6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6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6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6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6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6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6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6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6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6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6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6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6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6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6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6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6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6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6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6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6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6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6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6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6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6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6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6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6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6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6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6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6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6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6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6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6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6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6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6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6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6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6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6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6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6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6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6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6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6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6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6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6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6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6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6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6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6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6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6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6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6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6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6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6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6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6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6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6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6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6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6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6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6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6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6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6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6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6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6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6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6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6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6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6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6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6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6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6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6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6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6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6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6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6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6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6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6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6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6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6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6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6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6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6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6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6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6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6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6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6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6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6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6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6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6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6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6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6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6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6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6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6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6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6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6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6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6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6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6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6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6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6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6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6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6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6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6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6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6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6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6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6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6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6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6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6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6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6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6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6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6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6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6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6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6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6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6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6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6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6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6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6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6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6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6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6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6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6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6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6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6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6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6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6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6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6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6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6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6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6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6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6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6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6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6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6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6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6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6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6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6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6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6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6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6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6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6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6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6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6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6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6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6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6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6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6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6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6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6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6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6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6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6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6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6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6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6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6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6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6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6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6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6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6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6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6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6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6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6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6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6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6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6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6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6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6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6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6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6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6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6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6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6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6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6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6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6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6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6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6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6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6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6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6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6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6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6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6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6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6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6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6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6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6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6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6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6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6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6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6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6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6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6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6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6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6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6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6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6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6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6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6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6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6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6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6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6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6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6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6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6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6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6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6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6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6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6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6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6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6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6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6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6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6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6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6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6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6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6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6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6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6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6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6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6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6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6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6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6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6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6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6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6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6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6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6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6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6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6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6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6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6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6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6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6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6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6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6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16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16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6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6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6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6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6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6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6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6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6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6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6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6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6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6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6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6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6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6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6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6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6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6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6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6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6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6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6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6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6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6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6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6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6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6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6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6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6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6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6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6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6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6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6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6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6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6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6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6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6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6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6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6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6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6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6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6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6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6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6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6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16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16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16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6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6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6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6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6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6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6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6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6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6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6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6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6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6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6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6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6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6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6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6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6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6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6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6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6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6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6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6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6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6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6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6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6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6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6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6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6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6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6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6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6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6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6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6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6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6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6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6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6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6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6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6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6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6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6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6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6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6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6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6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6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6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6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6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6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6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6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6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6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6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6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6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6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6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6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6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6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6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6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6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6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6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6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6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6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6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6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6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6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6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6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6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6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6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6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6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6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6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6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6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6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6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6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6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6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6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6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6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6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6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">
    <p:bg>
      <p:bgPr>
        <a:solidFill>
          <a:srgbClr val="289B7E">
            <a:alpha val="72320"/>
          </a:srgbClr>
        </a:solidFill>
        <a:effectLst/>
      </p:bgPr>
    </p:bg>
    <p:spTree>
      <p:nvGrpSpPr>
        <p:cNvPr id="1" name="Shape 6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0" name="Google Shape;6560;p17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561" name="Google Shape;6561;p17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7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7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7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7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7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7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7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7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7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7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7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3" name="Google Shape;6573;p17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74" name="Google Shape;6574;p17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75" name="Google Shape;6575;p17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">
    <p:bg>
      <p:bgPr>
        <a:solidFill>
          <a:srgbClr val="289B7E">
            <a:alpha val="72320"/>
          </a:srgbClr>
        </a:solidFill>
        <a:effectLst/>
      </p:bgPr>
    </p:bg>
    <p:spTree>
      <p:nvGrpSpPr>
        <p:cNvPr id="1" name="Shape 6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7" name="Google Shape;6577;p18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578" name="Google Shape;6578;p18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9" name="Google Shape;6579;p1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580" name="Google Shape;6580;p1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1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1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1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4" name="Google Shape;6584;p1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5" name="Google Shape;6585;p1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6" name="Google Shape;6586;p1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7" name="Google Shape;6587;p1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1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9" name="Google Shape;6589;p1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0" name="Google Shape;6590;p1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1" name="Google Shape;6591;p1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92" name="Google Shape;6592;p18"/>
          <p:cNvSpPr txBox="1">
            <a:spLocks noGrp="1"/>
          </p:cNvSpPr>
          <p:nvPr>
            <p:ph type="title"/>
          </p:nvPr>
        </p:nvSpPr>
        <p:spPr>
          <a:xfrm>
            <a:off x="339755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93" name="Google Shape;6593;p18"/>
          <p:cNvSpPr txBox="1">
            <a:spLocks noGrp="1"/>
          </p:cNvSpPr>
          <p:nvPr>
            <p:ph type="title" idx="2" hasCustomPrompt="1"/>
          </p:nvPr>
        </p:nvSpPr>
        <p:spPr>
          <a:xfrm>
            <a:off x="417635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94" name="Google Shape;6594;p18"/>
          <p:cNvSpPr txBox="1">
            <a:spLocks noGrp="1"/>
          </p:cNvSpPr>
          <p:nvPr>
            <p:ph type="subTitle" idx="1"/>
          </p:nvPr>
        </p:nvSpPr>
        <p:spPr>
          <a:xfrm>
            <a:off x="388552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2_1_1">
    <p:bg>
      <p:bgPr>
        <a:solidFill>
          <a:srgbClr val="289B7E">
            <a:alpha val="72320"/>
          </a:srgbClr>
        </a:solidFill>
        <a:effectLst/>
      </p:bgPr>
    </p:bg>
    <p:spTree>
      <p:nvGrpSpPr>
        <p:cNvPr id="1" name="Shape 6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6" name="Google Shape;6596;p19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597" name="Google Shape;6597;p19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8" name="Google Shape;6598;p19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599" name="Google Shape;6599;p19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19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19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19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19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19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19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19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19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19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19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19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11" name="Google Shape;6611;p19"/>
          <p:cNvSpPr txBox="1">
            <a:spLocks noGrp="1"/>
          </p:cNvSpPr>
          <p:nvPr>
            <p:ph type="title"/>
          </p:nvPr>
        </p:nvSpPr>
        <p:spPr>
          <a:xfrm>
            <a:off x="181065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12" name="Google Shape;6612;p19"/>
          <p:cNvSpPr txBox="1">
            <a:spLocks noGrp="1"/>
          </p:cNvSpPr>
          <p:nvPr>
            <p:ph type="title" idx="2" hasCustomPrompt="1"/>
          </p:nvPr>
        </p:nvSpPr>
        <p:spPr>
          <a:xfrm>
            <a:off x="258945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13" name="Google Shape;6613;p19"/>
          <p:cNvSpPr txBox="1">
            <a:spLocks noGrp="1"/>
          </p:cNvSpPr>
          <p:nvPr>
            <p:ph type="subTitle" idx="1"/>
          </p:nvPr>
        </p:nvSpPr>
        <p:spPr>
          <a:xfrm>
            <a:off x="229862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CUSTOM_2_1_1_1">
    <p:bg>
      <p:bgPr>
        <a:solidFill>
          <a:schemeClr val="accent3"/>
        </a:solidFill>
        <a:effectLst/>
      </p:bgPr>
    </p:bg>
    <p:spTree>
      <p:nvGrpSpPr>
        <p:cNvPr id="1" name="Shape 6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5" name="Google Shape;6615;p20"/>
          <p:cNvGrpSpPr/>
          <p:nvPr/>
        </p:nvGrpSpPr>
        <p:grpSpPr>
          <a:xfrm>
            <a:off x="-133355" y="25"/>
            <a:ext cx="9305870" cy="5143513"/>
            <a:chOff x="-113074" y="-12"/>
            <a:chExt cx="5148476" cy="5143513"/>
          </a:xfrm>
        </p:grpSpPr>
        <p:sp>
          <p:nvSpPr>
            <p:cNvPr id="6616" name="Google Shape;6616;p20"/>
            <p:cNvSpPr/>
            <p:nvPr/>
          </p:nvSpPr>
          <p:spPr>
            <a:xfrm>
              <a:off x="-96740" y="12213"/>
              <a:ext cx="2138828" cy="2117064"/>
            </a:xfrm>
            <a:custGeom>
              <a:avLst/>
              <a:gdLst/>
              <a:ahLst/>
              <a:cxnLst/>
              <a:rect l="l" t="t" r="r" b="b"/>
              <a:pathLst>
                <a:path w="42161" h="41732" extrusionOk="0">
                  <a:moveTo>
                    <a:pt x="417" y="0"/>
                  </a:moveTo>
                  <a:lnTo>
                    <a:pt x="0" y="453"/>
                  </a:lnTo>
                  <a:lnTo>
                    <a:pt x="42160" y="41732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EEC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0"/>
            <p:cNvSpPr/>
            <p:nvPr/>
          </p:nvSpPr>
          <p:spPr>
            <a:xfrm>
              <a:off x="3048817" y="12822"/>
              <a:ext cx="1972078" cy="1992624"/>
            </a:xfrm>
            <a:custGeom>
              <a:avLst/>
              <a:gdLst/>
              <a:ahLst/>
              <a:cxnLst/>
              <a:rect l="l" t="t" r="r" b="b"/>
              <a:pathLst>
                <a:path w="38874" h="39279" extrusionOk="0">
                  <a:moveTo>
                    <a:pt x="38433" y="0"/>
                  </a:moveTo>
                  <a:lnTo>
                    <a:pt x="0" y="39279"/>
                  </a:lnTo>
                  <a:lnTo>
                    <a:pt x="38874" y="429"/>
                  </a:lnTo>
                  <a:lnTo>
                    <a:pt x="38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0"/>
            <p:cNvSpPr/>
            <p:nvPr/>
          </p:nvSpPr>
          <p:spPr>
            <a:xfrm>
              <a:off x="-96740" y="3061090"/>
              <a:ext cx="2091699" cy="2069378"/>
            </a:xfrm>
            <a:custGeom>
              <a:avLst/>
              <a:gdLst/>
              <a:ahLst/>
              <a:cxnLst/>
              <a:rect l="l" t="t" r="r" b="b"/>
              <a:pathLst>
                <a:path w="41232" h="40792" extrusionOk="0">
                  <a:moveTo>
                    <a:pt x="41232" y="1"/>
                  </a:moveTo>
                  <a:lnTo>
                    <a:pt x="0" y="40363"/>
                  </a:lnTo>
                  <a:lnTo>
                    <a:pt x="417" y="40792"/>
                  </a:lnTo>
                  <a:lnTo>
                    <a:pt x="41232" y="1"/>
                  </a:lnTo>
                  <a:close/>
                </a:path>
              </a:pathLst>
            </a:custGeom>
            <a:solidFill>
              <a:srgbClr val="EEC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0"/>
            <p:cNvSpPr/>
            <p:nvPr/>
          </p:nvSpPr>
          <p:spPr>
            <a:xfrm>
              <a:off x="3605661" y="3700116"/>
              <a:ext cx="1415215" cy="1430332"/>
            </a:xfrm>
            <a:custGeom>
              <a:avLst/>
              <a:gdLst/>
              <a:ahLst/>
              <a:cxnLst/>
              <a:rect l="l" t="t" r="r" b="b"/>
              <a:pathLst>
                <a:path w="27897" h="28195" extrusionOk="0">
                  <a:moveTo>
                    <a:pt x="1" y="1"/>
                  </a:moveTo>
                  <a:lnTo>
                    <a:pt x="27456" y="28195"/>
                  </a:lnTo>
                  <a:lnTo>
                    <a:pt x="27897" y="277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C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0"/>
            <p:cNvSpPr/>
            <p:nvPr/>
          </p:nvSpPr>
          <p:spPr>
            <a:xfrm>
              <a:off x="3164781" y="12822"/>
              <a:ext cx="1592161" cy="1795132"/>
            </a:xfrm>
            <a:custGeom>
              <a:avLst/>
              <a:gdLst/>
              <a:ahLst/>
              <a:cxnLst/>
              <a:rect l="l" t="t" r="r" b="b"/>
              <a:pathLst>
                <a:path w="31385" h="35386" extrusionOk="0">
                  <a:moveTo>
                    <a:pt x="30933" y="0"/>
                  </a:moveTo>
                  <a:lnTo>
                    <a:pt x="0" y="35385"/>
                  </a:lnTo>
                  <a:lnTo>
                    <a:pt x="31385" y="429"/>
                  </a:lnTo>
                  <a:lnTo>
                    <a:pt x="30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0"/>
            <p:cNvSpPr/>
            <p:nvPr/>
          </p:nvSpPr>
          <p:spPr>
            <a:xfrm>
              <a:off x="2987182" y="15815"/>
              <a:ext cx="917554" cy="1650805"/>
            </a:xfrm>
            <a:custGeom>
              <a:avLst/>
              <a:gdLst/>
              <a:ahLst/>
              <a:cxnLst/>
              <a:rect l="l" t="t" r="r" b="b"/>
              <a:pathLst>
                <a:path w="18087" h="32541" extrusionOk="0">
                  <a:moveTo>
                    <a:pt x="17562" y="1"/>
                  </a:moveTo>
                  <a:lnTo>
                    <a:pt x="1" y="32540"/>
                  </a:lnTo>
                  <a:lnTo>
                    <a:pt x="18086" y="298"/>
                  </a:lnTo>
                  <a:lnTo>
                    <a:pt x="175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0"/>
            <p:cNvSpPr/>
            <p:nvPr/>
          </p:nvSpPr>
          <p:spPr>
            <a:xfrm>
              <a:off x="4132930" y="13989"/>
              <a:ext cx="496545" cy="590802"/>
            </a:xfrm>
            <a:custGeom>
              <a:avLst/>
              <a:gdLst/>
              <a:ahLst/>
              <a:cxnLst/>
              <a:rect l="l" t="t" r="r" b="b"/>
              <a:pathLst>
                <a:path w="9788" h="11646" extrusionOk="0">
                  <a:moveTo>
                    <a:pt x="9323" y="1"/>
                  </a:moveTo>
                  <a:lnTo>
                    <a:pt x="1" y="11645"/>
                  </a:lnTo>
                  <a:lnTo>
                    <a:pt x="9788" y="382"/>
                  </a:lnTo>
                  <a:lnTo>
                    <a:pt x="93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0"/>
            <p:cNvSpPr/>
            <p:nvPr/>
          </p:nvSpPr>
          <p:spPr>
            <a:xfrm>
              <a:off x="2156710" y="21243"/>
              <a:ext cx="247715" cy="1871278"/>
            </a:xfrm>
            <a:custGeom>
              <a:avLst/>
              <a:gdLst/>
              <a:ahLst/>
              <a:cxnLst/>
              <a:rect l="l" t="t" r="r" b="b"/>
              <a:pathLst>
                <a:path w="4883" h="36887" extrusionOk="0">
                  <a:moveTo>
                    <a:pt x="620" y="1"/>
                  </a:moveTo>
                  <a:lnTo>
                    <a:pt x="1" y="96"/>
                  </a:lnTo>
                  <a:lnTo>
                    <a:pt x="4882" y="36886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0"/>
            <p:cNvSpPr/>
            <p:nvPr/>
          </p:nvSpPr>
          <p:spPr>
            <a:xfrm>
              <a:off x="1587133" y="18250"/>
              <a:ext cx="602875" cy="1696665"/>
            </a:xfrm>
            <a:custGeom>
              <a:avLst/>
              <a:gdLst/>
              <a:ahLst/>
              <a:cxnLst/>
              <a:rect l="l" t="t" r="r" b="b"/>
              <a:pathLst>
                <a:path w="11884" h="33445" extrusionOk="0">
                  <a:moveTo>
                    <a:pt x="561" y="0"/>
                  </a:moveTo>
                  <a:lnTo>
                    <a:pt x="1" y="215"/>
                  </a:lnTo>
                  <a:lnTo>
                    <a:pt x="11883" y="33445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0"/>
            <p:cNvSpPr/>
            <p:nvPr/>
          </p:nvSpPr>
          <p:spPr>
            <a:xfrm>
              <a:off x="1397511" y="17641"/>
              <a:ext cx="271253" cy="613732"/>
            </a:xfrm>
            <a:custGeom>
              <a:avLst/>
              <a:gdLst/>
              <a:ahLst/>
              <a:cxnLst/>
              <a:rect l="l" t="t" r="r" b="b"/>
              <a:pathLst>
                <a:path w="5347" h="12098" extrusionOk="0">
                  <a:moveTo>
                    <a:pt x="548" y="0"/>
                  </a:moveTo>
                  <a:lnTo>
                    <a:pt x="0" y="238"/>
                  </a:lnTo>
                  <a:lnTo>
                    <a:pt x="5346" y="1209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0"/>
            <p:cNvSpPr/>
            <p:nvPr/>
          </p:nvSpPr>
          <p:spPr>
            <a:xfrm>
              <a:off x="2798727" y="19467"/>
              <a:ext cx="483863" cy="1538438"/>
            </a:xfrm>
            <a:custGeom>
              <a:avLst/>
              <a:gdLst/>
              <a:ahLst/>
              <a:cxnLst/>
              <a:rect l="l" t="t" r="r" b="b"/>
              <a:pathLst>
                <a:path w="9538" h="30326" extrusionOk="0">
                  <a:moveTo>
                    <a:pt x="8954" y="0"/>
                  </a:moveTo>
                  <a:lnTo>
                    <a:pt x="1" y="30325"/>
                  </a:lnTo>
                  <a:lnTo>
                    <a:pt x="9538" y="16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0"/>
            <p:cNvSpPr/>
            <p:nvPr/>
          </p:nvSpPr>
          <p:spPr>
            <a:xfrm>
              <a:off x="-96131" y="409619"/>
              <a:ext cx="1769767" cy="1481062"/>
            </a:xfrm>
            <a:custGeom>
              <a:avLst/>
              <a:gdLst/>
              <a:ahLst/>
              <a:cxnLst/>
              <a:rect l="l" t="t" r="r" b="b"/>
              <a:pathLst>
                <a:path w="34886" h="29195" extrusionOk="0">
                  <a:moveTo>
                    <a:pt x="393" y="0"/>
                  </a:moveTo>
                  <a:lnTo>
                    <a:pt x="0" y="453"/>
                  </a:lnTo>
                  <a:lnTo>
                    <a:pt x="34886" y="29195"/>
                  </a:lnTo>
                  <a:lnTo>
                    <a:pt x="34886" y="2919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0"/>
            <p:cNvSpPr/>
            <p:nvPr/>
          </p:nvSpPr>
          <p:spPr>
            <a:xfrm>
              <a:off x="-90703" y="1793337"/>
              <a:ext cx="1896643" cy="575075"/>
            </a:xfrm>
            <a:custGeom>
              <a:avLst/>
              <a:gdLst/>
              <a:ahLst/>
              <a:cxnLst/>
              <a:rect l="l" t="t" r="r" b="b"/>
              <a:pathLst>
                <a:path w="37387" h="11336" extrusionOk="0">
                  <a:moveTo>
                    <a:pt x="179" y="1"/>
                  </a:moveTo>
                  <a:lnTo>
                    <a:pt x="0" y="584"/>
                  </a:lnTo>
                  <a:lnTo>
                    <a:pt x="37386" y="11335"/>
                  </a:lnTo>
                  <a:lnTo>
                    <a:pt x="37386" y="11335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0"/>
            <p:cNvSpPr/>
            <p:nvPr/>
          </p:nvSpPr>
          <p:spPr>
            <a:xfrm>
              <a:off x="4111827" y="4764346"/>
              <a:ext cx="279674" cy="364241"/>
            </a:xfrm>
            <a:custGeom>
              <a:avLst/>
              <a:gdLst/>
              <a:ahLst/>
              <a:cxnLst/>
              <a:rect l="l" t="t" r="r" b="b"/>
              <a:pathLst>
                <a:path w="5513" h="7180" extrusionOk="0">
                  <a:moveTo>
                    <a:pt x="0" y="0"/>
                  </a:moveTo>
                  <a:lnTo>
                    <a:pt x="5025" y="7180"/>
                  </a:lnTo>
                  <a:lnTo>
                    <a:pt x="5513" y="6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0"/>
            <p:cNvSpPr/>
            <p:nvPr/>
          </p:nvSpPr>
          <p:spPr>
            <a:xfrm>
              <a:off x="3466767" y="2922196"/>
              <a:ext cx="1548077" cy="553312"/>
            </a:xfrm>
            <a:custGeom>
              <a:avLst/>
              <a:gdLst/>
              <a:ahLst/>
              <a:cxnLst/>
              <a:rect l="l" t="t" r="r" b="b"/>
              <a:pathLst>
                <a:path w="30516" h="10907" extrusionOk="0">
                  <a:moveTo>
                    <a:pt x="0" y="0"/>
                  </a:moveTo>
                  <a:lnTo>
                    <a:pt x="30314" y="10906"/>
                  </a:lnTo>
                  <a:lnTo>
                    <a:pt x="30516" y="10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0"/>
            <p:cNvSpPr/>
            <p:nvPr/>
          </p:nvSpPr>
          <p:spPr>
            <a:xfrm>
              <a:off x="3075956" y="2712028"/>
              <a:ext cx="1937125" cy="456671"/>
            </a:xfrm>
            <a:custGeom>
              <a:avLst/>
              <a:gdLst/>
              <a:ahLst/>
              <a:cxnLst/>
              <a:rect l="l" t="t" r="r" b="b"/>
              <a:pathLst>
                <a:path w="38185" h="9002" extrusionOk="0">
                  <a:moveTo>
                    <a:pt x="1" y="0"/>
                  </a:moveTo>
                  <a:lnTo>
                    <a:pt x="38053" y="9001"/>
                  </a:lnTo>
                  <a:lnTo>
                    <a:pt x="38184" y="84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0"/>
            <p:cNvSpPr/>
            <p:nvPr/>
          </p:nvSpPr>
          <p:spPr>
            <a:xfrm>
              <a:off x="3287392" y="1590424"/>
              <a:ext cx="1728067" cy="668063"/>
            </a:xfrm>
            <a:custGeom>
              <a:avLst/>
              <a:gdLst/>
              <a:ahLst/>
              <a:cxnLst/>
              <a:rect l="l" t="t" r="r" b="b"/>
              <a:pathLst>
                <a:path w="34064" h="13169" extrusionOk="0">
                  <a:moveTo>
                    <a:pt x="33838" y="0"/>
                  </a:moveTo>
                  <a:lnTo>
                    <a:pt x="0" y="13168"/>
                  </a:lnTo>
                  <a:lnTo>
                    <a:pt x="34064" y="560"/>
                  </a:lnTo>
                  <a:lnTo>
                    <a:pt x="338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0"/>
            <p:cNvSpPr/>
            <p:nvPr/>
          </p:nvSpPr>
          <p:spPr>
            <a:xfrm>
              <a:off x="-93747" y="2899825"/>
              <a:ext cx="1805430" cy="1011759"/>
            </a:xfrm>
            <a:custGeom>
              <a:avLst/>
              <a:gdLst/>
              <a:ahLst/>
              <a:cxnLst/>
              <a:rect l="l" t="t" r="r" b="b"/>
              <a:pathLst>
                <a:path w="35589" h="19944" extrusionOk="0">
                  <a:moveTo>
                    <a:pt x="35589" y="1"/>
                  </a:moveTo>
                  <a:lnTo>
                    <a:pt x="1" y="19408"/>
                  </a:lnTo>
                  <a:lnTo>
                    <a:pt x="299" y="19944"/>
                  </a:lnTo>
                  <a:lnTo>
                    <a:pt x="35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0"/>
            <p:cNvSpPr/>
            <p:nvPr/>
          </p:nvSpPr>
          <p:spPr>
            <a:xfrm>
              <a:off x="2980537" y="3326856"/>
              <a:ext cx="1180893" cy="1801169"/>
            </a:xfrm>
            <a:custGeom>
              <a:avLst/>
              <a:gdLst/>
              <a:ahLst/>
              <a:cxnLst/>
              <a:rect l="l" t="t" r="r" b="b"/>
              <a:pathLst>
                <a:path w="23278" h="35505" extrusionOk="0">
                  <a:moveTo>
                    <a:pt x="1" y="1"/>
                  </a:moveTo>
                  <a:lnTo>
                    <a:pt x="22777" y="35505"/>
                  </a:lnTo>
                  <a:lnTo>
                    <a:pt x="23277" y="35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0"/>
            <p:cNvSpPr/>
            <p:nvPr/>
          </p:nvSpPr>
          <p:spPr>
            <a:xfrm>
              <a:off x="2967854" y="3028472"/>
              <a:ext cx="2053043" cy="1957620"/>
            </a:xfrm>
            <a:custGeom>
              <a:avLst/>
              <a:gdLst/>
              <a:ahLst/>
              <a:cxnLst/>
              <a:rect l="l" t="t" r="r" b="b"/>
              <a:pathLst>
                <a:path w="40470" h="38589" extrusionOk="0">
                  <a:moveTo>
                    <a:pt x="1" y="1"/>
                  </a:moveTo>
                  <a:lnTo>
                    <a:pt x="40029" y="38589"/>
                  </a:lnTo>
                  <a:lnTo>
                    <a:pt x="40470" y="38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0"/>
            <p:cNvSpPr/>
            <p:nvPr/>
          </p:nvSpPr>
          <p:spPr>
            <a:xfrm>
              <a:off x="3922154" y="1433369"/>
              <a:ext cx="1093891" cy="501365"/>
            </a:xfrm>
            <a:custGeom>
              <a:avLst/>
              <a:gdLst/>
              <a:ahLst/>
              <a:cxnLst/>
              <a:rect l="l" t="t" r="r" b="b"/>
              <a:pathLst>
                <a:path w="21563" h="9883" extrusionOk="0">
                  <a:moveTo>
                    <a:pt x="21313" y="1"/>
                  </a:moveTo>
                  <a:lnTo>
                    <a:pt x="1" y="9883"/>
                  </a:lnTo>
                  <a:lnTo>
                    <a:pt x="21563" y="548"/>
                  </a:lnTo>
                  <a:lnTo>
                    <a:pt x="213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0"/>
            <p:cNvSpPr/>
            <p:nvPr/>
          </p:nvSpPr>
          <p:spPr>
            <a:xfrm>
              <a:off x="59097" y="4113856"/>
              <a:ext cx="964631" cy="1016578"/>
            </a:xfrm>
            <a:custGeom>
              <a:avLst/>
              <a:gdLst/>
              <a:ahLst/>
              <a:cxnLst/>
              <a:rect l="l" t="t" r="r" b="b"/>
              <a:pathLst>
                <a:path w="19015" h="20039" extrusionOk="0">
                  <a:moveTo>
                    <a:pt x="19014" y="0"/>
                  </a:moveTo>
                  <a:lnTo>
                    <a:pt x="0" y="19610"/>
                  </a:lnTo>
                  <a:lnTo>
                    <a:pt x="429" y="20039"/>
                  </a:lnTo>
                  <a:lnTo>
                    <a:pt x="19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0"/>
            <p:cNvSpPr/>
            <p:nvPr/>
          </p:nvSpPr>
          <p:spPr>
            <a:xfrm>
              <a:off x="-93747" y="3352829"/>
              <a:ext cx="1174856" cy="662635"/>
            </a:xfrm>
            <a:custGeom>
              <a:avLst/>
              <a:gdLst/>
              <a:ahLst/>
              <a:cxnLst/>
              <a:rect l="l" t="t" r="r" b="b"/>
              <a:pathLst>
                <a:path w="23159" h="13062" extrusionOk="0">
                  <a:moveTo>
                    <a:pt x="23159" y="1"/>
                  </a:moveTo>
                  <a:lnTo>
                    <a:pt x="1" y="12526"/>
                  </a:lnTo>
                  <a:lnTo>
                    <a:pt x="299" y="13062"/>
                  </a:lnTo>
                  <a:lnTo>
                    <a:pt x="23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0"/>
            <p:cNvSpPr/>
            <p:nvPr/>
          </p:nvSpPr>
          <p:spPr>
            <a:xfrm>
              <a:off x="-91312" y="1652008"/>
              <a:ext cx="616116" cy="230162"/>
            </a:xfrm>
            <a:custGeom>
              <a:avLst/>
              <a:gdLst/>
              <a:ahLst/>
              <a:cxnLst/>
              <a:rect l="l" t="t" r="r" b="b"/>
              <a:pathLst>
                <a:path w="12145" h="4537" extrusionOk="0">
                  <a:moveTo>
                    <a:pt x="203" y="1"/>
                  </a:moveTo>
                  <a:lnTo>
                    <a:pt x="1" y="572"/>
                  </a:lnTo>
                  <a:lnTo>
                    <a:pt x="12145" y="4537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0"/>
            <p:cNvSpPr/>
            <p:nvPr/>
          </p:nvSpPr>
          <p:spPr>
            <a:xfrm>
              <a:off x="1972516" y="3207898"/>
              <a:ext cx="391433" cy="1914094"/>
            </a:xfrm>
            <a:custGeom>
              <a:avLst/>
              <a:gdLst/>
              <a:ahLst/>
              <a:cxnLst/>
              <a:rect l="l" t="t" r="r" b="b"/>
              <a:pathLst>
                <a:path w="7716" h="37731" extrusionOk="0">
                  <a:moveTo>
                    <a:pt x="7715" y="0"/>
                  </a:moveTo>
                  <a:lnTo>
                    <a:pt x="0" y="37624"/>
                  </a:lnTo>
                  <a:lnTo>
                    <a:pt x="595" y="37731"/>
                  </a:lnTo>
                  <a:lnTo>
                    <a:pt x="7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0"/>
            <p:cNvSpPr/>
            <p:nvPr/>
          </p:nvSpPr>
          <p:spPr>
            <a:xfrm>
              <a:off x="2160920" y="4414625"/>
              <a:ext cx="101561" cy="706720"/>
            </a:xfrm>
            <a:custGeom>
              <a:avLst/>
              <a:gdLst/>
              <a:ahLst/>
              <a:cxnLst/>
              <a:rect l="l" t="t" r="r" b="b"/>
              <a:pathLst>
                <a:path w="2002" h="13931" extrusionOk="0">
                  <a:moveTo>
                    <a:pt x="2001" y="1"/>
                  </a:moveTo>
                  <a:lnTo>
                    <a:pt x="1" y="13860"/>
                  </a:lnTo>
                  <a:lnTo>
                    <a:pt x="596" y="13931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0"/>
            <p:cNvSpPr/>
            <p:nvPr/>
          </p:nvSpPr>
          <p:spPr>
            <a:xfrm>
              <a:off x="-90094" y="2860561"/>
              <a:ext cx="1409178" cy="362466"/>
            </a:xfrm>
            <a:custGeom>
              <a:avLst/>
              <a:gdLst/>
              <a:ahLst/>
              <a:cxnLst/>
              <a:rect l="l" t="t" r="r" b="b"/>
              <a:pathLst>
                <a:path w="27778" h="7145" extrusionOk="0">
                  <a:moveTo>
                    <a:pt x="27778" y="1"/>
                  </a:moveTo>
                  <a:lnTo>
                    <a:pt x="0" y="6549"/>
                  </a:lnTo>
                  <a:lnTo>
                    <a:pt x="155" y="7145"/>
                  </a:lnTo>
                  <a:lnTo>
                    <a:pt x="277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0"/>
            <p:cNvSpPr/>
            <p:nvPr/>
          </p:nvSpPr>
          <p:spPr>
            <a:xfrm>
              <a:off x="59097" y="12822"/>
              <a:ext cx="1490701" cy="1569840"/>
            </a:xfrm>
            <a:custGeom>
              <a:avLst/>
              <a:gdLst/>
              <a:ahLst/>
              <a:cxnLst/>
              <a:rect l="l" t="t" r="r" b="b"/>
              <a:pathLst>
                <a:path w="29385" h="30945" extrusionOk="0">
                  <a:moveTo>
                    <a:pt x="429" y="0"/>
                  </a:moveTo>
                  <a:lnTo>
                    <a:pt x="0" y="429"/>
                  </a:lnTo>
                  <a:lnTo>
                    <a:pt x="29385" y="3094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0"/>
            <p:cNvSpPr/>
            <p:nvPr/>
          </p:nvSpPr>
          <p:spPr>
            <a:xfrm>
              <a:off x="-111857" y="2990426"/>
              <a:ext cx="2131573" cy="2152372"/>
            </a:xfrm>
            <a:custGeom>
              <a:avLst/>
              <a:gdLst/>
              <a:ahLst/>
              <a:cxnLst/>
              <a:rect l="l" t="t" r="r" b="b"/>
              <a:pathLst>
                <a:path w="42018" h="42428" extrusionOk="0">
                  <a:moveTo>
                    <a:pt x="42018" y="1"/>
                  </a:moveTo>
                  <a:lnTo>
                    <a:pt x="167" y="41661"/>
                  </a:lnTo>
                  <a:cubicBezTo>
                    <a:pt x="1" y="41839"/>
                    <a:pt x="1" y="42137"/>
                    <a:pt x="179" y="42304"/>
                  </a:cubicBezTo>
                  <a:cubicBezTo>
                    <a:pt x="267" y="42386"/>
                    <a:pt x="381" y="42427"/>
                    <a:pt x="495" y="42427"/>
                  </a:cubicBezTo>
                  <a:cubicBezTo>
                    <a:pt x="613" y="42427"/>
                    <a:pt x="731" y="42383"/>
                    <a:pt x="822" y="42292"/>
                  </a:cubicBezTo>
                  <a:lnTo>
                    <a:pt x="42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0"/>
            <p:cNvSpPr/>
            <p:nvPr/>
          </p:nvSpPr>
          <p:spPr>
            <a:xfrm>
              <a:off x="-111248" y="546"/>
              <a:ext cx="2007183" cy="1983797"/>
            </a:xfrm>
            <a:custGeom>
              <a:avLst/>
              <a:gdLst/>
              <a:ahLst/>
              <a:cxnLst/>
              <a:rect l="l" t="t" r="r" b="b"/>
              <a:pathLst>
                <a:path w="39566" h="39105" extrusionOk="0">
                  <a:moveTo>
                    <a:pt x="510" y="0"/>
                  </a:moveTo>
                  <a:cubicBezTo>
                    <a:pt x="382" y="0"/>
                    <a:pt x="256" y="52"/>
                    <a:pt x="167" y="147"/>
                  </a:cubicBezTo>
                  <a:cubicBezTo>
                    <a:pt x="1" y="325"/>
                    <a:pt x="1" y="599"/>
                    <a:pt x="179" y="778"/>
                  </a:cubicBezTo>
                  <a:lnTo>
                    <a:pt x="39565" y="39104"/>
                  </a:lnTo>
                  <a:lnTo>
                    <a:pt x="822" y="123"/>
                  </a:lnTo>
                  <a:cubicBezTo>
                    <a:pt x="733" y="40"/>
                    <a:pt x="621" y="0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0"/>
            <p:cNvSpPr/>
            <p:nvPr/>
          </p:nvSpPr>
          <p:spPr>
            <a:xfrm>
              <a:off x="2950962" y="3038770"/>
              <a:ext cx="2083836" cy="2103925"/>
            </a:xfrm>
            <a:custGeom>
              <a:avLst/>
              <a:gdLst/>
              <a:ahLst/>
              <a:cxnLst/>
              <a:rect l="l" t="t" r="r" b="b"/>
              <a:pathLst>
                <a:path w="41077" h="41473" extrusionOk="0">
                  <a:moveTo>
                    <a:pt x="0" y="0"/>
                  </a:moveTo>
                  <a:lnTo>
                    <a:pt x="40267" y="41339"/>
                  </a:lnTo>
                  <a:cubicBezTo>
                    <a:pt x="40357" y="41428"/>
                    <a:pt x="40470" y="41473"/>
                    <a:pt x="40583" y="41473"/>
                  </a:cubicBezTo>
                  <a:cubicBezTo>
                    <a:pt x="40696" y="41473"/>
                    <a:pt x="40809" y="41428"/>
                    <a:pt x="40898" y="41339"/>
                  </a:cubicBezTo>
                  <a:cubicBezTo>
                    <a:pt x="41077" y="41160"/>
                    <a:pt x="41077" y="40874"/>
                    <a:pt x="40898" y="406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0"/>
            <p:cNvSpPr/>
            <p:nvPr/>
          </p:nvSpPr>
          <p:spPr>
            <a:xfrm>
              <a:off x="3590594" y="-12"/>
              <a:ext cx="1444182" cy="1427441"/>
            </a:xfrm>
            <a:custGeom>
              <a:avLst/>
              <a:gdLst/>
              <a:ahLst/>
              <a:cxnLst/>
              <a:rect l="l" t="t" r="r" b="b"/>
              <a:pathLst>
                <a:path w="28468" h="28138" extrusionOk="0">
                  <a:moveTo>
                    <a:pt x="27974" y="0"/>
                  </a:moveTo>
                  <a:cubicBezTo>
                    <a:pt x="27861" y="0"/>
                    <a:pt x="27748" y="45"/>
                    <a:pt x="27658" y="134"/>
                  </a:cubicBezTo>
                  <a:lnTo>
                    <a:pt x="0" y="28137"/>
                  </a:lnTo>
                  <a:lnTo>
                    <a:pt x="28277" y="777"/>
                  </a:lnTo>
                  <a:lnTo>
                    <a:pt x="28289" y="777"/>
                  </a:lnTo>
                  <a:cubicBezTo>
                    <a:pt x="28468" y="598"/>
                    <a:pt x="28468" y="313"/>
                    <a:pt x="28289" y="134"/>
                  </a:cubicBezTo>
                  <a:cubicBezTo>
                    <a:pt x="28200" y="45"/>
                    <a:pt x="28087" y="0"/>
                    <a:pt x="27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0"/>
            <p:cNvSpPr/>
            <p:nvPr/>
          </p:nvSpPr>
          <p:spPr>
            <a:xfrm>
              <a:off x="-102776" y="272500"/>
              <a:ext cx="1801777" cy="1595864"/>
            </a:xfrm>
            <a:custGeom>
              <a:avLst/>
              <a:gdLst/>
              <a:ahLst/>
              <a:cxnLst/>
              <a:rect l="l" t="t" r="r" b="b"/>
              <a:pathLst>
                <a:path w="35517" h="31458" extrusionOk="0">
                  <a:moveTo>
                    <a:pt x="324" y="1"/>
                  </a:moveTo>
                  <a:cubicBezTo>
                    <a:pt x="243" y="1"/>
                    <a:pt x="164" y="34"/>
                    <a:pt x="107" y="96"/>
                  </a:cubicBezTo>
                  <a:cubicBezTo>
                    <a:pt x="0" y="227"/>
                    <a:pt x="12" y="417"/>
                    <a:pt x="131" y="525"/>
                  </a:cubicBezTo>
                  <a:lnTo>
                    <a:pt x="35517" y="31457"/>
                  </a:lnTo>
                  <a:lnTo>
                    <a:pt x="536" y="84"/>
                  </a:lnTo>
                  <a:cubicBezTo>
                    <a:pt x="474" y="28"/>
                    <a:pt x="398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0"/>
            <p:cNvSpPr/>
            <p:nvPr/>
          </p:nvSpPr>
          <p:spPr>
            <a:xfrm>
              <a:off x="-113074" y="1118599"/>
              <a:ext cx="1670133" cy="927902"/>
            </a:xfrm>
            <a:custGeom>
              <a:avLst/>
              <a:gdLst/>
              <a:ahLst/>
              <a:cxnLst/>
              <a:rect l="l" t="t" r="r" b="b"/>
              <a:pathLst>
                <a:path w="32922" h="18291" extrusionOk="0">
                  <a:moveTo>
                    <a:pt x="543" y="1"/>
                  </a:moveTo>
                  <a:cubicBezTo>
                    <a:pt x="370" y="1"/>
                    <a:pt x="205" y="99"/>
                    <a:pt x="120" y="252"/>
                  </a:cubicBezTo>
                  <a:cubicBezTo>
                    <a:pt x="1" y="455"/>
                    <a:pt x="84" y="741"/>
                    <a:pt x="310" y="860"/>
                  </a:cubicBezTo>
                  <a:lnTo>
                    <a:pt x="32922" y="18290"/>
                  </a:lnTo>
                  <a:lnTo>
                    <a:pt x="751" y="50"/>
                  </a:lnTo>
                  <a:cubicBezTo>
                    <a:pt x="683" y="16"/>
                    <a:pt x="61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0"/>
            <p:cNvSpPr/>
            <p:nvPr/>
          </p:nvSpPr>
          <p:spPr>
            <a:xfrm>
              <a:off x="-103994" y="399676"/>
              <a:ext cx="598614" cy="501060"/>
            </a:xfrm>
            <a:custGeom>
              <a:avLst/>
              <a:gdLst/>
              <a:ahLst/>
              <a:cxnLst/>
              <a:rect l="l" t="t" r="r" b="b"/>
              <a:pathLst>
                <a:path w="11800" h="9877" extrusionOk="0">
                  <a:moveTo>
                    <a:pt x="347" y="0"/>
                  </a:moveTo>
                  <a:cubicBezTo>
                    <a:pt x="255" y="0"/>
                    <a:pt x="162" y="40"/>
                    <a:pt x="96" y="113"/>
                  </a:cubicBezTo>
                  <a:cubicBezTo>
                    <a:pt x="0" y="256"/>
                    <a:pt x="12" y="447"/>
                    <a:pt x="143" y="554"/>
                  </a:cubicBezTo>
                  <a:lnTo>
                    <a:pt x="11800" y="9876"/>
                  </a:lnTo>
                  <a:lnTo>
                    <a:pt x="548" y="77"/>
                  </a:lnTo>
                  <a:cubicBezTo>
                    <a:pt x="490" y="25"/>
                    <a:pt x="419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0"/>
            <p:cNvSpPr/>
            <p:nvPr/>
          </p:nvSpPr>
          <p:spPr>
            <a:xfrm>
              <a:off x="-110030" y="2629240"/>
              <a:ext cx="1892381" cy="255223"/>
            </a:xfrm>
            <a:custGeom>
              <a:avLst/>
              <a:gdLst/>
              <a:ahLst/>
              <a:cxnLst/>
              <a:rect l="l" t="t" r="r" b="b"/>
              <a:pathLst>
                <a:path w="37303" h="5031" extrusionOk="0">
                  <a:moveTo>
                    <a:pt x="37303" y="1"/>
                  </a:moveTo>
                  <a:lnTo>
                    <a:pt x="417" y="4120"/>
                  </a:lnTo>
                  <a:cubicBezTo>
                    <a:pt x="155" y="4144"/>
                    <a:pt x="0" y="4382"/>
                    <a:pt x="24" y="4644"/>
                  </a:cubicBezTo>
                  <a:cubicBezTo>
                    <a:pt x="57" y="4872"/>
                    <a:pt x="237" y="5030"/>
                    <a:pt x="466" y="5030"/>
                  </a:cubicBezTo>
                  <a:cubicBezTo>
                    <a:pt x="489" y="5030"/>
                    <a:pt x="512" y="5029"/>
                    <a:pt x="536" y="5025"/>
                  </a:cubicBezTo>
                  <a:lnTo>
                    <a:pt x="373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0"/>
            <p:cNvSpPr/>
            <p:nvPr/>
          </p:nvSpPr>
          <p:spPr>
            <a:xfrm>
              <a:off x="-103385" y="2842451"/>
              <a:ext cx="1708789" cy="605057"/>
            </a:xfrm>
            <a:custGeom>
              <a:avLst/>
              <a:gdLst/>
              <a:ahLst/>
              <a:cxnLst/>
              <a:rect l="l" t="t" r="r" b="b"/>
              <a:pathLst>
                <a:path w="33684" h="11927" extrusionOk="0">
                  <a:moveTo>
                    <a:pt x="33683" y="1"/>
                  </a:moveTo>
                  <a:lnTo>
                    <a:pt x="239" y="11335"/>
                  </a:lnTo>
                  <a:cubicBezTo>
                    <a:pt x="72" y="11395"/>
                    <a:pt x="0" y="11574"/>
                    <a:pt x="48" y="11728"/>
                  </a:cubicBezTo>
                  <a:cubicBezTo>
                    <a:pt x="94" y="11849"/>
                    <a:pt x="199" y="11926"/>
                    <a:pt x="321" y="11926"/>
                  </a:cubicBezTo>
                  <a:cubicBezTo>
                    <a:pt x="356" y="11926"/>
                    <a:pt x="392" y="11920"/>
                    <a:pt x="429" y="11907"/>
                  </a:cubicBezTo>
                  <a:lnTo>
                    <a:pt x="336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0"/>
            <p:cNvSpPr/>
            <p:nvPr/>
          </p:nvSpPr>
          <p:spPr>
            <a:xfrm>
              <a:off x="-103994" y="3364294"/>
              <a:ext cx="625805" cy="272674"/>
            </a:xfrm>
            <a:custGeom>
              <a:avLst/>
              <a:gdLst/>
              <a:ahLst/>
              <a:cxnLst/>
              <a:rect l="l" t="t" r="r" b="b"/>
              <a:pathLst>
                <a:path w="12336" h="5375" extrusionOk="0">
                  <a:moveTo>
                    <a:pt x="12335" y="1"/>
                  </a:moveTo>
                  <a:lnTo>
                    <a:pt x="239" y="4799"/>
                  </a:lnTo>
                  <a:cubicBezTo>
                    <a:pt x="72" y="4870"/>
                    <a:pt x="0" y="5049"/>
                    <a:pt x="72" y="5192"/>
                  </a:cubicBezTo>
                  <a:cubicBezTo>
                    <a:pt x="124" y="5306"/>
                    <a:pt x="235" y="5374"/>
                    <a:pt x="351" y="5374"/>
                  </a:cubicBezTo>
                  <a:cubicBezTo>
                    <a:pt x="393" y="5374"/>
                    <a:pt x="436" y="5366"/>
                    <a:pt x="477" y="5347"/>
                  </a:cubicBezTo>
                  <a:lnTo>
                    <a:pt x="12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0"/>
            <p:cNvSpPr/>
            <p:nvPr/>
          </p:nvSpPr>
          <p:spPr>
            <a:xfrm>
              <a:off x="-103385" y="1749863"/>
              <a:ext cx="1551729" cy="484472"/>
            </a:xfrm>
            <a:custGeom>
              <a:avLst/>
              <a:gdLst/>
              <a:ahLst/>
              <a:cxnLst/>
              <a:rect l="l" t="t" r="r" b="b"/>
              <a:pathLst>
                <a:path w="30588" h="9550" extrusionOk="0">
                  <a:moveTo>
                    <a:pt x="347" y="1"/>
                  </a:moveTo>
                  <a:cubicBezTo>
                    <a:pt x="208" y="1"/>
                    <a:pt x="78" y="95"/>
                    <a:pt x="48" y="215"/>
                  </a:cubicBezTo>
                  <a:cubicBezTo>
                    <a:pt x="0" y="369"/>
                    <a:pt x="84" y="548"/>
                    <a:pt x="250" y="584"/>
                  </a:cubicBezTo>
                  <a:lnTo>
                    <a:pt x="30588" y="9549"/>
                  </a:lnTo>
                  <a:lnTo>
                    <a:pt x="30588" y="9549"/>
                  </a:lnTo>
                  <a:lnTo>
                    <a:pt x="429" y="12"/>
                  </a:lnTo>
                  <a:cubicBezTo>
                    <a:pt x="402" y="4"/>
                    <a:pt x="374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0"/>
            <p:cNvSpPr/>
            <p:nvPr/>
          </p:nvSpPr>
          <p:spPr>
            <a:xfrm>
              <a:off x="293411" y="3358866"/>
              <a:ext cx="1488317" cy="1775804"/>
            </a:xfrm>
            <a:custGeom>
              <a:avLst/>
              <a:gdLst/>
              <a:ahLst/>
              <a:cxnLst/>
              <a:rect l="l" t="t" r="r" b="b"/>
              <a:pathLst>
                <a:path w="29338" h="35005" extrusionOk="0">
                  <a:moveTo>
                    <a:pt x="29338" y="1"/>
                  </a:moveTo>
                  <a:lnTo>
                    <a:pt x="120" y="34505"/>
                  </a:lnTo>
                  <a:cubicBezTo>
                    <a:pt x="120" y="34505"/>
                    <a:pt x="120" y="34505"/>
                    <a:pt x="120" y="34505"/>
                  </a:cubicBezTo>
                  <a:lnTo>
                    <a:pt x="120" y="34505"/>
                  </a:lnTo>
                  <a:cubicBezTo>
                    <a:pt x="112" y="34505"/>
                    <a:pt x="109" y="34510"/>
                    <a:pt x="112" y="34510"/>
                  </a:cubicBezTo>
                  <a:cubicBezTo>
                    <a:pt x="113" y="34510"/>
                    <a:pt x="116" y="34509"/>
                    <a:pt x="120" y="34505"/>
                  </a:cubicBezTo>
                  <a:lnTo>
                    <a:pt x="120" y="34505"/>
                  </a:lnTo>
                  <a:cubicBezTo>
                    <a:pt x="1" y="34636"/>
                    <a:pt x="25" y="34826"/>
                    <a:pt x="167" y="34933"/>
                  </a:cubicBezTo>
                  <a:cubicBezTo>
                    <a:pt x="225" y="34981"/>
                    <a:pt x="297" y="35005"/>
                    <a:pt x="367" y="35005"/>
                  </a:cubicBezTo>
                  <a:cubicBezTo>
                    <a:pt x="456" y="35005"/>
                    <a:pt x="543" y="34966"/>
                    <a:pt x="596" y="34886"/>
                  </a:cubicBezTo>
                  <a:lnTo>
                    <a:pt x="29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0"/>
            <p:cNvSpPr/>
            <p:nvPr/>
          </p:nvSpPr>
          <p:spPr>
            <a:xfrm>
              <a:off x="1672306" y="3227784"/>
              <a:ext cx="587149" cy="1915717"/>
            </a:xfrm>
            <a:custGeom>
              <a:avLst/>
              <a:gdLst/>
              <a:ahLst/>
              <a:cxnLst/>
              <a:rect l="l" t="t" r="r" b="b"/>
              <a:pathLst>
                <a:path w="11574" h="37763" extrusionOk="0">
                  <a:moveTo>
                    <a:pt x="11574" y="1"/>
                  </a:moveTo>
                  <a:lnTo>
                    <a:pt x="72" y="37160"/>
                  </a:lnTo>
                  <a:cubicBezTo>
                    <a:pt x="1" y="37410"/>
                    <a:pt x="132" y="37672"/>
                    <a:pt x="382" y="37744"/>
                  </a:cubicBezTo>
                  <a:cubicBezTo>
                    <a:pt x="423" y="37756"/>
                    <a:pt x="466" y="37762"/>
                    <a:pt x="508" y="37762"/>
                  </a:cubicBezTo>
                  <a:cubicBezTo>
                    <a:pt x="706" y="37762"/>
                    <a:pt x="894" y="37631"/>
                    <a:pt x="953" y="37434"/>
                  </a:cubicBezTo>
                  <a:lnTo>
                    <a:pt x="115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0"/>
            <p:cNvSpPr/>
            <p:nvPr/>
          </p:nvSpPr>
          <p:spPr>
            <a:xfrm>
              <a:off x="4654771" y="637795"/>
              <a:ext cx="372713" cy="283479"/>
            </a:xfrm>
            <a:custGeom>
              <a:avLst/>
              <a:gdLst/>
              <a:ahLst/>
              <a:cxnLst/>
              <a:rect l="l" t="t" r="r" b="b"/>
              <a:pathLst>
                <a:path w="7347" h="5588" extrusionOk="0">
                  <a:moveTo>
                    <a:pt x="7007" y="0"/>
                  </a:moveTo>
                  <a:cubicBezTo>
                    <a:pt x="6938" y="0"/>
                    <a:pt x="6868" y="21"/>
                    <a:pt x="6811" y="63"/>
                  </a:cubicBezTo>
                  <a:lnTo>
                    <a:pt x="1" y="5587"/>
                  </a:lnTo>
                  <a:lnTo>
                    <a:pt x="7180" y="563"/>
                  </a:lnTo>
                  <a:lnTo>
                    <a:pt x="7204" y="539"/>
                  </a:lnTo>
                  <a:cubicBezTo>
                    <a:pt x="7335" y="444"/>
                    <a:pt x="7347" y="241"/>
                    <a:pt x="7240" y="110"/>
                  </a:cubicBezTo>
                  <a:cubicBezTo>
                    <a:pt x="7186" y="36"/>
                    <a:pt x="7098" y="0"/>
                    <a:pt x="7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0"/>
            <p:cNvSpPr/>
            <p:nvPr/>
          </p:nvSpPr>
          <p:spPr>
            <a:xfrm>
              <a:off x="2813235" y="8713"/>
              <a:ext cx="554530" cy="1558223"/>
            </a:xfrm>
            <a:custGeom>
              <a:avLst/>
              <a:gdLst/>
              <a:ahLst/>
              <a:cxnLst/>
              <a:rect l="l" t="t" r="r" b="b"/>
              <a:pathLst>
                <a:path w="10931" h="30716" extrusionOk="0">
                  <a:moveTo>
                    <a:pt x="10633" y="1"/>
                  </a:moveTo>
                  <a:cubicBezTo>
                    <a:pt x="10497" y="1"/>
                    <a:pt x="10373" y="73"/>
                    <a:pt x="10323" y="212"/>
                  </a:cubicBezTo>
                  <a:lnTo>
                    <a:pt x="1" y="30716"/>
                  </a:lnTo>
                  <a:lnTo>
                    <a:pt x="10895" y="403"/>
                  </a:lnTo>
                  <a:cubicBezTo>
                    <a:pt x="10931" y="236"/>
                    <a:pt x="10859" y="57"/>
                    <a:pt x="10716" y="10"/>
                  </a:cubicBezTo>
                  <a:cubicBezTo>
                    <a:pt x="10688" y="4"/>
                    <a:pt x="10660" y="1"/>
                    <a:pt x="106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0"/>
            <p:cNvSpPr/>
            <p:nvPr/>
          </p:nvSpPr>
          <p:spPr>
            <a:xfrm>
              <a:off x="2601850" y="89"/>
              <a:ext cx="468136" cy="1957062"/>
            </a:xfrm>
            <a:custGeom>
              <a:avLst/>
              <a:gdLst/>
              <a:ahLst/>
              <a:cxnLst/>
              <a:rect l="l" t="t" r="r" b="b"/>
              <a:pathLst>
                <a:path w="9228" h="38578" extrusionOk="0">
                  <a:moveTo>
                    <a:pt x="8708" y="0"/>
                  </a:moveTo>
                  <a:cubicBezTo>
                    <a:pt x="8508" y="0"/>
                    <a:pt x="8326" y="144"/>
                    <a:pt x="8275" y="358"/>
                  </a:cubicBezTo>
                  <a:lnTo>
                    <a:pt x="0" y="38577"/>
                  </a:lnTo>
                  <a:lnTo>
                    <a:pt x="0" y="38577"/>
                  </a:lnTo>
                  <a:lnTo>
                    <a:pt x="9168" y="573"/>
                  </a:lnTo>
                  <a:cubicBezTo>
                    <a:pt x="9228" y="311"/>
                    <a:pt x="9049" y="84"/>
                    <a:pt x="8811" y="13"/>
                  </a:cubicBezTo>
                  <a:cubicBezTo>
                    <a:pt x="8777" y="4"/>
                    <a:pt x="8742" y="0"/>
                    <a:pt x="8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0"/>
            <p:cNvSpPr/>
            <p:nvPr/>
          </p:nvSpPr>
          <p:spPr>
            <a:xfrm>
              <a:off x="1467567" y="241"/>
              <a:ext cx="680137" cy="1746076"/>
            </a:xfrm>
            <a:custGeom>
              <a:avLst/>
              <a:gdLst/>
              <a:ahLst/>
              <a:cxnLst/>
              <a:rect l="l" t="t" r="r" b="b"/>
              <a:pathLst>
                <a:path w="13407" h="34419" extrusionOk="0">
                  <a:moveTo>
                    <a:pt x="513" y="1"/>
                  </a:moveTo>
                  <a:cubicBezTo>
                    <a:pt x="456" y="1"/>
                    <a:pt x="399" y="11"/>
                    <a:pt x="346" y="34"/>
                  </a:cubicBezTo>
                  <a:cubicBezTo>
                    <a:pt x="120" y="117"/>
                    <a:pt x="1" y="391"/>
                    <a:pt x="96" y="629"/>
                  </a:cubicBezTo>
                  <a:lnTo>
                    <a:pt x="13407" y="34419"/>
                  </a:lnTo>
                  <a:lnTo>
                    <a:pt x="953" y="296"/>
                  </a:lnTo>
                  <a:cubicBezTo>
                    <a:pt x="889" y="113"/>
                    <a:pt x="700" y="1"/>
                    <a:pt x="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0"/>
            <p:cNvSpPr/>
            <p:nvPr/>
          </p:nvSpPr>
          <p:spPr>
            <a:xfrm>
              <a:off x="2790306" y="3321428"/>
              <a:ext cx="1002070" cy="1801676"/>
            </a:xfrm>
            <a:custGeom>
              <a:avLst/>
              <a:gdLst/>
              <a:ahLst/>
              <a:cxnLst/>
              <a:rect l="l" t="t" r="r" b="b"/>
              <a:pathLst>
                <a:path w="19753" h="35515" extrusionOk="0">
                  <a:moveTo>
                    <a:pt x="0" y="0"/>
                  </a:moveTo>
                  <a:lnTo>
                    <a:pt x="19598" y="35481"/>
                  </a:lnTo>
                  <a:cubicBezTo>
                    <a:pt x="19615" y="35498"/>
                    <a:pt x="19649" y="35515"/>
                    <a:pt x="19677" y="35515"/>
                  </a:cubicBezTo>
                  <a:cubicBezTo>
                    <a:pt x="19688" y="35515"/>
                    <a:pt x="19698" y="35512"/>
                    <a:pt x="19705" y="35505"/>
                  </a:cubicBezTo>
                  <a:cubicBezTo>
                    <a:pt x="19741" y="35493"/>
                    <a:pt x="19753" y="35433"/>
                    <a:pt x="19741" y="354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0"/>
            <p:cNvSpPr/>
            <p:nvPr/>
          </p:nvSpPr>
          <p:spPr>
            <a:xfrm>
              <a:off x="3216727" y="869573"/>
              <a:ext cx="1810807" cy="1183582"/>
            </a:xfrm>
            <a:custGeom>
              <a:avLst/>
              <a:gdLst/>
              <a:ahLst/>
              <a:cxnLst/>
              <a:rect l="l" t="t" r="r" b="b"/>
              <a:pathLst>
                <a:path w="35695" h="23331" extrusionOk="0">
                  <a:moveTo>
                    <a:pt x="35359" y="1"/>
                  </a:moveTo>
                  <a:cubicBezTo>
                    <a:pt x="35302" y="1"/>
                    <a:pt x="35244" y="18"/>
                    <a:pt x="35195" y="54"/>
                  </a:cubicBezTo>
                  <a:lnTo>
                    <a:pt x="0" y="23330"/>
                  </a:lnTo>
                  <a:lnTo>
                    <a:pt x="35516" y="554"/>
                  </a:lnTo>
                  <a:cubicBezTo>
                    <a:pt x="35647" y="470"/>
                    <a:pt x="35695" y="280"/>
                    <a:pt x="35600" y="137"/>
                  </a:cubicBezTo>
                  <a:cubicBezTo>
                    <a:pt x="35548" y="48"/>
                    <a:pt x="35454" y="1"/>
                    <a:pt x="35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0"/>
            <p:cNvSpPr/>
            <p:nvPr/>
          </p:nvSpPr>
          <p:spPr>
            <a:xfrm>
              <a:off x="2917735" y="8205"/>
              <a:ext cx="1964874" cy="2057051"/>
            </a:xfrm>
            <a:custGeom>
              <a:avLst/>
              <a:gdLst/>
              <a:ahLst/>
              <a:cxnLst/>
              <a:rect l="l" t="t" r="r" b="b"/>
              <a:pathLst>
                <a:path w="38732" h="40549" extrusionOk="0">
                  <a:moveTo>
                    <a:pt x="38409" y="1"/>
                  </a:moveTo>
                  <a:cubicBezTo>
                    <a:pt x="38324" y="1"/>
                    <a:pt x="38237" y="38"/>
                    <a:pt x="38172" y="103"/>
                  </a:cubicBezTo>
                  <a:lnTo>
                    <a:pt x="0" y="40548"/>
                  </a:lnTo>
                  <a:lnTo>
                    <a:pt x="38612" y="520"/>
                  </a:lnTo>
                  <a:cubicBezTo>
                    <a:pt x="38731" y="389"/>
                    <a:pt x="38731" y="198"/>
                    <a:pt x="38601" y="79"/>
                  </a:cubicBezTo>
                  <a:cubicBezTo>
                    <a:pt x="38547" y="26"/>
                    <a:pt x="38479" y="1"/>
                    <a:pt x="38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0"/>
            <p:cNvSpPr/>
            <p:nvPr/>
          </p:nvSpPr>
          <p:spPr>
            <a:xfrm>
              <a:off x="1319593" y="8003"/>
              <a:ext cx="505017" cy="1103530"/>
            </a:xfrm>
            <a:custGeom>
              <a:avLst/>
              <a:gdLst/>
              <a:ahLst/>
              <a:cxnLst/>
              <a:rect l="l" t="t" r="r" b="b"/>
              <a:pathLst>
                <a:path w="9955" h="21753" extrusionOk="0">
                  <a:moveTo>
                    <a:pt x="354" y="1"/>
                  </a:moveTo>
                  <a:cubicBezTo>
                    <a:pt x="311" y="1"/>
                    <a:pt x="267" y="12"/>
                    <a:pt x="227" y="36"/>
                  </a:cubicBezTo>
                  <a:cubicBezTo>
                    <a:pt x="72" y="119"/>
                    <a:pt x="1" y="298"/>
                    <a:pt x="72" y="440"/>
                  </a:cubicBezTo>
                  <a:lnTo>
                    <a:pt x="9954" y="21753"/>
                  </a:lnTo>
                  <a:lnTo>
                    <a:pt x="632" y="190"/>
                  </a:lnTo>
                  <a:cubicBezTo>
                    <a:pt x="572" y="71"/>
                    <a:pt x="464" y="1"/>
                    <a:pt x="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0"/>
            <p:cNvSpPr/>
            <p:nvPr/>
          </p:nvSpPr>
          <p:spPr>
            <a:xfrm>
              <a:off x="4004283" y="4009356"/>
              <a:ext cx="1022666" cy="969501"/>
            </a:xfrm>
            <a:custGeom>
              <a:avLst/>
              <a:gdLst/>
              <a:ahLst/>
              <a:cxnLst/>
              <a:rect l="l" t="t" r="r" b="b"/>
              <a:pathLst>
                <a:path w="20159" h="19111" extrusionOk="0">
                  <a:moveTo>
                    <a:pt x="1" y="1"/>
                  </a:moveTo>
                  <a:lnTo>
                    <a:pt x="19598" y="19027"/>
                  </a:lnTo>
                  <a:cubicBezTo>
                    <a:pt x="19666" y="19083"/>
                    <a:pt x="19745" y="19110"/>
                    <a:pt x="19820" y="19110"/>
                  </a:cubicBezTo>
                  <a:cubicBezTo>
                    <a:pt x="19904" y="19110"/>
                    <a:pt x="19983" y="19077"/>
                    <a:pt x="20039" y="19015"/>
                  </a:cubicBezTo>
                  <a:cubicBezTo>
                    <a:pt x="20158" y="18896"/>
                    <a:pt x="20134" y="18705"/>
                    <a:pt x="20015" y="185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0"/>
            <p:cNvSpPr/>
            <p:nvPr/>
          </p:nvSpPr>
          <p:spPr>
            <a:xfrm>
              <a:off x="3243258" y="3951982"/>
              <a:ext cx="675368" cy="1190785"/>
            </a:xfrm>
            <a:custGeom>
              <a:avLst/>
              <a:gdLst/>
              <a:ahLst/>
              <a:cxnLst/>
              <a:rect l="l" t="t" r="r" b="b"/>
              <a:pathLst>
                <a:path w="13313" h="23473" extrusionOk="0">
                  <a:moveTo>
                    <a:pt x="1" y="0"/>
                  </a:moveTo>
                  <a:lnTo>
                    <a:pt x="12383" y="23230"/>
                  </a:lnTo>
                  <a:cubicBezTo>
                    <a:pt x="12471" y="23388"/>
                    <a:pt x="12627" y="23473"/>
                    <a:pt x="12788" y="23473"/>
                  </a:cubicBezTo>
                  <a:cubicBezTo>
                    <a:pt x="12869" y="23473"/>
                    <a:pt x="12951" y="23452"/>
                    <a:pt x="13026" y="23408"/>
                  </a:cubicBezTo>
                  <a:cubicBezTo>
                    <a:pt x="13229" y="23277"/>
                    <a:pt x="13312" y="23003"/>
                    <a:pt x="13193" y="227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0"/>
            <p:cNvSpPr/>
            <p:nvPr/>
          </p:nvSpPr>
          <p:spPr>
            <a:xfrm>
              <a:off x="1543811" y="4508878"/>
              <a:ext cx="228843" cy="622660"/>
            </a:xfrm>
            <a:custGeom>
              <a:avLst/>
              <a:gdLst/>
              <a:ahLst/>
              <a:cxnLst/>
              <a:rect l="l" t="t" r="r" b="b"/>
              <a:pathLst>
                <a:path w="4511" h="12274" extrusionOk="0">
                  <a:moveTo>
                    <a:pt x="45" y="11954"/>
                  </a:moveTo>
                  <a:cubicBezTo>
                    <a:pt x="45" y="11958"/>
                    <a:pt x="44" y="11961"/>
                    <a:pt x="43" y="11962"/>
                  </a:cubicBezTo>
                  <a:lnTo>
                    <a:pt x="43" y="11962"/>
                  </a:lnTo>
                  <a:cubicBezTo>
                    <a:pt x="43" y="11959"/>
                    <a:pt x="44" y="11957"/>
                    <a:pt x="45" y="11954"/>
                  </a:cubicBezTo>
                  <a:close/>
                  <a:moveTo>
                    <a:pt x="4510" y="0"/>
                  </a:moveTo>
                  <a:lnTo>
                    <a:pt x="45" y="11954"/>
                  </a:lnTo>
                  <a:cubicBezTo>
                    <a:pt x="45" y="11954"/>
                    <a:pt x="45" y="11954"/>
                    <a:pt x="45" y="11954"/>
                  </a:cubicBezTo>
                  <a:lnTo>
                    <a:pt x="45" y="11954"/>
                  </a:lnTo>
                  <a:cubicBezTo>
                    <a:pt x="45" y="11954"/>
                    <a:pt x="45" y="11954"/>
                    <a:pt x="45" y="11954"/>
                  </a:cubicBezTo>
                  <a:lnTo>
                    <a:pt x="45" y="11954"/>
                  </a:lnTo>
                  <a:cubicBezTo>
                    <a:pt x="39" y="11960"/>
                    <a:pt x="39" y="11963"/>
                    <a:pt x="41" y="11963"/>
                  </a:cubicBezTo>
                  <a:cubicBezTo>
                    <a:pt x="41" y="11963"/>
                    <a:pt x="42" y="11963"/>
                    <a:pt x="43" y="11962"/>
                  </a:cubicBezTo>
                  <a:lnTo>
                    <a:pt x="43" y="11962"/>
                  </a:lnTo>
                  <a:cubicBezTo>
                    <a:pt x="0" y="12090"/>
                    <a:pt x="60" y="12217"/>
                    <a:pt x="200" y="12263"/>
                  </a:cubicBezTo>
                  <a:cubicBezTo>
                    <a:pt x="223" y="12270"/>
                    <a:pt x="246" y="12274"/>
                    <a:pt x="269" y="12274"/>
                  </a:cubicBezTo>
                  <a:cubicBezTo>
                    <a:pt x="362" y="12274"/>
                    <a:pt x="445" y="12216"/>
                    <a:pt x="474" y="12121"/>
                  </a:cubicBezTo>
                  <a:lnTo>
                    <a:pt x="4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0"/>
            <p:cNvSpPr/>
            <p:nvPr/>
          </p:nvSpPr>
          <p:spPr>
            <a:xfrm>
              <a:off x="3098327" y="2669112"/>
              <a:ext cx="1937074" cy="399296"/>
            </a:xfrm>
            <a:custGeom>
              <a:avLst/>
              <a:gdLst/>
              <a:ahLst/>
              <a:cxnLst/>
              <a:rect l="l" t="t" r="r" b="b"/>
              <a:pathLst>
                <a:path w="38184" h="7871" extrusionOk="0">
                  <a:moveTo>
                    <a:pt x="0" y="1"/>
                  </a:moveTo>
                  <a:lnTo>
                    <a:pt x="37600" y="7859"/>
                  </a:lnTo>
                  <a:cubicBezTo>
                    <a:pt x="37635" y="7867"/>
                    <a:pt x="37669" y="7871"/>
                    <a:pt x="37702" y="7871"/>
                  </a:cubicBezTo>
                  <a:cubicBezTo>
                    <a:pt x="37912" y="7871"/>
                    <a:pt x="38095" y="7717"/>
                    <a:pt x="38136" y="7502"/>
                  </a:cubicBezTo>
                  <a:cubicBezTo>
                    <a:pt x="38184" y="7252"/>
                    <a:pt x="38017" y="7013"/>
                    <a:pt x="37767" y="696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0"/>
            <p:cNvSpPr/>
            <p:nvPr/>
          </p:nvSpPr>
          <p:spPr>
            <a:xfrm>
              <a:off x="4305101" y="2771178"/>
              <a:ext cx="721228" cy="101714"/>
            </a:xfrm>
            <a:custGeom>
              <a:avLst/>
              <a:gdLst/>
              <a:ahLst/>
              <a:cxnLst/>
              <a:rect l="l" t="t" r="r" b="b"/>
              <a:pathLst>
                <a:path w="14217" h="2005" extrusionOk="0">
                  <a:moveTo>
                    <a:pt x="0" y="1"/>
                  </a:moveTo>
                  <a:lnTo>
                    <a:pt x="13847" y="2001"/>
                  </a:lnTo>
                  <a:cubicBezTo>
                    <a:pt x="13863" y="2003"/>
                    <a:pt x="13879" y="2004"/>
                    <a:pt x="13895" y="2004"/>
                  </a:cubicBezTo>
                  <a:cubicBezTo>
                    <a:pt x="14061" y="2004"/>
                    <a:pt x="14181" y="1891"/>
                    <a:pt x="14192" y="1727"/>
                  </a:cubicBezTo>
                  <a:cubicBezTo>
                    <a:pt x="14216" y="1561"/>
                    <a:pt x="14085" y="1406"/>
                    <a:pt x="13930" y="139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0"/>
            <p:cNvSpPr/>
            <p:nvPr/>
          </p:nvSpPr>
          <p:spPr>
            <a:xfrm>
              <a:off x="2751042" y="3714015"/>
              <a:ext cx="364850" cy="1420694"/>
            </a:xfrm>
            <a:custGeom>
              <a:avLst/>
              <a:gdLst/>
              <a:ahLst/>
              <a:cxnLst/>
              <a:rect l="l" t="t" r="r" b="b"/>
              <a:pathLst>
                <a:path w="7192" h="28005" extrusionOk="0">
                  <a:moveTo>
                    <a:pt x="0" y="0"/>
                  </a:moveTo>
                  <a:lnTo>
                    <a:pt x="6549" y="27766"/>
                  </a:lnTo>
                  <a:cubicBezTo>
                    <a:pt x="6588" y="27913"/>
                    <a:pt x="6709" y="28004"/>
                    <a:pt x="6837" y="28004"/>
                  </a:cubicBezTo>
                  <a:cubicBezTo>
                    <a:pt x="6864" y="28004"/>
                    <a:pt x="6891" y="28000"/>
                    <a:pt x="6918" y="27992"/>
                  </a:cubicBezTo>
                  <a:cubicBezTo>
                    <a:pt x="7085" y="27944"/>
                    <a:pt x="7192" y="27790"/>
                    <a:pt x="7144" y="276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0"/>
            <p:cNvSpPr/>
            <p:nvPr/>
          </p:nvSpPr>
          <p:spPr>
            <a:xfrm>
              <a:off x="-103385" y="3483911"/>
              <a:ext cx="1576485" cy="1495165"/>
            </a:xfrm>
            <a:custGeom>
              <a:avLst/>
              <a:gdLst/>
              <a:ahLst/>
              <a:cxnLst/>
              <a:rect l="l" t="t" r="r" b="b"/>
              <a:pathLst>
                <a:path w="31076" h="29473" extrusionOk="0">
                  <a:moveTo>
                    <a:pt x="31076" y="0"/>
                  </a:moveTo>
                  <a:lnTo>
                    <a:pt x="131" y="28944"/>
                  </a:lnTo>
                  <a:cubicBezTo>
                    <a:pt x="12" y="29063"/>
                    <a:pt x="0" y="29254"/>
                    <a:pt x="119" y="29373"/>
                  </a:cubicBezTo>
                  <a:cubicBezTo>
                    <a:pt x="180" y="29440"/>
                    <a:pt x="260" y="29473"/>
                    <a:pt x="339" y="29473"/>
                  </a:cubicBezTo>
                  <a:cubicBezTo>
                    <a:pt x="415" y="29473"/>
                    <a:pt x="490" y="29443"/>
                    <a:pt x="548" y="29385"/>
                  </a:cubicBezTo>
                  <a:lnTo>
                    <a:pt x="310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2" name="Google Shape;6672;p20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73" name="Google Shape;6673;p20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74" name="Google Shape;6674;p20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3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2" name="Google Shape;1612;p3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3" name="Google Shape;1613;p3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3">
    <p:bg>
      <p:bgPr>
        <a:solidFill>
          <a:schemeClr val="accent2"/>
        </a:solidFill>
        <a:effectLst/>
      </p:bgPr>
    </p:bg>
    <p:spTree>
      <p:nvGrpSpPr>
        <p:cNvPr id="1" name="Shape 6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6" name="Google Shape;6676;p21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677" name="Google Shape;6677;p21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1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1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1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1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1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1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1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1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1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1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1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9" name="Google Shape;6689;p21"/>
          <p:cNvSpPr txBox="1">
            <a:spLocks noGrp="1"/>
          </p:cNvSpPr>
          <p:nvPr>
            <p:ph type="subTitle" idx="1"/>
          </p:nvPr>
        </p:nvSpPr>
        <p:spPr>
          <a:xfrm>
            <a:off x="5410200" y="2765550"/>
            <a:ext cx="21717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90" name="Google Shape;6690;p21"/>
          <p:cNvSpPr txBox="1">
            <a:spLocks noGrp="1"/>
          </p:cNvSpPr>
          <p:nvPr>
            <p:ph type="subTitle" idx="2"/>
          </p:nvPr>
        </p:nvSpPr>
        <p:spPr>
          <a:xfrm>
            <a:off x="2247775" y="4026400"/>
            <a:ext cx="16479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91" name="Google Shape;6691;p21"/>
          <p:cNvSpPr txBox="1">
            <a:spLocks noGrp="1"/>
          </p:cNvSpPr>
          <p:nvPr>
            <p:ph type="subTitle" idx="3"/>
          </p:nvPr>
        </p:nvSpPr>
        <p:spPr>
          <a:xfrm>
            <a:off x="1504950" y="1619400"/>
            <a:ext cx="21717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92" name="Google Shape;6692;p21"/>
          <p:cNvSpPr txBox="1">
            <a:spLocks noGrp="1"/>
          </p:cNvSpPr>
          <p:nvPr>
            <p:ph type="title" hasCustomPrompt="1"/>
          </p:nvPr>
        </p:nvSpPr>
        <p:spPr>
          <a:xfrm>
            <a:off x="1503600" y="923925"/>
            <a:ext cx="21744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93" name="Google Shape;6693;p21"/>
          <p:cNvSpPr txBox="1">
            <a:spLocks noGrp="1"/>
          </p:cNvSpPr>
          <p:nvPr>
            <p:ph type="title" idx="4" hasCustomPrompt="1"/>
          </p:nvPr>
        </p:nvSpPr>
        <p:spPr>
          <a:xfrm>
            <a:off x="1779325" y="3320325"/>
            <a:ext cx="21744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94" name="Google Shape;6694;p21"/>
          <p:cNvSpPr txBox="1">
            <a:spLocks noGrp="1"/>
          </p:cNvSpPr>
          <p:nvPr>
            <p:ph type="title" idx="5" hasCustomPrompt="1"/>
          </p:nvPr>
        </p:nvSpPr>
        <p:spPr>
          <a:xfrm>
            <a:off x="5249850" y="2059475"/>
            <a:ext cx="2492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">
  <p:cSld name="CUSTOM_1">
    <p:bg>
      <p:bgPr>
        <a:solidFill>
          <a:schemeClr val="accent2"/>
        </a:solidFill>
        <a:effectLst/>
      </p:bgPr>
    </p:bg>
    <p:spTree>
      <p:nvGrpSpPr>
        <p:cNvPr id="1" name="Shape 6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6" name="Google Shape;6696;p22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697" name="Google Shape;6697;p22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98" name="Google Shape;6698;p22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699" name="Google Shape;6699;p22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0" name="Google Shape;6700;p22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1" name="Google Shape;6701;p22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22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22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22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22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22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22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22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22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22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11" name="Google Shape;6711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12" name="Google Shape;6712;p22"/>
          <p:cNvSpPr txBox="1">
            <a:spLocks noGrp="1"/>
          </p:cNvSpPr>
          <p:nvPr>
            <p:ph type="subTitle" idx="1"/>
          </p:nvPr>
        </p:nvSpPr>
        <p:spPr>
          <a:xfrm>
            <a:off x="1256625" y="1701725"/>
            <a:ext cx="2975400" cy="26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_2">
    <p:bg>
      <p:bgPr>
        <a:solidFill>
          <a:schemeClr val="accent2"/>
        </a:solidFill>
        <a:effectLst/>
      </p:bgPr>
    </p:bg>
    <p:spTree>
      <p:nvGrpSpPr>
        <p:cNvPr id="1" name="Shape 6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4" name="Google Shape;6714;p23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715" name="Google Shape;6715;p23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3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3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0" name="Google Shape;6730;p23"/>
          <p:cNvSpPr txBox="1">
            <a:spLocks noGrp="1"/>
          </p:cNvSpPr>
          <p:nvPr>
            <p:ph type="title"/>
          </p:nvPr>
        </p:nvSpPr>
        <p:spPr>
          <a:xfrm>
            <a:off x="2026200" y="540000"/>
            <a:ext cx="50916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">
  <p:cSld name="CUSTOM_1_2_3">
    <p:bg>
      <p:bgPr>
        <a:solidFill>
          <a:schemeClr val="accent2"/>
        </a:solidFill>
        <a:effectLst/>
      </p:bgPr>
    </p:bg>
    <p:spTree>
      <p:nvGrpSpPr>
        <p:cNvPr id="1" name="Shape 6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2" name="Google Shape;6732;p24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733" name="Google Shape;6733;p24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34" name="Google Shape;6734;p24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735" name="Google Shape;6735;p24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24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24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24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24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24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24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24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24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24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24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24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47" name="Google Shape;6747;p24"/>
          <p:cNvSpPr txBox="1">
            <a:spLocks noGrp="1"/>
          </p:cNvSpPr>
          <p:nvPr>
            <p:ph type="title"/>
          </p:nvPr>
        </p:nvSpPr>
        <p:spPr>
          <a:xfrm>
            <a:off x="798150" y="2590275"/>
            <a:ext cx="32709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48" name="Google Shape;6748;p24"/>
          <p:cNvSpPr txBox="1">
            <a:spLocks noGrp="1"/>
          </p:cNvSpPr>
          <p:nvPr>
            <p:ph type="title" idx="2" hasCustomPrompt="1"/>
          </p:nvPr>
        </p:nvSpPr>
        <p:spPr>
          <a:xfrm>
            <a:off x="1346400" y="1597275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2_2">
    <p:bg>
      <p:bgPr>
        <a:solidFill>
          <a:schemeClr val="accent2"/>
        </a:solidFill>
        <a:effectLst/>
      </p:bgPr>
    </p:bg>
    <p:spTree>
      <p:nvGrpSpPr>
        <p:cNvPr id="1" name="Shape 6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0" name="Google Shape;6750;p25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751" name="Google Shape;6751;p25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52" name="Google Shape;6752;p25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753" name="Google Shape;6753;p25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25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5" name="Google Shape;6755;p25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6" name="Google Shape;6756;p25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25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25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9" name="Google Shape;6759;p25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25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25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25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25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25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65" name="Google Shape;676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66" name="Google Shape;6766;p25"/>
          <p:cNvSpPr txBox="1">
            <a:spLocks noGrp="1"/>
          </p:cNvSpPr>
          <p:nvPr>
            <p:ph type="subTitle" idx="1"/>
          </p:nvPr>
        </p:nvSpPr>
        <p:spPr>
          <a:xfrm>
            <a:off x="720000" y="1494550"/>
            <a:ext cx="34995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767" name="Google Shape;6767;p25"/>
          <p:cNvSpPr txBox="1">
            <a:spLocks noGrp="1"/>
          </p:cNvSpPr>
          <p:nvPr>
            <p:ph type="subTitle" idx="2"/>
          </p:nvPr>
        </p:nvSpPr>
        <p:spPr>
          <a:xfrm>
            <a:off x="720000" y="1841500"/>
            <a:ext cx="38520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8" name="Google Shape;6768;p25"/>
          <p:cNvSpPr txBox="1">
            <a:spLocks noGrp="1"/>
          </p:cNvSpPr>
          <p:nvPr>
            <p:ph type="subTitle" idx="3"/>
          </p:nvPr>
        </p:nvSpPr>
        <p:spPr>
          <a:xfrm>
            <a:off x="720000" y="2565397"/>
            <a:ext cx="34995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769" name="Google Shape;6769;p25"/>
          <p:cNvSpPr txBox="1">
            <a:spLocks noGrp="1"/>
          </p:cNvSpPr>
          <p:nvPr>
            <p:ph type="subTitle" idx="4"/>
          </p:nvPr>
        </p:nvSpPr>
        <p:spPr>
          <a:xfrm>
            <a:off x="720000" y="2912347"/>
            <a:ext cx="38520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70" name="Google Shape;6770;p25"/>
          <p:cNvSpPr txBox="1">
            <a:spLocks noGrp="1"/>
          </p:cNvSpPr>
          <p:nvPr>
            <p:ph type="subTitle" idx="5"/>
          </p:nvPr>
        </p:nvSpPr>
        <p:spPr>
          <a:xfrm>
            <a:off x="720000" y="3625218"/>
            <a:ext cx="34995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771" name="Google Shape;6771;p25"/>
          <p:cNvSpPr txBox="1">
            <a:spLocks noGrp="1"/>
          </p:cNvSpPr>
          <p:nvPr>
            <p:ph type="subTitle" idx="6"/>
          </p:nvPr>
        </p:nvSpPr>
        <p:spPr>
          <a:xfrm>
            <a:off x="720000" y="3972173"/>
            <a:ext cx="38520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1">
  <p:cSld name="CUSTOM_1_2_2_1">
    <p:bg>
      <p:bgPr>
        <a:solidFill>
          <a:schemeClr val="accent2"/>
        </a:solidFill>
        <a:effectLst/>
      </p:bgPr>
    </p:bg>
    <p:spTree>
      <p:nvGrpSpPr>
        <p:cNvPr id="1" name="Shape 6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3" name="Google Shape;6773;p26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774" name="Google Shape;6774;p26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5" name="Google Shape;6775;p26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776" name="Google Shape;6776;p26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7" name="Google Shape;6777;p26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8" name="Google Shape;6778;p26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9" name="Google Shape;6779;p26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0" name="Google Shape;6780;p26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1" name="Google Shape;6781;p26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2" name="Google Shape;6782;p26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3" name="Google Shape;6783;p26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4" name="Google Shape;6784;p26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5" name="Google Shape;6785;p26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6786;p26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26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88" name="Google Shape;6788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89" name="Google Shape;6789;p26"/>
          <p:cNvSpPr txBox="1">
            <a:spLocks noGrp="1"/>
          </p:cNvSpPr>
          <p:nvPr>
            <p:ph type="subTitle" idx="1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3">
  <p:cSld name="CUSTOM_1_2_2_1_2">
    <p:bg>
      <p:bgPr>
        <a:solidFill>
          <a:schemeClr val="accent2"/>
        </a:solidFill>
        <a:effectLst/>
      </p:bgPr>
    </p:bg>
    <p:spTree>
      <p:nvGrpSpPr>
        <p:cNvPr id="1" name="Shape 6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1" name="Google Shape;6791;p27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792" name="Google Shape;6792;p27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7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7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7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7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7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7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7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7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7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7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7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4" name="Google Shape;6804;p27"/>
          <p:cNvSpPr txBox="1">
            <a:spLocks noGrp="1"/>
          </p:cNvSpPr>
          <p:nvPr>
            <p:ph type="title"/>
          </p:nvPr>
        </p:nvSpPr>
        <p:spPr>
          <a:xfrm>
            <a:off x="2405275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5" name="Google Shape;6805;p27"/>
          <p:cNvSpPr txBox="1">
            <a:spLocks noGrp="1"/>
          </p:cNvSpPr>
          <p:nvPr>
            <p:ph type="subTitle" idx="1"/>
          </p:nvPr>
        </p:nvSpPr>
        <p:spPr>
          <a:xfrm>
            <a:off x="2886150" y="2171775"/>
            <a:ext cx="30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4">
  <p:cSld name="CUSTOM_1_2_2_1_2_1">
    <p:bg>
      <p:bgPr>
        <a:solidFill>
          <a:schemeClr val="accent1"/>
        </a:solidFill>
        <a:effectLst/>
      </p:bgPr>
    </p:bg>
    <p:spTree>
      <p:nvGrpSpPr>
        <p:cNvPr id="1" name="Shape 6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7" name="Google Shape;680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8" name="Google Shape;6808;p28"/>
          <p:cNvSpPr txBox="1">
            <a:spLocks noGrp="1"/>
          </p:cNvSpPr>
          <p:nvPr>
            <p:ph type="subTitle" idx="1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2">
  <p:cSld name="CUSTOM_1_2_2_1_1">
    <p:bg>
      <p:bgPr>
        <a:solidFill>
          <a:schemeClr val="accent2"/>
        </a:solidFill>
        <a:effectLst/>
      </p:bgPr>
    </p:bg>
    <p:spTree>
      <p:nvGrpSpPr>
        <p:cNvPr id="1" name="Shape 6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0" name="Google Shape;6810;p29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811" name="Google Shape;6811;p29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12" name="Google Shape;6812;p29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813" name="Google Shape;6813;p29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4" name="Google Shape;6814;p29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5" name="Google Shape;6815;p29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6" name="Google Shape;6816;p29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7" name="Google Shape;6817;p29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8" name="Google Shape;6818;p29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9" name="Google Shape;6819;p29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0" name="Google Shape;6820;p29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1" name="Google Shape;6821;p29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2" name="Google Shape;6822;p29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3" name="Google Shape;6823;p29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4" name="Google Shape;6824;p29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25" name="Google Shape;6825;p29"/>
          <p:cNvSpPr txBox="1">
            <a:spLocks noGrp="1"/>
          </p:cNvSpPr>
          <p:nvPr>
            <p:ph type="title"/>
          </p:nvPr>
        </p:nvSpPr>
        <p:spPr>
          <a:xfrm>
            <a:off x="4953000" y="540000"/>
            <a:ext cx="34632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26" name="Google Shape;6826;p29"/>
          <p:cNvSpPr txBox="1">
            <a:spLocks noGrp="1"/>
          </p:cNvSpPr>
          <p:nvPr>
            <p:ph type="subTitle" idx="1"/>
          </p:nvPr>
        </p:nvSpPr>
        <p:spPr>
          <a:xfrm>
            <a:off x="565490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5">
  <p:cSld name="CUSTOM_1_2_2_1_1_1">
    <p:bg>
      <p:bgPr>
        <a:solidFill>
          <a:schemeClr val="accent2"/>
        </a:solidFill>
        <a:effectLst/>
      </p:bgPr>
    </p:bg>
    <p:spTree>
      <p:nvGrpSpPr>
        <p:cNvPr id="1" name="Shape 6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8" name="Google Shape;6828;p30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829" name="Google Shape;6829;p30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0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0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0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0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0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0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0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0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0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0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0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0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0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0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4" name="Google Shape;6844;p30"/>
          <p:cNvSpPr txBox="1">
            <a:spLocks noGrp="1"/>
          </p:cNvSpPr>
          <p:nvPr>
            <p:ph type="title"/>
          </p:nvPr>
        </p:nvSpPr>
        <p:spPr>
          <a:xfrm>
            <a:off x="4953000" y="540000"/>
            <a:ext cx="34632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45" name="Google Shape;6845;p30"/>
          <p:cNvSpPr txBox="1">
            <a:spLocks noGrp="1"/>
          </p:cNvSpPr>
          <p:nvPr>
            <p:ph type="subTitle" idx="1"/>
          </p:nvPr>
        </p:nvSpPr>
        <p:spPr>
          <a:xfrm>
            <a:off x="565490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">
    <p:bg>
      <p:bgPr>
        <a:solidFill>
          <a:schemeClr val="accent3"/>
        </a:solidFill>
        <a:effectLst/>
      </p:bgPr>
    </p:bg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4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1616" name="Google Shape;1616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5" name="Google Shape;3205;p4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06" name="Google Shape;3206;p4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07" name="Google Shape;3207;p4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2_1">
    <p:bg>
      <p:bgPr>
        <a:solidFill>
          <a:schemeClr val="accent2"/>
        </a:solidFill>
        <a:effectLst/>
      </p:bgPr>
    </p:bg>
    <p:spTree>
      <p:nvGrpSpPr>
        <p:cNvPr id="1" name="Shape 6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7" name="Google Shape;6847;p31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848" name="Google Shape;6848;p31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1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1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1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1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1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1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1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1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1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1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1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0" name="Google Shape;6860;p31"/>
          <p:cNvSpPr txBox="1">
            <a:spLocks noGrp="1"/>
          </p:cNvSpPr>
          <p:nvPr>
            <p:ph type="title"/>
          </p:nvPr>
        </p:nvSpPr>
        <p:spPr>
          <a:xfrm>
            <a:off x="1262700" y="540000"/>
            <a:ext cx="661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_1_1">
    <p:bg>
      <p:bgPr>
        <a:solidFill>
          <a:schemeClr val="accent2"/>
        </a:solidFill>
        <a:effectLst/>
      </p:bgPr>
    </p:bg>
    <p:spTree>
      <p:nvGrpSpPr>
        <p:cNvPr id="1" name="Shape 6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2" name="Google Shape;6862;p32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863" name="Google Shape;6863;p32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2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2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2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2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2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2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2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2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2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2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2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5" name="Google Shape;6875;p32"/>
          <p:cNvSpPr txBox="1">
            <a:spLocks noGrp="1"/>
          </p:cNvSpPr>
          <p:nvPr>
            <p:ph type="title"/>
          </p:nvPr>
        </p:nvSpPr>
        <p:spPr>
          <a:xfrm>
            <a:off x="1262700" y="540000"/>
            <a:ext cx="661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bg>
      <p:bgPr>
        <a:solidFill>
          <a:schemeClr val="accent2"/>
        </a:solidFill>
        <a:effectLst/>
      </p:bgPr>
    </p:bg>
    <p:spTree>
      <p:nvGrpSpPr>
        <p:cNvPr id="1" name="Shape 6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7" name="Google Shape;6877;p33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878" name="Google Shape;6878;p33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79" name="Google Shape;6879;p33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880" name="Google Shape;6880;p33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1" name="Google Shape;6881;p33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2" name="Google Shape;6882;p33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3" name="Google Shape;6883;p33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4" name="Google Shape;6884;p33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5" name="Google Shape;6885;p33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6" name="Google Shape;6886;p33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7" name="Google Shape;6887;p33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8" name="Google Shape;6888;p33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9" name="Google Shape;6889;p33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0" name="Google Shape;6890;p33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1" name="Google Shape;6891;p33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92" name="Google Shape;6892;p33"/>
          <p:cNvSpPr txBox="1">
            <a:spLocks noGrp="1"/>
          </p:cNvSpPr>
          <p:nvPr>
            <p:ph type="subTitle" idx="1"/>
          </p:nvPr>
        </p:nvSpPr>
        <p:spPr>
          <a:xfrm>
            <a:off x="5467200" y="691675"/>
            <a:ext cx="24996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893" name="Google Shape;6893;p33"/>
          <p:cNvSpPr txBox="1">
            <a:spLocks noGrp="1"/>
          </p:cNvSpPr>
          <p:nvPr>
            <p:ph type="subTitle" idx="2"/>
          </p:nvPr>
        </p:nvSpPr>
        <p:spPr>
          <a:xfrm>
            <a:off x="5467200" y="1038637"/>
            <a:ext cx="2499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94" name="Google Shape;6894;p33"/>
          <p:cNvSpPr txBox="1">
            <a:spLocks noGrp="1"/>
          </p:cNvSpPr>
          <p:nvPr>
            <p:ph type="subTitle" idx="3"/>
          </p:nvPr>
        </p:nvSpPr>
        <p:spPr>
          <a:xfrm>
            <a:off x="5467200" y="2067325"/>
            <a:ext cx="24996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895" name="Google Shape;6895;p33"/>
          <p:cNvSpPr txBox="1">
            <a:spLocks noGrp="1"/>
          </p:cNvSpPr>
          <p:nvPr>
            <p:ph type="subTitle" idx="4"/>
          </p:nvPr>
        </p:nvSpPr>
        <p:spPr>
          <a:xfrm>
            <a:off x="5467200" y="2414284"/>
            <a:ext cx="2499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96" name="Google Shape;6896;p33"/>
          <p:cNvSpPr txBox="1">
            <a:spLocks noGrp="1"/>
          </p:cNvSpPr>
          <p:nvPr>
            <p:ph type="subTitle" idx="5"/>
          </p:nvPr>
        </p:nvSpPr>
        <p:spPr>
          <a:xfrm>
            <a:off x="5467200" y="3440880"/>
            <a:ext cx="24996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897" name="Google Shape;6897;p33"/>
          <p:cNvSpPr txBox="1">
            <a:spLocks noGrp="1"/>
          </p:cNvSpPr>
          <p:nvPr>
            <p:ph type="subTitle" idx="6"/>
          </p:nvPr>
        </p:nvSpPr>
        <p:spPr>
          <a:xfrm>
            <a:off x="5467200" y="3792006"/>
            <a:ext cx="2499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98" name="Google Shape;6898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bg>
      <p:bgPr>
        <a:solidFill>
          <a:schemeClr val="accent2"/>
        </a:solidFill>
        <a:effectLst/>
      </p:bgPr>
    </p:bg>
    <p:spTree>
      <p:nvGrpSpPr>
        <p:cNvPr id="1" name="Shape 6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0" name="Google Shape;6900;p3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6901" name="Google Shape;6901;p3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1" name="Google Shape;6931;p34"/>
          <p:cNvSpPr txBox="1">
            <a:spLocks noGrp="1"/>
          </p:cNvSpPr>
          <p:nvPr>
            <p:ph type="subTitle" idx="1"/>
          </p:nvPr>
        </p:nvSpPr>
        <p:spPr>
          <a:xfrm>
            <a:off x="619110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2" name="Google Shape;6932;p34"/>
          <p:cNvSpPr txBox="1">
            <a:spLocks noGrp="1"/>
          </p:cNvSpPr>
          <p:nvPr>
            <p:ph type="subTitle" idx="2"/>
          </p:nvPr>
        </p:nvSpPr>
        <p:spPr>
          <a:xfrm>
            <a:off x="619110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3" name="Google Shape;6933;p34"/>
          <p:cNvSpPr txBox="1">
            <a:spLocks noGrp="1"/>
          </p:cNvSpPr>
          <p:nvPr>
            <p:ph type="subTitle" idx="3"/>
          </p:nvPr>
        </p:nvSpPr>
        <p:spPr>
          <a:xfrm>
            <a:off x="619110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4" name="Google Shape;6934;p34"/>
          <p:cNvSpPr txBox="1">
            <a:spLocks noGrp="1"/>
          </p:cNvSpPr>
          <p:nvPr>
            <p:ph type="subTitle" idx="4"/>
          </p:nvPr>
        </p:nvSpPr>
        <p:spPr>
          <a:xfrm>
            <a:off x="619110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5" name="Google Shape;6935;p34"/>
          <p:cNvSpPr txBox="1">
            <a:spLocks noGrp="1"/>
          </p:cNvSpPr>
          <p:nvPr>
            <p:ph type="subTitle" idx="5"/>
          </p:nvPr>
        </p:nvSpPr>
        <p:spPr>
          <a:xfrm>
            <a:off x="94860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6" name="Google Shape;6936;p34"/>
          <p:cNvSpPr txBox="1">
            <a:spLocks noGrp="1"/>
          </p:cNvSpPr>
          <p:nvPr>
            <p:ph type="subTitle" idx="6"/>
          </p:nvPr>
        </p:nvSpPr>
        <p:spPr>
          <a:xfrm>
            <a:off x="94860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7" name="Google Shape;6937;p34"/>
          <p:cNvSpPr txBox="1">
            <a:spLocks noGrp="1"/>
          </p:cNvSpPr>
          <p:nvPr>
            <p:ph type="subTitle" idx="7"/>
          </p:nvPr>
        </p:nvSpPr>
        <p:spPr>
          <a:xfrm>
            <a:off x="94860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8" name="Google Shape;6938;p34"/>
          <p:cNvSpPr txBox="1">
            <a:spLocks noGrp="1"/>
          </p:cNvSpPr>
          <p:nvPr>
            <p:ph type="subTitle" idx="8"/>
          </p:nvPr>
        </p:nvSpPr>
        <p:spPr>
          <a:xfrm>
            <a:off x="94860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9" name="Google Shape;6939;p34"/>
          <p:cNvSpPr txBox="1">
            <a:spLocks noGrp="1"/>
          </p:cNvSpPr>
          <p:nvPr>
            <p:ph type="subTitle" idx="9"/>
          </p:nvPr>
        </p:nvSpPr>
        <p:spPr>
          <a:xfrm>
            <a:off x="356985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40" name="Google Shape;6940;p34"/>
          <p:cNvSpPr txBox="1">
            <a:spLocks noGrp="1"/>
          </p:cNvSpPr>
          <p:nvPr>
            <p:ph type="subTitle" idx="13"/>
          </p:nvPr>
        </p:nvSpPr>
        <p:spPr>
          <a:xfrm>
            <a:off x="356985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41" name="Google Shape;6941;p34"/>
          <p:cNvSpPr txBox="1">
            <a:spLocks noGrp="1"/>
          </p:cNvSpPr>
          <p:nvPr>
            <p:ph type="subTitle" idx="14"/>
          </p:nvPr>
        </p:nvSpPr>
        <p:spPr>
          <a:xfrm>
            <a:off x="356985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42" name="Google Shape;6942;p34"/>
          <p:cNvSpPr txBox="1">
            <a:spLocks noGrp="1"/>
          </p:cNvSpPr>
          <p:nvPr>
            <p:ph type="subTitle" idx="15"/>
          </p:nvPr>
        </p:nvSpPr>
        <p:spPr>
          <a:xfrm>
            <a:off x="356985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43" name="Google Shape;6943;p34"/>
          <p:cNvSpPr txBox="1">
            <a:spLocks noGrp="1"/>
          </p:cNvSpPr>
          <p:nvPr>
            <p:ph type="title"/>
          </p:nvPr>
        </p:nvSpPr>
        <p:spPr>
          <a:xfrm>
            <a:off x="1470600" y="540000"/>
            <a:ext cx="62028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_1_1">
    <p:bg>
      <p:bgPr>
        <a:solidFill>
          <a:schemeClr val="accent2"/>
        </a:solidFill>
        <a:effectLst/>
      </p:bgPr>
    </p:bg>
    <p:spTree>
      <p:nvGrpSpPr>
        <p:cNvPr id="1" name="Shape 6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5" name="Google Shape;6945;p35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946" name="Google Shape;6946;p35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1" name="Google Shape;6961;p35"/>
          <p:cNvSpPr txBox="1">
            <a:spLocks noGrp="1"/>
          </p:cNvSpPr>
          <p:nvPr>
            <p:ph type="subTitle" idx="1"/>
          </p:nvPr>
        </p:nvSpPr>
        <p:spPr>
          <a:xfrm>
            <a:off x="553490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2" name="Google Shape;6962;p35"/>
          <p:cNvSpPr txBox="1">
            <a:spLocks noGrp="1"/>
          </p:cNvSpPr>
          <p:nvPr>
            <p:ph type="subTitle" idx="2"/>
          </p:nvPr>
        </p:nvSpPr>
        <p:spPr>
          <a:xfrm>
            <a:off x="553490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3" name="Google Shape;6963;p35"/>
          <p:cNvSpPr txBox="1">
            <a:spLocks noGrp="1"/>
          </p:cNvSpPr>
          <p:nvPr>
            <p:ph type="subTitle" idx="3"/>
          </p:nvPr>
        </p:nvSpPr>
        <p:spPr>
          <a:xfrm>
            <a:off x="553490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4" name="Google Shape;6964;p35"/>
          <p:cNvSpPr txBox="1">
            <a:spLocks noGrp="1"/>
          </p:cNvSpPr>
          <p:nvPr>
            <p:ph type="subTitle" idx="4"/>
          </p:nvPr>
        </p:nvSpPr>
        <p:spPr>
          <a:xfrm>
            <a:off x="553490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5" name="Google Shape;6965;p35"/>
          <p:cNvSpPr txBox="1">
            <a:spLocks noGrp="1"/>
          </p:cNvSpPr>
          <p:nvPr>
            <p:ph type="subTitle" idx="5"/>
          </p:nvPr>
        </p:nvSpPr>
        <p:spPr>
          <a:xfrm>
            <a:off x="1593275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6" name="Google Shape;6966;p35"/>
          <p:cNvSpPr txBox="1">
            <a:spLocks noGrp="1"/>
          </p:cNvSpPr>
          <p:nvPr>
            <p:ph type="subTitle" idx="6"/>
          </p:nvPr>
        </p:nvSpPr>
        <p:spPr>
          <a:xfrm>
            <a:off x="1593275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7" name="Google Shape;6967;p35"/>
          <p:cNvSpPr txBox="1">
            <a:spLocks noGrp="1"/>
          </p:cNvSpPr>
          <p:nvPr>
            <p:ph type="subTitle" idx="7"/>
          </p:nvPr>
        </p:nvSpPr>
        <p:spPr>
          <a:xfrm>
            <a:off x="1593275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8" name="Google Shape;6968;p35"/>
          <p:cNvSpPr txBox="1">
            <a:spLocks noGrp="1"/>
          </p:cNvSpPr>
          <p:nvPr>
            <p:ph type="subTitle" idx="8"/>
          </p:nvPr>
        </p:nvSpPr>
        <p:spPr>
          <a:xfrm>
            <a:off x="1593275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9" name="Google Shape;6969;p35"/>
          <p:cNvSpPr txBox="1">
            <a:spLocks noGrp="1"/>
          </p:cNvSpPr>
          <p:nvPr>
            <p:ph type="title"/>
          </p:nvPr>
        </p:nvSpPr>
        <p:spPr>
          <a:xfrm>
            <a:off x="1470600" y="540000"/>
            <a:ext cx="62028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2"/>
        </a:solidFill>
        <a:effectLst/>
      </p:bgPr>
    </p:bg>
    <p:spTree>
      <p:nvGrpSpPr>
        <p:cNvPr id="1" name="Shape 6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1" name="Google Shape;6971;p36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972" name="Google Shape;6972;p36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6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6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6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6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6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6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6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6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6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6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6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6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6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6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7" name="Google Shape;6987;p36"/>
          <p:cNvSpPr txBox="1">
            <a:spLocks noGrp="1"/>
          </p:cNvSpPr>
          <p:nvPr>
            <p:ph type="title"/>
          </p:nvPr>
        </p:nvSpPr>
        <p:spPr>
          <a:xfrm>
            <a:off x="1661550" y="540000"/>
            <a:ext cx="58209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88" name="Google Shape;6988;p36"/>
          <p:cNvSpPr txBox="1">
            <a:spLocks noGrp="1"/>
          </p:cNvSpPr>
          <p:nvPr>
            <p:ph type="title" idx="2" hasCustomPrompt="1"/>
          </p:nvPr>
        </p:nvSpPr>
        <p:spPr>
          <a:xfrm>
            <a:off x="148590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89" name="Google Shape;6989;p36"/>
          <p:cNvSpPr txBox="1">
            <a:spLocks noGrp="1"/>
          </p:cNvSpPr>
          <p:nvPr>
            <p:ph type="subTitle" idx="1"/>
          </p:nvPr>
        </p:nvSpPr>
        <p:spPr>
          <a:xfrm>
            <a:off x="123825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0" name="Google Shape;6990;p36"/>
          <p:cNvSpPr txBox="1">
            <a:spLocks noGrp="1"/>
          </p:cNvSpPr>
          <p:nvPr>
            <p:ph type="subTitle" idx="3"/>
          </p:nvPr>
        </p:nvSpPr>
        <p:spPr>
          <a:xfrm>
            <a:off x="946350" y="24138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1" name="Google Shape;6991;p36"/>
          <p:cNvSpPr txBox="1">
            <a:spLocks noGrp="1"/>
          </p:cNvSpPr>
          <p:nvPr>
            <p:ph type="title" idx="4" hasCustomPrompt="1"/>
          </p:nvPr>
        </p:nvSpPr>
        <p:spPr>
          <a:xfrm>
            <a:off x="393375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2" name="Google Shape;6992;p36"/>
          <p:cNvSpPr txBox="1">
            <a:spLocks noGrp="1"/>
          </p:cNvSpPr>
          <p:nvPr>
            <p:ph type="subTitle" idx="5"/>
          </p:nvPr>
        </p:nvSpPr>
        <p:spPr>
          <a:xfrm>
            <a:off x="368610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3" name="Google Shape;6993;p36"/>
          <p:cNvSpPr txBox="1">
            <a:spLocks noGrp="1"/>
          </p:cNvSpPr>
          <p:nvPr>
            <p:ph type="subTitle" idx="6"/>
          </p:nvPr>
        </p:nvSpPr>
        <p:spPr>
          <a:xfrm>
            <a:off x="3427650" y="24138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4" name="Google Shape;6994;p36"/>
          <p:cNvSpPr txBox="1">
            <a:spLocks noGrp="1"/>
          </p:cNvSpPr>
          <p:nvPr>
            <p:ph type="title" idx="7" hasCustomPrompt="1"/>
          </p:nvPr>
        </p:nvSpPr>
        <p:spPr>
          <a:xfrm>
            <a:off x="638160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5" name="Google Shape;6995;p36"/>
          <p:cNvSpPr txBox="1">
            <a:spLocks noGrp="1"/>
          </p:cNvSpPr>
          <p:nvPr>
            <p:ph type="subTitle" idx="8"/>
          </p:nvPr>
        </p:nvSpPr>
        <p:spPr>
          <a:xfrm>
            <a:off x="613395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6" name="Google Shape;6996;p36"/>
          <p:cNvSpPr txBox="1">
            <a:spLocks noGrp="1"/>
          </p:cNvSpPr>
          <p:nvPr>
            <p:ph type="subTitle" idx="9"/>
          </p:nvPr>
        </p:nvSpPr>
        <p:spPr>
          <a:xfrm>
            <a:off x="5875500" y="24138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7" name="Google Shape;6997;p36"/>
          <p:cNvSpPr txBox="1">
            <a:spLocks noGrp="1"/>
          </p:cNvSpPr>
          <p:nvPr>
            <p:ph type="title" idx="13" hasCustomPrompt="1"/>
          </p:nvPr>
        </p:nvSpPr>
        <p:spPr>
          <a:xfrm>
            <a:off x="148590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8" name="Google Shape;6998;p36"/>
          <p:cNvSpPr txBox="1">
            <a:spLocks noGrp="1"/>
          </p:cNvSpPr>
          <p:nvPr>
            <p:ph type="subTitle" idx="14"/>
          </p:nvPr>
        </p:nvSpPr>
        <p:spPr>
          <a:xfrm>
            <a:off x="123825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9" name="Google Shape;6999;p36"/>
          <p:cNvSpPr txBox="1">
            <a:spLocks noGrp="1"/>
          </p:cNvSpPr>
          <p:nvPr>
            <p:ph type="subTitle" idx="15"/>
          </p:nvPr>
        </p:nvSpPr>
        <p:spPr>
          <a:xfrm>
            <a:off x="946350" y="40462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00" name="Google Shape;7000;p36"/>
          <p:cNvSpPr txBox="1">
            <a:spLocks noGrp="1"/>
          </p:cNvSpPr>
          <p:nvPr>
            <p:ph type="title" idx="16" hasCustomPrompt="1"/>
          </p:nvPr>
        </p:nvSpPr>
        <p:spPr>
          <a:xfrm>
            <a:off x="393375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01" name="Google Shape;7001;p36"/>
          <p:cNvSpPr txBox="1">
            <a:spLocks noGrp="1"/>
          </p:cNvSpPr>
          <p:nvPr>
            <p:ph type="subTitle" idx="17"/>
          </p:nvPr>
        </p:nvSpPr>
        <p:spPr>
          <a:xfrm>
            <a:off x="368610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7002" name="Google Shape;7002;p36"/>
          <p:cNvSpPr txBox="1">
            <a:spLocks noGrp="1"/>
          </p:cNvSpPr>
          <p:nvPr>
            <p:ph type="subTitle" idx="18"/>
          </p:nvPr>
        </p:nvSpPr>
        <p:spPr>
          <a:xfrm>
            <a:off x="3427650" y="40462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03" name="Google Shape;7003;p36"/>
          <p:cNvSpPr txBox="1">
            <a:spLocks noGrp="1"/>
          </p:cNvSpPr>
          <p:nvPr>
            <p:ph type="title" idx="19" hasCustomPrompt="1"/>
          </p:nvPr>
        </p:nvSpPr>
        <p:spPr>
          <a:xfrm>
            <a:off x="638160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04" name="Google Shape;7004;p36"/>
          <p:cNvSpPr txBox="1">
            <a:spLocks noGrp="1"/>
          </p:cNvSpPr>
          <p:nvPr>
            <p:ph type="subTitle" idx="20"/>
          </p:nvPr>
        </p:nvSpPr>
        <p:spPr>
          <a:xfrm>
            <a:off x="613395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7005" name="Google Shape;7005;p36"/>
          <p:cNvSpPr txBox="1">
            <a:spLocks noGrp="1"/>
          </p:cNvSpPr>
          <p:nvPr>
            <p:ph type="subTitle" idx="21"/>
          </p:nvPr>
        </p:nvSpPr>
        <p:spPr>
          <a:xfrm>
            <a:off x="5875500" y="40462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bg>
      <p:bgPr>
        <a:solidFill>
          <a:schemeClr val="accent3"/>
        </a:solidFill>
        <a:effectLst/>
      </p:bgPr>
    </p:bg>
    <p:spTree>
      <p:nvGrpSpPr>
        <p:cNvPr id="1" name="Shape 7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7" name="Google Shape;7007;p37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7008" name="Google Shape;7008;p37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7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7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7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7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7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7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7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7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7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7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7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7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7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7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7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7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7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7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7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7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7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7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7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7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7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7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7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7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7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7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7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7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7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7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7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7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7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7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7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7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7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7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7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7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7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7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7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7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7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7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7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7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7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7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7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7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7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7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7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7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7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7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7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7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7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7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7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7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7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7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7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7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7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7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7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7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7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7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7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7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7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7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7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7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7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7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7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7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7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7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7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7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7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7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7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7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7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7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7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7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7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7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7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7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7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7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7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7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7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7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7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7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7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7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7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7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7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7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7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7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7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7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7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7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7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7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7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7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7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7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7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7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7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7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7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7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7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7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7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7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7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7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7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7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7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7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7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7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7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7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7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7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7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7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7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7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7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7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7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7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7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7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7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7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7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7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7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7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7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7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7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7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7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7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7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7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7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7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7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7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7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7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7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7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7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7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7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7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7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7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7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7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7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7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7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7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7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7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7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7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7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7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7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37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7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7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7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7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7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7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7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7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7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7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7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7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7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7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7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7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7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7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7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7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7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7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7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7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7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7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7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7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7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7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7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7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7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7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7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7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7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7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7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7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7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7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7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7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7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7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7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7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7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7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7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7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7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7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7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7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7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7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7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7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7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7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7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7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7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7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7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7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7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7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7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7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7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7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7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7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7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7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7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7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7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7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7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7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7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7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7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7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7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7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7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7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7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7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7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7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7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7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7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7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7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7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7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7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7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7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7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7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7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7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7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7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7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7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7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7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7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7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7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7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7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7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7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7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7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7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7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7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7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7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7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7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7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7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7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7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7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7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7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7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7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7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7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7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7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7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7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7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7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7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7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7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7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7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7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7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7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7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7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7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7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7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7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7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7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7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7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7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7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7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7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7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7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7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7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7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7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37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37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37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37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37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37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37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37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7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37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37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7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7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7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7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7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7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7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7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7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7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7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7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7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7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7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7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7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7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7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37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37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37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37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37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37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37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37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37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37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37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37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37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37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37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37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37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37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37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37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37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37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37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37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37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37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37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37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37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37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37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37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37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37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37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37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37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37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37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37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37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37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37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37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37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37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37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37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37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37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37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37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37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37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37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37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37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37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37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37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37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37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37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37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37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37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37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37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37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37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37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37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37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37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37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37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37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37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37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37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37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37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37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37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37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37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37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37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37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37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37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37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37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37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37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37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37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37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37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37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37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37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37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37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37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37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37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37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37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37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37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37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37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37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37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37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7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7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7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7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7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7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7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7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7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7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7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7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7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7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7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7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7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7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7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7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7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7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7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7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37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37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7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7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7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7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7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7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7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7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7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7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7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7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7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7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7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7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7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7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7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7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7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7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7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7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37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37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7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7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7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7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7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37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37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7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7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7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7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7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7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37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37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7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7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37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37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7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7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7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7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7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7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7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37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37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7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7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37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37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7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37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37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7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7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7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37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37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7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37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37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37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37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37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37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37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37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7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7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7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7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7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7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7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7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7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7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7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7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7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7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7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7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7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7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7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7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7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7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7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7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7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7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7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7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7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7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7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7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37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37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37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37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37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7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7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7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7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7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7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37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37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7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7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37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37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7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7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7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7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7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7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7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37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37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7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7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37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37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7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37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37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7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7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7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37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37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7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37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37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37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37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37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37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7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7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7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7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7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7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7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7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7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7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7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7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7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7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7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7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7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7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7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7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7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7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7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7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37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37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7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7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7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7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7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7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7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7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7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7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7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7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7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7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7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7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7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7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7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37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37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37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37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37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37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37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37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7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7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7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37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37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7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7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7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7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7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7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7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37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37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7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7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37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37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7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37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37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7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37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37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37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37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37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37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37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37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37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37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37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37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37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37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37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37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37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37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37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37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37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37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37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37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37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37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37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37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37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37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37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37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37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37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37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37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37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37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37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37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37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37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37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37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37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37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37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37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37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37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37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37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37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37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37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37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37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37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37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7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7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7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7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7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7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7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7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7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7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7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7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7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7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7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7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7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7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7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37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37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7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7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7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7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7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7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7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7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7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7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7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7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7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7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7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7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7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7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7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7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7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37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37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37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37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37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37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37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37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37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37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37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37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37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37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37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37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37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37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37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37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37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37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37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37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37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37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37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37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37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37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37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37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37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37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37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37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37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37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7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37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37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7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37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37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37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37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37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37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37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37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37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37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37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37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37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37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37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37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37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37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7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7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7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37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37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7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7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7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7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7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7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7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7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7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7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7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7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7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7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7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7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7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7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7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7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7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7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7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7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7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7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7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7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7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7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7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7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7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7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7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7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7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37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7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7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7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7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7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7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7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7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7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7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7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7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7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7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7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7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7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7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7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7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7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7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7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7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7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7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7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7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7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7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7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7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7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7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7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7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7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7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7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7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7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7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7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7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7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7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7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7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7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7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7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7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7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7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7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7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7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7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7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7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7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7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7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7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7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7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7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7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7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7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7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7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7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7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7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7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7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7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7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7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7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7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7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37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37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37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37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37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7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7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37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37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7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7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37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37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37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7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7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7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7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7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7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7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7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7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7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7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7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7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7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7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7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7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7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7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7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7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7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7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7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7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7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7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7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7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7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7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7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7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7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7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7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7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37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7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7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7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7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7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7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7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7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7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7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7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7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7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7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7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7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7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7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7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7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7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7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7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7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7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7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7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7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7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7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7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7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7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7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7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7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7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7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37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37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37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37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7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7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7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7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7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37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37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7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7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7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7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7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7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7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7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7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7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7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7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7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7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7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7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7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7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7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7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7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7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7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7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7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7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7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7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7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7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7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7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7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7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7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7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7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7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7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7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7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7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7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7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7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7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7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7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7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7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7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7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7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7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7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7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7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7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7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7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7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7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7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7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7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7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7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7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7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7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7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7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7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7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7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37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37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7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7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7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7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7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7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7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7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7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7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7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7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7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7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7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7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7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7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7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7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7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7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7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7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7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7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7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7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7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7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7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7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7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7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7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7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7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7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7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7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7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7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7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7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7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7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7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7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7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7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7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7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7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7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7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7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7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7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7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7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7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7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7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7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7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7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7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7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7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37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37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37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37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7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7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37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37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37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37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37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37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37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37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37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37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37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37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37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37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37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37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37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37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37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37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37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37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37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37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37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37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37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37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37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37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37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37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37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37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37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37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37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37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37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37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37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37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37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37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37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37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37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37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37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37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37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37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37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37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37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37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37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37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37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37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37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37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37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37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37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37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37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37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37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37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37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37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37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37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37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37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37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37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37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37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37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37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37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37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37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37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37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37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37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37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37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37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37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37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37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37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37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37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37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37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37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37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37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37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37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37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37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37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37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37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37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37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37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37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37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37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37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37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37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37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37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37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37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37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37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37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37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37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37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37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37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37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37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37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37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37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37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37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37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37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37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37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37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37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37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37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37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37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37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37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37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37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37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37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37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37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37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37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37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37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37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37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37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37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37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37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37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37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37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37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37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37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37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37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37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37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37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37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37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37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37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37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37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37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37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37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37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37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37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37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37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37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37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37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37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37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37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37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37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37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37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37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37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37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37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37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37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37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37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37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37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37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37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37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37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37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37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37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37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37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37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37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37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37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37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37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37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37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37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37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37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37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37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37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37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37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37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37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37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37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37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37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37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37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37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37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37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37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37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37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37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37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37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37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37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37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37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37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37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37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37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37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37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37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37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37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37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37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7" name="Google Shape;8597;p37"/>
          <p:cNvSpPr/>
          <p:nvPr/>
        </p:nvSpPr>
        <p:spPr>
          <a:xfrm>
            <a:off x="657225" y="374975"/>
            <a:ext cx="7811500" cy="4273350"/>
          </a:xfrm>
          <a:custGeom>
            <a:avLst/>
            <a:gdLst/>
            <a:ahLst/>
            <a:cxnLst/>
            <a:rect l="l" t="t" r="r" b="b"/>
            <a:pathLst>
              <a:path w="312460" h="170934" extrusionOk="0">
                <a:moveTo>
                  <a:pt x="11663" y="0"/>
                </a:moveTo>
                <a:lnTo>
                  <a:pt x="0" y="170934"/>
                </a:lnTo>
                <a:lnTo>
                  <a:pt x="308207" y="169901"/>
                </a:lnTo>
                <a:lnTo>
                  <a:pt x="312460" y="2547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rgbClr val="1722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98" name="Google Shape;8598;p37"/>
          <p:cNvSpPr txBox="1">
            <a:spLocks noGrp="1"/>
          </p:cNvSpPr>
          <p:nvPr>
            <p:ph type="title"/>
          </p:nvPr>
        </p:nvSpPr>
        <p:spPr>
          <a:xfrm>
            <a:off x="2774088" y="757375"/>
            <a:ext cx="35958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99" name="Google Shape;8599;p37"/>
          <p:cNvSpPr txBox="1"/>
          <p:nvPr/>
        </p:nvSpPr>
        <p:spPr>
          <a:xfrm>
            <a:off x="1146675" y="3454750"/>
            <a:ext cx="68535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CREDITS: This presentation template was created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including icons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and infographics &amp; images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and illustrations by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600" name="Google Shape;8600;p37"/>
          <p:cNvSpPr txBox="1">
            <a:spLocks noGrp="1"/>
          </p:cNvSpPr>
          <p:nvPr>
            <p:ph type="subTitle" idx="1"/>
          </p:nvPr>
        </p:nvSpPr>
        <p:spPr>
          <a:xfrm>
            <a:off x="2893350" y="1390725"/>
            <a:ext cx="33552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_1">
    <p:bg>
      <p:bgPr>
        <a:solidFill>
          <a:schemeClr val="accent3"/>
        </a:solidFill>
        <a:effectLst/>
      </p:bgPr>
    </p:bg>
    <p:spTree>
      <p:nvGrpSpPr>
        <p:cNvPr id="1" name="Shape 8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" name="Google Shape;8602;p38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8603" name="Google Shape;8603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38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38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38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38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38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38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38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38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38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38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38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38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38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38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38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8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8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8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8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8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8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8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8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8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8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38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38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8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8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8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8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8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8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8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8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8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8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8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8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8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8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8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38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38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38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38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38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38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38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38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38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38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38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38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38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38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38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38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38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38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38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38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38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38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38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38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38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38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38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38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38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38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38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38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38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38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38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38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38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38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38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38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38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38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38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38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38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38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38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38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38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38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38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38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38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38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38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8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8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8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8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8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8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8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8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8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8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8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8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8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8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8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8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8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38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8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8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8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8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8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8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38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38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8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8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8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8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8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8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8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8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38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38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8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38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8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8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8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38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38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8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8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8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8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8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8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8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8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8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8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8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8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8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8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38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8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8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8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8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8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8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8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8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8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8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38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38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8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8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8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8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8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8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8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8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8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8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8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8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8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8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8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8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8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8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8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8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38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38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8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8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8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8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8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8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8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8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8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8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8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8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8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8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8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8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8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8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8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8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8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8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8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8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8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8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8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8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8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8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8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8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8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38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38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8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8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8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8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8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8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8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8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8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8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8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8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8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8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8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8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8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8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8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8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8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8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8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8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8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8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8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8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8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38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38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38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38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8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8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8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8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8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8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8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8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8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8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8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38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38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8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8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8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8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8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8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8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8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38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38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38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38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38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38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38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38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38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38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8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8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8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8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8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8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8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8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38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38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8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8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8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38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8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8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8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8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8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8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8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8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8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38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38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8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38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38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8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8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8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8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8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8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8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8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8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8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8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8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8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38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38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8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8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8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8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8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8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8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8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8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8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8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8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8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8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8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38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38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8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8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8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8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8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8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38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8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8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8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8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8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8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8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8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8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8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8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8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8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8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8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8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8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8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8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8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8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8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8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8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8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8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8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8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8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8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8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8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8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8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38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38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38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38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38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8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8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38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38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8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38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38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38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38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38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38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38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38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38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38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38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38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38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38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38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38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38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38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38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38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38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38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38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38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38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38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38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38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38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38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38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38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38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38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38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38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38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38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38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38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38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38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38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38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38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38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38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38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38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38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38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38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38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8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8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8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8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38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38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38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38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38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38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38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38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38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38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38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38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38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8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8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8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8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8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8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8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8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8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8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8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8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8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8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8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38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38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38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38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38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38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8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38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8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8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38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38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38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38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38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38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38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38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38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38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38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38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38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38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38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38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38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38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38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38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38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38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38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38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38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38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38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38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38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38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38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38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38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38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38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38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38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38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38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38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38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38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38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38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38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38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38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38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38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38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38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38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38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38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38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38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38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38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38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38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38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38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38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38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38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38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38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38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38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38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38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38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38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38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38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38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38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38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38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38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38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38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38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38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38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38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38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38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38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38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38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38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38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38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38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38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38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38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38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38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38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38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38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38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38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2" name="Google Shape;10192;p38"/>
          <p:cNvSpPr txBox="1">
            <a:spLocks noGrp="1"/>
          </p:cNvSpPr>
          <p:nvPr>
            <p:ph type="ctrTitle"/>
          </p:nvPr>
        </p:nvSpPr>
        <p:spPr>
          <a:xfrm>
            <a:off x="2672850" y="2115475"/>
            <a:ext cx="3798300" cy="9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0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4" name="Google Shape;10194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95" name="Google Shape;10195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196" name="Google Shape;1019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8" name="Google Shape;1019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99" name="Google Shape;1019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00" name="Google Shape;10200;p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01" name="Google Shape;1020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9" name="Google Shape;3209;p5"/>
          <p:cNvGrpSpPr/>
          <p:nvPr/>
        </p:nvGrpSpPr>
        <p:grpSpPr>
          <a:xfrm>
            <a:off x="0" y="-28624"/>
            <a:ext cx="9144039" cy="4318075"/>
            <a:chOff x="0" y="-28624"/>
            <a:chExt cx="9144039" cy="4318075"/>
          </a:xfrm>
        </p:grpSpPr>
        <p:sp>
          <p:nvSpPr>
            <p:cNvPr id="3210" name="Google Shape;3210;p5"/>
            <p:cNvSpPr/>
            <p:nvPr/>
          </p:nvSpPr>
          <p:spPr>
            <a:xfrm>
              <a:off x="0" y="400206"/>
              <a:ext cx="4571109" cy="3889244"/>
            </a:xfrm>
            <a:custGeom>
              <a:avLst/>
              <a:gdLst/>
              <a:ahLst/>
              <a:cxnLst/>
              <a:rect l="l" t="t" r="r" b="b"/>
              <a:pathLst>
                <a:path w="60663" h="51614" extrusionOk="0">
                  <a:moveTo>
                    <a:pt x="1" y="0"/>
                  </a:moveTo>
                  <a:lnTo>
                    <a:pt x="1" y="9978"/>
                  </a:lnTo>
                  <a:lnTo>
                    <a:pt x="60663" y="51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"/>
            <p:cNvSpPr/>
            <p:nvPr/>
          </p:nvSpPr>
          <p:spPr>
            <a:xfrm>
              <a:off x="4571122" y="-28624"/>
              <a:ext cx="4572917" cy="4318075"/>
            </a:xfrm>
            <a:custGeom>
              <a:avLst/>
              <a:gdLst/>
              <a:ahLst/>
              <a:cxnLst/>
              <a:rect l="l" t="t" r="r" b="b"/>
              <a:pathLst>
                <a:path w="60687" h="57305" extrusionOk="0">
                  <a:moveTo>
                    <a:pt x="54638" y="0"/>
                  </a:moveTo>
                  <a:lnTo>
                    <a:pt x="0" y="57305"/>
                  </a:lnTo>
                  <a:lnTo>
                    <a:pt x="60686" y="5691"/>
                  </a:lnTo>
                  <a:lnTo>
                    <a:pt x="606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2" name="Google Shape;3212;p5"/>
          <p:cNvSpPr txBox="1">
            <a:spLocks noGrp="1"/>
          </p:cNvSpPr>
          <p:nvPr>
            <p:ph type="title"/>
          </p:nvPr>
        </p:nvSpPr>
        <p:spPr>
          <a:xfrm>
            <a:off x="1349100" y="54000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13" name="Google Shape;3213;p5"/>
          <p:cNvSpPr txBox="1">
            <a:spLocks noGrp="1"/>
          </p:cNvSpPr>
          <p:nvPr>
            <p:ph type="body" idx="1"/>
          </p:nvPr>
        </p:nvSpPr>
        <p:spPr>
          <a:xfrm>
            <a:off x="1076400" y="962025"/>
            <a:ext cx="6991200" cy="3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10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3" name="Google Shape;10203;p4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204" name="Google Shape;1020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" name="Google Shape;3215;p6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3216" name="Google Shape;3216;p6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1" name="Google Shape;3231;p6"/>
          <p:cNvSpPr txBox="1">
            <a:spLocks noGrp="1"/>
          </p:cNvSpPr>
          <p:nvPr>
            <p:ph type="subTitle" idx="1"/>
          </p:nvPr>
        </p:nvSpPr>
        <p:spPr>
          <a:xfrm>
            <a:off x="1674450" y="2238375"/>
            <a:ext cx="2247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3232" name="Google Shape;3232;p6"/>
          <p:cNvSpPr txBox="1">
            <a:spLocks noGrp="1"/>
          </p:cNvSpPr>
          <p:nvPr>
            <p:ph type="subTitle" idx="2"/>
          </p:nvPr>
        </p:nvSpPr>
        <p:spPr>
          <a:xfrm>
            <a:off x="1674450" y="2647950"/>
            <a:ext cx="22479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3" name="Google Shape;3233;p6"/>
          <p:cNvSpPr txBox="1">
            <a:spLocks noGrp="1"/>
          </p:cNvSpPr>
          <p:nvPr>
            <p:ph type="subTitle" idx="3"/>
          </p:nvPr>
        </p:nvSpPr>
        <p:spPr>
          <a:xfrm>
            <a:off x="5221650" y="2238375"/>
            <a:ext cx="2247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3234" name="Google Shape;3234;p6"/>
          <p:cNvSpPr txBox="1">
            <a:spLocks noGrp="1"/>
          </p:cNvSpPr>
          <p:nvPr>
            <p:ph type="subTitle" idx="4"/>
          </p:nvPr>
        </p:nvSpPr>
        <p:spPr>
          <a:xfrm>
            <a:off x="5221650" y="2647950"/>
            <a:ext cx="22479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5" name="Google Shape;3235;p6"/>
          <p:cNvSpPr txBox="1">
            <a:spLocks noGrp="1"/>
          </p:cNvSpPr>
          <p:nvPr>
            <p:ph type="title"/>
          </p:nvPr>
        </p:nvSpPr>
        <p:spPr>
          <a:xfrm>
            <a:off x="1805550" y="540000"/>
            <a:ext cx="5532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7"/>
          <p:cNvSpPr txBox="1">
            <a:spLocks noGrp="1"/>
          </p:cNvSpPr>
          <p:nvPr>
            <p:ph type="title"/>
          </p:nvPr>
        </p:nvSpPr>
        <p:spPr>
          <a:xfrm>
            <a:off x="2269650" y="2075550"/>
            <a:ext cx="4604700" cy="9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289B7E">
            <a:alpha val="72320"/>
          </a:srgbClr>
        </a:solidFill>
        <a:effectLst/>
      </p:bgPr>
    </p:bg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9" name="Google Shape;3239;p8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40" name="Google Shape;3240;p8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1" name="Google Shape;3241;p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42" name="Google Shape;3242;p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54" name="Google Shape;3254;p8"/>
          <p:cNvSpPr txBox="1">
            <a:spLocks noGrp="1"/>
          </p:cNvSpPr>
          <p:nvPr>
            <p:ph type="title"/>
          </p:nvPr>
        </p:nvSpPr>
        <p:spPr>
          <a:xfrm>
            <a:off x="4572075" y="540000"/>
            <a:ext cx="3852000" cy="1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5" name="Google Shape;3255;p8"/>
          <p:cNvSpPr txBox="1">
            <a:spLocks noGrp="1"/>
          </p:cNvSpPr>
          <p:nvPr>
            <p:ph type="subTitle" idx="1"/>
          </p:nvPr>
        </p:nvSpPr>
        <p:spPr>
          <a:xfrm>
            <a:off x="5490625" y="2853150"/>
            <a:ext cx="21390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7" name="Google Shape;3257;p9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3258" name="Google Shape;3258;p9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9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9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9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9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9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9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9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9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9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9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9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9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9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9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9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9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9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9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9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9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9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9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9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9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9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9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9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9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9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8" name="Google Shape;3288;p9"/>
          <p:cNvSpPr txBox="1">
            <a:spLocks noGrp="1"/>
          </p:cNvSpPr>
          <p:nvPr>
            <p:ph type="title"/>
          </p:nvPr>
        </p:nvSpPr>
        <p:spPr>
          <a:xfrm>
            <a:off x="3098550" y="1581225"/>
            <a:ext cx="29469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89" name="Google Shape;3289;p9"/>
          <p:cNvSpPr txBox="1">
            <a:spLocks noGrp="1"/>
          </p:cNvSpPr>
          <p:nvPr>
            <p:ph type="subTitle" idx="1"/>
          </p:nvPr>
        </p:nvSpPr>
        <p:spPr>
          <a:xfrm>
            <a:off x="2547900" y="2304400"/>
            <a:ext cx="4048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1" name="Google Shape;3291;p10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92" name="Google Shape;3292;p10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3" name="Google Shape;3293;p10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94" name="Google Shape;3294;p10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0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0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6" name="Google Shape;3306;p10"/>
          <p:cNvSpPr txBox="1">
            <a:spLocks noGrp="1"/>
          </p:cNvSpPr>
          <p:nvPr>
            <p:ph type="body" idx="1"/>
          </p:nvPr>
        </p:nvSpPr>
        <p:spPr>
          <a:xfrm>
            <a:off x="4939500" y="935175"/>
            <a:ext cx="3286200" cy="3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07" name="Google Shape;3307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10"/>
          <p:cNvSpPr txBox="1">
            <a:spLocks noGrp="1"/>
          </p:cNvSpPr>
          <p:nvPr>
            <p:ph type="subTitle" idx="2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lackey"/>
              <a:buNone/>
              <a:defRPr sz="2800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sos/cec/elec/upcoming/pdf/HORZ.boothposterFINALDRAFT.061218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" name="Google Shape;10209;p42"/>
          <p:cNvSpPr/>
          <p:nvPr/>
        </p:nvSpPr>
        <p:spPr>
          <a:xfrm>
            <a:off x="1862875" y="676425"/>
            <a:ext cx="6522000" cy="3160800"/>
          </a:xfrm>
          <a:prstGeom prst="wedgeRoundRectCallout">
            <a:avLst>
              <a:gd name="adj1" fmla="val -9745"/>
              <a:gd name="adj2" fmla="val 68078"/>
              <a:gd name="adj3" fmla="val 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0" name="Google Shape;10210;p42"/>
          <p:cNvSpPr txBox="1">
            <a:spLocks noGrp="1"/>
          </p:cNvSpPr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Wednesday 3/23/22</a:t>
            </a:r>
            <a:endParaRPr/>
          </a:p>
        </p:txBody>
      </p:sp>
      <p:sp>
        <p:nvSpPr>
          <p:cNvPr id="10211" name="Google Shape;10211;p42"/>
          <p:cNvSpPr/>
          <p:nvPr/>
        </p:nvSpPr>
        <p:spPr>
          <a:xfrm>
            <a:off x="58325" y="2309325"/>
            <a:ext cx="5295132" cy="2834190"/>
          </a:xfrm>
          <a:prstGeom prst="irregularSeal2">
            <a:avLst/>
          </a:prstGeom>
          <a:solidFill>
            <a:srgbClr val="3889C6"/>
          </a:solidFill>
          <a:ln w="28575" cap="flat" cmpd="sng">
            <a:solidFill>
              <a:srgbClr val="FCE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2" name="Google Shape;10212;p42"/>
          <p:cNvSpPr txBox="1"/>
          <p:nvPr/>
        </p:nvSpPr>
        <p:spPr>
          <a:xfrm>
            <a:off x="1387975" y="3090775"/>
            <a:ext cx="2332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CE657"/>
                </a:solidFill>
                <a:latin typeface="Ubuntu"/>
                <a:ea typeface="Ubuntu"/>
                <a:cs typeface="Ubuntu"/>
                <a:sym typeface="Ubuntu"/>
              </a:rPr>
              <a:t>You need: </a:t>
            </a:r>
            <a:endParaRPr sz="2000" b="1">
              <a:solidFill>
                <a:srgbClr val="FCE65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CE657"/>
              </a:buClr>
              <a:buSzPts val="2000"/>
              <a:buFont typeface="Ubuntu"/>
              <a:buChar char="●"/>
            </a:pPr>
            <a:r>
              <a:rPr lang="en" sz="2000" b="1">
                <a:solidFill>
                  <a:srgbClr val="FCE657"/>
                </a:solidFill>
                <a:latin typeface="Ubuntu"/>
                <a:ea typeface="Ubuntu"/>
                <a:cs typeface="Ubuntu"/>
                <a:sym typeface="Ubuntu"/>
              </a:rPr>
              <a:t>Pencil</a:t>
            </a:r>
            <a:endParaRPr sz="2000" b="1">
              <a:solidFill>
                <a:srgbClr val="FCE65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CE657"/>
              </a:buClr>
              <a:buSzPts val="2000"/>
              <a:buFont typeface="Ubuntu"/>
              <a:buChar char="●"/>
            </a:pPr>
            <a:r>
              <a:rPr lang="en" sz="2000" b="1">
                <a:solidFill>
                  <a:srgbClr val="FCE657"/>
                </a:solidFill>
                <a:latin typeface="Ubuntu"/>
                <a:ea typeface="Ubuntu"/>
                <a:cs typeface="Ubuntu"/>
                <a:sym typeface="Ubuntu"/>
              </a:rPr>
              <a:t>Calculator</a:t>
            </a:r>
            <a:endParaRPr sz="2000" b="1">
              <a:solidFill>
                <a:srgbClr val="FCE65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CE657"/>
              </a:buClr>
              <a:buSzPts val="2000"/>
              <a:buFont typeface="Ubuntu"/>
              <a:buChar char="●"/>
            </a:pPr>
            <a:r>
              <a:rPr lang="en" sz="2000" b="1">
                <a:solidFill>
                  <a:srgbClr val="FCE657"/>
                </a:solidFill>
                <a:latin typeface="Ubuntu"/>
                <a:ea typeface="Ubuntu"/>
                <a:cs typeface="Ubuntu"/>
                <a:sym typeface="Ubuntu"/>
              </a:rPr>
              <a:t>Worksheet</a:t>
            </a:r>
            <a:endParaRPr sz="2000" b="1">
              <a:solidFill>
                <a:srgbClr val="FCE65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4" name="Google Shape;10294;p51"/>
          <p:cNvSpPr/>
          <p:nvPr/>
        </p:nvSpPr>
        <p:spPr>
          <a:xfrm>
            <a:off x="1312050" y="1213000"/>
            <a:ext cx="6519900" cy="307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5" name="Google Shape;10295;p51"/>
          <p:cNvSpPr txBox="1">
            <a:spLocks noGrp="1"/>
          </p:cNvSpPr>
          <p:nvPr>
            <p:ph type="ctrTitle"/>
          </p:nvPr>
        </p:nvSpPr>
        <p:spPr>
          <a:xfrm>
            <a:off x="1585050" y="19819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5"/>
                </a:solidFill>
              </a:rPr>
              <a:t>Group Work!</a:t>
            </a:r>
            <a:endParaRPr sz="50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Google Shape;10300;p52"/>
          <p:cNvSpPr/>
          <p:nvPr/>
        </p:nvSpPr>
        <p:spPr>
          <a:xfrm>
            <a:off x="152400" y="544800"/>
            <a:ext cx="8385000" cy="38940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101D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301" name="Google Shape;10301;p52"/>
          <p:cNvGraphicFramePr/>
          <p:nvPr/>
        </p:nvGraphicFramePr>
        <p:xfrm>
          <a:off x="440125" y="733675"/>
          <a:ext cx="7874675" cy="3521100"/>
        </p:xfrm>
        <a:graphic>
          <a:graphicData uri="http://schemas.openxmlformats.org/drawingml/2006/table">
            <a:tbl>
              <a:tblPr>
                <a:noFill/>
                <a:tableStyleId>{51AD0646-F801-4E95-8162-CF743491FFCF}</a:tableStyleId>
              </a:tblPr>
              <a:tblGrid>
                <a:gridCol w="265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Superpower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Votes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Percentage of total votes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Teleportation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Invisibility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 votes: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 percent: 100%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6" name="Google Shape;10306;p53"/>
          <p:cNvSpPr/>
          <p:nvPr/>
        </p:nvSpPr>
        <p:spPr>
          <a:xfrm>
            <a:off x="1280850" y="1445850"/>
            <a:ext cx="6582300" cy="3044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101D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7" name="Google Shape;10307;p53"/>
          <p:cNvSpPr txBox="1">
            <a:spLocks noGrp="1"/>
          </p:cNvSpPr>
          <p:nvPr>
            <p:ph type="title"/>
          </p:nvPr>
        </p:nvSpPr>
        <p:spPr>
          <a:xfrm>
            <a:off x="1349100" y="45835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did you notice?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08" name="Google Shape;10308;p53"/>
          <p:cNvSpPr txBox="1">
            <a:spLocks noGrp="1"/>
          </p:cNvSpPr>
          <p:nvPr>
            <p:ph type="body" idx="1"/>
          </p:nvPr>
        </p:nvSpPr>
        <p:spPr>
          <a:xfrm>
            <a:off x="1349100" y="1690350"/>
            <a:ext cx="6445800" cy="27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>
                <a:solidFill>
                  <a:schemeClr val="dk1"/>
                </a:solidFill>
              </a:rPr>
              <a:t>Did the winner win with a plurality or a majority?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>
                <a:solidFill>
                  <a:schemeClr val="dk1"/>
                </a:solidFill>
              </a:rPr>
              <a:t>Will this always be the case in a runoff? Why or why not?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Google Shape;10313;p54"/>
          <p:cNvSpPr/>
          <p:nvPr/>
        </p:nvSpPr>
        <p:spPr>
          <a:xfrm>
            <a:off x="716155" y="1439449"/>
            <a:ext cx="7774800" cy="3136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4" name="Google Shape;10314;p54"/>
          <p:cNvSpPr/>
          <p:nvPr/>
        </p:nvSpPr>
        <p:spPr>
          <a:xfrm>
            <a:off x="548175" y="998175"/>
            <a:ext cx="7774800" cy="3433200"/>
          </a:xfrm>
          <a:prstGeom prst="rect">
            <a:avLst/>
          </a:prstGeom>
          <a:solidFill>
            <a:srgbClr val="78CAA8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5" name="Google Shape;10315;p54"/>
          <p:cNvSpPr txBox="1">
            <a:spLocks noGrp="1"/>
          </p:cNvSpPr>
          <p:nvPr>
            <p:ph type="title" idx="4294967295"/>
          </p:nvPr>
        </p:nvSpPr>
        <p:spPr>
          <a:xfrm>
            <a:off x="610575" y="30675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Harry Potter…</a:t>
            </a:r>
            <a:endParaRPr/>
          </a:p>
        </p:txBody>
      </p:sp>
      <p:sp>
        <p:nvSpPr>
          <p:cNvPr id="10316" name="Google Shape;10316;p54"/>
          <p:cNvSpPr/>
          <p:nvPr/>
        </p:nvSpPr>
        <p:spPr>
          <a:xfrm>
            <a:off x="1362200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7" name="Google Shape;10317;p54"/>
          <p:cNvSpPr/>
          <p:nvPr/>
        </p:nvSpPr>
        <p:spPr>
          <a:xfrm>
            <a:off x="1955586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8" name="Google Shape;10318;p54"/>
          <p:cNvSpPr/>
          <p:nvPr/>
        </p:nvSpPr>
        <p:spPr>
          <a:xfrm>
            <a:off x="2548972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9" name="Google Shape;10319;p54"/>
          <p:cNvSpPr/>
          <p:nvPr/>
        </p:nvSpPr>
        <p:spPr>
          <a:xfrm>
            <a:off x="3142358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0" name="Google Shape;10320;p54"/>
          <p:cNvSpPr/>
          <p:nvPr/>
        </p:nvSpPr>
        <p:spPr>
          <a:xfrm>
            <a:off x="3735744" y="3558175"/>
            <a:ext cx="364200" cy="3759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1" name="Google Shape;10321;p54"/>
          <p:cNvSpPr/>
          <p:nvPr/>
        </p:nvSpPr>
        <p:spPr>
          <a:xfrm>
            <a:off x="4329131" y="3558175"/>
            <a:ext cx="364200" cy="3759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2" name="Google Shape;10322;p54"/>
          <p:cNvSpPr/>
          <p:nvPr/>
        </p:nvSpPr>
        <p:spPr>
          <a:xfrm>
            <a:off x="4922517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3" name="Google Shape;10323;p54"/>
          <p:cNvSpPr/>
          <p:nvPr/>
        </p:nvSpPr>
        <p:spPr>
          <a:xfrm>
            <a:off x="5515903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4" name="Google Shape;10324;p54"/>
          <p:cNvSpPr/>
          <p:nvPr/>
        </p:nvSpPr>
        <p:spPr>
          <a:xfrm>
            <a:off x="780100" y="1349800"/>
            <a:ext cx="1926000" cy="19275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5" name="Google Shape;10325;p54"/>
          <p:cNvSpPr/>
          <p:nvPr/>
        </p:nvSpPr>
        <p:spPr>
          <a:xfrm>
            <a:off x="6109289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6" name="Google Shape;10326;p54"/>
          <p:cNvSpPr/>
          <p:nvPr/>
        </p:nvSpPr>
        <p:spPr>
          <a:xfrm>
            <a:off x="6702675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27" name="Google Shape;1032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000" y="1439450"/>
            <a:ext cx="1748199" cy="1748199"/>
          </a:xfrm>
          <a:prstGeom prst="rect">
            <a:avLst/>
          </a:prstGeom>
          <a:noFill/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28" name="Google Shape;10328;p54"/>
          <p:cNvSpPr/>
          <p:nvPr/>
        </p:nvSpPr>
        <p:spPr>
          <a:xfrm>
            <a:off x="2999025" y="1261438"/>
            <a:ext cx="2873100" cy="21042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9" name="Google Shape;10329;p54"/>
          <p:cNvSpPr/>
          <p:nvPr/>
        </p:nvSpPr>
        <p:spPr>
          <a:xfrm>
            <a:off x="5981756" y="1174275"/>
            <a:ext cx="2264400" cy="227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30" name="Google Shape;1033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824" y="1349850"/>
            <a:ext cx="2669525" cy="1927401"/>
          </a:xfrm>
          <a:prstGeom prst="rect">
            <a:avLst/>
          </a:prstGeom>
          <a:noFill/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31" name="Google Shape;10331;p54"/>
          <p:cNvPicPr preferRelativeResize="0"/>
          <p:nvPr/>
        </p:nvPicPr>
        <p:blipFill rotWithShape="1">
          <a:blip r:embed="rId5">
            <a:alphaModFix/>
          </a:blip>
          <a:srcRect l="28930" t="5703" r="22955" b="12936"/>
          <a:stretch/>
        </p:blipFill>
        <p:spPr>
          <a:xfrm>
            <a:off x="6068825" y="1261437"/>
            <a:ext cx="2090276" cy="2104223"/>
          </a:xfrm>
          <a:prstGeom prst="rect">
            <a:avLst/>
          </a:prstGeom>
          <a:noFill/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32" name="Google Shape;10332;p54"/>
          <p:cNvSpPr/>
          <p:nvPr/>
        </p:nvSpPr>
        <p:spPr>
          <a:xfrm>
            <a:off x="7242600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7" name="Google Shape;10337;p55"/>
          <p:cNvSpPr/>
          <p:nvPr/>
        </p:nvSpPr>
        <p:spPr>
          <a:xfrm>
            <a:off x="716155" y="1439449"/>
            <a:ext cx="7774800" cy="3136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8" name="Google Shape;10338;p55"/>
          <p:cNvSpPr/>
          <p:nvPr/>
        </p:nvSpPr>
        <p:spPr>
          <a:xfrm>
            <a:off x="548175" y="998175"/>
            <a:ext cx="7774800" cy="3433200"/>
          </a:xfrm>
          <a:prstGeom prst="rect">
            <a:avLst/>
          </a:prstGeom>
          <a:solidFill>
            <a:srgbClr val="78CAA8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9" name="Google Shape;10339;p55"/>
          <p:cNvSpPr/>
          <p:nvPr/>
        </p:nvSpPr>
        <p:spPr>
          <a:xfrm>
            <a:off x="4992768" y="1127075"/>
            <a:ext cx="2266800" cy="231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0" name="Google Shape;10340;p55"/>
          <p:cNvSpPr/>
          <p:nvPr/>
        </p:nvSpPr>
        <p:spPr>
          <a:xfrm>
            <a:off x="1185800" y="1127075"/>
            <a:ext cx="2266800" cy="22551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1" name="Google Shape;10341;p55"/>
          <p:cNvSpPr txBox="1">
            <a:spLocks noGrp="1"/>
          </p:cNvSpPr>
          <p:nvPr>
            <p:ph type="title" idx="4294967295"/>
          </p:nvPr>
        </p:nvSpPr>
        <p:spPr>
          <a:xfrm>
            <a:off x="610575" y="30675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Harry Potter…</a:t>
            </a:r>
            <a:endParaRPr/>
          </a:p>
        </p:txBody>
      </p:sp>
      <p:pic>
        <p:nvPicPr>
          <p:cNvPr id="10342" name="Google Shape;1034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063" y="1209488"/>
            <a:ext cx="2090274" cy="2090274"/>
          </a:xfrm>
          <a:prstGeom prst="rect">
            <a:avLst/>
          </a:prstGeom>
          <a:noFill/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43" name="Google Shape;10343;p55"/>
          <p:cNvPicPr preferRelativeResize="0"/>
          <p:nvPr/>
        </p:nvPicPr>
        <p:blipFill rotWithShape="1">
          <a:blip r:embed="rId4">
            <a:alphaModFix/>
          </a:blip>
          <a:srcRect l="28930" t="5703" r="22955" b="12936"/>
          <a:stretch/>
        </p:blipFill>
        <p:spPr>
          <a:xfrm>
            <a:off x="5081038" y="1231762"/>
            <a:ext cx="2090276" cy="2104223"/>
          </a:xfrm>
          <a:prstGeom prst="rect">
            <a:avLst/>
          </a:prstGeom>
          <a:noFill/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44" name="Google Shape;10344;p55"/>
          <p:cNvSpPr/>
          <p:nvPr/>
        </p:nvSpPr>
        <p:spPr>
          <a:xfrm>
            <a:off x="1362200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5" name="Google Shape;10345;p55"/>
          <p:cNvSpPr/>
          <p:nvPr/>
        </p:nvSpPr>
        <p:spPr>
          <a:xfrm>
            <a:off x="1955586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6" name="Google Shape;10346;p55"/>
          <p:cNvSpPr/>
          <p:nvPr/>
        </p:nvSpPr>
        <p:spPr>
          <a:xfrm>
            <a:off x="2548972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7" name="Google Shape;10347;p55"/>
          <p:cNvSpPr/>
          <p:nvPr/>
        </p:nvSpPr>
        <p:spPr>
          <a:xfrm>
            <a:off x="3142358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8" name="Google Shape;10348;p55"/>
          <p:cNvSpPr/>
          <p:nvPr/>
        </p:nvSpPr>
        <p:spPr>
          <a:xfrm>
            <a:off x="3735744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9" name="Google Shape;10349;p55"/>
          <p:cNvSpPr/>
          <p:nvPr/>
        </p:nvSpPr>
        <p:spPr>
          <a:xfrm>
            <a:off x="4329131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0" name="Google Shape;10350;p55"/>
          <p:cNvSpPr/>
          <p:nvPr/>
        </p:nvSpPr>
        <p:spPr>
          <a:xfrm>
            <a:off x="4922517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1" name="Google Shape;10351;p55"/>
          <p:cNvSpPr/>
          <p:nvPr/>
        </p:nvSpPr>
        <p:spPr>
          <a:xfrm>
            <a:off x="5515903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2" name="Google Shape;10352;p55"/>
          <p:cNvSpPr/>
          <p:nvPr/>
        </p:nvSpPr>
        <p:spPr>
          <a:xfrm>
            <a:off x="6109289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3" name="Google Shape;10353;p55"/>
          <p:cNvSpPr/>
          <p:nvPr/>
        </p:nvSpPr>
        <p:spPr>
          <a:xfrm>
            <a:off x="6702675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4" name="Google Shape;10354;p55"/>
          <p:cNvSpPr/>
          <p:nvPr/>
        </p:nvSpPr>
        <p:spPr>
          <a:xfrm>
            <a:off x="7296050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9" name="Google Shape;10359;p56"/>
          <p:cNvSpPr/>
          <p:nvPr/>
        </p:nvSpPr>
        <p:spPr>
          <a:xfrm flipH="1">
            <a:off x="4844050" y="1515850"/>
            <a:ext cx="3639000" cy="3044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0" name="Google Shape;10360;p56"/>
          <p:cNvSpPr/>
          <p:nvPr/>
        </p:nvSpPr>
        <p:spPr>
          <a:xfrm>
            <a:off x="893850" y="1515850"/>
            <a:ext cx="3639000" cy="3044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101D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1" name="Google Shape;10361;p56"/>
          <p:cNvSpPr txBox="1">
            <a:spLocks noGrp="1"/>
          </p:cNvSpPr>
          <p:nvPr>
            <p:ph type="title" idx="4294967295"/>
          </p:nvPr>
        </p:nvSpPr>
        <p:spPr>
          <a:xfrm>
            <a:off x="1349100" y="45835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Summing Up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362" name="Google Shape;10362;p56"/>
          <p:cNvSpPr txBox="1">
            <a:spLocks noGrp="1"/>
          </p:cNvSpPr>
          <p:nvPr>
            <p:ph type="body" idx="4294967295"/>
          </p:nvPr>
        </p:nvSpPr>
        <p:spPr>
          <a:xfrm>
            <a:off x="936450" y="1515850"/>
            <a:ext cx="3553800" cy="3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10363" name="Google Shape;10363;p56"/>
          <p:cNvSpPr txBox="1">
            <a:spLocks noGrp="1"/>
          </p:cNvSpPr>
          <p:nvPr>
            <p:ph type="body" idx="4294967295"/>
          </p:nvPr>
        </p:nvSpPr>
        <p:spPr>
          <a:xfrm>
            <a:off x="4886650" y="1515850"/>
            <a:ext cx="355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Cons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8" name="Google Shape;10368;p57"/>
          <p:cNvSpPr/>
          <p:nvPr/>
        </p:nvSpPr>
        <p:spPr>
          <a:xfrm>
            <a:off x="716155" y="1439449"/>
            <a:ext cx="7774800" cy="3136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9" name="Google Shape;10369;p57"/>
          <p:cNvSpPr/>
          <p:nvPr/>
        </p:nvSpPr>
        <p:spPr>
          <a:xfrm>
            <a:off x="548175" y="1294625"/>
            <a:ext cx="7774800" cy="3136500"/>
          </a:xfrm>
          <a:prstGeom prst="rect">
            <a:avLst/>
          </a:prstGeom>
          <a:solidFill>
            <a:srgbClr val="78CAA8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0" name="Google Shape;10370;p57"/>
          <p:cNvSpPr txBox="1">
            <a:spLocks noGrp="1"/>
          </p:cNvSpPr>
          <p:nvPr>
            <p:ph type="title" idx="4294967295"/>
          </p:nvPr>
        </p:nvSpPr>
        <p:spPr>
          <a:xfrm>
            <a:off x="610575" y="30675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Ranked Choice</a:t>
            </a:r>
            <a:endParaRPr/>
          </a:p>
        </p:txBody>
      </p:sp>
      <p:graphicFrame>
        <p:nvGraphicFramePr>
          <p:cNvPr id="10371" name="Google Shape;10371;p57"/>
          <p:cNvGraphicFramePr/>
          <p:nvPr/>
        </p:nvGraphicFramePr>
        <p:xfrm>
          <a:off x="716150" y="1515025"/>
          <a:ext cx="7491500" cy="2797250"/>
        </p:xfrm>
        <a:graphic>
          <a:graphicData uri="http://schemas.openxmlformats.org/drawingml/2006/table">
            <a:tbl>
              <a:tblPr>
                <a:noFill/>
                <a:tableStyleId>{45EE5887-07CE-42BD-B55C-63B1A200FEEC}</a:tableStyleId>
              </a:tblPr>
              <a:tblGrid>
                <a:gridCol w="169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Best Superpower</a:t>
                      </a: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1st Choice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2nd Choice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3rd Choice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4th Choice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Flight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Teleportation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Super-strength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Invisibility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372" name="Google Shape;10372;p57"/>
          <p:cNvSpPr/>
          <p:nvPr/>
        </p:nvSpPr>
        <p:spPr>
          <a:xfrm>
            <a:off x="2700925" y="2242950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3" name="Google Shape;10373;p57"/>
          <p:cNvSpPr/>
          <p:nvPr/>
        </p:nvSpPr>
        <p:spPr>
          <a:xfrm>
            <a:off x="2700925" y="2813900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4" name="Google Shape;10374;p57"/>
          <p:cNvSpPr/>
          <p:nvPr/>
        </p:nvSpPr>
        <p:spPr>
          <a:xfrm>
            <a:off x="2700925" y="3384850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5" name="Google Shape;10375;p57"/>
          <p:cNvSpPr/>
          <p:nvPr/>
        </p:nvSpPr>
        <p:spPr>
          <a:xfrm>
            <a:off x="2700925" y="3928425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6" name="Google Shape;10376;p57"/>
          <p:cNvSpPr/>
          <p:nvPr/>
        </p:nvSpPr>
        <p:spPr>
          <a:xfrm>
            <a:off x="4171425" y="2242950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7" name="Google Shape;10377;p57"/>
          <p:cNvSpPr/>
          <p:nvPr/>
        </p:nvSpPr>
        <p:spPr>
          <a:xfrm>
            <a:off x="4171425" y="2813900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8" name="Google Shape;10378;p57"/>
          <p:cNvSpPr/>
          <p:nvPr/>
        </p:nvSpPr>
        <p:spPr>
          <a:xfrm>
            <a:off x="4171425" y="3384850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9" name="Google Shape;10379;p57"/>
          <p:cNvSpPr/>
          <p:nvPr/>
        </p:nvSpPr>
        <p:spPr>
          <a:xfrm>
            <a:off x="4171425" y="3928425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0" name="Google Shape;10380;p57"/>
          <p:cNvSpPr/>
          <p:nvPr/>
        </p:nvSpPr>
        <p:spPr>
          <a:xfrm>
            <a:off x="5641925" y="2242950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1" name="Google Shape;10381;p57"/>
          <p:cNvSpPr/>
          <p:nvPr/>
        </p:nvSpPr>
        <p:spPr>
          <a:xfrm>
            <a:off x="5641925" y="2813900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2" name="Google Shape;10382;p57"/>
          <p:cNvSpPr/>
          <p:nvPr/>
        </p:nvSpPr>
        <p:spPr>
          <a:xfrm>
            <a:off x="5641925" y="3384850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3" name="Google Shape;10383;p57"/>
          <p:cNvSpPr/>
          <p:nvPr/>
        </p:nvSpPr>
        <p:spPr>
          <a:xfrm>
            <a:off x="5641925" y="3928425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4" name="Google Shape;10384;p57"/>
          <p:cNvSpPr/>
          <p:nvPr/>
        </p:nvSpPr>
        <p:spPr>
          <a:xfrm>
            <a:off x="7112425" y="2242950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5" name="Google Shape;10385;p57"/>
          <p:cNvSpPr/>
          <p:nvPr/>
        </p:nvSpPr>
        <p:spPr>
          <a:xfrm>
            <a:off x="7112425" y="2813900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6" name="Google Shape;10386;p57"/>
          <p:cNvSpPr/>
          <p:nvPr/>
        </p:nvSpPr>
        <p:spPr>
          <a:xfrm>
            <a:off x="7112425" y="3384850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7" name="Google Shape;10387;p57"/>
          <p:cNvSpPr/>
          <p:nvPr/>
        </p:nvSpPr>
        <p:spPr>
          <a:xfrm>
            <a:off x="7112425" y="3928425"/>
            <a:ext cx="528300" cy="199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8" name="Google Shape;10388;p57"/>
          <p:cNvSpPr txBox="1"/>
          <p:nvPr/>
        </p:nvSpPr>
        <p:spPr>
          <a:xfrm>
            <a:off x="1867150" y="4526750"/>
            <a:ext cx="676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3"/>
              </a:rPr>
              <a:t>Maine Voting Rules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" name="Google Shape;10393;p58"/>
          <p:cNvSpPr/>
          <p:nvPr/>
        </p:nvSpPr>
        <p:spPr>
          <a:xfrm>
            <a:off x="-291575" y="-151625"/>
            <a:ext cx="9068220" cy="5376780"/>
          </a:xfrm>
          <a:prstGeom prst="irregularSeal1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4" name="Google Shape;10394;p58"/>
          <p:cNvSpPr txBox="1">
            <a:spLocks noGrp="1"/>
          </p:cNvSpPr>
          <p:nvPr>
            <p:ph type="title" idx="4294967295"/>
          </p:nvPr>
        </p:nvSpPr>
        <p:spPr>
          <a:xfrm>
            <a:off x="2876975" y="1286450"/>
            <a:ext cx="2826300" cy="47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Exit Ticket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395" name="Google Shape;10395;p58"/>
          <p:cNvSpPr txBox="1">
            <a:spLocks noGrp="1"/>
          </p:cNvSpPr>
          <p:nvPr>
            <p:ph type="body" idx="4294967295"/>
          </p:nvPr>
        </p:nvSpPr>
        <p:spPr>
          <a:xfrm>
            <a:off x="794525" y="1836750"/>
            <a:ext cx="6991200" cy="19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Hand in your ranked choice ballot!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10396" name="Google Shape;10396;p58"/>
          <p:cNvSpPr/>
          <p:nvPr/>
        </p:nvSpPr>
        <p:spPr>
          <a:xfrm>
            <a:off x="5213475" y="3172400"/>
            <a:ext cx="3125700" cy="1492800"/>
          </a:xfrm>
          <a:prstGeom prst="wedgeRoundRectCallout">
            <a:avLst>
              <a:gd name="adj1" fmla="val 47763"/>
              <a:gd name="adj2" fmla="val 75008"/>
              <a:gd name="adj3" fmla="val 0"/>
            </a:avLst>
          </a:pr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Tomorrow we’ll look at our final voting system called ranked choice!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" fill="hold"/>
                                        <p:tgtEl>
                                          <p:spTgt spid="10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7" name="Google Shape;10217;p43"/>
          <p:cNvSpPr/>
          <p:nvPr/>
        </p:nvSpPr>
        <p:spPr>
          <a:xfrm flipH="1">
            <a:off x="4844050" y="1515850"/>
            <a:ext cx="3639000" cy="3044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8" name="Google Shape;10218;p43"/>
          <p:cNvSpPr/>
          <p:nvPr/>
        </p:nvSpPr>
        <p:spPr>
          <a:xfrm>
            <a:off x="893850" y="1515850"/>
            <a:ext cx="3639000" cy="3044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101D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9" name="Google Shape;10219;p43"/>
          <p:cNvSpPr txBox="1">
            <a:spLocks noGrp="1"/>
          </p:cNvSpPr>
          <p:nvPr>
            <p:ph type="title"/>
          </p:nvPr>
        </p:nvSpPr>
        <p:spPr>
          <a:xfrm>
            <a:off x="1349100" y="45835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Content and language objectives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20" name="Google Shape;10220;p43"/>
          <p:cNvSpPr txBox="1">
            <a:spLocks noGrp="1"/>
          </p:cNvSpPr>
          <p:nvPr>
            <p:ph type="body" idx="1"/>
          </p:nvPr>
        </p:nvSpPr>
        <p:spPr>
          <a:xfrm>
            <a:off x="936450" y="1515850"/>
            <a:ext cx="3553800" cy="3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Content objective: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I can carry out the steps of a runoff election given ballot data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221" name="Google Shape;10221;p43"/>
          <p:cNvSpPr txBox="1">
            <a:spLocks noGrp="1"/>
          </p:cNvSpPr>
          <p:nvPr>
            <p:ph type="body" idx="4294967295"/>
          </p:nvPr>
        </p:nvSpPr>
        <p:spPr>
          <a:xfrm>
            <a:off x="4886650" y="1515850"/>
            <a:ext cx="355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Language objectives: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can explain some pros and cons of a runoff election using math to support my argument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6" name="Google Shape;10226;p44"/>
          <p:cNvSpPr/>
          <p:nvPr/>
        </p:nvSpPr>
        <p:spPr>
          <a:xfrm>
            <a:off x="-291575" y="-151625"/>
            <a:ext cx="9068220" cy="5376780"/>
          </a:xfrm>
          <a:prstGeom prst="irregularSeal1">
            <a:avLst/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7" name="Google Shape;10227;p44"/>
          <p:cNvSpPr txBox="1">
            <a:spLocks noGrp="1"/>
          </p:cNvSpPr>
          <p:nvPr>
            <p:ph type="ctrTitle"/>
          </p:nvPr>
        </p:nvSpPr>
        <p:spPr>
          <a:xfrm>
            <a:off x="1095200" y="1830314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Election!</a:t>
            </a:r>
            <a:endParaRPr sz="5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10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10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2" name="Google Shape;10232;p45"/>
          <p:cNvSpPr/>
          <p:nvPr/>
        </p:nvSpPr>
        <p:spPr>
          <a:xfrm>
            <a:off x="1259625" y="198275"/>
            <a:ext cx="6088200" cy="4280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233" name="Google Shape;10233;p45"/>
          <p:cNvGraphicFramePr/>
          <p:nvPr/>
        </p:nvGraphicFramePr>
        <p:xfrm>
          <a:off x="1409700" y="269025"/>
          <a:ext cx="5759700" cy="4028775"/>
        </p:xfrm>
        <a:graphic>
          <a:graphicData uri="http://schemas.openxmlformats.org/drawingml/2006/table">
            <a:tbl>
              <a:tblPr>
                <a:noFill/>
                <a:tableStyleId>{51AD0646-F801-4E95-8162-CF743491FFCF}</a:tableStyleId>
              </a:tblPr>
              <a:tblGrid>
                <a:gridCol w="287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Superpower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Votes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Flight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5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Teleportation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18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Invisibility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19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Super-strength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6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Total votes: 48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8" name="Google Shape;10238;p46"/>
          <p:cNvSpPr/>
          <p:nvPr/>
        </p:nvSpPr>
        <p:spPr>
          <a:xfrm>
            <a:off x="700575" y="1447025"/>
            <a:ext cx="7053600" cy="3300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9" name="Google Shape;10239;p46"/>
          <p:cNvSpPr/>
          <p:nvPr/>
        </p:nvSpPr>
        <p:spPr>
          <a:xfrm>
            <a:off x="548175" y="1294625"/>
            <a:ext cx="7053600" cy="33006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0" name="Google Shape;10240;p46"/>
          <p:cNvSpPr txBox="1">
            <a:spLocks noGrp="1"/>
          </p:cNvSpPr>
          <p:nvPr>
            <p:ph type="title"/>
          </p:nvPr>
        </p:nvSpPr>
        <p:spPr>
          <a:xfrm>
            <a:off x="341075" y="316800"/>
            <a:ext cx="705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Runoff</a:t>
            </a:r>
            <a:endParaRPr/>
          </a:p>
        </p:txBody>
      </p:sp>
      <p:sp>
        <p:nvSpPr>
          <p:cNvPr id="10241" name="Google Shape;10241;p46"/>
          <p:cNvSpPr txBox="1">
            <a:spLocks noGrp="1"/>
          </p:cNvSpPr>
          <p:nvPr>
            <p:ph type="body" idx="4294967295"/>
          </p:nvPr>
        </p:nvSpPr>
        <p:spPr>
          <a:xfrm>
            <a:off x="731775" y="1594750"/>
            <a:ext cx="6991200" cy="23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Nigeria, France, and Brazil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Ten U.S. states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0242" name="Google Shape;1024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00" y="2854284"/>
            <a:ext cx="2187000" cy="153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Google Shape;1024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0463" y="2854275"/>
            <a:ext cx="2296398" cy="153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Google Shape;1024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9250" y="2927925"/>
            <a:ext cx="2767251" cy="13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Google Shape;10249;p47"/>
          <p:cNvSpPr/>
          <p:nvPr/>
        </p:nvSpPr>
        <p:spPr>
          <a:xfrm>
            <a:off x="700575" y="1447025"/>
            <a:ext cx="7053600" cy="3300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0" name="Google Shape;10250;p47"/>
          <p:cNvSpPr/>
          <p:nvPr/>
        </p:nvSpPr>
        <p:spPr>
          <a:xfrm>
            <a:off x="548175" y="1294625"/>
            <a:ext cx="7053600" cy="33006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1" name="Google Shape;10251;p47"/>
          <p:cNvSpPr txBox="1">
            <a:spLocks noGrp="1"/>
          </p:cNvSpPr>
          <p:nvPr>
            <p:ph type="title"/>
          </p:nvPr>
        </p:nvSpPr>
        <p:spPr>
          <a:xfrm>
            <a:off x="341075" y="316800"/>
            <a:ext cx="705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Runoff</a:t>
            </a:r>
            <a:endParaRPr/>
          </a:p>
        </p:txBody>
      </p:sp>
      <p:sp>
        <p:nvSpPr>
          <p:cNvPr id="10252" name="Google Shape;10252;p47"/>
          <p:cNvSpPr txBox="1"/>
          <p:nvPr/>
        </p:nvSpPr>
        <p:spPr>
          <a:xfrm>
            <a:off x="793125" y="1516225"/>
            <a:ext cx="57732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AutoNum type="arabicPeriod"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Vote for one candidate like plurality (we did this yesterday)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AutoNum type="arabicPeriod"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Determine if a candidate has a </a:t>
            </a:r>
            <a:r>
              <a:rPr lang="en" sz="1800" u="sng">
                <a:latin typeface="Architects Daughter"/>
                <a:ea typeface="Architects Daughter"/>
                <a:cs typeface="Architects Daughter"/>
                <a:sym typeface="Architects Daughter"/>
              </a:rPr>
              <a:t>majority</a:t>
            </a:r>
            <a:endParaRPr sz="1800" u="sng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AutoNum type="alphaLcPeriod"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If yes, that candidate wins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AutoNum type="alphaLcPeriod"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If no, we hold a </a:t>
            </a:r>
            <a:r>
              <a:rPr lang="en" sz="1800" u="sng">
                <a:latin typeface="Architects Daughter"/>
                <a:ea typeface="Architects Daughter"/>
                <a:cs typeface="Architects Daughter"/>
                <a:sym typeface="Architects Daughter"/>
              </a:rPr>
              <a:t>runoff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AutoNum type="arabicPeriod"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Determine the 1st and 2nd place candidates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AutoNum type="arabicPeriod"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Hold a second vote where you vote for one of those </a:t>
            </a:r>
            <a:r>
              <a:rPr lang="en" sz="1800" u="sng">
                <a:latin typeface="Architects Daughter"/>
                <a:ea typeface="Architects Daughter"/>
                <a:cs typeface="Architects Daughter"/>
                <a:sym typeface="Architects Daughter"/>
              </a:rPr>
              <a:t>two</a:t>
            </a: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 candidates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Google Shape;10257;p48"/>
          <p:cNvSpPr/>
          <p:nvPr/>
        </p:nvSpPr>
        <p:spPr>
          <a:xfrm>
            <a:off x="1259625" y="198275"/>
            <a:ext cx="6613200" cy="3429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258" name="Google Shape;10258;p48"/>
          <p:cNvGraphicFramePr/>
          <p:nvPr/>
        </p:nvGraphicFramePr>
        <p:xfrm>
          <a:off x="1409700" y="269025"/>
          <a:ext cx="6324600" cy="3170335"/>
        </p:xfrm>
        <a:graphic>
          <a:graphicData uri="http://schemas.openxmlformats.org/drawingml/2006/table">
            <a:tbl>
              <a:tblPr>
                <a:noFill/>
                <a:tableStyleId>{51AD0646-F801-4E95-8162-CF743491FFCF}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Superpower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Votes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Percentage of total votes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Flight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5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10.41%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Teleportation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18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37.5%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Invisibility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19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39.58%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Super-strength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6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12.5%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Total votes: 48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Total percent: 100%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9" name="Google Shape;10259;p48"/>
          <p:cNvSpPr txBox="1"/>
          <p:nvPr/>
        </p:nvSpPr>
        <p:spPr>
          <a:xfrm>
            <a:off x="1061625" y="4000575"/>
            <a:ext cx="68112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ld Standard TT"/>
                <a:ea typeface="Old Standard TT"/>
                <a:cs typeface="Old Standard TT"/>
                <a:sym typeface="Old Standard TT"/>
              </a:rPr>
              <a:t>Does one candidate have a </a:t>
            </a:r>
            <a:r>
              <a:rPr lang="en" sz="2000" u="sng">
                <a:latin typeface="Old Standard TT"/>
                <a:ea typeface="Old Standard TT"/>
                <a:cs typeface="Old Standard TT"/>
                <a:sym typeface="Old Standard TT"/>
              </a:rPr>
              <a:t>majority</a:t>
            </a:r>
            <a:r>
              <a:rPr lang="en" sz="2000">
                <a:latin typeface="Old Standard TT"/>
                <a:ea typeface="Old Standard TT"/>
                <a:cs typeface="Old Standard TT"/>
                <a:sym typeface="Old Standard TT"/>
              </a:rPr>
              <a:t>?</a:t>
            </a:r>
            <a:endParaRPr sz="24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60" name="Google Shape;10260;p48"/>
          <p:cNvSpPr txBox="1"/>
          <p:nvPr/>
        </p:nvSpPr>
        <p:spPr>
          <a:xfrm>
            <a:off x="1259625" y="4440375"/>
            <a:ext cx="68112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2000">
                <a:latin typeface="Old Standard TT"/>
                <a:ea typeface="Old Standard TT"/>
                <a:cs typeface="Old Standard TT"/>
                <a:sym typeface="Old Standard TT"/>
              </a:rPr>
              <a:t>Which two candidates are in 1st and 2nd place?</a:t>
            </a: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61" name="Google Shape;10261;p48"/>
          <p:cNvSpPr/>
          <p:nvPr/>
        </p:nvSpPr>
        <p:spPr>
          <a:xfrm>
            <a:off x="5563375" y="629825"/>
            <a:ext cx="2309400" cy="299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6" name="Google Shape;10266;p49"/>
          <p:cNvSpPr/>
          <p:nvPr/>
        </p:nvSpPr>
        <p:spPr>
          <a:xfrm>
            <a:off x="1259625" y="198275"/>
            <a:ext cx="6613200" cy="3429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267" name="Google Shape;10267;p49"/>
          <p:cNvGraphicFramePr/>
          <p:nvPr/>
        </p:nvGraphicFramePr>
        <p:xfrm>
          <a:off x="1409700" y="269025"/>
          <a:ext cx="6324600" cy="3170335"/>
        </p:xfrm>
        <a:graphic>
          <a:graphicData uri="http://schemas.openxmlformats.org/drawingml/2006/table">
            <a:tbl>
              <a:tblPr>
                <a:noFill/>
                <a:tableStyleId>{51AD0646-F801-4E95-8162-CF743491FFCF}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Superpower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Votes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Percentage of total votes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Flight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5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10.41%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Teleportation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18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37.5%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Invisibility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19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39.58%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Super-strength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6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12.5%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Total votes: 48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Total percent: 100%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68" name="Google Shape;10268;p49"/>
          <p:cNvSpPr txBox="1"/>
          <p:nvPr/>
        </p:nvSpPr>
        <p:spPr>
          <a:xfrm>
            <a:off x="1061625" y="4000575"/>
            <a:ext cx="68112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ld Standard TT"/>
                <a:ea typeface="Old Standard TT"/>
                <a:cs typeface="Old Standard TT"/>
                <a:sym typeface="Old Standard TT"/>
              </a:rPr>
              <a:t>Does one candidate have a </a:t>
            </a:r>
            <a:r>
              <a:rPr lang="en" sz="2000" u="sng">
                <a:latin typeface="Old Standard TT"/>
                <a:ea typeface="Old Standard TT"/>
                <a:cs typeface="Old Standard TT"/>
                <a:sym typeface="Old Standard TT"/>
              </a:rPr>
              <a:t>majority</a:t>
            </a:r>
            <a:r>
              <a:rPr lang="en" sz="2000">
                <a:latin typeface="Old Standard TT"/>
                <a:ea typeface="Old Standard TT"/>
                <a:cs typeface="Old Standard TT"/>
                <a:sym typeface="Old Standard TT"/>
              </a:rPr>
              <a:t>?</a:t>
            </a:r>
            <a:endParaRPr sz="24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69" name="Google Shape;10269;p49"/>
          <p:cNvSpPr txBox="1"/>
          <p:nvPr/>
        </p:nvSpPr>
        <p:spPr>
          <a:xfrm>
            <a:off x="1259625" y="4440375"/>
            <a:ext cx="68112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2000">
                <a:latin typeface="Old Standard TT"/>
                <a:ea typeface="Old Standard TT"/>
                <a:cs typeface="Old Standard TT"/>
                <a:sym typeface="Old Standard TT"/>
              </a:rPr>
              <a:t>Which two candidates are in 1st and 2nd place?</a:t>
            </a: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4" name="Google Shape;10274;p50"/>
          <p:cNvSpPr/>
          <p:nvPr/>
        </p:nvSpPr>
        <p:spPr>
          <a:xfrm>
            <a:off x="6111550" y="431550"/>
            <a:ext cx="2181000" cy="40263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5" name="Google Shape;10275;p50"/>
          <p:cNvSpPr/>
          <p:nvPr/>
        </p:nvSpPr>
        <p:spPr>
          <a:xfrm>
            <a:off x="323350" y="209900"/>
            <a:ext cx="5050200" cy="4829700"/>
          </a:xfrm>
          <a:prstGeom prst="wedgeRoundRectCallout">
            <a:avLst>
              <a:gd name="adj1" fmla="val 38684"/>
              <a:gd name="adj2" fmla="val 56925"/>
              <a:gd name="adj3" fmla="val 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6" name="Google Shape;10276;p50"/>
          <p:cNvSpPr txBox="1">
            <a:spLocks noGrp="1"/>
          </p:cNvSpPr>
          <p:nvPr>
            <p:ph type="body" idx="4294967295"/>
          </p:nvPr>
        </p:nvSpPr>
        <p:spPr>
          <a:xfrm>
            <a:off x="323350" y="1013300"/>
            <a:ext cx="5298300" cy="40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Line up to vote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Pick the SAME COLOR as yesterday, but write your new vote on it</a:t>
            </a:r>
            <a:endParaRPr sz="180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Work on your post-voting worksheet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277" name="Google Shape;10277;p50"/>
          <p:cNvSpPr txBox="1">
            <a:spLocks noGrp="1"/>
          </p:cNvSpPr>
          <p:nvPr>
            <p:ph type="title" idx="4294967295"/>
          </p:nvPr>
        </p:nvSpPr>
        <p:spPr>
          <a:xfrm>
            <a:off x="1150825" y="295075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Election Steps</a:t>
            </a:r>
            <a:endParaRPr/>
          </a:p>
        </p:txBody>
      </p:sp>
      <p:sp>
        <p:nvSpPr>
          <p:cNvPr id="10278" name="Google Shape;10278;p50"/>
          <p:cNvSpPr/>
          <p:nvPr/>
        </p:nvSpPr>
        <p:spPr>
          <a:xfrm>
            <a:off x="3930600" y="4039250"/>
            <a:ext cx="501600" cy="489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9" name="Google Shape;10279;p50"/>
          <p:cNvSpPr/>
          <p:nvPr/>
        </p:nvSpPr>
        <p:spPr>
          <a:xfrm>
            <a:off x="4443825" y="4039250"/>
            <a:ext cx="501600" cy="489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0" name="Google Shape;10280;p50"/>
          <p:cNvSpPr/>
          <p:nvPr/>
        </p:nvSpPr>
        <p:spPr>
          <a:xfrm>
            <a:off x="2390925" y="3549350"/>
            <a:ext cx="501600" cy="4899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1" name="Google Shape;10281;p50"/>
          <p:cNvSpPr/>
          <p:nvPr/>
        </p:nvSpPr>
        <p:spPr>
          <a:xfrm>
            <a:off x="2904150" y="4039250"/>
            <a:ext cx="501600" cy="489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2" name="Google Shape;10282;p50"/>
          <p:cNvSpPr/>
          <p:nvPr/>
        </p:nvSpPr>
        <p:spPr>
          <a:xfrm>
            <a:off x="2390925" y="4039250"/>
            <a:ext cx="501600" cy="489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3" name="Google Shape;10283;p50"/>
          <p:cNvSpPr txBox="1"/>
          <p:nvPr/>
        </p:nvSpPr>
        <p:spPr>
          <a:xfrm>
            <a:off x="478200" y="3548000"/>
            <a:ext cx="178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Teleportation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284" name="Google Shape;10284;p50"/>
          <p:cNvSpPr txBox="1"/>
          <p:nvPr/>
        </p:nvSpPr>
        <p:spPr>
          <a:xfrm>
            <a:off x="956375" y="4057100"/>
            <a:ext cx="121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Invisibility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285" name="Google Shape;10285;p50"/>
          <p:cNvSpPr txBox="1"/>
          <p:nvPr/>
        </p:nvSpPr>
        <p:spPr>
          <a:xfrm>
            <a:off x="6254625" y="621650"/>
            <a:ext cx="23211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E93A8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PINK</a:t>
            </a: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 is flight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FF99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ORANGE</a:t>
            </a:r>
            <a:r>
              <a:rPr lang="en" sz="21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is teleportation</a:t>
            </a:r>
            <a:endParaRPr sz="21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accent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YELLOW</a:t>
            </a:r>
            <a:r>
              <a:rPr lang="en" sz="21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is invisibility</a:t>
            </a:r>
            <a:endParaRPr sz="21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4A86E8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BLUE</a:t>
            </a:r>
            <a:r>
              <a:rPr lang="en" sz="21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1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is super-strength</a:t>
            </a:r>
            <a:endParaRPr sz="21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10286" name="Google Shape;10286;p50"/>
          <p:cNvSpPr/>
          <p:nvPr/>
        </p:nvSpPr>
        <p:spPr>
          <a:xfrm>
            <a:off x="3936275" y="3549350"/>
            <a:ext cx="501600" cy="4899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FAF0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10287" name="Google Shape;10287;p50"/>
          <p:cNvSpPr/>
          <p:nvPr/>
        </p:nvSpPr>
        <p:spPr>
          <a:xfrm>
            <a:off x="2906042" y="3549350"/>
            <a:ext cx="501600" cy="4899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8" name="Google Shape;10288;p50"/>
          <p:cNvSpPr/>
          <p:nvPr/>
        </p:nvSpPr>
        <p:spPr>
          <a:xfrm>
            <a:off x="3421158" y="3549350"/>
            <a:ext cx="501600" cy="4899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9" name="Google Shape;10289;p50"/>
          <p:cNvSpPr/>
          <p:nvPr/>
        </p:nvSpPr>
        <p:spPr>
          <a:xfrm>
            <a:off x="3417375" y="4039250"/>
            <a:ext cx="501600" cy="489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ic Style by Slidesgo">
  <a:themeElements>
    <a:clrScheme name="Simple Light">
      <a:dk1>
        <a:srgbClr val="2B2F30"/>
      </a:dk1>
      <a:lt1>
        <a:srgbClr val="FFFFFF"/>
      </a:lt1>
      <a:dk2>
        <a:srgbClr val="FAF0CA"/>
      </a:dk2>
      <a:lt2>
        <a:srgbClr val="2B2F30"/>
      </a:lt2>
      <a:accent1>
        <a:srgbClr val="289B7E"/>
      </a:accent1>
      <a:accent2>
        <a:srgbClr val="DB5579"/>
      </a:accent2>
      <a:accent3>
        <a:srgbClr val="F3B732"/>
      </a:accent3>
      <a:accent4>
        <a:srgbClr val="4CCB70"/>
      </a:accent4>
      <a:accent5>
        <a:srgbClr val="2B2F30"/>
      </a:accent5>
      <a:accent6>
        <a:srgbClr val="D63A64"/>
      </a:accent6>
      <a:hlink>
        <a:srgbClr val="2B2F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Macintosh PowerPoint</Application>
  <PresentationFormat>On-screen Show (16:9)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Slackey</vt:lpstr>
      <vt:lpstr>Ubuntu</vt:lpstr>
      <vt:lpstr>Old Standard TT</vt:lpstr>
      <vt:lpstr>Georgia</vt:lpstr>
      <vt:lpstr>Architects Daughter</vt:lpstr>
      <vt:lpstr>Comic Style by Slidesgo</vt:lpstr>
      <vt:lpstr>Wednesday 3/23/22</vt:lpstr>
      <vt:lpstr>Content and language objectives</vt:lpstr>
      <vt:lpstr>Election!</vt:lpstr>
      <vt:lpstr>PowerPoint Presentation</vt:lpstr>
      <vt:lpstr>Today: Runoff</vt:lpstr>
      <vt:lpstr>Today: Runoff</vt:lpstr>
      <vt:lpstr>PowerPoint Presentation</vt:lpstr>
      <vt:lpstr>PowerPoint Presentation</vt:lpstr>
      <vt:lpstr>Election Steps</vt:lpstr>
      <vt:lpstr>Group Work!</vt:lpstr>
      <vt:lpstr>PowerPoint Presentation</vt:lpstr>
      <vt:lpstr>What did you notice?</vt:lpstr>
      <vt:lpstr>Back to Harry Potter…</vt:lpstr>
      <vt:lpstr>Back to Harry Potter…</vt:lpstr>
      <vt:lpstr>Summing Up</vt:lpstr>
      <vt:lpstr>Starting Ranked Choice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3/23/22</dc:title>
  <cp:lastModifiedBy>Microsoft Office User</cp:lastModifiedBy>
  <cp:revision>1</cp:revision>
  <dcterms:modified xsi:type="dcterms:W3CDTF">2022-04-09T20:40:17Z</dcterms:modified>
</cp:coreProperties>
</file>