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Architects Daughter"/>
      <p:regular r:id="rId16"/>
    </p:embeddedFont>
    <p:embeddedFont>
      <p:font typeface="Slackey"/>
      <p:regular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Slackey-regular.fntdata"/><Relationship Id="rId16" Type="http://schemas.openxmlformats.org/officeDocument/2006/relationships/font" Target="fonts/ArchitectsDaughter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45" name="Shape 10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6" name="Google Shape;1034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47" name="Google Shape;1034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15" name="Shape 10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6" name="Google Shape;10416;g1178973cee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17" name="Google Shape;10417;g1178973cee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51" name="Shape 10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2" name="Google Shape;10352;g115f3d8925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53" name="Google Shape;10353;g115f3d8925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60" name="Shape 10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1" name="Google Shape;10361;g115f3d89252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62" name="Google Shape;10362;g115f3d89252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68" name="Shape 10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9" name="Google Shape;10369;g119f2b264ef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70" name="Google Shape;10370;g119f2b264ef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76" name="Shape 10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7" name="Google Shape;10377;g119f2b264ef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78" name="Google Shape;10378;g119f2b264ef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84" name="Shape 10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5" name="Google Shape;10385;g119f2b264ef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86" name="Google Shape;10386;g119f2b264ef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92" name="Shape 10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" name="Google Shape;10393;g119f2b264ef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4" name="Google Shape;10394;g119f2b264ef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99" name="Shape 10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0" name="Google Shape;10400;g1193d377080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01" name="Google Shape;10401;g1193d377080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07" name="Shape 10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8" name="Google Shape;10408;g119af593e8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09" name="Google Shape;10409;g119af593e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Relationship Id="rId5" Type="http://schemas.openxmlformats.org/officeDocument/2006/relationships/hyperlink" Target="https://stories.freepik.com/bro/?utm_source=slidesgo_template&amp;utm_medium=referral-link&amp;utm_campaign=sg_resources&amp;utm_content=stories#CC1D2D" TargetMode="Externa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4499983" y="-33734"/>
            <a:ext cx="4788135" cy="5211106"/>
            <a:chOff x="4499983" y="-33734"/>
            <a:chExt cx="4788135" cy="5211106"/>
          </a:xfrm>
        </p:grpSpPr>
        <p:sp>
          <p:nvSpPr>
            <p:cNvPr id="10" name="Google Shape;10;p2"/>
            <p:cNvSpPr/>
            <p:nvPr/>
          </p:nvSpPr>
          <p:spPr>
            <a:xfrm>
              <a:off x="4533900" y="-19050"/>
              <a:ext cx="4724400" cy="5162550"/>
            </a:xfrm>
            <a:custGeom>
              <a:rect b="b" l="l" r="r" t="t"/>
              <a:pathLst>
                <a:path extrusionOk="0" h="206502" w="188976">
                  <a:moveTo>
                    <a:pt x="0" y="1143"/>
                  </a:moveTo>
                  <a:lnTo>
                    <a:pt x="188595" y="0"/>
                  </a:lnTo>
                  <a:lnTo>
                    <a:pt x="188976" y="206121"/>
                  </a:lnTo>
                  <a:lnTo>
                    <a:pt x="97917" y="2065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grpSp>
          <p:nvGrpSpPr>
            <p:cNvPr id="11" name="Google Shape;11;p2"/>
            <p:cNvGrpSpPr/>
            <p:nvPr/>
          </p:nvGrpSpPr>
          <p:grpSpPr>
            <a:xfrm>
              <a:off x="4499983" y="-33734"/>
              <a:ext cx="4788135" cy="5211106"/>
              <a:chOff x="4499983" y="-33734"/>
              <a:chExt cx="4788135" cy="5211106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4499983" y="-33734"/>
                <a:ext cx="4788135" cy="5211106"/>
              </a:xfrm>
              <a:custGeom>
                <a:rect b="b" l="l" r="r" t="t"/>
                <a:pathLst>
                  <a:path extrusionOk="0" h="151662" w="139352">
                    <a:moveTo>
                      <a:pt x="138613" y="596"/>
                    </a:moveTo>
                    <a:lnTo>
                      <a:pt x="138613" y="10835"/>
                    </a:lnTo>
                    <a:lnTo>
                      <a:pt x="96858" y="97310"/>
                    </a:lnTo>
                    <a:lnTo>
                      <a:pt x="138315" y="151067"/>
                    </a:lnTo>
                    <a:lnTo>
                      <a:pt x="94203" y="102799"/>
                    </a:lnTo>
                    <a:lnTo>
                      <a:pt x="71045" y="150769"/>
                    </a:lnTo>
                    <a:lnTo>
                      <a:pt x="89166" y="97286"/>
                    </a:lnTo>
                    <a:lnTo>
                      <a:pt x="1096" y="893"/>
                    </a:lnTo>
                    <a:lnTo>
                      <a:pt x="22527" y="893"/>
                    </a:lnTo>
                    <a:lnTo>
                      <a:pt x="91524" y="90345"/>
                    </a:lnTo>
                    <a:lnTo>
                      <a:pt x="121944" y="596"/>
                    </a:lnTo>
                    <a:close/>
                    <a:moveTo>
                      <a:pt x="139304" y="0"/>
                    </a:moveTo>
                    <a:lnTo>
                      <a:pt x="0" y="298"/>
                    </a:lnTo>
                    <a:lnTo>
                      <a:pt x="70450" y="151662"/>
                    </a:lnTo>
                    <a:lnTo>
                      <a:pt x="139351" y="151662"/>
                    </a:lnTo>
                    <a:lnTo>
                      <a:pt x="13930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4537607" y="-13290"/>
                <a:ext cx="4725118" cy="5170218"/>
              </a:xfrm>
              <a:custGeom>
                <a:rect b="b" l="l" r="r" t="t"/>
                <a:pathLst>
                  <a:path extrusionOk="0" h="150472" w="137518">
                    <a:moveTo>
                      <a:pt x="120849" y="1"/>
                    </a:moveTo>
                    <a:lnTo>
                      <a:pt x="90429" y="89750"/>
                    </a:lnTo>
                    <a:lnTo>
                      <a:pt x="21432" y="298"/>
                    </a:lnTo>
                    <a:lnTo>
                      <a:pt x="1" y="298"/>
                    </a:lnTo>
                    <a:lnTo>
                      <a:pt x="88071" y="96691"/>
                    </a:lnTo>
                    <a:lnTo>
                      <a:pt x="69950" y="150174"/>
                    </a:lnTo>
                    <a:lnTo>
                      <a:pt x="93108" y="102204"/>
                    </a:lnTo>
                    <a:lnTo>
                      <a:pt x="137220" y="150472"/>
                    </a:lnTo>
                    <a:lnTo>
                      <a:pt x="95763" y="96715"/>
                    </a:lnTo>
                    <a:lnTo>
                      <a:pt x="137518" y="10240"/>
                    </a:lnTo>
                    <a:lnTo>
                      <a:pt x="1375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>
                <a:off x="4499983" y="-33734"/>
                <a:ext cx="4788135" cy="5211106"/>
              </a:xfrm>
              <a:custGeom>
                <a:rect b="b" l="l" r="r" t="t"/>
                <a:pathLst>
                  <a:path extrusionOk="0" fill="none" h="151662" w="139352">
                    <a:moveTo>
                      <a:pt x="139304" y="0"/>
                    </a:moveTo>
                    <a:lnTo>
                      <a:pt x="139351" y="151662"/>
                    </a:lnTo>
                    <a:lnTo>
                      <a:pt x="70450" y="151662"/>
                    </a:lnTo>
                    <a:lnTo>
                      <a:pt x="0" y="298"/>
                    </a:lnTo>
                    <a:close/>
                  </a:path>
                </a:pathLst>
              </a:custGeom>
              <a:noFill/>
              <a:ln cap="flat" cmpd="sng" w="29775">
                <a:solidFill>
                  <a:srgbClr val="101D2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5" name="Google Shape;15;p2"/>
          <p:cNvGrpSpPr/>
          <p:nvPr/>
        </p:nvGrpSpPr>
        <p:grpSpPr>
          <a:xfrm>
            <a:off x="-143972" y="-33734"/>
            <a:ext cx="5612465" cy="2523742"/>
            <a:chOff x="-143972" y="-33734"/>
            <a:chExt cx="5612465" cy="2523742"/>
          </a:xfrm>
        </p:grpSpPr>
        <p:sp>
          <p:nvSpPr>
            <p:cNvPr id="16" name="Google Shape;16;p2"/>
            <p:cNvSpPr/>
            <p:nvPr/>
          </p:nvSpPr>
          <p:spPr>
            <a:xfrm>
              <a:off x="-136173" y="-23495"/>
              <a:ext cx="5604666" cy="2510239"/>
            </a:xfrm>
            <a:custGeom>
              <a:rect b="b" l="l" r="r" t="t"/>
              <a:pathLst>
                <a:path extrusionOk="0" h="73057" w="163116">
                  <a:moveTo>
                    <a:pt x="3405" y="524"/>
                  </a:moveTo>
                  <a:cubicBezTo>
                    <a:pt x="3703" y="524"/>
                    <a:pt x="3977" y="774"/>
                    <a:pt x="3977" y="1084"/>
                  </a:cubicBezTo>
                  <a:cubicBezTo>
                    <a:pt x="3977" y="1381"/>
                    <a:pt x="3727" y="1655"/>
                    <a:pt x="3405" y="1655"/>
                  </a:cubicBezTo>
                  <a:cubicBezTo>
                    <a:pt x="3096" y="1655"/>
                    <a:pt x="2846" y="1393"/>
                    <a:pt x="2846" y="1084"/>
                  </a:cubicBezTo>
                  <a:cubicBezTo>
                    <a:pt x="2858" y="774"/>
                    <a:pt x="3096" y="524"/>
                    <a:pt x="3405" y="524"/>
                  </a:cubicBezTo>
                  <a:close/>
                  <a:moveTo>
                    <a:pt x="7132" y="524"/>
                  </a:moveTo>
                  <a:cubicBezTo>
                    <a:pt x="7430" y="524"/>
                    <a:pt x="7692" y="774"/>
                    <a:pt x="7692" y="1084"/>
                  </a:cubicBezTo>
                  <a:cubicBezTo>
                    <a:pt x="7692" y="1381"/>
                    <a:pt x="7442" y="1655"/>
                    <a:pt x="7132" y="1655"/>
                  </a:cubicBezTo>
                  <a:cubicBezTo>
                    <a:pt x="6834" y="1655"/>
                    <a:pt x="6560" y="1393"/>
                    <a:pt x="6560" y="1084"/>
                  </a:cubicBezTo>
                  <a:cubicBezTo>
                    <a:pt x="6560" y="774"/>
                    <a:pt x="6822" y="524"/>
                    <a:pt x="7132" y="524"/>
                  </a:cubicBezTo>
                  <a:close/>
                  <a:moveTo>
                    <a:pt x="10871" y="524"/>
                  </a:moveTo>
                  <a:cubicBezTo>
                    <a:pt x="11168" y="524"/>
                    <a:pt x="11430" y="774"/>
                    <a:pt x="11430" y="1084"/>
                  </a:cubicBezTo>
                  <a:cubicBezTo>
                    <a:pt x="11430" y="1381"/>
                    <a:pt x="11180" y="1655"/>
                    <a:pt x="10871" y="1655"/>
                  </a:cubicBezTo>
                  <a:cubicBezTo>
                    <a:pt x="10573" y="1655"/>
                    <a:pt x="10299" y="1393"/>
                    <a:pt x="10299" y="1084"/>
                  </a:cubicBezTo>
                  <a:cubicBezTo>
                    <a:pt x="10299" y="774"/>
                    <a:pt x="10549" y="524"/>
                    <a:pt x="10871" y="524"/>
                  </a:cubicBezTo>
                  <a:close/>
                  <a:moveTo>
                    <a:pt x="14585" y="524"/>
                  </a:moveTo>
                  <a:cubicBezTo>
                    <a:pt x="14883" y="524"/>
                    <a:pt x="15157" y="774"/>
                    <a:pt x="15157" y="1084"/>
                  </a:cubicBezTo>
                  <a:cubicBezTo>
                    <a:pt x="15157" y="1381"/>
                    <a:pt x="14895" y="1655"/>
                    <a:pt x="14585" y="1655"/>
                  </a:cubicBezTo>
                  <a:cubicBezTo>
                    <a:pt x="14288" y="1655"/>
                    <a:pt x="14014" y="1393"/>
                    <a:pt x="14014" y="1084"/>
                  </a:cubicBezTo>
                  <a:cubicBezTo>
                    <a:pt x="14014" y="774"/>
                    <a:pt x="14276" y="524"/>
                    <a:pt x="14585" y="524"/>
                  </a:cubicBezTo>
                  <a:close/>
                  <a:moveTo>
                    <a:pt x="18324" y="524"/>
                  </a:moveTo>
                  <a:cubicBezTo>
                    <a:pt x="18622" y="524"/>
                    <a:pt x="18883" y="774"/>
                    <a:pt x="18883" y="1084"/>
                  </a:cubicBezTo>
                  <a:cubicBezTo>
                    <a:pt x="18883" y="1381"/>
                    <a:pt x="18633" y="1655"/>
                    <a:pt x="18324" y="1655"/>
                  </a:cubicBezTo>
                  <a:cubicBezTo>
                    <a:pt x="18026" y="1655"/>
                    <a:pt x="17752" y="1393"/>
                    <a:pt x="17752" y="1084"/>
                  </a:cubicBezTo>
                  <a:cubicBezTo>
                    <a:pt x="17752" y="774"/>
                    <a:pt x="18014" y="524"/>
                    <a:pt x="18324" y="524"/>
                  </a:cubicBezTo>
                  <a:close/>
                  <a:moveTo>
                    <a:pt x="22039" y="524"/>
                  </a:moveTo>
                  <a:cubicBezTo>
                    <a:pt x="22336" y="524"/>
                    <a:pt x="22610" y="774"/>
                    <a:pt x="22610" y="1084"/>
                  </a:cubicBezTo>
                  <a:cubicBezTo>
                    <a:pt x="22610" y="1381"/>
                    <a:pt x="22360" y="1655"/>
                    <a:pt x="22039" y="1655"/>
                  </a:cubicBezTo>
                  <a:cubicBezTo>
                    <a:pt x="21729" y="1655"/>
                    <a:pt x="21479" y="1393"/>
                    <a:pt x="21479" y="1084"/>
                  </a:cubicBezTo>
                  <a:cubicBezTo>
                    <a:pt x="21479" y="774"/>
                    <a:pt x="21729" y="524"/>
                    <a:pt x="22039" y="524"/>
                  </a:cubicBezTo>
                  <a:close/>
                  <a:moveTo>
                    <a:pt x="25777" y="524"/>
                  </a:moveTo>
                  <a:cubicBezTo>
                    <a:pt x="26075" y="524"/>
                    <a:pt x="26349" y="774"/>
                    <a:pt x="26349" y="1084"/>
                  </a:cubicBezTo>
                  <a:cubicBezTo>
                    <a:pt x="26349" y="1381"/>
                    <a:pt x="26087" y="1655"/>
                    <a:pt x="25777" y="1655"/>
                  </a:cubicBezTo>
                  <a:cubicBezTo>
                    <a:pt x="25468" y="1655"/>
                    <a:pt x="25206" y="1393"/>
                    <a:pt x="25206" y="1084"/>
                  </a:cubicBezTo>
                  <a:cubicBezTo>
                    <a:pt x="25206" y="774"/>
                    <a:pt x="25468" y="524"/>
                    <a:pt x="25777" y="524"/>
                  </a:cubicBezTo>
                  <a:close/>
                  <a:moveTo>
                    <a:pt x="29504" y="524"/>
                  </a:moveTo>
                  <a:cubicBezTo>
                    <a:pt x="29801" y="524"/>
                    <a:pt x="30063" y="774"/>
                    <a:pt x="30063" y="1084"/>
                  </a:cubicBezTo>
                  <a:cubicBezTo>
                    <a:pt x="30063" y="1381"/>
                    <a:pt x="29813" y="1655"/>
                    <a:pt x="29504" y="1655"/>
                  </a:cubicBezTo>
                  <a:cubicBezTo>
                    <a:pt x="29182" y="1655"/>
                    <a:pt x="28932" y="1393"/>
                    <a:pt x="28932" y="1084"/>
                  </a:cubicBezTo>
                  <a:cubicBezTo>
                    <a:pt x="28932" y="774"/>
                    <a:pt x="29182" y="524"/>
                    <a:pt x="29504" y="524"/>
                  </a:cubicBezTo>
                  <a:close/>
                  <a:moveTo>
                    <a:pt x="33230" y="524"/>
                  </a:moveTo>
                  <a:cubicBezTo>
                    <a:pt x="33528" y="524"/>
                    <a:pt x="33802" y="774"/>
                    <a:pt x="33802" y="1084"/>
                  </a:cubicBezTo>
                  <a:cubicBezTo>
                    <a:pt x="33802" y="1381"/>
                    <a:pt x="33552" y="1655"/>
                    <a:pt x="33230" y="1655"/>
                  </a:cubicBezTo>
                  <a:cubicBezTo>
                    <a:pt x="32921" y="1655"/>
                    <a:pt x="32671" y="1393"/>
                    <a:pt x="32671" y="1084"/>
                  </a:cubicBezTo>
                  <a:cubicBezTo>
                    <a:pt x="32671" y="774"/>
                    <a:pt x="32921" y="524"/>
                    <a:pt x="33230" y="524"/>
                  </a:cubicBezTo>
                  <a:close/>
                  <a:moveTo>
                    <a:pt x="36957" y="524"/>
                  </a:moveTo>
                  <a:cubicBezTo>
                    <a:pt x="37255" y="524"/>
                    <a:pt x="37517" y="774"/>
                    <a:pt x="37517" y="1084"/>
                  </a:cubicBezTo>
                  <a:cubicBezTo>
                    <a:pt x="37517" y="1381"/>
                    <a:pt x="37267" y="1655"/>
                    <a:pt x="36957" y="1655"/>
                  </a:cubicBezTo>
                  <a:cubicBezTo>
                    <a:pt x="36648" y="1655"/>
                    <a:pt x="36386" y="1393"/>
                    <a:pt x="36386" y="1084"/>
                  </a:cubicBezTo>
                  <a:cubicBezTo>
                    <a:pt x="36409" y="774"/>
                    <a:pt x="36648" y="524"/>
                    <a:pt x="36957" y="524"/>
                  </a:cubicBezTo>
                  <a:close/>
                  <a:moveTo>
                    <a:pt x="40672" y="524"/>
                  </a:moveTo>
                  <a:cubicBezTo>
                    <a:pt x="40970" y="524"/>
                    <a:pt x="41243" y="774"/>
                    <a:pt x="41243" y="1084"/>
                  </a:cubicBezTo>
                  <a:cubicBezTo>
                    <a:pt x="41243" y="1381"/>
                    <a:pt x="40993" y="1655"/>
                    <a:pt x="40672" y="1655"/>
                  </a:cubicBezTo>
                  <a:cubicBezTo>
                    <a:pt x="40374" y="1655"/>
                    <a:pt x="40112" y="1393"/>
                    <a:pt x="40112" y="1084"/>
                  </a:cubicBezTo>
                  <a:cubicBezTo>
                    <a:pt x="40112" y="774"/>
                    <a:pt x="40362" y="524"/>
                    <a:pt x="40672" y="524"/>
                  </a:cubicBezTo>
                  <a:close/>
                  <a:moveTo>
                    <a:pt x="44410" y="524"/>
                  </a:moveTo>
                  <a:cubicBezTo>
                    <a:pt x="44708" y="524"/>
                    <a:pt x="44982" y="774"/>
                    <a:pt x="44982" y="1084"/>
                  </a:cubicBezTo>
                  <a:cubicBezTo>
                    <a:pt x="44982" y="1381"/>
                    <a:pt x="44720" y="1655"/>
                    <a:pt x="44410" y="1655"/>
                  </a:cubicBezTo>
                  <a:cubicBezTo>
                    <a:pt x="44113" y="1655"/>
                    <a:pt x="43851" y="1393"/>
                    <a:pt x="43851" y="1084"/>
                  </a:cubicBezTo>
                  <a:cubicBezTo>
                    <a:pt x="43851" y="774"/>
                    <a:pt x="44101" y="524"/>
                    <a:pt x="44410" y="524"/>
                  </a:cubicBezTo>
                  <a:close/>
                  <a:moveTo>
                    <a:pt x="48137" y="524"/>
                  </a:moveTo>
                  <a:cubicBezTo>
                    <a:pt x="48435" y="524"/>
                    <a:pt x="48697" y="774"/>
                    <a:pt x="48697" y="1084"/>
                  </a:cubicBezTo>
                  <a:cubicBezTo>
                    <a:pt x="48697" y="1381"/>
                    <a:pt x="48447" y="1655"/>
                    <a:pt x="48137" y="1655"/>
                  </a:cubicBezTo>
                  <a:cubicBezTo>
                    <a:pt x="47839" y="1655"/>
                    <a:pt x="47566" y="1393"/>
                    <a:pt x="47566" y="1084"/>
                  </a:cubicBezTo>
                  <a:cubicBezTo>
                    <a:pt x="47566" y="774"/>
                    <a:pt x="47839" y="524"/>
                    <a:pt x="48137" y="524"/>
                  </a:cubicBezTo>
                  <a:close/>
                  <a:moveTo>
                    <a:pt x="51864" y="524"/>
                  </a:moveTo>
                  <a:cubicBezTo>
                    <a:pt x="52161" y="524"/>
                    <a:pt x="52435" y="774"/>
                    <a:pt x="52435" y="1084"/>
                  </a:cubicBezTo>
                  <a:cubicBezTo>
                    <a:pt x="52435" y="1381"/>
                    <a:pt x="52185" y="1655"/>
                    <a:pt x="51864" y="1655"/>
                  </a:cubicBezTo>
                  <a:cubicBezTo>
                    <a:pt x="51566" y="1655"/>
                    <a:pt x="51304" y="1393"/>
                    <a:pt x="51304" y="1084"/>
                  </a:cubicBezTo>
                  <a:cubicBezTo>
                    <a:pt x="51304" y="774"/>
                    <a:pt x="51554" y="524"/>
                    <a:pt x="51864" y="524"/>
                  </a:cubicBezTo>
                  <a:close/>
                  <a:moveTo>
                    <a:pt x="55602" y="524"/>
                  </a:moveTo>
                  <a:cubicBezTo>
                    <a:pt x="55900" y="524"/>
                    <a:pt x="56174" y="774"/>
                    <a:pt x="56174" y="1084"/>
                  </a:cubicBezTo>
                  <a:cubicBezTo>
                    <a:pt x="56174" y="1381"/>
                    <a:pt x="55912" y="1655"/>
                    <a:pt x="55602" y="1655"/>
                  </a:cubicBezTo>
                  <a:cubicBezTo>
                    <a:pt x="55293" y="1655"/>
                    <a:pt x="55043" y="1393"/>
                    <a:pt x="55043" y="1084"/>
                  </a:cubicBezTo>
                  <a:cubicBezTo>
                    <a:pt x="55043" y="774"/>
                    <a:pt x="55293" y="524"/>
                    <a:pt x="55602" y="524"/>
                  </a:cubicBezTo>
                  <a:close/>
                  <a:moveTo>
                    <a:pt x="59329" y="524"/>
                  </a:moveTo>
                  <a:cubicBezTo>
                    <a:pt x="59627" y="524"/>
                    <a:pt x="59889" y="774"/>
                    <a:pt x="59889" y="1084"/>
                  </a:cubicBezTo>
                  <a:cubicBezTo>
                    <a:pt x="59889" y="1381"/>
                    <a:pt x="59639" y="1655"/>
                    <a:pt x="59329" y="1655"/>
                  </a:cubicBezTo>
                  <a:cubicBezTo>
                    <a:pt x="59008" y="1655"/>
                    <a:pt x="58757" y="1393"/>
                    <a:pt x="58757" y="1084"/>
                  </a:cubicBezTo>
                  <a:cubicBezTo>
                    <a:pt x="58757" y="774"/>
                    <a:pt x="59008" y="524"/>
                    <a:pt x="59329" y="524"/>
                  </a:cubicBezTo>
                  <a:close/>
                  <a:moveTo>
                    <a:pt x="63056" y="524"/>
                  </a:moveTo>
                  <a:cubicBezTo>
                    <a:pt x="63353" y="524"/>
                    <a:pt x="63627" y="774"/>
                    <a:pt x="63627" y="1084"/>
                  </a:cubicBezTo>
                  <a:cubicBezTo>
                    <a:pt x="63627" y="1381"/>
                    <a:pt x="63377" y="1655"/>
                    <a:pt x="63056" y="1655"/>
                  </a:cubicBezTo>
                  <a:cubicBezTo>
                    <a:pt x="62746" y="1655"/>
                    <a:pt x="62496" y="1393"/>
                    <a:pt x="62496" y="1084"/>
                  </a:cubicBezTo>
                  <a:cubicBezTo>
                    <a:pt x="62496" y="774"/>
                    <a:pt x="62746" y="524"/>
                    <a:pt x="63056" y="524"/>
                  </a:cubicBezTo>
                  <a:close/>
                  <a:moveTo>
                    <a:pt x="66782" y="524"/>
                  </a:moveTo>
                  <a:cubicBezTo>
                    <a:pt x="67080" y="524"/>
                    <a:pt x="67342" y="774"/>
                    <a:pt x="67342" y="1084"/>
                  </a:cubicBezTo>
                  <a:cubicBezTo>
                    <a:pt x="67342" y="1381"/>
                    <a:pt x="67092" y="1655"/>
                    <a:pt x="66782" y="1655"/>
                  </a:cubicBezTo>
                  <a:cubicBezTo>
                    <a:pt x="66473" y="1655"/>
                    <a:pt x="66211" y="1393"/>
                    <a:pt x="66211" y="1084"/>
                  </a:cubicBezTo>
                  <a:cubicBezTo>
                    <a:pt x="66211" y="774"/>
                    <a:pt x="66473" y="524"/>
                    <a:pt x="66782" y="524"/>
                  </a:cubicBezTo>
                  <a:close/>
                  <a:moveTo>
                    <a:pt x="70509" y="524"/>
                  </a:moveTo>
                  <a:cubicBezTo>
                    <a:pt x="70807" y="524"/>
                    <a:pt x="71080" y="774"/>
                    <a:pt x="71080" y="1084"/>
                  </a:cubicBezTo>
                  <a:cubicBezTo>
                    <a:pt x="71080" y="1381"/>
                    <a:pt x="70830" y="1655"/>
                    <a:pt x="70509" y="1655"/>
                  </a:cubicBezTo>
                  <a:cubicBezTo>
                    <a:pt x="70199" y="1655"/>
                    <a:pt x="69949" y="1393"/>
                    <a:pt x="69949" y="1084"/>
                  </a:cubicBezTo>
                  <a:cubicBezTo>
                    <a:pt x="69949" y="774"/>
                    <a:pt x="70199" y="524"/>
                    <a:pt x="70509" y="524"/>
                  </a:cubicBezTo>
                  <a:close/>
                  <a:moveTo>
                    <a:pt x="74236" y="524"/>
                  </a:moveTo>
                  <a:cubicBezTo>
                    <a:pt x="74533" y="524"/>
                    <a:pt x="74795" y="774"/>
                    <a:pt x="74795" y="1084"/>
                  </a:cubicBezTo>
                  <a:cubicBezTo>
                    <a:pt x="74795" y="1381"/>
                    <a:pt x="74545" y="1655"/>
                    <a:pt x="74236" y="1655"/>
                  </a:cubicBezTo>
                  <a:cubicBezTo>
                    <a:pt x="73938" y="1655"/>
                    <a:pt x="73676" y="1393"/>
                    <a:pt x="73676" y="1084"/>
                  </a:cubicBezTo>
                  <a:cubicBezTo>
                    <a:pt x="73676" y="774"/>
                    <a:pt x="73926" y="524"/>
                    <a:pt x="74236" y="524"/>
                  </a:cubicBezTo>
                  <a:close/>
                  <a:moveTo>
                    <a:pt x="77855" y="524"/>
                  </a:moveTo>
                  <a:cubicBezTo>
                    <a:pt x="78153" y="524"/>
                    <a:pt x="78415" y="774"/>
                    <a:pt x="78415" y="1084"/>
                  </a:cubicBezTo>
                  <a:cubicBezTo>
                    <a:pt x="78415" y="1381"/>
                    <a:pt x="78165" y="1655"/>
                    <a:pt x="77855" y="1655"/>
                  </a:cubicBezTo>
                  <a:cubicBezTo>
                    <a:pt x="77546" y="1655"/>
                    <a:pt x="77284" y="1393"/>
                    <a:pt x="77284" y="1084"/>
                  </a:cubicBezTo>
                  <a:cubicBezTo>
                    <a:pt x="77284" y="774"/>
                    <a:pt x="77546" y="524"/>
                    <a:pt x="77855" y="524"/>
                  </a:cubicBezTo>
                  <a:close/>
                  <a:moveTo>
                    <a:pt x="81570" y="524"/>
                  </a:moveTo>
                  <a:cubicBezTo>
                    <a:pt x="81868" y="524"/>
                    <a:pt x="82141" y="774"/>
                    <a:pt x="82141" y="1084"/>
                  </a:cubicBezTo>
                  <a:cubicBezTo>
                    <a:pt x="82141" y="1381"/>
                    <a:pt x="81879" y="1655"/>
                    <a:pt x="81570" y="1655"/>
                  </a:cubicBezTo>
                  <a:cubicBezTo>
                    <a:pt x="81260" y="1655"/>
                    <a:pt x="81010" y="1393"/>
                    <a:pt x="81010" y="1084"/>
                  </a:cubicBezTo>
                  <a:cubicBezTo>
                    <a:pt x="81010" y="774"/>
                    <a:pt x="81260" y="524"/>
                    <a:pt x="81570" y="524"/>
                  </a:cubicBezTo>
                  <a:close/>
                  <a:moveTo>
                    <a:pt x="85308" y="524"/>
                  </a:moveTo>
                  <a:cubicBezTo>
                    <a:pt x="85606" y="524"/>
                    <a:pt x="85880" y="774"/>
                    <a:pt x="85880" y="1084"/>
                  </a:cubicBezTo>
                  <a:cubicBezTo>
                    <a:pt x="85880" y="1381"/>
                    <a:pt x="85618" y="1655"/>
                    <a:pt x="85308" y="1655"/>
                  </a:cubicBezTo>
                  <a:cubicBezTo>
                    <a:pt x="84999" y="1655"/>
                    <a:pt x="84749" y="1393"/>
                    <a:pt x="84749" y="1084"/>
                  </a:cubicBezTo>
                  <a:cubicBezTo>
                    <a:pt x="84749" y="774"/>
                    <a:pt x="84999" y="524"/>
                    <a:pt x="85308" y="524"/>
                  </a:cubicBezTo>
                  <a:close/>
                  <a:moveTo>
                    <a:pt x="89035" y="524"/>
                  </a:moveTo>
                  <a:cubicBezTo>
                    <a:pt x="89333" y="524"/>
                    <a:pt x="89595" y="774"/>
                    <a:pt x="89595" y="1084"/>
                  </a:cubicBezTo>
                  <a:cubicBezTo>
                    <a:pt x="89595" y="1381"/>
                    <a:pt x="89345" y="1655"/>
                    <a:pt x="89035" y="1655"/>
                  </a:cubicBezTo>
                  <a:cubicBezTo>
                    <a:pt x="88714" y="1655"/>
                    <a:pt x="88464" y="1393"/>
                    <a:pt x="88464" y="1084"/>
                  </a:cubicBezTo>
                  <a:cubicBezTo>
                    <a:pt x="88464" y="774"/>
                    <a:pt x="88714" y="524"/>
                    <a:pt x="89035" y="524"/>
                  </a:cubicBezTo>
                  <a:close/>
                  <a:moveTo>
                    <a:pt x="92762" y="524"/>
                  </a:moveTo>
                  <a:cubicBezTo>
                    <a:pt x="93059" y="524"/>
                    <a:pt x="93333" y="774"/>
                    <a:pt x="93333" y="1084"/>
                  </a:cubicBezTo>
                  <a:cubicBezTo>
                    <a:pt x="93333" y="1381"/>
                    <a:pt x="93071" y="1655"/>
                    <a:pt x="92762" y="1655"/>
                  </a:cubicBezTo>
                  <a:cubicBezTo>
                    <a:pt x="92452" y="1655"/>
                    <a:pt x="92202" y="1393"/>
                    <a:pt x="92202" y="1084"/>
                  </a:cubicBezTo>
                  <a:cubicBezTo>
                    <a:pt x="92202" y="774"/>
                    <a:pt x="92452" y="524"/>
                    <a:pt x="92762" y="524"/>
                  </a:cubicBezTo>
                  <a:close/>
                  <a:moveTo>
                    <a:pt x="96488" y="524"/>
                  </a:moveTo>
                  <a:cubicBezTo>
                    <a:pt x="96786" y="524"/>
                    <a:pt x="97048" y="774"/>
                    <a:pt x="97048" y="1084"/>
                  </a:cubicBezTo>
                  <a:cubicBezTo>
                    <a:pt x="97048" y="1381"/>
                    <a:pt x="96798" y="1655"/>
                    <a:pt x="96488" y="1655"/>
                  </a:cubicBezTo>
                  <a:cubicBezTo>
                    <a:pt x="96191" y="1655"/>
                    <a:pt x="95917" y="1393"/>
                    <a:pt x="95917" y="1084"/>
                  </a:cubicBezTo>
                  <a:cubicBezTo>
                    <a:pt x="95917" y="774"/>
                    <a:pt x="96179" y="524"/>
                    <a:pt x="96488" y="524"/>
                  </a:cubicBezTo>
                  <a:close/>
                  <a:moveTo>
                    <a:pt x="100203" y="524"/>
                  </a:moveTo>
                  <a:cubicBezTo>
                    <a:pt x="100501" y="524"/>
                    <a:pt x="100775" y="774"/>
                    <a:pt x="100775" y="1084"/>
                  </a:cubicBezTo>
                  <a:cubicBezTo>
                    <a:pt x="100775" y="1381"/>
                    <a:pt x="100513" y="1655"/>
                    <a:pt x="100203" y="1655"/>
                  </a:cubicBezTo>
                  <a:cubicBezTo>
                    <a:pt x="99905" y="1655"/>
                    <a:pt x="99644" y="1393"/>
                    <a:pt x="99644" y="1084"/>
                  </a:cubicBezTo>
                  <a:cubicBezTo>
                    <a:pt x="99644" y="774"/>
                    <a:pt x="99894" y="524"/>
                    <a:pt x="100203" y="524"/>
                  </a:cubicBezTo>
                  <a:close/>
                  <a:moveTo>
                    <a:pt x="103942" y="524"/>
                  </a:moveTo>
                  <a:cubicBezTo>
                    <a:pt x="104239" y="524"/>
                    <a:pt x="104513" y="774"/>
                    <a:pt x="104513" y="1084"/>
                  </a:cubicBezTo>
                  <a:cubicBezTo>
                    <a:pt x="104513" y="1381"/>
                    <a:pt x="104251" y="1655"/>
                    <a:pt x="103942" y="1655"/>
                  </a:cubicBezTo>
                  <a:cubicBezTo>
                    <a:pt x="103644" y="1655"/>
                    <a:pt x="103382" y="1393"/>
                    <a:pt x="103382" y="1084"/>
                  </a:cubicBezTo>
                  <a:cubicBezTo>
                    <a:pt x="103382" y="774"/>
                    <a:pt x="103632" y="524"/>
                    <a:pt x="103942" y="524"/>
                  </a:cubicBezTo>
                  <a:close/>
                  <a:moveTo>
                    <a:pt x="107668" y="524"/>
                  </a:moveTo>
                  <a:cubicBezTo>
                    <a:pt x="107966" y="524"/>
                    <a:pt x="108228" y="774"/>
                    <a:pt x="108228" y="1084"/>
                  </a:cubicBezTo>
                  <a:cubicBezTo>
                    <a:pt x="108228" y="1381"/>
                    <a:pt x="107978" y="1655"/>
                    <a:pt x="107668" y="1655"/>
                  </a:cubicBezTo>
                  <a:cubicBezTo>
                    <a:pt x="107371" y="1655"/>
                    <a:pt x="107097" y="1393"/>
                    <a:pt x="107097" y="1084"/>
                  </a:cubicBezTo>
                  <a:cubicBezTo>
                    <a:pt x="107097" y="774"/>
                    <a:pt x="107347" y="524"/>
                    <a:pt x="107668" y="524"/>
                  </a:cubicBezTo>
                  <a:close/>
                  <a:moveTo>
                    <a:pt x="111395" y="524"/>
                  </a:moveTo>
                  <a:cubicBezTo>
                    <a:pt x="111693" y="524"/>
                    <a:pt x="111967" y="774"/>
                    <a:pt x="111967" y="1084"/>
                  </a:cubicBezTo>
                  <a:cubicBezTo>
                    <a:pt x="111967" y="1381"/>
                    <a:pt x="111705" y="1655"/>
                    <a:pt x="111395" y="1655"/>
                  </a:cubicBezTo>
                  <a:cubicBezTo>
                    <a:pt x="111085" y="1655"/>
                    <a:pt x="110835" y="1393"/>
                    <a:pt x="110835" y="1084"/>
                  </a:cubicBezTo>
                  <a:cubicBezTo>
                    <a:pt x="110835" y="774"/>
                    <a:pt x="111085" y="524"/>
                    <a:pt x="111395" y="524"/>
                  </a:cubicBezTo>
                  <a:close/>
                  <a:moveTo>
                    <a:pt x="115122" y="524"/>
                  </a:moveTo>
                  <a:cubicBezTo>
                    <a:pt x="115419" y="524"/>
                    <a:pt x="115681" y="774"/>
                    <a:pt x="115681" y="1084"/>
                  </a:cubicBezTo>
                  <a:cubicBezTo>
                    <a:pt x="115681" y="1381"/>
                    <a:pt x="115431" y="1655"/>
                    <a:pt x="115122" y="1655"/>
                  </a:cubicBezTo>
                  <a:cubicBezTo>
                    <a:pt x="114812" y="1655"/>
                    <a:pt x="114550" y="1393"/>
                    <a:pt x="114550" y="1084"/>
                  </a:cubicBezTo>
                  <a:cubicBezTo>
                    <a:pt x="114550" y="774"/>
                    <a:pt x="114812" y="524"/>
                    <a:pt x="115122" y="524"/>
                  </a:cubicBezTo>
                  <a:close/>
                  <a:moveTo>
                    <a:pt x="118860" y="524"/>
                  </a:moveTo>
                  <a:cubicBezTo>
                    <a:pt x="119158" y="524"/>
                    <a:pt x="119420" y="774"/>
                    <a:pt x="119420" y="1084"/>
                  </a:cubicBezTo>
                  <a:cubicBezTo>
                    <a:pt x="119420" y="1381"/>
                    <a:pt x="119170" y="1655"/>
                    <a:pt x="118860" y="1655"/>
                  </a:cubicBezTo>
                  <a:cubicBezTo>
                    <a:pt x="118539" y="1655"/>
                    <a:pt x="118289" y="1393"/>
                    <a:pt x="118289" y="1084"/>
                  </a:cubicBezTo>
                  <a:cubicBezTo>
                    <a:pt x="118289" y="774"/>
                    <a:pt x="118539" y="524"/>
                    <a:pt x="118860" y="524"/>
                  </a:cubicBezTo>
                  <a:close/>
                  <a:moveTo>
                    <a:pt x="122575" y="524"/>
                  </a:moveTo>
                  <a:cubicBezTo>
                    <a:pt x="122873" y="524"/>
                    <a:pt x="123146" y="774"/>
                    <a:pt x="123146" y="1084"/>
                  </a:cubicBezTo>
                  <a:cubicBezTo>
                    <a:pt x="123146" y="1381"/>
                    <a:pt x="122885" y="1655"/>
                    <a:pt x="122575" y="1655"/>
                  </a:cubicBezTo>
                  <a:cubicBezTo>
                    <a:pt x="122265" y="1655"/>
                    <a:pt x="122015" y="1393"/>
                    <a:pt x="122015" y="1084"/>
                  </a:cubicBezTo>
                  <a:cubicBezTo>
                    <a:pt x="122027" y="774"/>
                    <a:pt x="122277" y="524"/>
                    <a:pt x="122575" y="524"/>
                  </a:cubicBezTo>
                  <a:close/>
                  <a:moveTo>
                    <a:pt x="126314" y="524"/>
                  </a:moveTo>
                  <a:cubicBezTo>
                    <a:pt x="126611" y="524"/>
                    <a:pt x="126873" y="774"/>
                    <a:pt x="126873" y="1084"/>
                  </a:cubicBezTo>
                  <a:cubicBezTo>
                    <a:pt x="126873" y="1381"/>
                    <a:pt x="126623" y="1655"/>
                    <a:pt x="126314" y="1655"/>
                  </a:cubicBezTo>
                  <a:cubicBezTo>
                    <a:pt x="126004" y="1655"/>
                    <a:pt x="125742" y="1393"/>
                    <a:pt x="125742" y="1084"/>
                  </a:cubicBezTo>
                  <a:cubicBezTo>
                    <a:pt x="125742" y="774"/>
                    <a:pt x="126004" y="524"/>
                    <a:pt x="126314" y="524"/>
                  </a:cubicBezTo>
                  <a:close/>
                  <a:moveTo>
                    <a:pt x="5287" y="2381"/>
                  </a:moveTo>
                  <a:cubicBezTo>
                    <a:pt x="5596" y="2381"/>
                    <a:pt x="5846" y="2631"/>
                    <a:pt x="5846" y="2953"/>
                  </a:cubicBezTo>
                  <a:cubicBezTo>
                    <a:pt x="5846" y="3262"/>
                    <a:pt x="5596" y="3512"/>
                    <a:pt x="5287" y="3512"/>
                  </a:cubicBezTo>
                  <a:cubicBezTo>
                    <a:pt x="4977" y="3512"/>
                    <a:pt x="4715" y="3262"/>
                    <a:pt x="4715" y="2953"/>
                  </a:cubicBezTo>
                  <a:cubicBezTo>
                    <a:pt x="4715" y="2631"/>
                    <a:pt x="4977" y="2381"/>
                    <a:pt x="5287" y="2381"/>
                  </a:cubicBezTo>
                  <a:close/>
                  <a:moveTo>
                    <a:pt x="12728" y="2381"/>
                  </a:moveTo>
                  <a:cubicBezTo>
                    <a:pt x="13037" y="2381"/>
                    <a:pt x="13288" y="2631"/>
                    <a:pt x="13288" y="2953"/>
                  </a:cubicBezTo>
                  <a:cubicBezTo>
                    <a:pt x="13288" y="3262"/>
                    <a:pt x="13037" y="3512"/>
                    <a:pt x="12728" y="3512"/>
                  </a:cubicBezTo>
                  <a:cubicBezTo>
                    <a:pt x="12418" y="3512"/>
                    <a:pt x="12156" y="3262"/>
                    <a:pt x="12156" y="2953"/>
                  </a:cubicBezTo>
                  <a:cubicBezTo>
                    <a:pt x="12180" y="2631"/>
                    <a:pt x="12418" y="2381"/>
                    <a:pt x="12728" y="2381"/>
                  </a:cubicBezTo>
                  <a:close/>
                  <a:moveTo>
                    <a:pt x="20181" y="2381"/>
                  </a:moveTo>
                  <a:cubicBezTo>
                    <a:pt x="20491" y="2381"/>
                    <a:pt x="20753" y="2631"/>
                    <a:pt x="20753" y="2953"/>
                  </a:cubicBezTo>
                  <a:cubicBezTo>
                    <a:pt x="20753" y="3262"/>
                    <a:pt x="20491" y="3512"/>
                    <a:pt x="20181" y="3512"/>
                  </a:cubicBezTo>
                  <a:cubicBezTo>
                    <a:pt x="19872" y="3512"/>
                    <a:pt x="19622" y="3262"/>
                    <a:pt x="19622" y="2953"/>
                  </a:cubicBezTo>
                  <a:cubicBezTo>
                    <a:pt x="19634" y="2631"/>
                    <a:pt x="19872" y="2381"/>
                    <a:pt x="20181" y="2381"/>
                  </a:cubicBezTo>
                  <a:close/>
                  <a:moveTo>
                    <a:pt x="27635" y="2381"/>
                  </a:moveTo>
                  <a:cubicBezTo>
                    <a:pt x="27956" y="2381"/>
                    <a:pt x="28206" y="2631"/>
                    <a:pt x="28206" y="2953"/>
                  </a:cubicBezTo>
                  <a:cubicBezTo>
                    <a:pt x="28206" y="3262"/>
                    <a:pt x="27956" y="3512"/>
                    <a:pt x="27635" y="3512"/>
                  </a:cubicBezTo>
                  <a:cubicBezTo>
                    <a:pt x="27325" y="3512"/>
                    <a:pt x="27075" y="3262"/>
                    <a:pt x="27075" y="2953"/>
                  </a:cubicBezTo>
                  <a:cubicBezTo>
                    <a:pt x="27087" y="2631"/>
                    <a:pt x="27325" y="2381"/>
                    <a:pt x="27635" y="2381"/>
                  </a:cubicBezTo>
                  <a:close/>
                  <a:moveTo>
                    <a:pt x="35100" y="2381"/>
                  </a:moveTo>
                  <a:cubicBezTo>
                    <a:pt x="35409" y="2381"/>
                    <a:pt x="35659" y="2631"/>
                    <a:pt x="35659" y="2953"/>
                  </a:cubicBezTo>
                  <a:cubicBezTo>
                    <a:pt x="35659" y="3262"/>
                    <a:pt x="35409" y="3512"/>
                    <a:pt x="35100" y="3512"/>
                  </a:cubicBezTo>
                  <a:cubicBezTo>
                    <a:pt x="34778" y="3512"/>
                    <a:pt x="34528" y="3262"/>
                    <a:pt x="34528" y="2953"/>
                  </a:cubicBezTo>
                  <a:cubicBezTo>
                    <a:pt x="34540" y="2631"/>
                    <a:pt x="34778" y="2381"/>
                    <a:pt x="35100" y="2381"/>
                  </a:cubicBezTo>
                  <a:close/>
                  <a:moveTo>
                    <a:pt x="42553" y="2381"/>
                  </a:moveTo>
                  <a:cubicBezTo>
                    <a:pt x="42863" y="2381"/>
                    <a:pt x="43113" y="2631"/>
                    <a:pt x="43113" y="2953"/>
                  </a:cubicBezTo>
                  <a:cubicBezTo>
                    <a:pt x="43113" y="3262"/>
                    <a:pt x="42863" y="3512"/>
                    <a:pt x="42553" y="3512"/>
                  </a:cubicBezTo>
                  <a:cubicBezTo>
                    <a:pt x="42232" y="3512"/>
                    <a:pt x="41982" y="3262"/>
                    <a:pt x="41982" y="2953"/>
                  </a:cubicBezTo>
                  <a:cubicBezTo>
                    <a:pt x="41982" y="2631"/>
                    <a:pt x="42244" y="2381"/>
                    <a:pt x="42553" y="2381"/>
                  </a:cubicBezTo>
                  <a:close/>
                  <a:moveTo>
                    <a:pt x="50006" y="2381"/>
                  </a:moveTo>
                  <a:cubicBezTo>
                    <a:pt x="50316" y="2381"/>
                    <a:pt x="50578" y="2631"/>
                    <a:pt x="50578" y="2953"/>
                  </a:cubicBezTo>
                  <a:cubicBezTo>
                    <a:pt x="50578" y="3262"/>
                    <a:pt x="50316" y="3512"/>
                    <a:pt x="50006" y="3512"/>
                  </a:cubicBezTo>
                  <a:cubicBezTo>
                    <a:pt x="49697" y="3512"/>
                    <a:pt x="49447" y="3262"/>
                    <a:pt x="49447" y="2953"/>
                  </a:cubicBezTo>
                  <a:cubicBezTo>
                    <a:pt x="49447" y="2631"/>
                    <a:pt x="49697" y="2381"/>
                    <a:pt x="50006" y="2381"/>
                  </a:cubicBezTo>
                  <a:close/>
                  <a:moveTo>
                    <a:pt x="57460" y="2381"/>
                  </a:moveTo>
                  <a:cubicBezTo>
                    <a:pt x="57781" y="2381"/>
                    <a:pt x="58031" y="2631"/>
                    <a:pt x="58031" y="2953"/>
                  </a:cubicBezTo>
                  <a:cubicBezTo>
                    <a:pt x="58031" y="3262"/>
                    <a:pt x="57781" y="3512"/>
                    <a:pt x="57460" y="3512"/>
                  </a:cubicBezTo>
                  <a:cubicBezTo>
                    <a:pt x="57150" y="3512"/>
                    <a:pt x="56900" y="3262"/>
                    <a:pt x="56900" y="2953"/>
                  </a:cubicBezTo>
                  <a:cubicBezTo>
                    <a:pt x="56900" y="2631"/>
                    <a:pt x="57150" y="2381"/>
                    <a:pt x="57460" y="2381"/>
                  </a:cubicBezTo>
                  <a:close/>
                  <a:moveTo>
                    <a:pt x="64925" y="2381"/>
                  </a:moveTo>
                  <a:cubicBezTo>
                    <a:pt x="65234" y="2381"/>
                    <a:pt x="65485" y="2631"/>
                    <a:pt x="65485" y="2953"/>
                  </a:cubicBezTo>
                  <a:cubicBezTo>
                    <a:pt x="65485" y="3262"/>
                    <a:pt x="65234" y="3512"/>
                    <a:pt x="64925" y="3512"/>
                  </a:cubicBezTo>
                  <a:cubicBezTo>
                    <a:pt x="64603" y="3512"/>
                    <a:pt x="64353" y="3262"/>
                    <a:pt x="64353" y="2953"/>
                  </a:cubicBezTo>
                  <a:cubicBezTo>
                    <a:pt x="64353" y="2631"/>
                    <a:pt x="64603" y="2381"/>
                    <a:pt x="64925" y="2381"/>
                  </a:cubicBezTo>
                  <a:close/>
                  <a:moveTo>
                    <a:pt x="72366" y="2381"/>
                  </a:moveTo>
                  <a:cubicBezTo>
                    <a:pt x="72676" y="2381"/>
                    <a:pt x="72926" y="2631"/>
                    <a:pt x="72926" y="2953"/>
                  </a:cubicBezTo>
                  <a:cubicBezTo>
                    <a:pt x="72926" y="3262"/>
                    <a:pt x="72676" y="3512"/>
                    <a:pt x="72366" y="3512"/>
                  </a:cubicBezTo>
                  <a:cubicBezTo>
                    <a:pt x="72045" y="3512"/>
                    <a:pt x="71795" y="3262"/>
                    <a:pt x="71795" y="2953"/>
                  </a:cubicBezTo>
                  <a:cubicBezTo>
                    <a:pt x="71807" y="2631"/>
                    <a:pt x="72069" y="2381"/>
                    <a:pt x="72366" y="2381"/>
                  </a:cubicBezTo>
                  <a:close/>
                  <a:moveTo>
                    <a:pt x="83451" y="2381"/>
                  </a:moveTo>
                  <a:cubicBezTo>
                    <a:pt x="83761" y="2381"/>
                    <a:pt x="84011" y="2631"/>
                    <a:pt x="84011" y="2953"/>
                  </a:cubicBezTo>
                  <a:cubicBezTo>
                    <a:pt x="84011" y="3262"/>
                    <a:pt x="83761" y="3512"/>
                    <a:pt x="83451" y="3512"/>
                  </a:cubicBezTo>
                  <a:cubicBezTo>
                    <a:pt x="83141" y="3512"/>
                    <a:pt x="82880" y="3262"/>
                    <a:pt x="82880" y="2953"/>
                  </a:cubicBezTo>
                  <a:cubicBezTo>
                    <a:pt x="82880" y="2631"/>
                    <a:pt x="83141" y="2381"/>
                    <a:pt x="83451" y="2381"/>
                  </a:cubicBezTo>
                  <a:close/>
                  <a:moveTo>
                    <a:pt x="90904" y="2381"/>
                  </a:moveTo>
                  <a:cubicBezTo>
                    <a:pt x="91214" y="2381"/>
                    <a:pt x="91464" y="2631"/>
                    <a:pt x="91464" y="2953"/>
                  </a:cubicBezTo>
                  <a:cubicBezTo>
                    <a:pt x="91464" y="3262"/>
                    <a:pt x="91214" y="3512"/>
                    <a:pt x="90904" y="3512"/>
                  </a:cubicBezTo>
                  <a:cubicBezTo>
                    <a:pt x="90595" y="3512"/>
                    <a:pt x="90345" y="3262"/>
                    <a:pt x="90345" y="2953"/>
                  </a:cubicBezTo>
                  <a:cubicBezTo>
                    <a:pt x="90345" y="2631"/>
                    <a:pt x="90595" y="2381"/>
                    <a:pt x="90904" y="2381"/>
                  </a:cubicBezTo>
                  <a:close/>
                  <a:moveTo>
                    <a:pt x="98346" y="2381"/>
                  </a:moveTo>
                  <a:cubicBezTo>
                    <a:pt x="98655" y="2381"/>
                    <a:pt x="98905" y="2631"/>
                    <a:pt x="98905" y="2953"/>
                  </a:cubicBezTo>
                  <a:cubicBezTo>
                    <a:pt x="98905" y="3262"/>
                    <a:pt x="98655" y="3512"/>
                    <a:pt x="98346" y="3512"/>
                  </a:cubicBezTo>
                  <a:cubicBezTo>
                    <a:pt x="98036" y="3512"/>
                    <a:pt x="97786" y="3262"/>
                    <a:pt x="97786" y="2953"/>
                  </a:cubicBezTo>
                  <a:cubicBezTo>
                    <a:pt x="97798" y="2631"/>
                    <a:pt x="98036" y="2381"/>
                    <a:pt x="98346" y="2381"/>
                  </a:cubicBezTo>
                  <a:close/>
                  <a:moveTo>
                    <a:pt x="105799" y="2381"/>
                  </a:moveTo>
                  <a:cubicBezTo>
                    <a:pt x="106121" y="2381"/>
                    <a:pt x="106371" y="2631"/>
                    <a:pt x="106371" y="2953"/>
                  </a:cubicBezTo>
                  <a:cubicBezTo>
                    <a:pt x="106371" y="3262"/>
                    <a:pt x="106109" y="3512"/>
                    <a:pt x="105799" y="3512"/>
                  </a:cubicBezTo>
                  <a:cubicBezTo>
                    <a:pt x="105490" y="3512"/>
                    <a:pt x="105239" y="3262"/>
                    <a:pt x="105239" y="2953"/>
                  </a:cubicBezTo>
                  <a:cubicBezTo>
                    <a:pt x="105251" y="2631"/>
                    <a:pt x="105490" y="2381"/>
                    <a:pt x="105799" y="2381"/>
                  </a:cubicBezTo>
                  <a:close/>
                  <a:moveTo>
                    <a:pt x="113264" y="2381"/>
                  </a:moveTo>
                  <a:cubicBezTo>
                    <a:pt x="113574" y="2381"/>
                    <a:pt x="113824" y="2631"/>
                    <a:pt x="113824" y="2953"/>
                  </a:cubicBezTo>
                  <a:cubicBezTo>
                    <a:pt x="113824" y="3262"/>
                    <a:pt x="113574" y="3512"/>
                    <a:pt x="113264" y="3512"/>
                  </a:cubicBezTo>
                  <a:cubicBezTo>
                    <a:pt x="112943" y="3512"/>
                    <a:pt x="112693" y="3262"/>
                    <a:pt x="112693" y="2953"/>
                  </a:cubicBezTo>
                  <a:cubicBezTo>
                    <a:pt x="112705" y="2631"/>
                    <a:pt x="112943" y="2381"/>
                    <a:pt x="113264" y="2381"/>
                  </a:cubicBezTo>
                  <a:close/>
                  <a:moveTo>
                    <a:pt x="120718" y="2381"/>
                  </a:moveTo>
                  <a:cubicBezTo>
                    <a:pt x="121027" y="2381"/>
                    <a:pt x="121277" y="2631"/>
                    <a:pt x="121277" y="2953"/>
                  </a:cubicBezTo>
                  <a:cubicBezTo>
                    <a:pt x="121277" y="3262"/>
                    <a:pt x="121027" y="3512"/>
                    <a:pt x="120718" y="3512"/>
                  </a:cubicBezTo>
                  <a:cubicBezTo>
                    <a:pt x="120408" y="3512"/>
                    <a:pt x="120146" y="3262"/>
                    <a:pt x="120146" y="2953"/>
                  </a:cubicBezTo>
                  <a:cubicBezTo>
                    <a:pt x="120170" y="2631"/>
                    <a:pt x="120420" y="2381"/>
                    <a:pt x="120718" y="2381"/>
                  </a:cubicBezTo>
                  <a:close/>
                  <a:moveTo>
                    <a:pt x="128171" y="2381"/>
                  </a:moveTo>
                  <a:cubicBezTo>
                    <a:pt x="128480" y="2381"/>
                    <a:pt x="128742" y="2631"/>
                    <a:pt x="128742" y="2953"/>
                  </a:cubicBezTo>
                  <a:cubicBezTo>
                    <a:pt x="128742" y="3262"/>
                    <a:pt x="128480" y="3512"/>
                    <a:pt x="128171" y="3512"/>
                  </a:cubicBezTo>
                  <a:cubicBezTo>
                    <a:pt x="127861" y="3512"/>
                    <a:pt x="127611" y="3262"/>
                    <a:pt x="127611" y="2953"/>
                  </a:cubicBezTo>
                  <a:cubicBezTo>
                    <a:pt x="127611" y="2631"/>
                    <a:pt x="127861" y="2381"/>
                    <a:pt x="128171" y="2381"/>
                  </a:cubicBezTo>
                  <a:close/>
                  <a:moveTo>
                    <a:pt x="1548" y="2393"/>
                  </a:moveTo>
                  <a:cubicBezTo>
                    <a:pt x="1846" y="2393"/>
                    <a:pt x="2119" y="2655"/>
                    <a:pt x="2119" y="2965"/>
                  </a:cubicBezTo>
                  <a:cubicBezTo>
                    <a:pt x="2119" y="3262"/>
                    <a:pt x="1858" y="3524"/>
                    <a:pt x="1548" y="3524"/>
                  </a:cubicBezTo>
                  <a:cubicBezTo>
                    <a:pt x="1238" y="3524"/>
                    <a:pt x="988" y="3274"/>
                    <a:pt x="988" y="2965"/>
                  </a:cubicBezTo>
                  <a:cubicBezTo>
                    <a:pt x="988" y="2655"/>
                    <a:pt x="1238" y="2393"/>
                    <a:pt x="1548" y="2393"/>
                  </a:cubicBezTo>
                  <a:close/>
                  <a:moveTo>
                    <a:pt x="9001" y="2393"/>
                  </a:moveTo>
                  <a:cubicBezTo>
                    <a:pt x="9299" y="2393"/>
                    <a:pt x="9573" y="2655"/>
                    <a:pt x="9573" y="2965"/>
                  </a:cubicBezTo>
                  <a:cubicBezTo>
                    <a:pt x="9573" y="3262"/>
                    <a:pt x="9323" y="3524"/>
                    <a:pt x="9001" y="3524"/>
                  </a:cubicBezTo>
                  <a:cubicBezTo>
                    <a:pt x="8704" y="3524"/>
                    <a:pt x="8442" y="3274"/>
                    <a:pt x="8442" y="2965"/>
                  </a:cubicBezTo>
                  <a:cubicBezTo>
                    <a:pt x="8442" y="2655"/>
                    <a:pt x="8692" y="2393"/>
                    <a:pt x="9001" y="2393"/>
                  </a:cubicBezTo>
                  <a:close/>
                  <a:moveTo>
                    <a:pt x="16466" y="2393"/>
                  </a:moveTo>
                  <a:cubicBezTo>
                    <a:pt x="16764" y="2393"/>
                    <a:pt x="17026" y="2655"/>
                    <a:pt x="17026" y="2965"/>
                  </a:cubicBezTo>
                  <a:cubicBezTo>
                    <a:pt x="17026" y="3262"/>
                    <a:pt x="16776" y="3524"/>
                    <a:pt x="16466" y="3524"/>
                  </a:cubicBezTo>
                  <a:cubicBezTo>
                    <a:pt x="16169" y="3524"/>
                    <a:pt x="15895" y="3274"/>
                    <a:pt x="15895" y="2965"/>
                  </a:cubicBezTo>
                  <a:cubicBezTo>
                    <a:pt x="15895" y="2655"/>
                    <a:pt x="16145" y="2393"/>
                    <a:pt x="16466" y="2393"/>
                  </a:cubicBezTo>
                  <a:close/>
                  <a:moveTo>
                    <a:pt x="23920" y="2393"/>
                  </a:moveTo>
                  <a:cubicBezTo>
                    <a:pt x="24217" y="2393"/>
                    <a:pt x="24479" y="2655"/>
                    <a:pt x="24479" y="2965"/>
                  </a:cubicBezTo>
                  <a:cubicBezTo>
                    <a:pt x="24479" y="3262"/>
                    <a:pt x="24229" y="3524"/>
                    <a:pt x="23920" y="3524"/>
                  </a:cubicBezTo>
                  <a:cubicBezTo>
                    <a:pt x="23610" y="3524"/>
                    <a:pt x="23348" y="3274"/>
                    <a:pt x="23348" y="2965"/>
                  </a:cubicBezTo>
                  <a:cubicBezTo>
                    <a:pt x="23348" y="2655"/>
                    <a:pt x="23610" y="2393"/>
                    <a:pt x="23920" y="2393"/>
                  </a:cubicBezTo>
                  <a:close/>
                  <a:moveTo>
                    <a:pt x="31373" y="2393"/>
                  </a:moveTo>
                  <a:cubicBezTo>
                    <a:pt x="31671" y="2393"/>
                    <a:pt x="31945" y="2655"/>
                    <a:pt x="31945" y="2965"/>
                  </a:cubicBezTo>
                  <a:cubicBezTo>
                    <a:pt x="31945" y="3262"/>
                    <a:pt x="31683" y="3524"/>
                    <a:pt x="31373" y="3524"/>
                  </a:cubicBezTo>
                  <a:cubicBezTo>
                    <a:pt x="31064" y="3524"/>
                    <a:pt x="30814" y="3274"/>
                    <a:pt x="30814" y="2965"/>
                  </a:cubicBezTo>
                  <a:cubicBezTo>
                    <a:pt x="30814" y="2655"/>
                    <a:pt x="31064" y="2393"/>
                    <a:pt x="31373" y="2393"/>
                  </a:cubicBezTo>
                  <a:close/>
                  <a:moveTo>
                    <a:pt x="38815" y="2393"/>
                  </a:moveTo>
                  <a:cubicBezTo>
                    <a:pt x="39112" y="2393"/>
                    <a:pt x="39386" y="2655"/>
                    <a:pt x="39386" y="2965"/>
                  </a:cubicBezTo>
                  <a:cubicBezTo>
                    <a:pt x="39386" y="3262"/>
                    <a:pt x="39124" y="3524"/>
                    <a:pt x="38815" y="3524"/>
                  </a:cubicBezTo>
                  <a:cubicBezTo>
                    <a:pt x="38517" y="3524"/>
                    <a:pt x="38255" y="3274"/>
                    <a:pt x="38255" y="2965"/>
                  </a:cubicBezTo>
                  <a:cubicBezTo>
                    <a:pt x="38267" y="2655"/>
                    <a:pt x="38505" y="2393"/>
                    <a:pt x="38815" y="2393"/>
                  </a:cubicBezTo>
                  <a:close/>
                  <a:moveTo>
                    <a:pt x="46268" y="2393"/>
                  </a:moveTo>
                  <a:cubicBezTo>
                    <a:pt x="46565" y="2393"/>
                    <a:pt x="46839" y="2655"/>
                    <a:pt x="46839" y="2965"/>
                  </a:cubicBezTo>
                  <a:cubicBezTo>
                    <a:pt x="46839" y="3262"/>
                    <a:pt x="46589" y="3524"/>
                    <a:pt x="46268" y="3524"/>
                  </a:cubicBezTo>
                  <a:cubicBezTo>
                    <a:pt x="45970" y="3524"/>
                    <a:pt x="45708" y="3274"/>
                    <a:pt x="45708" y="2965"/>
                  </a:cubicBezTo>
                  <a:cubicBezTo>
                    <a:pt x="45720" y="2655"/>
                    <a:pt x="45958" y="2393"/>
                    <a:pt x="46268" y="2393"/>
                  </a:cubicBezTo>
                  <a:close/>
                  <a:moveTo>
                    <a:pt x="53733" y="2393"/>
                  </a:moveTo>
                  <a:cubicBezTo>
                    <a:pt x="54031" y="2393"/>
                    <a:pt x="54293" y="2655"/>
                    <a:pt x="54293" y="2965"/>
                  </a:cubicBezTo>
                  <a:cubicBezTo>
                    <a:pt x="54293" y="3262"/>
                    <a:pt x="54043" y="3524"/>
                    <a:pt x="53733" y="3524"/>
                  </a:cubicBezTo>
                  <a:cubicBezTo>
                    <a:pt x="53412" y="3524"/>
                    <a:pt x="53162" y="3274"/>
                    <a:pt x="53162" y="2965"/>
                  </a:cubicBezTo>
                  <a:cubicBezTo>
                    <a:pt x="53173" y="2655"/>
                    <a:pt x="53412" y="2393"/>
                    <a:pt x="53733" y="2393"/>
                  </a:cubicBezTo>
                  <a:close/>
                  <a:moveTo>
                    <a:pt x="61186" y="2393"/>
                  </a:moveTo>
                  <a:cubicBezTo>
                    <a:pt x="61484" y="2393"/>
                    <a:pt x="61746" y="2655"/>
                    <a:pt x="61746" y="2965"/>
                  </a:cubicBezTo>
                  <a:cubicBezTo>
                    <a:pt x="61746" y="3262"/>
                    <a:pt x="61496" y="3524"/>
                    <a:pt x="61186" y="3524"/>
                  </a:cubicBezTo>
                  <a:cubicBezTo>
                    <a:pt x="60877" y="3524"/>
                    <a:pt x="60615" y="3274"/>
                    <a:pt x="60615" y="2965"/>
                  </a:cubicBezTo>
                  <a:cubicBezTo>
                    <a:pt x="60639" y="2655"/>
                    <a:pt x="60877" y="2393"/>
                    <a:pt x="61186" y="2393"/>
                  </a:cubicBezTo>
                  <a:close/>
                  <a:moveTo>
                    <a:pt x="68640" y="2393"/>
                  </a:moveTo>
                  <a:cubicBezTo>
                    <a:pt x="68937" y="2393"/>
                    <a:pt x="69211" y="2655"/>
                    <a:pt x="69211" y="2965"/>
                  </a:cubicBezTo>
                  <a:cubicBezTo>
                    <a:pt x="69211" y="3262"/>
                    <a:pt x="68949" y="3524"/>
                    <a:pt x="68640" y="3524"/>
                  </a:cubicBezTo>
                  <a:cubicBezTo>
                    <a:pt x="68330" y="3524"/>
                    <a:pt x="68080" y="3274"/>
                    <a:pt x="68080" y="2965"/>
                  </a:cubicBezTo>
                  <a:cubicBezTo>
                    <a:pt x="68092" y="2655"/>
                    <a:pt x="68330" y="2393"/>
                    <a:pt x="68640" y="2393"/>
                  </a:cubicBezTo>
                  <a:close/>
                  <a:moveTo>
                    <a:pt x="76093" y="2393"/>
                  </a:moveTo>
                  <a:cubicBezTo>
                    <a:pt x="76391" y="2393"/>
                    <a:pt x="76664" y="2655"/>
                    <a:pt x="76664" y="2965"/>
                  </a:cubicBezTo>
                  <a:cubicBezTo>
                    <a:pt x="76664" y="3262"/>
                    <a:pt x="76403" y="3524"/>
                    <a:pt x="76093" y="3524"/>
                  </a:cubicBezTo>
                  <a:cubicBezTo>
                    <a:pt x="75795" y="3524"/>
                    <a:pt x="75533" y="3274"/>
                    <a:pt x="75533" y="2965"/>
                  </a:cubicBezTo>
                  <a:cubicBezTo>
                    <a:pt x="75533" y="2655"/>
                    <a:pt x="75783" y="2393"/>
                    <a:pt x="76093" y="2393"/>
                  </a:cubicBezTo>
                  <a:close/>
                  <a:moveTo>
                    <a:pt x="79712" y="2393"/>
                  </a:moveTo>
                  <a:cubicBezTo>
                    <a:pt x="80010" y="2393"/>
                    <a:pt x="80284" y="2655"/>
                    <a:pt x="80284" y="2965"/>
                  </a:cubicBezTo>
                  <a:cubicBezTo>
                    <a:pt x="80284" y="3262"/>
                    <a:pt x="80022" y="3524"/>
                    <a:pt x="79712" y="3524"/>
                  </a:cubicBezTo>
                  <a:cubicBezTo>
                    <a:pt x="79403" y="3524"/>
                    <a:pt x="79153" y="3274"/>
                    <a:pt x="79153" y="2965"/>
                  </a:cubicBezTo>
                  <a:cubicBezTo>
                    <a:pt x="79165" y="2655"/>
                    <a:pt x="79403" y="2393"/>
                    <a:pt x="79712" y="2393"/>
                  </a:cubicBezTo>
                  <a:close/>
                  <a:moveTo>
                    <a:pt x="87166" y="2393"/>
                  </a:moveTo>
                  <a:cubicBezTo>
                    <a:pt x="87463" y="2393"/>
                    <a:pt x="87737" y="2655"/>
                    <a:pt x="87737" y="2965"/>
                  </a:cubicBezTo>
                  <a:cubicBezTo>
                    <a:pt x="87737" y="3262"/>
                    <a:pt x="87475" y="3524"/>
                    <a:pt x="87166" y="3524"/>
                  </a:cubicBezTo>
                  <a:cubicBezTo>
                    <a:pt x="86856" y="3524"/>
                    <a:pt x="86606" y="3274"/>
                    <a:pt x="86606" y="2965"/>
                  </a:cubicBezTo>
                  <a:cubicBezTo>
                    <a:pt x="86618" y="2655"/>
                    <a:pt x="86856" y="2393"/>
                    <a:pt x="87166" y="2393"/>
                  </a:cubicBezTo>
                  <a:close/>
                  <a:moveTo>
                    <a:pt x="94631" y="2393"/>
                  </a:moveTo>
                  <a:cubicBezTo>
                    <a:pt x="94929" y="2393"/>
                    <a:pt x="95191" y="2655"/>
                    <a:pt x="95191" y="2965"/>
                  </a:cubicBezTo>
                  <a:cubicBezTo>
                    <a:pt x="95191" y="3262"/>
                    <a:pt x="94941" y="3524"/>
                    <a:pt x="94631" y="3524"/>
                  </a:cubicBezTo>
                  <a:cubicBezTo>
                    <a:pt x="94310" y="3524"/>
                    <a:pt x="94060" y="3274"/>
                    <a:pt x="94060" y="2965"/>
                  </a:cubicBezTo>
                  <a:cubicBezTo>
                    <a:pt x="94071" y="2655"/>
                    <a:pt x="94310" y="2393"/>
                    <a:pt x="94631" y="2393"/>
                  </a:cubicBezTo>
                  <a:close/>
                  <a:moveTo>
                    <a:pt x="102084" y="2393"/>
                  </a:moveTo>
                  <a:cubicBezTo>
                    <a:pt x="102382" y="2393"/>
                    <a:pt x="102644" y="2655"/>
                    <a:pt x="102644" y="2965"/>
                  </a:cubicBezTo>
                  <a:cubicBezTo>
                    <a:pt x="102644" y="3262"/>
                    <a:pt x="102394" y="3524"/>
                    <a:pt x="102084" y="3524"/>
                  </a:cubicBezTo>
                  <a:cubicBezTo>
                    <a:pt x="101787" y="3524"/>
                    <a:pt x="101513" y="3274"/>
                    <a:pt x="101513" y="2965"/>
                  </a:cubicBezTo>
                  <a:cubicBezTo>
                    <a:pt x="101513" y="2655"/>
                    <a:pt x="101775" y="2393"/>
                    <a:pt x="102084" y="2393"/>
                  </a:cubicBezTo>
                  <a:close/>
                  <a:moveTo>
                    <a:pt x="109538" y="2393"/>
                  </a:moveTo>
                  <a:cubicBezTo>
                    <a:pt x="109835" y="2393"/>
                    <a:pt x="110109" y="2655"/>
                    <a:pt x="110109" y="2965"/>
                  </a:cubicBezTo>
                  <a:cubicBezTo>
                    <a:pt x="110109" y="3262"/>
                    <a:pt x="109847" y="3524"/>
                    <a:pt x="109538" y="3524"/>
                  </a:cubicBezTo>
                  <a:cubicBezTo>
                    <a:pt x="109228" y="3524"/>
                    <a:pt x="108978" y="3274"/>
                    <a:pt x="108978" y="2965"/>
                  </a:cubicBezTo>
                  <a:cubicBezTo>
                    <a:pt x="108978" y="2655"/>
                    <a:pt x="109228" y="2393"/>
                    <a:pt x="109538" y="2393"/>
                  </a:cubicBezTo>
                  <a:close/>
                  <a:moveTo>
                    <a:pt x="116991" y="2393"/>
                  </a:moveTo>
                  <a:cubicBezTo>
                    <a:pt x="117289" y="2393"/>
                    <a:pt x="117562" y="2655"/>
                    <a:pt x="117562" y="2965"/>
                  </a:cubicBezTo>
                  <a:cubicBezTo>
                    <a:pt x="117562" y="3262"/>
                    <a:pt x="117312" y="3524"/>
                    <a:pt x="116991" y="3524"/>
                  </a:cubicBezTo>
                  <a:cubicBezTo>
                    <a:pt x="116681" y="3524"/>
                    <a:pt x="116431" y="3274"/>
                    <a:pt x="116431" y="2965"/>
                  </a:cubicBezTo>
                  <a:cubicBezTo>
                    <a:pt x="116431" y="2655"/>
                    <a:pt x="116681" y="2393"/>
                    <a:pt x="116991" y="2393"/>
                  </a:cubicBezTo>
                  <a:close/>
                  <a:moveTo>
                    <a:pt x="124456" y="2393"/>
                  </a:moveTo>
                  <a:cubicBezTo>
                    <a:pt x="124754" y="2393"/>
                    <a:pt x="125016" y="2655"/>
                    <a:pt x="125016" y="2965"/>
                  </a:cubicBezTo>
                  <a:cubicBezTo>
                    <a:pt x="125016" y="3262"/>
                    <a:pt x="124766" y="3524"/>
                    <a:pt x="124456" y="3524"/>
                  </a:cubicBezTo>
                  <a:cubicBezTo>
                    <a:pt x="124135" y="3524"/>
                    <a:pt x="123885" y="3274"/>
                    <a:pt x="123885" y="2965"/>
                  </a:cubicBezTo>
                  <a:cubicBezTo>
                    <a:pt x="123885" y="2655"/>
                    <a:pt x="124135" y="2393"/>
                    <a:pt x="124456" y="2393"/>
                  </a:cubicBezTo>
                  <a:close/>
                  <a:moveTo>
                    <a:pt x="3405" y="4239"/>
                  </a:moveTo>
                  <a:cubicBezTo>
                    <a:pt x="3703" y="4239"/>
                    <a:pt x="3977" y="4501"/>
                    <a:pt x="3977" y="4810"/>
                  </a:cubicBezTo>
                  <a:cubicBezTo>
                    <a:pt x="3977" y="5108"/>
                    <a:pt x="3727" y="5370"/>
                    <a:pt x="3405" y="5370"/>
                  </a:cubicBezTo>
                  <a:cubicBezTo>
                    <a:pt x="3096" y="5370"/>
                    <a:pt x="2846" y="5120"/>
                    <a:pt x="2846" y="4810"/>
                  </a:cubicBezTo>
                  <a:cubicBezTo>
                    <a:pt x="2858" y="4501"/>
                    <a:pt x="3096" y="4239"/>
                    <a:pt x="3405" y="4239"/>
                  </a:cubicBezTo>
                  <a:close/>
                  <a:moveTo>
                    <a:pt x="7132" y="4239"/>
                  </a:moveTo>
                  <a:cubicBezTo>
                    <a:pt x="7430" y="4239"/>
                    <a:pt x="7692" y="4501"/>
                    <a:pt x="7692" y="4810"/>
                  </a:cubicBezTo>
                  <a:cubicBezTo>
                    <a:pt x="7692" y="5108"/>
                    <a:pt x="7442" y="5370"/>
                    <a:pt x="7132" y="5370"/>
                  </a:cubicBezTo>
                  <a:cubicBezTo>
                    <a:pt x="6834" y="5370"/>
                    <a:pt x="6560" y="5120"/>
                    <a:pt x="6560" y="4810"/>
                  </a:cubicBezTo>
                  <a:cubicBezTo>
                    <a:pt x="6584" y="4501"/>
                    <a:pt x="6822" y="4239"/>
                    <a:pt x="7132" y="4239"/>
                  </a:cubicBezTo>
                  <a:close/>
                  <a:moveTo>
                    <a:pt x="10871" y="4239"/>
                  </a:moveTo>
                  <a:cubicBezTo>
                    <a:pt x="11168" y="4239"/>
                    <a:pt x="11430" y="4501"/>
                    <a:pt x="11430" y="4810"/>
                  </a:cubicBezTo>
                  <a:cubicBezTo>
                    <a:pt x="11430" y="5108"/>
                    <a:pt x="11180" y="5370"/>
                    <a:pt x="10871" y="5370"/>
                  </a:cubicBezTo>
                  <a:cubicBezTo>
                    <a:pt x="10573" y="5370"/>
                    <a:pt x="10299" y="5120"/>
                    <a:pt x="10299" y="4810"/>
                  </a:cubicBezTo>
                  <a:cubicBezTo>
                    <a:pt x="10299" y="4501"/>
                    <a:pt x="10549" y="4239"/>
                    <a:pt x="10871" y="4239"/>
                  </a:cubicBezTo>
                  <a:close/>
                  <a:moveTo>
                    <a:pt x="14585" y="4239"/>
                  </a:moveTo>
                  <a:cubicBezTo>
                    <a:pt x="14883" y="4239"/>
                    <a:pt x="15157" y="4501"/>
                    <a:pt x="15157" y="4810"/>
                  </a:cubicBezTo>
                  <a:cubicBezTo>
                    <a:pt x="15157" y="5108"/>
                    <a:pt x="14895" y="5370"/>
                    <a:pt x="14585" y="5370"/>
                  </a:cubicBezTo>
                  <a:cubicBezTo>
                    <a:pt x="14288" y="5370"/>
                    <a:pt x="14014" y="5120"/>
                    <a:pt x="14014" y="4810"/>
                  </a:cubicBezTo>
                  <a:cubicBezTo>
                    <a:pt x="14038" y="4501"/>
                    <a:pt x="14276" y="4239"/>
                    <a:pt x="14585" y="4239"/>
                  </a:cubicBezTo>
                  <a:close/>
                  <a:moveTo>
                    <a:pt x="18324" y="4239"/>
                  </a:moveTo>
                  <a:cubicBezTo>
                    <a:pt x="18622" y="4239"/>
                    <a:pt x="18883" y="4501"/>
                    <a:pt x="18883" y="4810"/>
                  </a:cubicBezTo>
                  <a:cubicBezTo>
                    <a:pt x="18883" y="5108"/>
                    <a:pt x="18633" y="5370"/>
                    <a:pt x="18324" y="5370"/>
                  </a:cubicBezTo>
                  <a:cubicBezTo>
                    <a:pt x="18026" y="5370"/>
                    <a:pt x="17752" y="5120"/>
                    <a:pt x="17752" y="4810"/>
                  </a:cubicBezTo>
                  <a:cubicBezTo>
                    <a:pt x="17752" y="4501"/>
                    <a:pt x="18014" y="4239"/>
                    <a:pt x="18324" y="4239"/>
                  </a:cubicBezTo>
                  <a:close/>
                  <a:moveTo>
                    <a:pt x="22039" y="4239"/>
                  </a:moveTo>
                  <a:cubicBezTo>
                    <a:pt x="22336" y="4239"/>
                    <a:pt x="22610" y="4501"/>
                    <a:pt x="22610" y="4810"/>
                  </a:cubicBezTo>
                  <a:cubicBezTo>
                    <a:pt x="22610" y="5108"/>
                    <a:pt x="22360" y="5370"/>
                    <a:pt x="22039" y="5370"/>
                  </a:cubicBezTo>
                  <a:cubicBezTo>
                    <a:pt x="21729" y="5370"/>
                    <a:pt x="21479" y="5120"/>
                    <a:pt x="21479" y="4810"/>
                  </a:cubicBezTo>
                  <a:cubicBezTo>
                    <a:pt x="21491" y="4501"/>
                    <a:pt x="21729" y="4239"/>
                    <a:pt x="22039" y="4239"/>
                  </a:cubicBezTo>
                  <a:close/>
                  <a:moveTo>
                    <a:pt x="25777" y="4239"/>
                  </a:moveTo>
                  <a:cubicBezTo>
                    <a:pt x="26075" y="4239"/>
                    <a:pt x="26349" y="4501"/>
                    <a:pt x="26349" y="4810"/>
                  </a:cubicBezTo>
                  <a:cubicBezTo>
                    <a:pt x="26349" y="5108"/>
                    <a:pt x="26087" y="5370"/>
                    <a:pt x="25777" y="5370"/>
                  </a:cubicBezTo>
                  <a:cubicBezTo>
                    <a:pt x="25468" y="5370"/>
                    <a:pt x="25206" y="5120"/>
                    <a:pt x="25206" y="4810"/>
                  </a:cubicBezTo>
                  <a:cubicBezTo>
                    <a:pt x="25218" y="4501"/>
                    <a:pt x="25468" y="4239"/>
                    <a:pt x="25777" y="4239"/>
                  </a:cubicBezTo>
                  <a:close/>
                  <a:moveTo>
                    <a:pt x="29504" y="4239"/>
                  </a:moveTo>
                  <a:cubicBezTo>
                    <a:pt x="29801" y="4239"/>
                    <a:pt x="30063" y="4501"/>
                    <a:pt x="30063" y="4810"/>
                  </a:cubicBezTo>
                  <a:cubicBezTo>
                    <a:pt x="30063" y="5108"/>
                    <a:pt x="29813" y="5370"/>
                    <a:pt x="29504" y="5370"/>
                  </a:cubicBezTo>
                  <a:cubicBezTo>
                    <a:pt x="29182" y="5370"/>
                    <a:pt x="28932" y="5120"/>
                    <a:pt x="28932" y="4810"/>
                  </a:cubicBezTo>
                  <a:cubicBezTo>
                    <a:pt x="28944" y="4501"/>
                    <a:pt x="29182" y="4239"/>
                    <a:pt x="29504" y="4239"/>
                  </a:cubicBezTo>
                  <a:close/>
                  <a:moveTo>
                    <a:pt x="33230" y="4239"/>
                  </a:moveTo>
                  <a:cubicBezTo>
                    <a:pt x="33528" y="4239"/>
                    <a:pt x="33802" y="4501"/>
                    <a:pt x="33802" y="4810"/>
                  </a:cubicBezTo>
                  <a:cubicBezTo>
                    <a:pt x="33802" y="5108"/>
                    <a:pt x="33552" y="5370"/>
                    <a:pt x="33230" y="5370"/>
                  </a:cubicBezTo>
                  <a:cubicBezTo>
                    <a:pt x="32921" y="5370"/>
                    <a:pt x="32671" y="5120"/>
                    <a:pt x="32671" y="4810"/>
                  </a:cubicBezTo>
                  <a:cubicBezTo>
                    <a:pt x="32671" y="4501"/>
                    <a:pt x="32921" y="4239"/>
                    <a:pt x="33230" y="4239"/>
                  </a:cubicBezTo>
                  <a:close/>
                  <a:moveTo>
                    <a:pt x="36957" y="4239"/>
                  </a:moveTo>
                  <a:cubicBezTo>
                    <a:pt x="37255" y="4239"/>
                    <a:pt x="37517" y="4501"/>
                    <a:pt x="37517" y="4810"/>
                  </a:cubicBezTo>
                  <a:cubicBezTo>
                    <a:pt x="37517" y="5108"/>
                    <a:pt x="37267" y="5370"/>
                    <a:pt x="36957" y="5370"/>
                  </a:cubicBezTo>
                  <a:cubicBezTo>
                    <a:pt x="36648" y="5370"/>
                    <a:pt x="36386" y="5120"/>
                    <a:pt x="36386" y="4810"/>
                  </a:cubicBezTo>
                  <a:cubicBezTo>
                    <a:pt x="36409" y="4501"/>
                    <a:pt x="36648" y="4239"/>
                    <a:pt x="36957" y="4239"/>
                  </a:cubicBezTo>
                  <a:close/>
                  <a:moveTo>
                    <a:pt x="40672" y="4239"/>
                  </a:moveTo>
                  <a:cubicBezTo>
                    <a:pt x="40970" y="4239"/>
                    <a:pt x="41243" y="4501"/>
                    <a:pt x="41243" y="4810"/>
                  </a:cubicBezTo>
                  <a:cubicBezTo>
                    <a:pt x="41243" y="5108"/>
                    <a:pt x="40993" y="5370"/>
                    <a:pt x="40672" y="5370"/>
                  </a:cubicBezTo>
                  <a:cubicBezTo>
                    <a:pt x="40374" y="5370"/>
                    <a:pt x="40112" y="5120"/>
                    <a:pt x="40112" y="4810"/>
                  </a:cubicBezTo>
                  <a:cubicBezTo>
                    <a:pt x="40124" y="4501"/>
                    <a:pt x="40362" y="4239"/>
                    <a:pt x="40672" y="4239"/>
                  </a:cubicBezTo>
                  <a:close/>
                  <a:moveTo>
                    <a:pt x="44410" y="4239"/>
                  </a:moveTo>
                  <a:cubicBezTo>
                    <a:pt x="44708" y="4239"/>
                    <a:pt x="44982" y="4501"/>
                    <a:pt x="44982" y="4810"/>
                  </a:cubicBezTo>
                  <a:cubicBezTo>
                    <a:pt x="44982" y="5108"/>
                    <a:pt x="44720" y="5370"/>
                    <a:pt x="44410" y="5370"/>
                  </a:cubicBezTo>
                  <a:cubicBezTo>
                    <a:pt x="44113" y="5370"/>
                    <a:pt x="43851" y="5120"/>
                    <a:pt x="43851" y="4810"/>
                  </a:cubicBezTo>
                  <a:cubicBezTo>
                    <a:pt x="43851" y="4501"/>
                    <a:pt x="44101" y="4239"/>
                    <a:pt x="44410" y="4239"/>
                  </a:cubicBezTo>
                  <a:close/>
                  <a:moveTo>
                    <a:pt x="48137" y="4239"/>
                  </a:moveTo>
                  <a:cubicBezTo>
                    <a:pt x="48435" y="4239"/>
                    <a:pt x="48697" y="4501"/>
                    <a:pt x="48697" y="4810"/>
                  </a:cubicBezTo>
                  <a:cubicBezTo>
                    <a:pt x="48697" y="5108"/>
                    <a:pt x="48447" y="5370"/>
                    <a:pt x="48137" y="5370"/>
                  </a:cubicBezTo>
                  <a:cubicBezTo>
                    <a:pt x="47839" y="5370"/>
                    <a:pt x="47566" y="5120"/>
                    <a:pt x="47566" y="4810"/>
                  </a:cubicBezTo>
                  <a:cubicBezTo>
                    <a:pt x="47578" y="4501"/>
                    <a:pt x="47839" y="4239"/>
                    <a:pt x="48137" y="4239"/>
                  </a:cubicBezTo>
                  <a:close/>
                  <a:moveTo>
                    <a:pt x="51864" y="4239"/>
                  </a:moveTo>
                  <a:cubicBezTo>
                    <a:pt x="52161" y="4239"/>
                    <a:pt x="52435" y="4501"/>
                    <a:pt x="52435" y="4810"/>
                  </a:cubicBezTo>
                  <a:cubicBezTo>
                    <a:pt x="52435" y="5108"/>
                    <a:pt x="52185" y="5370"/>
                    <a:pt x="51864" y="5370"/>
                  </a:cubicBezTo>
                  <a:cubicBezTo>
                    <a:pt x="51566" y="5370"/>
                    <a:pt x="51304" y="5120"/>
                    <a:pt x="51304" y="4810"/>
                  </a:cubicBezTo>
                  <a:cubicBezTo>
                    <a:pt x="51304" y="4501"/>
                    <a:pt x="51554" y="4239"/>
                    <a:pt x="51864" y="4239"/>
                  </a:cubicBezTo>
                  <a:close/>
                  <a:moveTo>
                    <a:pt x="55602" y="4239"/>
                  </a:moveTo>
                  <a:cubicBezTo>
                    <a:pt x="55900" y="4239"/>
                    <a:pt x="56174" y="4501"/>
                    <a:pt x="56174" y="4810"/>
                  </a:cubicBezTo>
                  <a:cubicBezTo>
                    <a:pt x="56174" y="5108"/>
                    <a:pt x="55912" y="5370"/>
                    <a:pt x="55602" y="5370"/>
                  </a:cubicBezTo>
                  <a:cubicBezTo>
                    <a:pt x="55293" y="5370"/>
                    <a:pt x="55043" y="5120"/>
                    <a:pt x="55043" y="4810"/>
                  </a:cubicBezTo>
                  <a:cubicBezTo>
                    <a:pt x="55043" y="4501"/>
                    <a:pt x="55293" y="4239"/>
                    <a:pt x="55602" y="4239"/>
                  </a:cubicBezTo>
                  <a:close/>
                  <a:moveTo>
                    <a:pt x="59329" y="4239"/>
                  </a:moveTo>
                  <a:cubicBezTo>
                    <a:pt x="59627" y="4239"/>
                    <a:pt x="59889" y="4501"/>
                    <a:pt x="59889" y="4810"/>
                  </a:cubicBezTo>
                  <a:cubicBezTo>
                    <a:pt x="59889" y="5108"/>
                    <a:pt x="59639" y="5370"/>
                    <a:pt x="59329" y="5370"/>
                  </a:cubicBezTo>
                  <a:cubicBezTo>
                    <a:pt x="59008" y="5370"/>
                    <a:pt x="58757" y="5120"/>
                    <a:pt x="58757" y="4810"/>
                  </a:cubicBezTo>
                  <a:cubicBezTo>
                    <a:pt x="58757" y="4501"/>
                    <a:pt x="59008" y="4239"/>
                    <a:pt x="59329" y="4239"/>
                  </a:cubicBezTo>
                  <a:close/>
                  <a:moveTo>
                    <a:pt x="63056" y="4239"/>
                  </a:moveTo>
                  <a:cubicBezTo>
                    <a:pt x="63353" y="4239"/>
                    <a:pt x="63627" y="4501"/>
                    <a:pt x="63627" y="4810"/>
                  </a:cubicBezTo>
                  <a:cubicBezTo>
                    <a:pt x="63627" y="5108"/>
                    <a:pt x="63377" y="5370"/>
                    <a:pt x="63056" y="5370"/>
                  </a:cubicBezTo>
                  <a:cubicBezTo>
                    <a:pt x="62746" y="5370"/>
                    <a:pt x="62496" y="5120"/>
                    <a:pt x="62496" y="4810"/>
                  </a:cubicBezTo>
                  <a:cubicBezTo>
                    <a:pt x="62496" y="4501"/>
                    <a:pt x="62746" y="4239"/>
                    <a:pt x="63056" y="4239"/>
                  </a:cubicBezTo>
                  <a:close/>
                  <a:moveTo>
                    <a:pt x="66782" y="4239"/>
                  </a:moveTo>
                  <a:cubicBezTo>
                    <a:pt x="67080" y="4239"/>
                    <a:pt x="67342" y="4501"/>
                    <a:pt x="67342" y="4810"/>
                  </a:cubicBezTo>
                  <a:cubicBezTo>
                    <a:pt x="67342" y="5108"/>
                    <a:pt x="67092" y="5370"/>
                    <a:pt x="66782" y="5370"/>
                  </a:cubicBezTo>
                  <a:cubicBezTo>
                    <a:pt x="66473" y="5370"/>
                    <a:pt x="66211" y="5120"/>
                    <a:pt x="66211" y="4810"/>
                  </a:cubicBezTo>
                  <a:cubicBezTo>
                    <a:pt x="66235" y="4501"/>
                    <a:pt x="66473" y="4239"/>
                    <a:pt x="66782" y="4239"/>
                  </a:cubicBezTo>
                  <a:close/>
                  <a:moveTo>
                    <a:pt x="70509" y="4239"/>
                  </a:moveTo>
                  <a:cubicBezTo>
                    <a:pt x="70807" y="4239"/>
                    <a:pt x="71080" y="4501"/>
                    <a:pt x="71080" y="4810"/>
                  </a:cubicBezTo>
                  <a:cubicBezTo>
                    <a:pt x="71080" y="5108"/>
                    <a:pt x="70830" y="5370"/>
                    <a:pt x="70509" y="5370"/>
                  </a:cubicBezTo>
                  <a:cubicBezTo>
                    <a:pt x="70199" y="5370"/>
                    <a:pt x="69949" y="5120"/>
                    <a:pt x="69949" y="4810"/>
                  </a:cubicBezTo>
                  <a:cubicBezTo>
                    <a:pt x="69949" y="4501"/>
                    <a:pt x="70199" y="4239"/>
                    <a:pt x="70509" y="4239"/>
                  </a:cubicBezTo>
                  <a:close/>
                  <a:moveTo>
                    <a:pt x="74236" y="4239"/>
                  </a:moveTo>
                  <a:cubicBezTo>
                    <a:pt x="74533" y="4239"/>
                    <a:pt x="74795" y="4501"/>
                    <a:pt x="74795" y="4810"/>
                  </a:cubicBezTo>
                  <a:cubicBezTo>
                    <a:pt x="74795" y="5108"/>
                    <a:pt x="74545" y="5370"/>
                    <a:pt x="74236" y="5370"/>
                  </a:cubicBezTo>
                  <a:cubicBezTo>
                    <a:pt x="73938" y="5370"/>
                    <a:pt x="73676" y="5120"/>
                    <a:pt x="73676" y="4810"/>
                  </a:cubicBezTo>
                  <a:cubicBezTo>
                    <a:pt x="73676" y="4501"/>
                    <a:pt x="73926" y="4239"/>
                    <a:pt x="74236" y="4239"/>
                  </a:cubicBezTo>
                  <a:close/>
                  <a:moveTo>
                    <a:pt x="77855" y="4239"/>
                  </a:moveTo>
                  <a:cubicBezTo>
                    <a:pt x="78153" y="4239"/>
                    <a:pt x="78415" y="4501"/>
                    <a:pt x="78415" y="4810"/>
                  </a:cubicBezTo>
                  <a:cubicBezTo>
                    <a:pt x="78415" y="5108"/>
                    <a:pt x="78165" y="5370"/>
                    <a:pt x="77855" y="5370"/>
                  </a:cubicBezTo>
                  <a:cubicBezTo>
                    <a:pt x="77546" y="5370"/>
                    <a:pt x="77284" y="5120"/>
                    <a:pt x="77284" y="4810"/>
                  </a:cubicBezTo>
                  <a:cubicBezTo>
                    <a:pt x="77284" y="4501"/>
                    <a:pt x="77546" y="4239"/>
                    <a:pt x="77855" y="4239"/>
                  </a:cubicBezTo>
                  <a:close/>
                  <a:moveTo>
                    <a:pt x="81570" y="4239"/>
                  </a:moveTo>
                  <a:cubicBezTo>
                    <a:pt x="81868" y="4239"/>
                    <a:pt x="82141" y="4501"/>
                    <a:pt x="82141" y="4810"/>
                  </a:cubicBezTo>
                  <a:cubicBezTo>
                    <a:pt x="82141" y="5108"/>
                    <a:pt x="81879" y="5370"/>
                    <a:pt x="81570" y="5370"/>
                  </a:cubicBezTo>
                  <a:cubicBezTo>
                    <a:pt x="81260" y="5370"/>
                    <a:pt x="81010" y="5120"/>
                    <a:pt x="81010" y="4810"/>
                  </a:cubicBezTo>
                  <a:cubicBezTo>
                    <a:pt x="81022" y="4501"/>
                    <a:pt x="81260" y="4239"/>
                    <a:pt x="81570" y="4239"/>
                  </a:cubicBezTo>
                  <a:close/>
                  <a:moveTo>
                    <a:pt x="85308" y="4239"/>
                  </a:moveTo>
                  <a:cubicBezTo>
                    <a:pt x="85606" y="4239"/>
                    <a:pt x="85880" y="4501"/>
                    <a:pt x="85880" y="4810"/>
                  </a:cubicBezTo>
                  <a:cubicBezTo>
                    <a:pt x="85880" y="5108"/>
                    <a:pt x="85618" y="5370"/>
                    <a:pt x="85308" y="5370"/>
                  </a:cubicBezTo>
                  <a:cubicBezTo>
                    <a:pt x="84999" y="5370"/>
                    <a:pt x="84749" y="5120"/>
                    <a:pt x="84749" y="4810"/>
                  </a:cubicBezTo>
                  <a:cubicBezTo>
                    <a:pt x="84749" y="4501"/>
                    <a:pt x="84999" y="4239"/>
                    <a:pt x="85308" y="4239"/>
                  </a:cubicBezTo>
                  <a:close/>
                  <a:moveTo>
                    <a:pt x="89035" y="4239"/>
                  </a:moveTo>
                  <a:cubicBezTo>
                    <a:pt x="89333" y="4239"/>
                    <a:pt x="89595" y="4501"/>
                    <a:pt x="89595" y="4810"/>
                  </a:cubicBezTo>
                  <a:cubicBezTo>
                    <a:pt x="89595" y="5108"/>
                    <a:pt x="89345" y="5370"/>
                    <a:pt x="89035" y="5370"/>
                  </a:cubicBezTo>
                  <a:cubicBezTo>
                    <a:pt x="88714" y="5370"/>
                    <a:pt x="88464" y="5120"/>
                    <a:pt x="88464" y="4810"/>
                  </a:cubicBezTo>
                  <a:cubicBezTo>
                    <a:pt x="88475" y="4501"/>
                    <a:pt x="88714" y="4239"/>
                    <a:pt x="89035" y="4239"/>
                  </a:cubicBezTo>
                  <a:close/>
                  <a:moveTo>
                    <a:pt x="92762" y="4239"/>
                  </a:moveTo>
                  <a:cubicBezTo>
                    <a:pt x="93059" y="4239"/>
                    <a:pt x="93333" y="4501"/>
                    <a:pt x="93333" y="4810"/>
                  </a:cubicBezTo>
                  <a:cubicBezTo>
                    <a:pt x="93333" y="5108"/>
                    <a:pt x="93071" y="5370"/>
                    <a:pt x="92762" y="5370"/>
                  </a:cubicBezTo>
                  <a:cubicBezTo>
                    <a:pt x="92452" y="5370"/>
                    <a:pt x="92202" y="5120"/>
                    <a:pt x="92202" y="4810"/>
                  </a:cubicBezTo>
                  <a:cubicBezTo>
                    <a:pt x="92202" y="4501"/>
                    <a:pt x="92452" y="4239"/>
                    <a:pt x="92762" y="4239"/>
                  </a:cubicBezTo>
                  <a:close/>
                  <a:moveTo>
                    <a:pt x="96488" y="4239"/>
                  </a:moveTo>
                  <a:cubicBezTo>
                    <a:pt x="96786" y="4239"/>
                    <a:pt x="97048" y="4501"/>
                    <a:pt x="97048" y="4810"/>
                  </a:cubicBezTo>
                  <a:cubicBezTo>
                    <a:pt x="97048" y="5108"/>
                    <a:pt x="96798" y="5370"/>
                    <a:pt x="96488" y="5370"/>
                  </a:cubicBezTo>
                  <a:cubicBezTo>
                    <a:pt x="96191" y="5370"/>
                    <a:pt x="95917" y="5120"/>
                    <a:pt x="95917" y="4810"/>
                  </a:cubicBezTo>
                  <a:cubicBezTo>
                    <a:pt x="95917" y="4501"/>
                    <a:pt x="96179" y="4239"/>
                    <a:pt x="96488" y="4239"/>
                  </a:cubicBezTo>
                  <a:close/>
                  <a:moveTo>
                    <a:pt x="100203" y="4239"/>
                  </a:moveTo>
                  <a:cubicBezTo>
                    <a:pt x="100501" y="4239"/>
                    <a:pt x="100775" y="4501"/>
                    <a:pt x="100775" y="4810"/>
                  </a:cubicBezTo>
                  <a:cubicBezTo>
                    <a:pt x="100775" y="5108"/>
                    <a:pt x="100513" y="5370"/>
                    <a:pt x="100203" y="5370"/>
                  </a:cubicBezTo>
                  <a:cubicBezTo>
                    <a:pt x="99905" y="5370"/>
                    <a:pt x="99644" y="5120"/>
                    <a:pt x="99644" y="4810"/>
                  </a:cubicBezTo>
                  <a:cubicBezTo>
                    <a:pt x="99655" y="4501"/>
                    <a:pt x="99894" y="4239"/>
                    <a:pt x="100203" y="4239"/>
                  </a:cubicBezTo>
                  <a:close/>
                  <a:moveTo>
                    <a:pt x="103942" y="4239"/>
                  </a:moveTo>
                  <a:cubicBezTo>
                    <a:pt x="104239" y="4239"/>
                    <a:pt x="104513" y="4501"/>
                    <a:pt x="104513" y="4810"/>
                  </a:cubicBezTo>
                  <a:cubicBezTo>
                    <a:pt x="104513" y="5108"/>
                    <a:pt x="104251" y="5370"/>
                    <a:pt x="103942" y="5370"/>
                  </a:cubicBezTo>
                  <a:cubicBezTo>
                    <a:pt x="103644" y="5370"/>
                    <a:pt x="103382" y="5120"/>
                    <a:pt x="103382" y="4810"/>
                  </a:cubicBezTo>
                  <a:cubicBezTo>
                    <a:pt x="103382" y="4501"/>
                    <a:pt x="103632" y="4239"/>
                    <a:pt x="103942" y="4239"/>
                  </a:cubicBezTo>
                  <a:close/>
                  <a:moveTo>
                    <a:pt x="107668" y="4239"/>
                  </a:moveTo>
                  <a:cubicBezTo>
                    <a:pt x="107966" y="4239"/>
                    <a:pt x="108228" y="4501"/>
                    <a:pt x="108228" y="4810"/>
                  </a:cubicBezTo>
                  <a:cubicBezTo>
                    <a:pt x="108228" y="5108"/>
                    <a:pt x="107978" y="5370"/>
                    <a:pt x="107668" y="5370"/>
                  </a:cubicBezTo>
                  <a:cubicBezTo>
                    <a:pt x="107371" y="5370"/>
                    <a:pt x="107097" y="5120"/>
                    <a:pt x="107097" y="4810"/>
                  </a:cubicBezTo>
                  <a:cubicBezTo>
                    <a:pt x="107109" y="4501"/>
                    <a:pt x="107347" y="4239"/>
                    <a:pt x="107668" y="4239"/>
                  </a:cubicBezTo>
                  <a:close/>
                  <a:moveTo>
                    <a:pt x="111395" y="4239"/>
                  </a:moveTo>
                  <a:cubicBezTo>
                    <a:pt x="111693" y="4239"/>
                    <a:pt x="111967" y="4501"/>
                    <a:pt x="111967" y="4810"/>
                  </a:cubicBezTo>
                  <a:cubicBezTo>
                    <a:pt x="111967" y="5108"/>
                    <a:pt x="111705" y="5370"/>
                    <a:pt x="111395" y="5370"/>
                  </a:cubicBezTo>
                  <a:cubicBezTo>
                    <a:pt x="111085" y="5370"/>
                    <a:pt x="110835" y="5120"/>
                    <a:pt x="110835" y="4810"/>
                  </a:cubicBezTo>
                  <a:cubicBezTo>
                    <a:pt x="110835" y="4501"/>
                    <a:pt x="111085" y="4239"/>
                    <a:pt x="111395" y="4239"/>
                  </a:cubicBezTo>
                  <a:close/>
                  <a:moveTo>
                    <a:pt x="115122" y="4239"/>
                  </a:moveTo>
                  <a:cubicBezTo>
                    <a:pt x="115419" y="4239"/>
                    <a:pt x="115681" y="4501"/>
                    <a:pt x="115681" y="4810"/>
                  </a:cubicBezTo>
                  <a:cubicBezTo>
                    <a:pt x="115681" y="5108"/>
                    <a:pt x="115431" y="5370"/>
                    <a:pt x="115122" y="5370"/>
                  </a:cubicBezTo>
                  <a:cubicBezTo>
                    <a:pt x="114812" y="5370"/>
                    <a:pt x="114550" y="5120"/>
                    <a:pt x="114550" y="4810"/>
                  </a:cubicBezTo>
                  <a:cubicBezTo>
                    <a:pt x="114574" y="4501"/>
                    <a:pt x="114812" y="4239"/>
                    <a:pt x="115122" y="4239"/>
                  </a:cubicBezTo>
                  <a:close/>
                  <a:moveTo>
                    <a:pt x="118860" y="4239"/>
                  </a:moveTo>
                  <a:cubicBezTo>
                    <a:pt x="119158" y="4239"/>
                    <a:pt x="119420" y="4501"/>
                    <a:pt x="119420" y="4810"/>
                  </a:cubicBezTo>
                  <a:cubicBezTo>
                    <a:pt x="119420" y="5108"/>
                    <a:pt x="119170" y="5370"/>
                    <a:pt x="118860" y="5370"/>
                  </a:cubicBezTo>
                  <a:cubicBezTo>
                    <a:pt x="118539" y="5370"/>
                    <a:pt x="118289" y="5120"/>
                    <a:pt x="118289" y="4810"/>
                  </a:cubicBezTo>
                  <a:cubicBezTo>
                    <a:pt x="118289" y="4501"/>
                    <a:pt x="118539" y="4239"/>
                    <a:pt x="118860" y="4239"/>
                  </a:cubicBezTo>
                  <a:close/>
                  <a:moveTo>
                    <a:pt x="122575" y="4239"/>
                  </a:moveTo>
                  <a:cubicBezTo>
                    <a:pt x="122873" y="4239"/>
                    <a:pt x="123146" y="4501"/>
                    <a:pt x="123146" y="4810"/>
                  </a:cubicBezTo>
                  <a:cubicBezTo>
                    <a:pt x="123146" y="5108"/>
                    <a:pt x="122885" y="5370"/>
                    <a:pt x="122575" y="5370"/>
                  </a:cubicBezTo>
                  <a:cubicBezTo>
                    <a:pt x="122265" y="5370"/>
                    <a:pt x="122015" y="5120"/>
                    <a:pt x="122015" y="4810"/>
                  </a:cubicBezTo>
                  <a:cubicBezTo>
                    <a:pt x="122027" y="4501"/>
                    <a:pt x="122277" y="4239"/>
                    <a:pt x="122575" y="4239"/>
                  </a:cubicBezTo>
                  <a:close/>
                  <a:moveTo>
                    <a:pt x="126314" y="4239"/>
                  </a:moveTo>
                  <a:cubicBezTo>
                    <a:pt x="126611" y="4239"/>
                    <a:pt x="126873" y="4501"/>
                    <a:pt x="126873" y="4810"/>
                  </a:cubicBezTo>
                  <a:cubicBezTo>
                    <a:pt x="126873" y="5108"/>
                    <a:pt x="126623" y="5370"/>
                    <a:pt x="126314" y="5370"/>
                  </a:cubicBezTo>
                  <a:cubicBezTo>
                    <a:pt x="126004" y="5370"/>
                    <a:pt x="125742" y="5120"/>
                    <a:pt x="125742" y="4810"/>
                  </a:cubicBezTo>
                  <a:cubicBezTo>
                    <a:pt x="125742" y="4501"/>
                    <a:pt x="126004" y="4239"/>
                    <a:pt x="126314" y="4239"/>
                  </a:cubicBezTo>
                  <a:close/>
                  <a:moveTo>
                    <a:pt x="130028" y="4239"/>
                  </a:moveTo>
                  <a:cubicBezTo>
                    <a:pt x="130326" y="4239"/>
                    <a:pt x="130600" y="4501"/>
                    <a:pt x="130600" y="4810"/>
                  </a:cubicBezTo>
                  <a:cubicBezTo>
                    <a:pt x="130600" y="5108"/>
                    <a:pt x="130350" y="5370"/>
                    <a:pt x="130028" y="5370"/>
                  </a:cubicBezTo>
                  <a:cubicBezTo>
                    <a:pt x="129731" y="5370"/>
                    <a:pt x="129469" y="5120"/>
                    <a:pt x="129469" y="4810"/>
                  </a:cubicBezTo>
                  <a:cubicBezTo>
                    <a:pt x="129469" y="4501"/>
                    <a:pt x="129719" y="4239"/>
                    <a:pt x="130028" y="4239"/>
                  </a:cubicBezTo>
                  <a:close/>
                  <a:moveTo>
                    <a:pt x="1548" y="6120"/>
                  </a:moveTo>
                  <a:cubicBezTo>
                    <a:pt x="1846" y="6120"/>
                    <a:pt x="2119" y="6370"/>
                    <a:pt x="2119" y="6679"/>
                  </a:cubicBezTo>
                  <a:cubicBezTo>
                    <a:pt x="2119" y="6989"/>
                    <a:pt x="1858" y="7251"/>
                    <a:pt x="1548" y="7251"/>
                  </a:cubicBezTo>
                  <a:cubicBezTo>
                    <a:pt x="1238" y="7251"/>
                    <a:pt x="988" y="6989"/>
                    <a:pt x="988" y="6679"/>
                  </a:cubicBezTo>
                  <a:cubicBezTo>
                    <a:pt x="988" y="6370"/>
                    <a:pt x="1238" y="6120"/>
                    <a:pt x="1548" y="6120"/>
                  </a:cubicBezTo>
                  <a:close/>
                  <a:moveTo>
                    <a:pt x="5287" y="6120"/>
                  </a:moveTo>
                  <a:cubicBezTo>
                    <a:pt x="5596" y="6120"/>
                    <a:pt x="5846" y="6370"/>
                    <a:pt x="5846" y="6679"/>
                  </a:cubicBezTo>
                  <a:cubicBezTo>
                    <a:pt x="5846" y="6989"/>
                    <a:pt x="5596" y="7251"/>
                    <a:pt x="5287" y="7251"/>
                  </a:cubicBezTo>
                  <a:cubicBezTo>
                    <a:pt x="4977" y="7251"/>
                    <a:pt x="4715" y="6989"/>
                    <a:pt x="4715" y="6679"/>
                  </a:cubicBezTo>
                  <a:cubicBezTo>
                    <a:pt x="4715" y="6370"/>
                    <a:pt x="4977" y="6120"/>
                    <a:pt x="5287" y="6120"/>
                  </a:cubicBezTo>
                  <a:close/>
                  <a:moveTo>
                    <a:pt x="9001" y="6120"/>
                  </a:moveTo>
                  <a:cubicBezTo>
                    <a:pt x="9299" y="6120"/>
                    <a:pt x="9573" y="6370"/>
                    <a:pt x="9573" y="6679"/>
                  </a:cubicBezTo>
                  <a:cubicBezTo>
                    <a:pt x="9573" y="6989"/>
                    <a:pt x="9323" y="7251"/>
                    <a:pt x="9001" y="7251"/>
                  </a:cubicBezTo>
                  <a:cubicBezTo>
                    <a:pt x="8704" y="7251"/>
                    <a:pt x="8442" y="6989"/>
                    <a:pt x="8442" y="6679"/>
                  </a:cubicBezTo>
                  <a:cubicBezTo>
                    <a:pt x="8442" y="6370"/>
                    <a:pt x="8692" y="6120"/>
                    <a:pt x="9001" y="6120"/>
                  </a:cubicBezTo>
                  <a:close/>
                  <a:moveTo>
                    <a:pt x="12728" y="6120"/>
                  </a:moveTo>
                  <a:cubicBezTo>
                    <a:pt x="13037" y="6120"/>
                    <a:pt x="13288" y="6370"/>
                    <a:pt x="13288" y="6679"/>
                  </a:cubicBezTo>
                  <a:cubicBezTo>
                    <a:pt x="13288" y="6989"/>
                    <a:pt x="13037" y="7251"/>
                    <a:pt x="12728" y="7251"/>
                  </a:cubicBezTo>
                  <a:cubicBezTo>
                    <a:pt x="12418" y="7251"/>
                    <a:pt x="12156" y="6989"/>
                    <a:pt x="12156" y="6679"/>
                  </a:cubicBezTo>
                  <a:cubicBezTo>
                    <a:pt x="12156" y="6370"/>
                    <a:pt x="12418" y="6120"/>
                    <a:pt x="12728" y="6120"/>
                  </a:cubicBezTo>
                  <a:close/>
                  <a:moveTo>
                    <a:pt x="16466" y="6120"/>
                  </a:moveTo>
                  <a:cubicBezTo>
                    <a:pt x="16764" y="6120"/>
                    <a:pt x="17026" y="6370"/>
                    <a:pt x="17026" y="6679"/>
                  </a:cubicBezTo>
                  <a:cubicBezTo>
                    <a:pt x="17026" y="6989"/>
                    <a:pt x="16776" y="7251"/>
                    <a:pt x="16466" y="7251"/>
                  </a:cubicBezTo>
                  <a:cubicBezTo>
                    <a:pt x="16169" y="7251"/>
                    <a:pt x="15895" y="6989"/>
                    <a:pt x="15895" y="6679"/>
                  </a:cubicBezTo>
                  <a:cubicBezTo>
                    <a:pt x="15895" y="6370"/>
                    <a:pt x="16145" y="6120"/>
                    <a:pt x="16466" y="6120"/>
                  </a:cubicBezTo>
                  <a:close/>
                  <a:moveTo>
                    <a:pt x="20181" y="6120"/>
                  </a:moveTo>
                  <a:cubicBezTo>
                    <a:pt x="20491" y="6120"/>
                    <a:pt x="20753" y="6370"/>
                    <a:pt x="20753" y="6679"/>
                  </a:cubicBezTo>
                  <a:cubicBezTo>
                    <a:pt x="20753" y="6989"/>
                    <a:pt x="20491" y="7251"/>
                    <a:pt x="20181" y="7251"/>
                  </a:cubicBezTo>
                  <a:cubicBezTo>
                    <a:pt x="19872" y="7251"/>
                    <a:pt x="19622" y="6989"/>
                    <a:pt x="19622" y="6679"/>
                  </a:cubicBezTo>
                  <a:cubicBezTo>
                    <a:pt x="19622" y="6370"/>
                    <a:pt x="19872" y="6120"/>
                    <a:pt x="20181" y="6120"/>
                  </a:cubicBezTo>
                  <a:close/>
                  <a:moveTo>
                    <a:pt x="23920" y="6120"/>
                  </a:moveTo>
                  <a:cubicBezTo>
                    <a:pt x="24217" y="6120"/>
                    <a:pt x="24479" y="6370"/>
                    <a:pt x="24479" y="6679"/>
                  </a:cubicBezTo>
                  <a:cubicBezTo>
                    <a:pt x="24479" y="6989"/>
                    <a:pt x="24229" y="7251"/>
                    <a:pt x="23920" y="7251"/>
                  </a:cubicBezTo>
                  <a:cubicBezTo>
                    <a:pt x="23610" y="7251"/>
                    <a:pt x="23348" y="6989"/>
                    <a:pt x="23348" y="6679"/>
                  </a:cubicBezTo>
                  <a:cubicBezTo>
                    <a:pt x="23348" y="6370"/>
                    <a:pt x="23610" y="6120"/>
                    <a:pt x="23920" y="6120"/>
                  </a:cubicBezTo>
                  <a:close/>
                  <a:moveTo>
                    <a:pt x="27635" y="6120"/>
                  </a:moveTo>
                  <a:cubicBezTo>
                    <a:pt x="27956" y="6120"/>
                    <a:pt x="28206" y="6370"/>
                    <a:pt x="28206" y="6679"/>
                  </a:cubicBezTo>
                  <a:cubicBezTo>
                    <a:pt x="28206" y="6989"/>
                    <a:pt x="27956" y="7251"/>
                    <a:pt x="27635" y="7251"/>
                  </a:cubicBezTo>
                  <a:cubicBezTo>
                    <a:pt x="27325" y="7251"/>
                    <a:pt x="27075" y="6989"/>
                    <a:pt x="27075" y="6679"/>
                  </a:cubicBezTo>
                  <a:cubicBezTo>
                    <a:pt x="27075" y="6370"/>
                    <a:pt x="27325" y="6120"/>
                    <a:pt x="27635" y="6120"/>
                  </a:cubicBezTo>
                  <a:close/>
                  <a:moveTo>
                    <a:pt x="31373" y="6120"/>
                  </a:moveTo>
                  <a:cubicBezTo>
                    <a:pt x="31671" y="6120"/>
                    <a:pt x="31945" y="6370"/>
                    <a:pt x="31945" y="6679"/>
                  </a:cubicBezTo>
                  <a:cubicBezTo>
                    <a:pt x="31945" y="6989"/>
                    <a:pt x="31683" y="7251"/>
                    <a:pt x="31373" y="7251"/>
                  </a:cubicBezTo>
                  <a:cubicBezTo>
                    <a:pt x="31064" y="7251"/>
                    <a:pt x="30814" y="6989"/>
                    <a:pt x="30814" y="6679"/>
                  </a:cubicBezTo>
                  <a:cubicBezTo>
                    <a:pt x="30814" y="6370"/>
                    <a:pt x="31064" y="6120"/>
                    <a:pt x="31373" y="6120"/>
                  </a:cubicBezTo>
                  <a:close/>
                  <a:moveTo>
                    <a:pt x="35100" y="6120"/>
                  </a:moveTo>
                  <a:cubicBezTo>
                    <a:pt x="35409" y="6120"/>
                    <a:pt x="35659" y="6370"/>
                    <a:pt x="35659" y="6679"/>
                  </a:cubicBezTo>
                  <a:cubicBezTo>
                    <a:pt x="35659" y="6989"/>
                    <a:pt x="35409" y="7251"/>
                    <a:pt x="35100" y="7251"/>
                  </a:cubicBezTo>
                  <a:cubicBezTo>
                    <a:pt x="34778" y="7251"/>
                    <a:pt x="34528" y="6989"/>
                    <a:pt x="34528" y="6679"/>
                  </a:cubicBezTo>
                  <a:cubicBezTo>
                    <a:pt x="34528" y="6370"/>
                    <a:pt x="34778" y="6120"/>
                    <a:pt x="35100" y="6120"/>
                  </a:cubicBezTo>
                  <a:close/>
                  <a:moveTo>
                    <a:pt x="38815" y="6120"/>
                  </a:moveTo>
                  <a:cubicBezTo>
                    <a:pt x="39112" y="6120"/>
                    <a:pt x="39386" y="6370"/>
                    <a:pt x="39386" y="6679"/>
                  </a:cubicBezTo>
                  <a:cubicBezTo>
                    <a:pt x="39386" y="6989"/>
                    <a:pt x="39124" y="7251"/>
                    <a:pt x="38815" y="7251"/>
                  </a:cubicBezTo>
                  <a:cubicBezTo>
                    <a:pt x="38517" y="7251"/>
                    <a:pt x="38255" y="6989"/>
                    <a:pt x="38255" y="6679"/>
                  </a:cubicBezTo>
                  <a:cubicBezTo>
                    <a:pt x="38255" y="6370"/>
                    <a:pt x="38505" y="6120"/>
                    <a:pt x="38815" y="6120"/>
                  </a:cubicBezTo>
                  <a:close/>
                  <a:moveTo>
                    <a:pt x="42553" y="6120"/>
                  </a:moveTo>
                  <a:cubicBezTo>
                    <a:pt x="42863" y="6120"/>
                    <a:pt x="43113" y="6370"/>
                    <a:pt x="43113" y="6679"/>
                  </a:cubicBezTo>
                  <a:cubicBezTo>
                    <a:pt x="43113" y="6989"/>
                    <a:pt x="42863" y="7251"/>
                    <a:pt x="42553" y="7251"/>
                  </a:cubicBezTo>
                  <a:cubicBezTo>
                    <a:pt x="42232" y="7251"/>
                    <a:pt x="41982" y="6989"/>
                    <a:pt x="41982" y="6679"/>
                  </a:cubicBezTo>
                  <a:cubicBezTo>
                    <a:pt x="41982" y="6370"/>
                    <a:pt x="42244" y="6120"/>
                    <a:pt x="42553" y="6120"/>
                  </a:cubicBezTo>
                  <a:close/>
                  <a:moveTo>
                    <a:pt x="46268" y="6120"/>
                  </a:moveTo>
                  <a:cubicBezTo>
                    <a:pt x="46565" y="6120"/>
                    <a:pt x="46839" y="6370"/>
                    <a:pt x="46839" y="6679"/>
                  </a:cubicBezTo>
                  <a:cubicBezTo>
                    <a:pt x="46839" y="6989"/>
                    <a:pt x="46589" y="7251"/>
                    <a:pt x="46268" y="7251"/>
                  </a:cubicBezTo>
                  <a:cubicBezTo>
                    <a:pt x="45970" y="7251"/>
                    <a:pt x="45708" y="6989"/>
                    <a:pt x="45708" y="6679"/>
                  </a:cubicBezTo>
                  <a:cubicBezTo>
                    <a:pt x="45708" y="6370"/>
                    <a:pt x="45958" y="6120"/>
                    <a:pt x="46268" y="6120"/>
                  </a:cubicBezTo>
                  <a:close/>
                  <a:moveTo>
                    <a:pt x="50006" y="6120"/>
                  </a:moveTo>
                  <a:cubicBezTo>
                    <a:pt x="50316" y="6120"/>
                    <a:pt x="50578" y="6370"/>
                    <a:pt x="50578" y="6679"/>
                  </a:cubicBezTo>
                  <a:cubicBezTo>
                    <a:pt x="50578" y="6989"/>
                    <a:pt x="50316" y="7251"/>
                    <a:pt x="50006" y="7251"/>
                  </a:cubicBezTo>
                  <a:cubicBezTo>
                    <a:pt x="49697" y="7251"/>
                    <a:pt x="49447" y="6989"/>
                    <a:pt x="49447" y="6679"/>
                  </a:cubicBezTo>
                  <a:cubicBezTo>
                    <a:pt x="49447" y="6370"/>
                    <a:pt x="49697" y="6120"/>
                    <a:pt x="50006" y="6120"/>
                  </a:cubicBezTo>
                  <a:close/>
                  <a:moveTo>
                    <a:pt x="53733" y="6120"/>
                  </a:moveTo>
                  <a:cubicBezTo>
                    <a:pt x="54031" y="6120"/>
                    <a:pt x="54293" y="6370"/>
                    <a:pt x="54293" y="6679"/>
                  </a:cubicBezTo>
                  <a:cubicBezTo>
                    <a:pt x="54293" y="6989"/>
                    <a:pt x="54043" y="7251"/>
                    <a:pt x="53733" y="7251"/>
                  </a:cubicBezTo>
                  <a:cubicBezTo>
                    <a:pt x="53412" y="7251"/>
                    <a:pt x="53162" y="6989"/>
                    <a:pt x="53162" y="6679"/>
                  </a:cubicBezTo>
                  <a:cubicBezTo>
                    <a:pt x="53162" y="6370"/>
                    <a:pt x="53412" y="6120"/>
                    <a:pt x="53733" y="6120"/>
                  </a:cubicBezTo>
                  <a:close/>
                  <a:moveTo>
                    <a:pt x="57460" y="6120"/>
                  </a:moveTo>
                  <a:cubicBezTo>
                    <a:pt x="57781" y="6120"/>
                    <a:pt x="58031" y="6370"/>
                    <a:pt x="58031" y="6679"/>
                  </a:cubicBezTo>
                  <a:cubicBezTo>
                    <a:pt x="58031" y="6989"/>
                    <a:pt x="57781" y="7251"/>
                    <a:pt x="57460" y="7251"/>
                  </a:cubicBezTo>
                  <a:cubicBezTo>
                    <a:pt x="57150" y="7251"/>
                    <a:pt x="56900" y="6989"/>
                    <a:pt x="56900" y="6679"/>
                  </a:cubicBezTo>
                  <a:cubicBezTo>
                    <a:pt x="56900" y="6370"/>
                    <a:pt x="57150" y="6120"/>
                    <a:pt x="57460" y="6120"/>
                  </a:cubicBezTo>
                  <a:close/>
                  <a:moveTo>
                    <a:pt x="61186" y="6120"/>
                  </a:moveTo>
                  <a:cubicBezTo>
                    <a:pt x="61484" y="6120"/>
                    <a:pt x="61746" y="6370"/>
                    <a:pt x="61746" y="6679"/>
                  </a:cubicBezTo>
                  <a:cubicBezTo>
                    <a:pt x="61746" y="6989"/>
                    <a:pt x="61496" y="7251"/>
                    <a:pt x="61186" y="7251"/>
                  </a:cubicBezTo>
                  <a:cubicBezTo>
                    <a:pt x="60877" y="7251"/>
                    <a:pt x="60615" y="6989"/>
                    <a:pt x="60615" y="6679"/>
                  </a:cubicBezTo>
                  <a:cubicBezTo>
                    <a:pt x="60615" y="6370"/>
                    <a:pt x="60877" y="6120"/>
                    <a:pt x="61186" y="6120"/>
                  </a:cubicBezTo>
                  <a:close/>
                  <a:moveTo>
                    <a:pt x="64925" y="6120"/>
                  </a:moveTo>
                  <a:cubicBezTo>
                    <a:pt x="65234" y="6120"/>
                    <a:pt x="65485" y="6370"/>
                    <a:pt x="65485" y="6679"/>
                  </a:cubicBezTo>
                  <a:cubicBezTo>
                    <a:pt x="65485" y="6989"/>
                    <a:pt x="65234" y="7251"/>
                    <a:pt x="64925" y="7251"/>
                  </a:cubicBezTo>
                  <a:cubicBezTo>
                    <a:pt x="64603" y="7251"/>
                    <a:pt x="64353" y="6989"/>
                    <a:pt x="64353" y="6679"/>
                  </a:cubicBezTo>
                  <a:cubicBezTo>
                    <a:pt x="64353" y="6370"/>
                    <a:pt x="64603" y="6120"/>
                    <a:pt x="64925" y="6120"/>
                  </a:cubicBezTo>
                  <a:close/>
                  <a:moveTo>
                    <a:pt x="68640" y="6120"/>
                  </a:moveTo>
                  <a:cubicBezTo>
                    <a:pt x="68937" y="6120"/>
                    <a:pt x="69211" y="6370"/>
                    <a:pt x="69211" y="6679"/>
                  </a:cubicBezTo>
                  <a:cubicBezTo>
                    <a:pt x="69211" y="6989"/>
                    <a:pt x="68949" y="7251"/>
                    <a:pt x="68640" y="7251"/>
                  </a:cubicBezTo>
                  <a:cubicBezTo>
                    <a:pt x="68330" y="7251"/>
                    <a:pt x="68080" y="6989"/>
                    <a:pt x="68080" y="6679"/>
                  </a:cubicBezTo>
                  <a:cubicBezTo>
                    <a:pt x="68080" y="6370"/>
                    <a:pt x="68330" y="6120"/>
                    <a:pt x="68640" y="6120"/>
                  </a:cubicBezTo>
                  <a:close/>
                  <a:moveTo>
                    <a:pt x="72366" y="6120"/>
                  </a:moveTo>
                  <a:cubicBezTo>
                    <a:pt x="72676" y="6120"/>
                    <a:pt x="72926" y="6370"/>
                    <a:pt x="72926" y="6679"/>
                  </a:cubicBezTo>
                  <a:cubicBezTo>
                    <a:pt x="72926" y="6989"/>
                    <a:pt x="72676" y="7251"/>
                    <a:pt x="72366" y="7251"/>
                  </a:cubicBezTo>
                  <a:cubicBezTo>
                    <a:pt x="72045" y="7251"/>
                    <a:pt x="71795" y="6989"/>
                    <a:pt x="71795" y="6679"/>
                  </a:cubicBezTo>
                  <a:cubicBezTo>
                    <a:pt x="71795" y="6370"/>
                    <a:pt x="72069" y="6120"/>
                    <a:pt x="72366" y="6120"/>
                  </a:cubicBezTo>
                  <a:close/>
                  <a:moveTo>
                    <a:pt x="76093" y="6120"/>
                  </a:moveTo>
                  <a:cubicBezTo>
                    <a:pt x="76391" y="6120"/>
                    <a:pt x="76664" y="6370"/>
                    <a:pt x="76664" y="6679"/>
                  </a:cubicBezTo>
                  <a:cubicBezTo>
                    <a:pt x="76664" y="6989"/>
                    <a:pt x="76403" y="7251"/>
                    <a:pt x="76093" y="7251"/>
                  </a:cubicBezTo>
                  <a:cubicBezTo>
                    <a:pt x="75795" y="7251"/>
                    <a:pt x="75533" y="6989"/>
                    <a:pt x="75533" y="6679"/>
                  </a:cubicBezTo>
                  <a:cubicBezTo>
                    <a:pt x="75533" y="6370"/>
                    <a:pt x="75783" y="6120"/>
                    <a:pt x="76093" y="6120"/>
                  </a:cubicBezTo>
                  <a:close/>
                  <a:moveTo>
                    <a:pt x="79712" y="6120"/>
                  </a:moveTo>
                  <a:cubicBezTo>
                    <a:pt x="80010" y="6120"/>
                    <a:pt x="80284" y="6370"/>
                    <a:pt x="80284" y="6679"/>
                  </a:cubicBezTo>
                  <a:cubicBezTo>
                    <a:pt x="80284" y="6989"/>
                    <a:pt x="80022" y="7251"/>
                    <a:pt x="79712" y="7251"/>
                  </a:cubicBezTo>
                  <a:cubicBezTo>
                    <a:pt x="79403" y="7251"/>
                    <a:pt x="79153" y="6989"/>
                    <a:pt x="79153" y="6679"/>
                  </a:cubicBezTo>
                  <a:cubicBezTo>
                    <a:pt x="79153" y="6370"/>
                    <a:pt x="79403" y="6120"/>
                    <a:pt x="79712" y="6120"/>
                  </a:cubicBezTo>
                  <a:close/>
                  <a:moveTo>
                    <a:pt x="83451" y="6120"/>
                  </a:moveTo>
                  <a:cubicBezTo>
                    <a:pt x="83761" y="6120"/>
                    <a:pt x="84011" y="6370"/>
                    <a:pt x="84011" y="6679"/>
                  </a:cubicBezTo>
                  <a:cubicBezTo>
                    <a:pt x="84011" y="6989"/>
                    <a:pt x="83761" y="7251"/>
                    <a:pt x="83451" y="7251"/>
                  </a:cubicBezTo>
                  <a:cubicBezTo>
                    <a:pt x="83141" y="7251"/>
                    <a:pt x="82880" y="6989"/>
                    <a:pt x="82880" y="6679"/>
                  </a:cubicBezTo>
                  <a:cubicBezTo>
                    <a:pt x="82880" y="6370"/>
                    <a:pt x="83141" y="6120"/>
                    <a:pt x="83451" y="6120"/>
                  </a:cubicBezTo>
                  <a:close/>
                  <a:moveTo>
                    <a:pt x="87166" y="6120"/>
                  </a:moveTo>
                  <a:cubicBezTo>
                    <a:pt x="87463" y="6120"/>
                    <a:pt x="87737" y="6370"/>
                    <a:pt x="87737" y="6679"/>
                  </a:cubicBezTo>
                  <a:cubicBezTo>
                    <a:pt x="87737" y="6989"/>
                    <a:pt x="87475" y="7251"/>
                    <a:pt x="87166" y="7251"/>
                  </a:cubicBezTo>
                  <a:cubicBezTo>
                    <a:pt x="86856" y="7251"/>
                    <a:pt x="86606" y="6989"/>
                    <a:pt x="86606" y="6679"/>
                  </a:cubicBezTo>
                  <a:cubicBezTo>
                    <a:pt x="86606" y="6370"/>
                    <a:pt x="86856" y="6120"/>
                    <a:pt x="87166" y="6120"/>
                  </a:cubicBezTo>
                  <a:close/>
                  <a:moveTo>
                    <a:pt x="90904" y="6120"/>
                  </a:moveTo>
                  <a:cubicBezTo>
                    <a:pt x="91214" y="6120"/>
                    <a:pt x="91464" y="6370"/>
                    <a:pt x="91464" y="6679"/>
                  </a:cubicBezTo>
                  <a:cubicBezTo>
                    <a:pt x="91464" y="6989"/>
                    <a:pt x="91214" y="7251"/>
                    <a:pt x="90904" y="7251"/>
                  </a:cubicBezTo>
                  <a:cubicBezTo>
                    <a:pt x="90595" y="7251"/>
                    <a:pt x="90345" y="6989"/>
                    <a:pt x="90345" y="6679"/>
                  </a:cubicBezTo>
                  <a:cubicBezTo>
                    <a:pt x="90345" y="6370"/>
                    <a:pt x="90595" y="6120"/>
                    <a:pt x="90904" y="6120"/>
                  </a:cubicBezTo>
                  <a:close/>
                  <a:moveTo>
                    <a:pt x="94631" y="6120"/>
                  </a:moveTo>
                  <a:cubicBezTo>
                    <a:pt x="94929" y="6120"/>
                    <a:pt x="95191" y="6370"/>
                    <a:pt x="95191" y="6679"/>
                  </a:cubicBezTo>
                  <a:cubicBezTo>
                    <a:pt x="95191" y="6989"/>
                    <a:pt x="94941" y="7251"/>
                    <a:pt x="94631" y="7251"/>
                  </a:cubicBezTo>
                  <a:cubicBezTo>
                    <a:pt x="94310" y="7251"/>
                    <a:pt x="94060" y="6989"/>
                    <a:pt x="94060" y="6679"/>
                  </a:cubicBezTo>
                  <a:cubicBezTo>
                    <a:pt x="94060" y="6370"/>
                    <a:pt x="94310" y="6120"/>
                    <a:pt x="94631" y="6120"/>
                  </a:cubicBezTo>
                  <a:close/>
                  <a:moveTo>
                    <a:pt x="98346" y="6120"/>
                  </a:moveTo>
                  <a:cubicBezTo>
                    <a:pt x="98655" y="6120"/>
                    <a:pt x="98905" y="6370"/>
                    <a:pt x="98905" y="6679"/>
                  </a:cubicBezTo>
                  <a:cubicBezTo>
                    <a:pt x="98905" y="6989"/>
                    <a:pt x="98655" y="7251"/>
                    <a:pt x="98346" y="7251"/>
                  </a:cubicBezTo>
                  <a:cubicBezTo>
                    <a:pt x="98036" y="7251"/>
                    <a:pt x="97786" y="6989"/>
                    <a:pt x="97786" y="6679"/>
                  </a:cubicBezTo>
                  <a:cubicBezTo>
                    <a:pt x="97786" y="6370"/>
                    <a:pt x="98036" y="6120"/>
                    <a:pt x="98346" y="6120"/>
                  </a:cubicBezTo>
                  <a:close/>
                  <a:moveTo>
                    <a:pt x="102084" y="6120"/>
                  </a:moveTo>
                  <a:cubicBezTo>
                    <a:pt x="102382" y="6120"/>
                    <a:pt x="102644" y="6370"/>
                    <a:pt x="102644" y="6679"/>
                  </a:cubicBezTo>
                  <a:cubicBezTo>
                    <a:pt x="102644" y="6989"/>
                    <a:pt x="102394" y="7251"/>
                    <a:pt x="102084" y="7251"/>
                  </a:cubicBezTo>
                  <a:cubicBezTo>
                    <a:pt x="101787" y="7251"/>
                    <a:pt x="101513" y="6989"/>
                    <a:pt x="101513" y="6679"/>
                  </a:cubicBezTo>
                  <a:cubicBezTo>
                    <a:pt x="101513" y="6370"/>
                    <a:pt x="101775" y="6120"/>
                    <a:pt x="102084" y="6120"/>
                  </a:cubicBezTo>
                  <a:close/>
                  <a:moveTo>
                    <a:pt x="105799" y="6120"/>
                  </a:moveTo>
                  <a:cubicBezTo>
                    <a:pt x="106121" y="6120"/>
                    <a:pt x="106371" y="6370"/>
                    <a:pt x="106371" y="6679"/>
                  </a:cubicBezTo>
                  <a:cubicBezTo>
                    <a:pt x="106371" y="6989"/>
                    <a:pt x="106109" y="7251"/>
                    <a:pt x="105799" y="7251"/>
                  </a:cubicBezTo>
                  <a:cubicBezTo>
                    <a:pt x="105490" y="7251"/>
                    <a:pt x="105239" y="6989"/>
                    <a:pt x="105239" y="6679"/>
                  </a:cubicBezTo>
                  <a:cubicBezTo>
                    <a:pt x="105239" y="6370"/>
                    <a:pt x="105490" y="6120"/>
                    <a:pt x="105799" y="6120"/>
                  </a:cubicBezTo>
                  <a:close/>
                  <a:moveTo>
                    <a:pt x="109538" y="6120"/>
                  </a:moveTo>
                  <a:cubicBezTo>
                    <a:pt x="109835" y="6120"/>
                    <a:pt x="110109" y="6370"/>
                    <a:pt x="110109" y="6679"/>
                  </a:cubicBezTo>
                  <a:cubicBezTo>
                    <a:pt x="110109" y="6989"/>
                    <a:pt x="109847" y="7251"/>
                    <a:pt x="109538" y="7251"/>
                  </a:cubicBezTo>
                  <a:cubicBezTo>
                    <a:pt x="109228" y="7251"/>
                    <a:pt x="108978" y="6989"/>
                    <a:pt x="108978" y="6679"/>
                  </a:cubicBezTo>
                  <a:cubicBezTo>
                    <a:pt x="108978" y="6370"/>
                    <a:pt x="109228" y="6120"/>
                    <a:pt x="109538" y="6120"/>
                  </a:cubicBezTo>
                  <a:close/>
                  <a:moveTo>
                    <a:pt x="113264" y="6120"/>
                  </a:moveTo>
                  <a:cubicBezTo>
                    <a:pt x="113574" y="6120"/>
                    <a:pt x="113824" y="6370"/>
                    <a:pt x="113824" y="6679"/>
                  </a:cubicBezTo>
                  <a:cubicBezTo>
                    <a:pt x="113824" y="6989"/>
                    <a:pt x="113574" y="7251"/>
                    <a:pt x="113264" y="7251"/>
                  </a:cubicBezTo>
                  <a:cubicBezTo>
                    <a:pt x="112943" y="7251"/>
                    <a:pt x="112693" y="6989"/>
                    <a:pt x="112693" y="6679"/>
                  </a:cubicBezTo>
                  <a:cubicBezTo>
                    <a:pt x="112693" y="6370"/>
                    <a:pt x="112943" y="6120"/>
                    <a:pt x="113264" y="6120"/>
                  </a:cubicBezTo>
                  <a:close/>
                  <a:moveTo>
                    <a:pt x="116991" y="6120"/>
                  </a:moveTo>
                  <a:cubicBezTo>
                    <a:pt x="117289" y="6120"/>
                    <a:pt x="117562" y="6370"/>
                    <a:pt x="117562" y="6679"/>
                  </a:cubicBezTo>
                  <a:cubicBezTo>
                    <a:pt x="117562" y="6989"/>
                    <a:pt x="117312" y="7251"/>
                    <a:pt x="116991" y="7251"/>
                  </a:cubicBezTo>
                  <a:cubicBezTo>
                    <a:pt x="116681" y="7251"/>
                    <a:pt x="116431" y="6989"/>
                    <a:pt x="116431" y="6679"/>
                  </a:cubicBezTo>
                  <a:cubicBezTo>
                    <a:pt x="116431" y="6370"/>
                    <a:pt x="116681" y="6120"/>
                    <a:pt x="116991" y="6120"/>
                  </a:cubicBezTo>
                  <a:close/>
                  <a:moveTo>
                    <a:pt x="120718" y="6120"/>
                  </a:moveTo>
                  <a:cubicBezTo>
                    <a:pt x="121027" y="6120"/>
                    <a:pt x="121277" y="6370"/>
                    <a:pt x="121277" y="6679"/>
                  </a:cubicBezTo>
                  <a:cubicBezTo>
                    <a:pt x="121277" y="6989"/>
                    <a:pt x="121027" y="7251"/>
                    <a:pt x="120718" y="7251"/>
                  </a:cubicBezTo>
                  <a:cubicBezTo>
                    <a:pt x="120408" y="7251"/>
                    <a:pt x="120146" y="6989"/>
                    <a:pt x="120146" y="6679"/>
                  </a:cubicBezTo>
                  <a:cubicBezTo>
                    <a:pt x="120146" y="6370"/>
                    <a:pt x="120420" y="6120"/>
                    <a:pt x="120718" y="6120"/>
                  </a:cubicBezTo>
                  <a:close/>
                  <a:moveTo>
                    <a:pt x="124456" y="6120"/>
                  </a:moveTo>
                  <a:cubicBezTo>
                    <a:pt x="124754" y="6120"/>
                    <a:pt x="125016" y="6370"/>
                    <a:pt x="125016" y="6679"/>
                  </a:cubicBezTo>
                  <a:cubicBezTo>
                    <a:pt x="125016" y="6989"/>
                    <a:pt x="124766" y="7251"/>
                    <a:pt x="124456" y="7251"/>
                  </a:cubicBezTo>
                  <a:cubicBezTo>
                    <a:pt x="124135" y="7251"/>
                    <a:pt x="123885" y="6989"/>
                    <a:pt x="123885" y="6679"/>
                  </a:cubicBezTo>
                  <a:cubicBezTo>
                    <a:pt x="123885" y="6370"/>
                    <a:pt x="124135" y="6120"/>
                    <a:pt x="124456" y="6120"/>
                  </a:cubicBezTo>
                  <a:close/>
                  <a:moveTo>
                    <a:pt x="128171" y="6120"/>
                  </a:moveTo>
                  <a:cubicBezTo>
                    <a:pt x="128480" y="6120"/>
                    <a:pt x="128742" y="6370"/>
                    <a:pt x="128742" y="6679"/>
                  </a:cubicBezTo>
                  <a:cubicBezTo>
                    <a:pt x="128742" y="6989"/>
                    <a:pt x="128480" y="7251"/>
                    <a:pt x="128171" y="7251"/>
                  </a:cubicBezTo>
                  <a:cubicBezTo>
                    <a:pt x="127861" y="7251"/>
                    <a:pt x="127611" y="6989"/>
                    <a:pt x="127611" y="6679"/>
                  </a:cubicBezTo>
                  <a:cubicBezTo>
                    <a:pt x="127611" y="6370"/>
                    <a:pt x="127861" y="6120"/>
                    <a:pt x="128171" y="6120"/>
                  </a:cubicBezTo>
                  <a:close/>
                  <a:moveTo>
                    <a:pt x="131898" y="6120"/>
                  </a:moveTo>
                  <a:cubicBezTo>
                    <a:pt x="132195" y="6120"/>
                    <a:pt x="132457" y="6370"/>
                    <a:pt x="132457" y="6679"/>
                  </a:cubicBezTo>
                  <a:cubicBezTo>
                    <a:pt x="132457" y="6989"/>
                    <a:pt x="132207" y="7251"/>
                    <a:pt x="131898" y="7251"/>
                  </a:cubicBezTo>
                  <a:cubicBezTo>
                    <a:pt x="131600" y="7251"/>
                    <a:pt x="131326" y="6989"/>
                    <a:pt x="131326" y="6679"/>
                  </a:cubicBezTo>
                  <a:cubicBezTo>
                    <a:pt x="131326" y="6370"/>
                    <a:pt x="131576" y="6120"/>
                    <a:pt x="131898" y="6120"/>
                  </a:cubicBezTo>
                  <a:close/>
                  <a:moveTo>
                    <a:pt x="3405" y="7977"/>
                  </a:moveTo>
                  <a:cubicBezTo>
                    <a:pt x="3703" y="7977"/>
                    <a:pt x="3977" y="8227"/>
                    <a:pt x="3977" y="8537"/>
                  </a:cubicBezTo>
                  <a:cubicBezTo>
                    <a:pt x="3977" y="8835"/>
                    <a:pt x="3727" y="9108"/>
                    <a:pt x="3405" y="9108"/>
                  </a:cubicBezTo>
                  <a:cubicBezTo>
                    <a:pt x="3096" y="9108"/>
                    <a:pt x="2846" y="8858"/>
                    <a:pt x="2846" y="8537"/>
                  </a:cubicBezTo>
                  <a:cubicBezTo>
                    <a:pt x="2858" y="8215"/>
                    <a:pt x="3096" y="7977"/>
                    <a:pt x="3405" y="7977"/>
                  </a:cubicBezTo>
                  <a:close/>
                  <a:moveTo>
                    <a:pt x="7132" y="7977"/>
                  </a:moveTo>
                  <a:cubicBezTo>
                    <a:pt x="7430" y="7977"/>
                    <a:pt x="7692" y="8227"/>
                    <a:pt x="7692" y="8537"/>
                  </a:cubicBezTo>
                  <a:cubicBezTo>
                    <a:pt x="7692" y="8835"/>
                    <a:pt x="7442" y="9108"/>
                    <a:pt x="7132" y="9108"/>
                  </a:cubicBezTo>
                  <a:cubicBezTo>
                    <a:pt x="6834" y="9108"/>
                    <a:pt x="6560" y="8858"/>
                    <a:pt x="6560" y="8537"/>
                  </a:cubicBezTo>
                  <a:cubicBezTo>
                    <a:pt x="6584" y="8215"/>
                    <a:pt x="6822" y="7977"/>
                    <a:pt x="7132" y="7977"/>
                  </a:cubicBezTo>
                  <a:close/>
                  <a:moveTo>
                    <a:pt x="10871" y="7977"/>
                  </a:moveTo>
                  <a:cubicBezTo>
                    <a:pt x="11168" y="7977"/>
                    <a:pt x="11430" y="8227"/>
                    <a:pt x="11430" y="8537"/>
                  </a:cubicBezTo>
                  <a:cubicBezTo>
                    <a:pt x="11430" y="8835"/>
                    <a:pt x="11180" y="9108"/>
                    <a:pt x="10871" y="9108"/>
                  </a:cubicBezTo>
                  <a:cubicBezTo>
                    <a:pt x="10573" y="9108"/>
                    <a:pt x="10299" y="8858"/>
                    <a:pt x="10299" y="8537"/>
                  </a:cubicBezTo>
                  <a:cubicBezTo>
                    <a:pt x="10299" y="8215"/>
                    <a:pt x="10549" y="7977"/>
                    <a:pt x="10871" y="7977"/>
                  </a:cubicBezTo>
                  <a:close/>
                  <a:moveTo>
                    <a:pt x="14585" y="7977"/>
                  </a:moveTo>
                  <a:cubicBezTo>
                    <a:pt x="14883" y="7977"/>
                    <a:pt x="15157" y="8227"/>
                    <a:pt x="15157" y="8537"/>
                  </a:cubicBezTo>
                  <a:cubicBezTo>
                    <a:pt x="15157" y="8835"/>
                    <a:pt x="14895" y="9108"/>
                    <a:pt x="14585" y="9108"/>
                  </a:cubicBezTo>
                  <a:cubicBezTo>
                    <a:pt x="14288" y="9108"/>
                    <a:pt x="14014" y="8858"/>
                    <a:pt x="14014" y="8537"/>
                  </a:cubicBezTo>
                  <a:cubicBezTo>
                    <a:pt x="14038" y="8215"/>
                    <a:pt x="14276" y="7977"/>
                    <a:pt x="14585" y="7977"/>
                  </a:cubicBezTo>
                  <a:close/>
                  <a:moveTo>
                    <a:pt x="18324" y="7977"/>
                  </a:moveTo>
                  <a:cubicBezTo>
                    <a:pt x="18622" y="7977"/>
                    <a:pt x="18883" y="8227"/>
                    <a:pt x="18883" y="8537"/>
                  </a:cubicBezTo>
                  <a:cubicBezTo>
                    <a:pt x="18883" y="8835"/>
                    <a:pt x="18633" y="9108"/>
                    <a:pt x="18324" y="9108"/>
                  </a:cubicBezTo>
                  <a:cubicBezTo>
                    <a:pt x="18026" y="9108"/>
                    <a:pt x="17752" y="8858"/>
                    <a:pt x="17752" y="8537"/>
                  </a:cubicBezTo>
                  <a:cubicBezTo>
                    <a:pt x="17752" y="8215"/>
                    <a:pt x="18014" y="7977"/>
                    <a:pt x="18324" y="7977"/>
                  </a:cubicBezTo>
                  <a:close/>
                  <a:moveTo>
                    <a:pt x="22039" y="7977"/>
                  </a:moveTo>
                  <a:cubicBezTo>
                    <a:pt x="22336" y="7977"/>
                    <a:pt x="22610" y="8227"/>
                    <a:pt x="22610" y="8537"/>
                  </a:cubicBezTo>
                  <a:cubicBezTo>
                    <a:pt x="22610" y="8835"/>
                    <a:pt x="22360" y="9108"/>
                    <a:pt x="22039" y="9108"/>
                  </a:cubicBezTo>
                  <a:cubicBezTo>
                    <a:pt x="21729" y="9108"/>
                    <a:pt x="21479" y="8858"/>
                    <a:pt x="21479" y="8537"/>
                  </a:cubicBezTo>
                  <a:cubicBezTo>
                    <a:pt x="21491" y="8215"/>
                    <a:pt x="21729" y="7977"/>
                    <a:pt x="22039" y="7977"/>
                  </a:cubicBezTo>
                  <a:close/>
                  <a:moveTo>
                    <a:pt x="25777" y="7977"/>
                  </a:moveTo>
                  <a:cubicBezTo>
                    <a:pt x="26075" y="7977"/>
                    <a:pt x="26349" y="8227"/>
                    <a:pt x="26349" y="8537"/>
                  </a:cubicBezTo>
                  <a:cubicBezTo>
                    <a:pt x="26349" y="8835"/>
                    <a:pt x="26087" y="9108"/>
                    <a:pt x="25777" y="9108"/>
                  </a:cubicBezTo>
                  <a:cubicBezTo>
                    <a:pt x="25468" y="9108"/>
                    <a:pt x="25206" y="8858"/>
                    <a:pt x="25206" y="8537"/>
                  </a:cubicBezTo>
                  <a:cubicBezTo>
                    <a:pt x="25218" y="8215"/>
                    <a:pt x="25468" y="7977"/>
                    <a:pt x="25777" y="7977"/>
                  </a:cubicBezTo>
                  <a:close/>
                  <a:moveTo>
                    <a:pt x="29504" y="7977"/>
                  </a:moveTo>
                  <a:cubicBezTo>
                    <a:pt x="29801" y="7977"/>
                    <a:pt x="30063" y="8227"/>
                    <a:pt x="30063" y="8537"/>
                  </a:cubicBezTo>
                  <a:cubicBezTo>
                    <a:pt x="30063" y="8835"/>
                    <a:pt x="29813" y="9108"/>
                    <a:pt x="29504" y="9108"/>
                  </a:cubicBezTo>
                  <a:cubicBezTo>
                    <a:pt x="29182" y="9108"/>
                    <a:pt x="28932" y="8858"/>
                    <a:pt x="28932" y="8537"/>
                  </a:cubicBezTo>
                  <a:cubicBezTo>
                    <a:pt x="28944" y="8215"/>
                    <a:pt x="29182" y="7977"/>
                    <a:pt x="29504" y="7977"/>
                  </a:cubicBezTo>
                  <a:close/>
                  <a:moveTo>
                    <a:pt x="33230" y="7977"/>
                  </a:moveTo>
                  <a:cubicBezTo>
                    <a:pt x="33528" y="7977"/>
                    <a:pt x="33802" y="8227"/>
                    <a:pt x="33802" y="8537"/>
                  </a:cubicBezTo>
                  <a:cubicBezTo>
                    <a:pt x="33802" y="8835"/>
                    <a:pt x="33552" y="9108"/>
                    <a:pt x="33230" y="9108"/>
                  </a:cubicBezTo>
                  <a:cubicBezTo>
                    <a:pt x="32921" y="9108"/>
                    <a:pt x="32671" y="8858"/>
                    <a:pt x="32671" y="8537"/>
                  </a:cubicBezTo>
                  <a:cubicBezTo>
                    <a:pt x="32671" y="8215"/>
                    <a:pt x="32921" y="7977"/>
                    <a:pt x="33230" y="7977"/>
                  </a:cubicBezTo>
                  <a:close/>
                  <a:moveTo>
                    <a:pt x="36957" y="7977"/>
                  </a:moveTo>
                  <a:cubicBezTo>
                    <a:pt x="37255" y="7977"/>
                    <a:pt x="37517" y="8227"/>
                    <a:pt x="37517" y="8537"/>
                  </a:cubicBezTo>
                  <a:cubicBezTo>
                    <a:pt x="37517" y="8835"/>
                    <a:pt x="37267" y="9108"/>
                    <a:pt x="36957" y="9108"/>
                  </a:cubicBezTo>
                  <a:cubicBezTo>
                    <a:pt x="36648" y="9108"/>
                    <a:pt x="36386" y="8858"/>
                    <a:pt x="36386" y="8537"/>
                  </a:cubicBezTo>
                  <a:cubicBezTo>
                    <a:pt x="36409" y="8215"/>
                    <a:pt x="36648" y="7977"/>
                    <a:pt x="36957" y="7977"/>
                  </a:cubicBezTo>
                  <a:close/>
                  <a:moveTo>
                    <a:pt x="40672" y="7977"/>
                  </a:moveTo>
                  <a:cubicBezTo>
                    <a:pt x="40970" y="7977"/>
                    <a:pt x="41243" y="8227"/>
                    <a:pt x="41243" y="8537"/>
                  </a:cubicBezTo>
                  <a:cubicBezTo>
                    <a:pt x="41243" y="8835"/>
                    <a:pt x="40993" y="9108"/>
                    <a:pt x="40672" y="9108"/>
                  </a:cubicBezTo>
                  <a:cubicBezTo>
                    <a:pt x="40374" y="9108"/>
                    <a:pt x="40112" y="8858"/>
                    <a:pt x="40112" y="8537"/>
                  </a:cubicBezTo>
                  <a:cubicBezTo>
                    <a:pt x="40124" y="8215"/>
                    <a:pt x="40362" y="7977"/>
                    <a:pt x="40672" y="7977"/>
                  </a:cubicBezTo>
                  <a:close/>
                  <a:moveTo>
                    <a:pt x="44410" y="7977"/>
                  </a:moveTo>
                  <a:cubicBezTo>
                    <a:pt x="44708" y="7977"/>
                    <a:pt x="44982" y="8227"/>
                    <a:pt x="44982" y="8537"/>
                  </a:cubicBezTo>
                  <a:cubicBezTo>
                    <a:pt x="44982" y="8835"/>
                    <a:pt x="44720" y="9108"/>
                    <a:pt x="44410" y="9108"/>
                  </a:cubicBezTo>
                  <a:cubicBezTo>
                    <a:pt x="44113" y="9108"/>
                    <a:pt x="43851" y="8858"/>
                    <a:pt x="43851" y="8537"/>
                  </a:cubicBezTo>
                  <a:cubicBezTo>
                    <a:pt x="43851" y="8215"/>
                    <a:pt x="44101" y="7977"/>
                    <a:pt x="44410" y="7977"/>
                  </a:cubicBezTo>
                  <a:close/>
                  <a:moveTo>
                    <a:pt x="48137" y="7977"/>
                  </a:moveTo>
                  <a:cubicBezTo>
                    <a:pt x="48435" y="7977"/>
                    <a:pt x="48697" y="8227"/>
                    <a:pt x="48697" y="8537"/>
                  </a:cubicBezTo>
                  <a:cubicBezTo>
                    <a:pt x="48697" y="8835"/>
                    <a:pt x="48447" y="9108"/>
                    <a:pt x="48137" y="9108"/>
                  </a:cubicBezTo>
                  <a:cubicBezTo>
                    <a:pt x="47839" y="9108"/>
                    <a:pt x="47566" y="8858"/>
                    <a:pt x="47566" y="8537"/>
                  </a:cubicBezTo>
                  <a:cubicBezTo>
                    <a:pt x="47578" y="8215"/>
                    <a:pt x="47839" y="7977"/>
                    <a:pt x="48137" y="7977"/>
                  </a:cubicBezTo>
                  <a:close/>
                  <a:moveTo>
                    <a:pt x="51864" y="7977"/>
                  </a:moveTo>
                  <a:cubicBezTo>
                    <a:pt x="52161" y="7977"/>
                    <a:pt x="52435" y="8227"/>
                    <a:pt x="52435" y="8537"/>
                  </a:cubicBezTo>
                  <a:cubicBezTo>
                    <a:pt x="52435" y="8835"/>
                    <a:pt x="52185" y="9108"/>
                    <a:pt x="51864" y="9108"/>
                  </a:cubicBezTo>
                  <a:cubicBezTo>
                    <a:pt x="51566" y="9108"/>
                    <a:pt x="51304" y="8858"/>
                    <a:pt x="51304" y="8537"/>
                  </a:cubicBezTo>
                  <a:cubicBezTo>
                    <a:pt x="51304" y="8215"/>
                    <a:pt x="51554" y="7977"/>
                    <a:pt x="51864" y="7977"/>
                  </a:cubicBezTo>
                  <a:close/>
                  <a:moveTo>
                    <a:pt x="55602" y="7977"/>
                  </a:moveTo>
                  <a:cubicBezTo>
                    <a:pt x="55900" y="7977"/>
                    <a:pt x="56174" y="8227"/>
                    <a:pt x="56174" y="8537"/>
                  </a:cubicBezTo>
                  <a:cubicBezTo>
                    <a:pt x="56174" y="8835"/>
                    <a:pt x="55912" y="9108"/>
                    <a:pt x="55602" y="9108"/>
                  </a:cubicBezTo>
                  <a:cubicBezTo>
                    <a:pt x="55293" y="9108"/>
                    <a:pt x="55043" y="8858"/>
                    <a:pt x="55043" y="8537"/>
                  </a:cubicBezTo>
                  <a:cubicBezTo>
                    <a:pt x="55043" y="8215"/>
                    <a:pt x="55293" y="7977"/>
                    <a:pt x="55602" y="7977"/>
                  </a:cubicBezTo>
                  <a:close/>
                  <a:moveTo>
                    <a:pt x="59329" y="7977"/>
                  </a:moveTo>
                  <a:cubicBezTo>
                    <a:pt x="59627" y="7977"/>
                    <a:pt x="59889" y="8227"/>
                    <a:pt x="59889" y="8537"/>
                  </a:cubicBezTo>
                  <a:cubicBezTo>
                    <a:pt x="59889" y="8835"/>
                    <a:pt x="59639" y="9108"/>
                    <a:pt x="59329" y="9108"/>
                  </a:cubicBezTo>
                  <a:cubicBezTo>
                    <a:pt x="59008" y="9108"/>
                    <a:pt x="58757" y="8858"/>
                    <a:pt x="58757" y="8537"/>
                  </a:cubicBezTo>
                  <a:cubicBezTo>
                    <a:pt x="58757" y="8215"/>
                    <a:pt x="59008" y="7977"/>
                    <a:pt x="59329" y="7977"/>
                  </a:cubicBezTo>
                  <a:close/>
                  <a:moveTo>
                    <a:pt x="63056" y="7977"/>
                  </a:moveTo>
                  <a:cubicBezTo>
                    <a:pt x="63353" y="7977"/>
                    <a:pt x="63627" y="8227"/>
                    <a:pt x="63627" y="8537"/>
                  </a:cubicBezTo>
                  <a:cubicBezTo>
                    <a:pt x="63627" y="8835"/>
                    <a:pt x="63377" y="9108"/>
                    <a:pt x="63056" y="9108"/>
                  </a:cubicBezTo>
                  <a:cubicBezTo>
                    <a:pt x="62746" y="9108"/>
                    <a:pt x="62496" y="8858"/>
                    <a:pt x="62496" y="8537"/>
                  </a:cubicBezTo>
                  <a:cubicBezTo>
                    <a:pt x="62496" y="8215"/>
                    <a:pt x="62746" y="7977"/>
                    <a:pt x="63056" y="7977"/>
                  </a:cubicBezTo>
                  <a:close/>
                  <a:moveTo>
                    <a:pt x="66782" y="7977"/>
                  </a:moveTo>
                  <a:cubicBezTo>
                    <a:pt x="67080" y="7977"/>
                    <a:pt x="67342" y="8227"/>
                    <a:pt x="67342" y="8537"/>
                  </a:cubicBezTo>
                  <a:cubicBezTo>
                    <a:pt x="67342" y="8835"/>
                    <a:pt x="67092" y="9108"/>
                    <a:pt x="66782" y="9108"/>
                  </a:cubicBezTo>
                  <a:cubicBezTo>
                    <a:pt x="66473" y="9108"/>
                    <a:pt x="66211" y="8858"/>
                    <a:pt x="66211" y="8537"/>
                  </a:cubicBezTo>
                  <a:cubicBezTo>
                    <a:pt x="66235" y="8215"/>
                    <a:pt x="66473" y="7977"/>
                    <a:pt x="66782" y="7977"/>
                  </a:cubicBezTo>
                  <a:close/>
                  <a:moveTo>
                    <a:pt x="70509" y="7977"/>
                  </a:moveTo>
                  <a:cubicBezTo>
                    <a:pt x="70807" y="7977"/>
                    <a:pt x="71080" y="8227"/>
                    <a:pt x="71080" y="8537"/>
                  </a:cubicBezTo>
                  <a:cubicBezTo>
                    <a:pt x="71080" y="8835"/>
                    <a:pt x="70830" y="9108"/>
                    <a:pt x="70509" y="9108"/>
                  </a:cubicBezTo>
                  <a:cubicBezTo>
                    <a:pt x="70199" y="9108"/>
                    <a:pt x="69949" y="8858"/>
                    <a:pt x="69949" y="8537"/>
                  </a:cubicBezTo>
                  <a:cubicBezTo>
                    <a:pt x="69949" y="8215"/>
                    <a:pt x="70199" y="7977"/>
                    <a:pt x="70509" y="7977"/>
                  </a:cubicBezTo>
                  <a:close/>
                  <a:moveTo>
                    <a:pt x="74236" y="7977"/>
                  </a:moveTo>
                  <a:cubicBezTo>
                    <a:pt x="74533" y="7977"/>
                    <a:pt x="74795" y="8227"/>
                    <a:pt x="74795" y="8537"/>
                  </a:cubicBezTo>
                  <a:cubicBezTo>
                    <a:pt x="74795" y="8835"/>
                    <a:pt x="74545" y="9108"/>
                    <a:pt x="74236" y="9108"/>
                  </a:cubicBezTo>
                  <a:cubicBezTo>
                    <a:pt x="73938" y="9108"/>
                    <a:pt x="73676" y="8858"/>
                    <a:pt x="73676" y="8537"/>
                  </a:cubicBezTo>
                  <a:cubicBezTo>
                    <a:pt x="73676" y="8215"/>
                    <a:pt x="73926" y="7977"/>
                    <a:pt x="74236" y="7977"/>
                  </a:cubicBezTo>
                  <a:close/>
                  <a:moveTo>
                    <a:pt x="77855" y="7977"/>
                  </a:moveTo>
                  <a:cubicBezTo>
                    <a:pt x="78153" y="7977"/>
                    <a:pt x="78415" y="8227"/>
                    <a:pt x="78415" y="8537"/>
                  </a:cubicBezTo>
                  <a:cubicBezTo>
                    <a:pt x="78415" y="8835"/>
                    <a:pt x="78165" y="9108"/>
                    <a:pt x="77855" y="9108"/>
                  </a:cubicBezTo>
                  <a:cubicBezTo>
                    <a:pt x="77546" y="9108"/>
                    <a:pt x="77284" y="8858"/>
                    <a:pt x="77284" y="8537"/>
                  </a:cubicBezTo>
                  <a:cubicBezTo>
                    <a:pt x="77284" y="8215"/>
                    <a:pt x="77546" y="7977"/>
                    <a:pt x="77855" y="7977"/>
                  </a:cubicBezTo>
                  <a:close/>
                  <a:moveTo>
                    <a:pt x="81570" y="7977"/>
                  </a:moveTo>
                  <a:cubicBezTo>
                    <a:pt x="81868" y="7977"/>
                    <a:pt x="82141" y="8227"/>
                    <a:pt x="82141" y="8537"/>
                  </a:cubicBezTo>
                  <a:cubicBezTo>
                    <a:pt x="82141" y="8835"/>
                    <a:pt x="81879" y="9108"/>
                    <a:pt x="81570" y="9108"/>
                  </a:cubicBezTo>
                  <a:cubicBezTo>
                    <a:pt x="81260" y="9108"/>
                    <a:pt x="81010" y="8858"/>
                    <a:pt x="81010" y="8537"/>
                  </a:cubicBezTo>
                  <a:cubicBezTo>
                    <a:pt x="81022" y="8215"/>
                    <a:pt x="81260" y="7977"/>
                    <a:pt x="81570" y="7977"/>
                  </a:cubicBezTo>
                  <a:close/>
                  <a:moveTo>
                    <a:pt x="85308" y="7977"/>
                  </a:moveTo>
                  <a:cubicBezTo>
                    <a:pt x="85606" y="7977"/>
                    <a:pt x="85880" y="8227"/>
                    <a:pt x="85880" y="8537"/>
                  </a:cubicBezTo>
                  <a:cubicBezTo>
                    <a:pt x="85880" y="8835"/>
                    <a:pt x="85618" y="9108"/>
                    <a:pt x="85308" y="9108"/>
                  </a:cubicBezTo>
                  <a:cubicBezTo>
                    <a:pt x="84999" y="9108"/>
                    <a:pt x="84749" y="8858"/>
                    <a:pt x="84749" y="8537"/>
                  </a:cubicBezTo>
                  <a:cubicBezTo>
                    <a:pt x="84749" y="8215"/>
                    <a:pt x="84999" y="7977"/>
                    <a:pt x="85308" y="7977"/>
                  </a:cubicBezTo>
                  <a:close/>
                  <a:moveTo>
                    <a:pt x="89035" y="7977"/>
                  </a:moveTo>
                  <a:cubicBezTo>
                    <a:pt x="89333" y="7977"/>
                    <a:pt x="89595" y="8227"/>
                    <a:pt x="89595" y="8537"/>
                  </a:cubicBezTo>
                  <a:cubicBezTo>
                    <a:pt x="89595" y="8835"/>
                    <a:pt x="89345" y="9108"/>
                    <a:pt x="89035" y="9108"/>
                  </a:cubicBezTo>
                  <a:cubicBezTo>
                    <a:pt x="88714" y="9108"/>
                    <a:pt x="88464" y="8858"/>
                    <a:pt x="88464" y="8537"/>
                  </a:cubicBezTo>
                  <a:cubicBezTo>
                    <a:pt x="88475" y="8215"/>
                    <a:pt x="88714" y="7977"/>
                    <a:pt x="89035" y="7977"/>
                  </a:cubicBezTo>
                  <a:close/>
                  <a:moveTo>
                    <a:pt x="92762" y="7977"/>
                  </a:moveTo>
                  <a:cubicBezTo>
                    <a:pt x="93059" y="7977"/>
                    <a:pt x="93333" y="8227"/>
                    <a:pt x="93333" y="8537"/>
                  </a:cubicBezTo>
                  <a:cubicBezTo>
                    <a:pt x="93333" y="8835"/>
                    <a:pt x="93071" y="9108"/>
                    <a:pt x="92762" y="9108"/>
                  </a:cubicBezTo>
                  <a:cubicBezTo>
                    <a:pt x="92452" y="9108"/>
                    <a:pt x="92202" y="8858"/>
                    <a:pt x="92202" y="8537"/>
                  </a:cubicBezTo>
                  <a:cubicBezTo>
                    <a:pt x="92202" y="8215"/>
                    <a:pt x="92452" y="7977"/>
                    <a:pt x="92762" y="7977"/>
                  </a:cubicBezTo>
                  <a:close/>
                  <a:moveTo>
                    <a:pt x="96488" y="7977"/>
                  </a:moveTo>
                  <a:cubicBezTo>
                    <a:pt x="96786" y="7977"/>
                    <a:pt x="97048" y="8227"/>
                    <a:pt x="97048" y="8537"/>
                  </a:cubicBezTo>
                  <a:cubicBezTo>
                    <a:pt x="97048" y="8835"/>
                    <a:pt x="96798" y="9108"/>
                    <a:pt x="96488" y="9108"/>
                  </a:cubicBezTo>
                  <a:cubicBezTo>
                    <a:pt x="96191" y="9108"/>
                    <a:pt x="95917" y="8858"/>
                    <a:pt x="95917" y="8537"/>
                  </a:cubicBezTo>
                  <a:cubicBezTo>
                    <a:pt x="95917" y="8215"/>
                    <a:pt x="96179" y="7977"/>
                    <a:pt x="96488" y="7977"/>
                  </a:cubicBezTo>
                  <a:close/>
                  <a:moveTo>
                    <a:pt x="100203" y="7977"/>
                  </a:moveTo>
                  <a:cubicBezTo>
                    <a:pt x="100501" y="7977"/>
                    <a:pt x="100775" y="8227"/>
                    <a:pt x="100775" y="8537"/>
                  </a:cubicBezTo>
                  <a:cubicBezTo>
                    <a:pt x="100775" y="8835"/>
                    <a:pt x="100513" y="9108"/>
                    <a:pt x="100203" y="9108"/>
                  </a:cubicBezTo>
                  <a:cubicBezTo>
                    <a:pt x="99905" y="9108"/>
                    <a:pt x="99644" y="8858"/>
                    <a:pt x="99644" y="8537"/>
                  </a:cubicBezTo>
                  <a:cubicBezTo>
                    <a:pt x="99655" y="8215"/>
                    <a:pt x="99894" y="7977"/>
                    <a:pt x="100203" y="7977"/>
                  </a:cubicBezTo>
                  <a:close/>
                  <a:moveTo>
                    <a:pt x="103942" y="7977"/>
                  </a:moveTo>
                  <a:cubicBezTo>
                    <a:pt x="104239" y="7977"/>
                    <a:pt x="104513" y="8227"/>
                    <a:pt x="104513" y="8537"/>
                  </a:cubicBezTo>
                  <a:cubicBezTo>
                    <a:pt x="104513" y="8835"/>
                    <a:pt x="104251" y="9108"/>
                    <a:pt x="103942" y="9108"/>
                  </a:cubicBezTo>
                  <a:cubicBezTo>
                    <a:pt x="103644" y="9108"/>
                    <a:pt x="103382" y="8858"/>
                    <a:pt x="103382" y="8537"/>
                  </a:cubicBezTo>
                  <a:cubicBezTo>
                    <a:pt x="103382" y="8215"/>
                    <a:pt x="103632" y="7977"/>
                    <a:pt x="103942" y="7977"/>
                  </a:cubicBezTo>
                  <a:close/>
                  <a:moveTo>
                    <a:pt x="107668" y="7977"/>
                  </a:moveTo>
                  <a:cubicBezTo>
                    <a:pt x="107966" y="7977"/>
                    <a:pt x="108228" y="8227"/>
                    <a:pt x="108228" y="8537"/>
                  </a:cubicBezTo>
                  <a:cubicBezTo>
                    <a:pt x="108228" y="8835"/>
                    <a:pt x="107978" y="9108"/>
                    <a:pt x="107668" y="9108"/>
                  </a:cubicBezTo>
                  <a:cubicBezTo>
                    <a:pt x="107371" y="9108"/>
                    <a:pt x="107097" y="8858"/>
                    <a:pt x="107097" y="8537"/>
                  </a:cubicBezTo>
                  <a:cubicBezTo>
                    <a:pt x="107109" y="8215"/>
                    <a:pt x="107347" y="7977"/>
                    <a:pt x="107668" y="7977"/>
                  </a:cubicBezTo>
                  <a:close/>
                  <a:moveTo>
                    <a:pt x="111395" y="7977"/>
                  </a:moveTo>
                  <a:cubicBezTo>
                    <a:pt x="111693" y="7977"/>
                    <a:pt x="111967" y="8227"/>
                    <a:pt x="111967" y="8537"/>
                  </a:cubicBezTo>
                  <a:cubicBezTo>
                    <a:pt x="111967" y="8835"/>
                    <a:pt x="111705" y="9108"/>
                    <a:pt x="111395" y="9108"/>
                  </a:cubicBezTo>
                  <a:cubicBezTo>
                    <a:pt x="111085" y="9108"/>
                    <a:pt x="110835" y="8858"/>
                    <a:pt x="110835" y="8537"/>
                  </a:cubicBezTo>
                  <a:cubicBezTo>
                    <a:pt x="110835" y="8215"/>
                    <a:pt x="111085" y="7977"/>
                    <a:pt x="111395" y="7977"/>
                  </a:cubicBezTo>
                  <a:close/>
                  <a:moveTo>
                    <a:pt x="115122" y="7977"/>
                  </a:moveTo>
                  <a:cubicBezTo>
                    <a:pt x="115419" y="7977"/>
                    <a:pt x="115681" y="8227"/>
                    <a:pt x="115681" y="8537"/>
                  </a:cubicBezTo>
                  <a:cubicBezTo>
                    <a:pt x="115681" y="8835"/>
                    <a:pt x="115431" y="9108"/>
                    <a:pt x="115122" y="9108"/>
                  </a:cubicBezTo>
                  <a:cubicBezTo>
                    <a:pt x="114812" y="9108"/>
                    <a:pt x="114550" y="8858"/>
                    <a:pt x="114550" y="8537"/>
                  </a:cubicBezTo>
                  <a:cubicBezTo>
                    <a:pt x="114574" y="8215"/>
                    <a:pt x="114812" y="7977"/>
                    <a:pt x="115122" y="7977"/>
                  </a:cubicBezTo>
                  <a:close/>
                  <a:moveTo>
                    <a:pt x="118860" y="7977"/>
                  </a:moveTo>
                  <a:cubicBezTo>
                    <a:pt x="119158" y="7977"/>
                    <a:pt x="119420" y="8227"/>
                    <a:pt x="119420" y="8537"/>
                  </a:cubicBezTo>
                  <a:cubicBezTo>
                    <a:pt x="119420" y="8835"/>
                    <a:pt x="119170" y="9108"/>
                    <a:pt x="118860" y="9108"/>
                  </a:cubicBezTo>
                  <a:cubicBezTo>
                    <a:pt x="118539" y="9108"/>
                    <a:pt x="118289" y="8858"/>
                    <a:pt x="118289" y="8537"/>
                  </a:cubicBezTo>
                  <a:cubicBezTo>
                    <a:pt x="118289" y="8215"/>
                    <a:pt x="118539" y="7977"/>
                    <a:pt x="118860" y="7977"/>
                  </a:cubicBezTo>
                  <a:close/>
                  <a:moveTo>
                    <a:pt x="122575" y="7977"/>
                  </a:moveTo>
                  <a:cubicBezTo>
                    <a:pt x="122873" y="7977"/>
                    <a:pt x="123146" y="8227"/>
                    <a:pt x="123146" y="8537"/>
                  </a:cubicBezTo>
                  <a:cubicBezTo>
                    <a:pt x="123146" y="8835"/>
                    <a:pt x="122885" y="9108"/>
                    <a:pt x="122575" y="9108"/>
                  </a:cubicBezTo>
                  <a:cubicBezTo>
                    <a:pt x="122265" y="9108"/>
                    <a:pt x="122015" y="8858"/>
                    <a:pt x="122015" y="8537"/>
                  </a:cubicBezTo>
                  <a:cubicBezTo>
                    <a:pt x="122027" y="8215"/>
                    <a:pt x="122277" y="7977"/>
                    <a:pt x="122575" y="7977"/>
                  </a:cubicBezTo>
                  <a:close/>
                  <a:moveTo>
                    <a:pt x="126314" y="7977"/>
                  </a:moveTo>
                  <a:cubicBezTo>
                    <a:pt x="126611" y="7977"/>
                    <a:pt x="126873" y="8227"/>
                    <a:pt x="126873" y="8537"/>
                  </a:cubicBezTo>
                  <a:cubicBezTo>
                    <a:pt x="126873" y="8835"/>
                    <a:pt x="126623" y="9108"/>
                    <a:pt x="126314" y="9108"/>
                  </a:cubicBezTo>
                  <a:cubicBezTo>
                    <a:pt x="126004" y="9108"/>
                    <a:pt x="125742" y="8858"/>
                    <a:pt x="125742" y="8537"/>
                  </a:cubicBezTo>
                  <a:cubicBezTo>
                    <a:pt x="125742" y="8215"/>
                    <a:pt x="126004" y="7977"/>
                    <a:pt x="126314" y="7977"/>
                  </a:cubicBezTo>
                  <a:close/>
                  <a:moveTo>
                    <a:pt x="130028" y="7977"/>
                  </a:moveTo>
                  <a:cubicBezTo>
                    <a:pt x="130326" y="7977"/>
                    <a:pt x="130600" y="8227"/>
                    <a:pt x="130600" y="8537"/>
                  </a:cubicBezTo>
                  <a:cubicBezTo>
                    <a:pt x="130600" y="8835"/>
                    <a:pt x="130350" y="9108"/>
                    <a:pt x="130028" y="9108"/>
                  </a:cubicBezTo>
                  <a:cubicBezTo>
                    <a:pt x="129731" y="9108"/>
                    <a:pt x="129469" y="8858"/>
                    <a:pt x="129469" y="8537"/>
                  </a:cubicBezTo>
                  <a:cubicBezTo>
                    <a:pt x="129469" y="8215"/>
                    <a:pt x="129719" y="7977"/>
                    <a:pt x="130028" y="7977"/>
                  </a:cubicBezTo>
                  <a:close/>
                  <a:moveTo>
                    <a:pt x="1548" y="9835"/>
                  </a:moveTo>
                  <a:cubicBezTo>
                    <a:pt x="1846" y="9835"/>
                    <a:pt x="2119" y="10097"/>
                    <a:pt x="2119" y="10406"/>
                  </a:cubicBezTo>
                  <a:cubicBezTo>
                    <a:pt x="2119" y="10704"/>
                    <a:pt x="1858" y="10966"/>
                    <a:pt x="1548" y="10966"/>
                  </a:cubicBezTo>
                  <a:cubicBezTo>
                    <a:pt x="1238" y="10966"/>
                    <a:pt x="988" y="10716"/>
                    <a:pt x="988" y="10406"/>
                  </a:cubicBezTo>
                  <a:cubicBezTo>
                    <a:pt x="988" y="10097"/>
                    <a:pt x="1238" y="9835"/>
                    <a:pt x="1548" y="9835"/>
                  </a:cubicBezTo>
                  <a:close/>
                  <a:moveTo>
                    <a:pt x="5287" y="9835"/>
                  </a:moveTo>
                  <a:cubicBezTo>
                    <a:pt x="5596" y="9835"/>
                    <a:pt x="5846" y="10097"/>
                    <a:pt x="5846" y="10406"/>
                  </a:cubicBezTo>
                  <a:cubicBezTo>
                    <a:pt x="5846" y="10716"/>
                    <a:pt x="5596" y="10966"/>
                    <a:pt x="5287" y="10966"/>
                  </a:cubicBezTo>
                  <a:cubicBezTo>
                    <a:pt x="4977" y="10966"/>
                    <a:pt x="4715" y="10716"/>
                    <a:pt x="4715" y="10406"/>
                  </a:cubicBezTo>
                  <a:cubicBezTo>
                    <a:pt x="4715" y="10097"/>
                    <a:pt x="4977" y="9835"/>
                    <a:pt x="5287" y="9835"/>
                  </a:cubicBezTo>
                  <a:close/>
                  <a:moveTo>
                    <a:pt x="9001" y="9835"/>
                  </a:moveTo>
                  <a:cubicBezTo>
                    <a:pt x="9299" y="9835"/>
                    <a:pt x="9573" y="10097"/>
                    <a:pt x="9573" y="10406"/>
                  </a:cubicBezTo>
                  <a:cubicBezTo>
                    <a:pt x="9573" y="10704"/>
                    <a:pt x="9323" y="10966"/>
                    <a:pt x="9001" y="10966"/>
                  </a:cubicBezTo>
                  <a:cubicBezTo>
                    <a:pt x="8704" y="10966"/>
                    <a:pt x="8442" y="10716"/>
                    <a:pt x="8442" y="10406"/>
                  </a:cubicBezTo>
                  <a:cubicBezTo>
                    <a:pt x="8442" y="10097"/>
                    <a:pt x="8692" y="9835"/>
                    <a:pt x="9001" y="9835"/>
                  </a:cubicBezTo>
                  <a:close/>
                  <a:moveTo>
                    <a:pt x="12728" y="9835"/>
                  </a:moveTo>
                  <a:cubicBezTo>
                    <a:pt x="13037" y="9835"/>
                    <a:pt x="13288" y="10097"/>
                    <a:pt x="13288" y="10406"/>
                  </a:cubicBezTo>
                  <a:cubicBezTo>
                    <a:pt x="13288" y="10716"/>
                    <a:pt x="13037" y="10966"/>
                    <a:pt x="12728" y="10966"/>
                  </a:cubicBezTo>
                  <a:cubicBezTo>
                    <a:pt x="12418" y="10966"/>
                    <a:pt x="12156" y="10716"/>
                    <a:pt x="12156" y="10406"/>
                  </a:cubicBezTo>
                  <a:cubicBezTo>
                    <a:pt x="12180" y="10097"/>
                    <a:pt x="12418" y="9835"/>
                    <a:pt x="12728" y="9835"/>
                  </a:cubicBezTo>
                  <a:close/>
                  <a:moveTo>
                    <a:pt x="16466" y="9835"/>
                  </a:moveTo>
                  <a:cubicBezTo>
                    <a:pt x="16764" y="9835"/>
                    <a:pt x="17026" y="10097"/>
                    <a:pt x="17026" y="10406"/>
                  </a:cubicBezTo>
                  <a:cubicBezTo>
                    <a:pt x="17026" y="10704"/>
                    <a:pt x="16776" y="10966"/>
                    <a:pt x="16466" y="10966"/>
                  </a:cubicBezTo>
                  <a:cubicBezTo>
                    <a:pt x="16169" y="10966"/>
                    <a:pt x="15895" y="10716"/>
                    <a:pt x="15895" y="10406"/>
                  </a:cubicBezTo>
                  <a:cubicBezTo>
                    <a:pt x="15895" y="10097"/>
                    <a:pt x="16145" y="9835"/>
                    <a:pt x="16466" y="9835"/>
                  </a:cubicBezTo>
                  <a:close/>
                  <a:moveTo>
                    <a:pt x="20181" y="9835"/>
                  </a:moveTo>
                  <a:cubicBezTo>
                    <a:pt x="20491" y="9835"/>
                    <a:pt x="20753" y="10097"/>
                    <a:pt x="20753" y="10406"/>
                  </a:cubicBezTo>
                  <a:cubicBezTo>
                    <a:pt x="20753" y="10716"/>
                    <a:pt x="20491" y="10966"/>
                    <a:pt x="20181" y="10966"/>
                  </a:cubicBezTo>
                  <a:cubicBezTo>
                    <a:pt x="19872" y="10966"/>
                    <a:pt x="19622" y="10716"/>
                    <a:pt x="19622" y="10406"/>
                  </a:cubicBezTo>
                  <a:cubicBezTo>
                    <a:pt x="19634" y="10097"/>
                    <a:pt x="19872" y="9835"/>
                    <a:pt x="20181" y="9835"/>
                  </a:cubicBezTo>
                  <a:close/>
                  <a:moveTo>
                    <a:pt x="23920" y="9835"/>
                  </a:moveTo>
                  <a:cubicBezTo>
                    <a:pt x="24217" y="9835"/>
                    <a:pt x="24479" y="10097"/>
                    <a:pt x="24479" y="10406"/>
                  </a:cubicBezTo>
                  <a:cubicBezTo>
                    <a:pt x="24479" y="10704"/>
                    <a:pt x="24229" y="10966"/>
                    <a:pt x="23920" y="10966"/>
                  </a:cubicBezTo>
                  <a:cubicBezTo>
                    <a:pt x="23610" y="10966"/>
                    <a:pt x="23348" y="10716"/>
                    <a:pt x="23348" y="10406"/>
                  </a:cubicBezTo>
                  <a:cubicBezTo>
                    <a:pt x="23348" y="10097"/>
                    <a:pt x="23610" y="9835"/>
                    <a:pt x="23920" y="9835"/>
                  </a:cubicBezTo>
                  <a:close/>
                  <a:moveTo>
                    <a:pt x="27635" y="9835"/>
                  </a:moveTo>
                  <a:cubicBezTo>
                    <a:pt x="27956" y="9835"/>
                    <a:pt x="28206" y="10097"/>
                    <a:pt x="28206" y="10406"/>
                  </a:cubicBezTo>
                  <a:cubicBezTo>
                    <a:pt x="28206" y="10716"/>
                    <a:pt x="27956" y="10966"/>
                    <a:pt x="27635" y="10966"/>
                  </a:cubicBezTo>
                  <a:cubicBezTo>
                    <a:pt x="27325" y="10966"/>
                    <a:pt x="27075" y="10716"/>
                    <a:pt x="27075" y="10406"/>
                  </a:cubicBezTo>
                  <a:cubicBezTo>
                    <a:pt x="27087" y="10097"/>
                    <a:pt x="27325" y="9835"/>
                    <a:pt x="27635" y="9835"/>
                  </a:cubicBezTo>
                  <a:close/>
                  <a:moveTo>
                    <a:pt x="31373" y="9835"/>
                  </a:moveTo>
                  <a:cubicBezTo>
                    <a:pt x="31671" y="9835"/>
                    <a:pt x="31945" y="10097"/>
                    <a:pt x="31945" y="10406"/>
                  </a:cubicBezTo>
                  <a:cubicBezTo>
                    <a:pt x="31945" y="10704"/>
                    <a:pt x="31683" y="10966"/>
                    <a:pt x="31373" y="10966"/>
                  </a:cubicBezTo>
                  <a:cubicBezTo>
                    <a:pt x="31064" y="10966"/>
                    <a:pt x="30814" y="10716"/>
                    <a:pt x="30814" y="10406"/>
                  </a:cubicBezTo>
                  <a:cubicBezTo>
                    <a:pt x="30814" y="10097"/>
                    <a:pt x="31064" y="9835"/>
                    <a:pt x="31373" y="9835"/>
                  </a:cubicBezTo>
                  <a:close/>
                  <a:moveTo>
                    <a:pt x="35100" y="9835"/>
                  </a:moveTo>
                  <a:cubicBezTo>
                    <a:pt x="35409" y="9835"/>
                    <a:pt x="35659" y="10097"/>
                    <a:pt x="35659" y="10406"/>
                  </a:cubicBezTo>
                  <a:cubicBezTo>
                    <a:pt x="35659" y="10716"/>
                    <a:pt x="35409" y="10966"/>
                    <a:pt x="35100" y="10966"/>
                  </a:cubicBezTo>
                  <a:cubicBezTo>
                    <a:pt x="34778" y="10966"/>
                    <a:pt x="34528" y="10716"/>
                    <a:pt x="34528" y="10406"/>
                  </a:cubicBezTo>
                  <a:cubicBezTo>
                    <a:pt x="34540" y="10097"/>
                    <a:pt x="34778" y="9835"/>
                    <a:pt x="35100" y="9835"/>
                  </a:cubicBezTo>
                  <a:close/>
                  <a:moveTo>
                    <a:pt x="38815" y="9835"/>
                  </a:moveTo>
                  <a:cubicBezTo>
                    <a:pt x="39112" y="9835"/>
                    <a:pt x="39386" y="10097"/>
                    <a:pt x="39386" y="10406"/>
                  </a:cubicBezTo>
                  <a:cubicBezTo>
                    <a:pt x="39386" y="10704"/>
                    <a:pt x="39124" y="10966"/>
                    <a:pt x="38815" y="10966"/>
                  </a:cubicBezTo>
                  <a:cubicBezTo>
                    <a:pt x="38517" y="10966"/>
                    <a:pt x="38255" y="10716"/>
                    <a:pt x="38255" y="10406"/>
                  </a:cubicBezTo>
                  <a:cubicBezTo>
                    <a:pt x="38267" y="10097"/>
                    <a:pt x="38505" y="9835"/>
                    <a:pt x="38815" y="9835"/>
                  </a:cubicBezTo>
                  <a:close/>
                  <a:moveTo>
                    <a:pt x="42553" y="9835"/>
                  </a:moveTo>
                  <a:cubicBezTo>
                    <a:pt x="42863" y="9835"/>
                    <a:pt x="43113" y="10097"/>
                    <a:pt x="43113" y="10406"/>
                  </a:cubicBezTo>
                  <a:cubicBezTo>
                    <a:pt x="43113" y="10716"/>
                    <a:pt x="42863" y="10966"/>
                    <a:pt x="42553" y="10966"/>
                  </a:cubicBezTo>
                  <a:cubicBezTo>
                    <a:pt x="42232" y="10966"/>
                    <a:pt x="41982" y="10716"/>
                    <a:pt x="41982" y="10406"/>
                  </a:cubicBezTo>
                  <a:cubicBezTo>
                    <a:pt x="41982" y="10097"/>
                    <a:pt x="42244" y="9835"/>
                    <a:pt x="42553" y="9835"/>
                  </a:cubicBezTo>
                  <a:close/>
                  <a:moveTo>
                    <a:pt x="46268" y="9835"/>
                  </a:moveTo>
                  <a:cubicBezTo>
                    <a:pt x="46565" y="9835"/>
                    <a:pt x="46839" y="10097"/>
                    <a:pt x="46839" y="10406"/>
                  </a:cubicBezTo>
                  <a:cubicBezTo>
                    <a:pt x="46839" y="10704"/>
                    <a:pt x="46589" y="10966"/>
                    <a:pt x="46268" y="10966"/>
                  </a:cubicBezTo>
                  <a:cubicBezTo>
                    <a:pt x="45970" y="10966"/>
                    <a:pt x="45708" y="10716"/>
                    <a:pt x="45708" y="10406"/>
                  </a:cubicBezTo>
                  <a:cubicBezTo>
                    <a:pt x="45720" y="10097"/>
                    <a:pt x="45958" y="9835"/>
                    <a:pt x="46268" y="9835"/>
                  </a:cubicBezTo>
                  <a:close/>
                  <a:moveTo>
                    <a:pt x="50006" y="9835"/>
                  </a:moveTo>
                  <a:cubicBezTo>
                    <a:pt x="50316" y="9835"/>
                    <a:pt x="50578" y="10097"/>
                    <a:pt x="50578" y="10406"/>
                  </a:cubicBezTo>
                  <a:cubicBezTo>
                    <a:pt x="50578" y="10716"/>
                    <a:pt x="50316" y="10966"/>
                    <a:pt x="50006" y="10966"/>
                  </a:cubicBezTo>
                  <a:cubicBezTo>
                    <a:pt x="49697" y="10966"/>
                    <a:pt x="49447" y="10716"/>
                    <a:pt x="49447" y="10406"/>
                  </a:cubicBezTo>
                  <a:cubicBezTo>
                    <a:pt x="49447" y="10097"/>
                    <a:pt x="49697" y="9835"/>
                    <a:pt x="50006" y="9835"/>
                  </a:cubicBezTo>
                  <a:close/>
                  <a:moveTo>
                    <a:pt x="53733" y="9835"/>
                  </a:moveTo>
                  <a:cubicBezTo>
                    <a:pt x="54031" y="9835"/>
                    <a:pt x="54293" y="10097"/>
                    <a:pt x="54293" y="10406"/>
                  </a:cubicBezTo>
                  <a:cubicBezTo>
                    <a:pt x="54293" y="10704"/>
                    <a:pt x="54043" y="10966"/>
                    <a:pt x="53733" y="10966"/>
                  </a:cubicBezTo>
                  <a:cubicBezTo>
                    <a:pt x="53412" y="10966"/>
                    <a:pt x="53162" y="10716"/>
                    <a:pt x="53162" y="10406"/>
                  </a:cubicBezTo>
                  <a:cubicBezTo>
                    <a:pt x="53173" y="10097"/>
                    <a:pt x="53412" y="9835"/>
                    <a:pt x="53733" y="9835"/>
                  </a:cubicBezTo>
                  <a:close/>
                  <a:moveTo>
                    <a:pt x="57460" y="9835"/>
                  </a:moveTo>
                  <a:cubicBezTo>
                    <a:pt x="57781" y="9835"/>
                    <a:pt x="58031" y="10097"/>
                    <a:pt x="58031" y="10406"/>
                  </a:cubicBezTo>
                  <a:cubicBezTo>
                    <a:pt x="58031" y="10716"/>
                    <a:pt x="57781" y="10966"/>
                    <a:pt x="57460" y="10966"/>
                  </a:cubicBezTo>
                  <a:cubicBezTo>
                    <a:pt x="57150" y="10966"/>
                    <a:pt x="56900" y="10716"/>
                    <a:pt x="56900" y="10406"/>
                  </a:cubicBezTo>
                  <a:cubicBezTo>
                    <a:pt x="56900" y="10097"/>
                    <a:pt x="57150" y="9835"/>
                    <a:pt x="57460" y="9835"/>
                  </a:cubicBezTo>
                  <a:close/>
                  <a:moveTo>
                    <a:pt x="61186" y="9835"/>
                  </a:moveTo>
                  <a:cubicBezTo>
                    <a:pt x="61484" y="9835"/>
                    <a:pt x="61746" y="10097"/>
                    <a:pt x="61746" y="10406"/>
                  </a:cubicBezTo>
                  <a:cubicBezTo>
                    <a:pt x="61746" y="10704"/>
                    <a:pt x="61496" y="10966"/>
                    <a:pt x="61186" y="10966"/>
                  </a:cubicBezTo>
                  <a:cubicBezTo>
                    <a:pt x="60877" y="10966"/>
                    <a:pt x="60615" y="10716"/>
                    <a:pt x="60615" y="10406"/>
                  </a:cubicBezTo>
                  <a:cubicBezTo>
                    <a:pt x="60639" y="10097"/>
                    <a:pt x="60877" y="9835"/>
                    <a:pt x="61186" y="9835"/>
                  </a:cubicBezTo>
                  <a:close/>
                  <a:moveTo>
                    <a:pt x="64925" y="9835"/>
                  </a:moveTo>
                  <a:cubicBezTo>
                    <a:pt x="65234" y="9835"/>
                    <a:pt x="65485" y="10097"/>
                    <a:pt x="65485" y="10406"/>
                  </a:cubicBezTo>
                  <a:cubicBezTo>
                    <a:pt x="65485" y="10716"/>
                    <a:pt x="65234" y="10966"/>
                    <a:pt x="64925" y="10966"/>
                  </a:cubicBezTo>
                  <a:cubicBezTo>
                    <a:pt x="64603" y="10966"/>
                    <a:pt x="64353" y="10716"/>
                    <a:pt x="64353" y="10406"/>
                  </a:cubicBezTo>
                  <a:cubicBezTo>
                    <a:pt x="64353" y="10097"/>
                    <a:pt x="64603" y="9835"/>
                    <a:pt x="64925" y="9835"/>
                  </a:cubicBezTo>
                  <a:close/>
                  <a:moveTo>
                    <a:pt x="68640" y="9835"/>
                  </a:moveTo>
                  <a:cubicBezTo>
                    <a:pt x="68937" y="9835"/>
                    <a:pt x="69211" y="10097"/>
                    <a:pt x="69211" y="10406"/>
                  </a:cubicBezTo>
                  <a:cubicBezTo>
                    <a:pt x="69211" y="10704"/>
                    <a:pt x="68949" y="10966"/>
                    <a:pt x="68640" y="10966"/>
                  </a:cubicBezTo>
                  <a:cubicBezTo>
                    <a:pt x="68330" y="10966"/>
                    <a:pt x="68080" y="10716"/>
                    <a:pt x="68080" y="10406"/>
                  </a:cubicBezTo>
                  <a:cubicBezTo>
                    <a:pt x="68092" y="10097"/>
                    <a:pt x="68330" y="9835"/>
                    <a:pt x="68640" y="9835"/>
                  </a:cubicBezTo>
                  <a:close/>
                  <a:moveTo>
                    <a:pt x="72366" y="9835"/>
                  </a:moveTo>
                  <a:cubicBezTo>
                    <a:pt x="72676" y="9835"/>
                    <a:pt x="72926" y="10097"/>
                    <a:pt x="72926" y="10406"/>
                  </a:cubicBezTo>
                  <a:cubicBezTo>
                    <a:pt x="72926" y="10716"/>
                    <a:pt x="72676" y="10966"/>
                    <a:pt x="72366" y="10966"/>
                  </a:cubicBezTo>
                  <a:cubicBezTo>
                    <a:pt x="72045" y="10966"/>
                    <a:pt x="71795" y="10716"/>
                    <a:pt x="71795" y="10406"/>
                  </a:cubicBezTo>
                  <a:cubicBezTo>
                    <a:pt x="71807" y="10097"/>
                    <a:pt x="72069" y="9835"/>
                    <a:pt x="72366" y="9835"/>
                  </a:cubicBezTo>
                  <a:close/>
                  <a:moveTo>
                    <a:pt x="76093" y="9835"/>
                  </a:moveTo>
                  <a:cubicBezTo>
                    <a:pt x="76391" y="9835"/>
                    <a:pt x="76664" y="10097"/>
                    <a:pt x="76664" y="10406"/>
                  </a:cubicBezTo>
                  <a:cubicBezTo>
                    <a:pt x="76664" y="10704"/>
                    <a:pt x="76403" y="10966"/>
                    <a:pt x="76093" y="10966"/>
                  </a:cubicBezTo>
                  <a:cubicBezTo>
                    <a:pt x="75795" y="10966"/>
                    <a:pt x="75533" y="10716"/>
                    <a:pt x="75533" y="10406"/>
                  </a:cubicBezTo>
                  <a:cubicBezTo>
                    <a:pt x="75533" y="10097"/>
                    <a:pt x="75783" y="9835"/>
                    <a:pt x="76093" y="9835"/>
                  </a:cubicBezTo>
                  <a:close/>
                  <a:moveTo>
                    <a:pt x="79712" y="9835"/>
                  </a:moveTo>
                  <a:cubicBezTo>
                    <a:pt x="80010" y="9835"/>
                    <a:pt x="80284" y="10097"/>
                    <a:pt x="80284" y="10406"/>
                  </a:cubicBezTo>
                  <a:cubicBezTo>
                    <a:pt x="80284" y="10704"/>
                    <a:pt x="80022" y="10966"/>
                    <a:pt x="79712" y="10966"/>
                  </a:cubicBezTo>
                  <a:cubicBezTo>
                    <a:pt x="79403" y="10966"/>
                    <a:pt x="79153" y="10716"/>
                    <a:pt x="79153" y="10406"/>
                  </a:cubicBezTo>
                  <a:cubicBezTo>
                    <a:pt x="79165" y="10097"/>
                    <a:pt x="79403" y="9835"/>
                    <a:pt x="79712" y="9835"/>
                  </a:cubicBezTo>
                  <a:close/>
                  <a:moveTo>
                    <a:pt x="83451" y="9835"/>
                  </a:moveTo>
                  <a:cubicBezTo>
                    <a:pt x="83761" y="9835"/>
                    <a:pt x="84011" y="10097"/>
                    <a:pt x="84011" y="10406"/>
                  </a:cubicBezTo>
                  <a:cubicBezTo>
                    <a:pt x="84011" y="10716"/>
                    <a:pt x="83761" y="10966"/>
                    <a:pt x="83451" y="10966"/>
                  </a:cubicBezTo>
                  <a:cubicBezTo>
                    <a:pt x="83141" y="10966"/>
                    <a:pt x="82880" y="10716"/>
                    <a:pt x="82880" y="10406"/>
                  </a:cubicBezTo>
                  <a:cubicBezTo>
                    <a:pt x="82880" y="10097"/>
                    <a:pt x="83141" y="9835"/>
                    <a:pt x="83451" y="9835"/>
                  </a:cubicBezTo>
                  <a:close/>
                  <a:moveTo>
                    <a:pt x="87166" y="9835"/>
                  </a:moveTo>
                  <a:cubicBezTo>
                    <a:pt x="87463" y="9835"/>
                    <a:pt x="87737" y="10097"/>
                    <a:pt x="87737" y="10406"/>
                  </a:cubicBezTo>
                  <a:cubicBezTo>
                    <a:pt x="87737" y="10704"/>
                    <a:pt x="87475" y="10966"/>
                    <a:pt x="87166" y="10966"/>
                  </a:cubicBezTo>
                  <a:cubicBezTo>
                    <a:pt x="86856" y="10966"/>
                    <a:pt x="86606" y="10716"/>
                    <a:pt x="86606" y="10406"/>
                  </a:cubicBezTo>
                  <a:cubicBezTo>
                    <a:pt x="86618" y="10097"/>
                    <a:pt x="86856" y="9835"/>
                    <a:pt x="87166" y="9835"/>
                  </a:cubicBezTo>
                  <a:close/>
                  <a:moveTo>
                    <a:pt x="90904" y="9835"/>
                  </a:moveTo>
                  <a:cubicBezTo>
                    <a:pt x="91214" y="9835"/>
                    <a:pt x="91464" y="10097"/>
                    <a:pt x="91464" y="10406"/>
                  </a:cubicBezTo>
                  <a:cubicBezTo>
                    <a:pt x="91464" y="10716"/>
                    <a:pt x="91214" y="10966"/>
                    <a:pt x="90904" y="10966"/>
                  </a:cubicBezTo>
                  <a:cubicBezTo>
                    <a:pt x="90595" y="10966"/>
                    <a:pt x="90345" y="10716"/>
                    <a:pt x="90345" y="10406"/>
                  </a:cubicBezTo>
                  <a:cubicBezTo>
                    <a:pt x="90345" y="10097"/>
                    <a:pt x="90595" y="9835"/>
                    <a:pt x="90904" y="9835"/>
                  </a:cubicBezTo>
                  <a:close/>
                  <a:moveTo>
                    <a:pt x="94631" y="9835"/>
                  </a:moveTo>
                  <a:cubicBezTo>
                    <a:pt x="94929" y="9835"/>
                    <a:pt x="95191" y="10097"/>
                    <a:pt x="95191" y="10406"/>
                  </a:cubicBezTo>
                  <a:cubicBezTo>
                    <a:pt x="95191" y="10704"/>
                    <a:pt x="94941" y="10966"/>
                    <a:pt x="94631" y="10966"/>
                  </a:cubicBezTo>
                  <a:cubicBezTo>
                    <a:pt x="94310" y="10966"/>
                    <a:pt x="94060" y="10716"/>
                    <a:pt x="94060" y="10406"/>
                  </a:cubicBezTo>
                  <a:cubicBezTo>
                    <a:pt x="94071" y="10097"/>
                    <a:pt x="94310" y="9835"/>
                    <a:pt x="94631" y="9835"/>
                  </a:cubicBezTo>
                  <a:close/>
                  <a:moveTo>
                    <a:pt x="98346" y="9835"/>
                  </a:moveTo>
                  <a:cubicBezTo>
                    <a:pt x="98655" y="9835"/>
                    <a:pt x="98905" y="10097"/>
                    <a:pt x="98905" y="10406"/>
                  </a:cubicBezTo>
                  <a:cubicBezTo>
                    <a:pt x="98905" y="10716"/>
                    <a:pt x="98655" y="10966"/>
                    <a:pt x="98346" y="10966"/>
                  </a:cubicBezTo>
                  <a:cubicBezTo>
                    <a:pt x="98036" y="10966"/>
                    <a:pt x="97786" y="10716"/>
                    <a:pt x="97786" y="10406"/>
                  </a:cubicBezTo>
                  <a:cubicBezTo>
                    <a:pt x="97798" y="10097"/>
                    <a:pt x="98036" y="9835"/>
                    <a:pt x="98346" y="9835"/>
                  </a:cubicBezTo>
                  <a:close/>
                  <a:moveTo>
                    <a:pt x="102084" y="9835"/>
                  </a:moveTo>
                  <a:cubicBezTo>
                    <a:pt x="102382" y="9835"/>
                    <a:pt x="102644" y="10097"/>
                    <a:pt x="102644" y="10406"/>
                  </a:cubicBezTo>
                  <a:cubicBezTo>
                    <a:pt x="102644" y="10704"/>
                    <a:pt x="102394" y="10966"/>
                    <a:pt x="102084" y="10966"/>
                  </a:cubicBezTo>
                  <a:cubicBezTo>
                    <a:pt x="101787" y="10966"/>
                    <a:pt x="101513" y="10716"/>
                    <a:pt x="101513" y="10406"/>
                  </a:cubicBezTo>
                  <a:cubicBezTo>
                    <a:pt x="101513" y="10097"/>
                    <a:pt x="101775" y="9835"/>
                    <a:pt x="102084" y="9835"/>
                  </a:cubicBezTo>
                  <a:close/>
                  <a:moveTo>
                    <a:pt x="105799" y="9835"/>
                  </a:moveTo>
                  <a:cubicBezTo>
                    <a:pt x="106121" y="9835"/>
                    <a:pt x="106371" y="10097"/>
                    <a:pt x="106371" y="10406"/>
                  </a:cubicBezTo>
                  <a:cubicBezTo>
                    <a:pt x="106371" y="10716"/>
                    <a:pt x="106109" y="10966"/>
                    <a:pt x="105799" y="10966"/>
                  </a:cubicBezTo>
                  <a:cubicBezTo>
                    <a:pt x="105490" y="10966"/>
                    <a:pt x="105239" y="10716"/>
                    <a:pt x="105239" y="10406"/>
                  </a:cubicBezTo>
                  <a:cubicBezTo>
                    <a:pt x="105251" y="10097"/>
                    <a:pt x="105490" y="9835"/>
                    <a:pt x="105799" y="9835"/>
                  </a:cubicBezTo>
                  <a:close/>
                  <a:moveTo>
                    <a:pt x="109538" y="9835"/>
                  </a:moveTo>
                  <a:cubicBezTo>
                    <a:pt x="109835" y="9835"/>
                    <a:pt x="110109" y="10097"/>
                    <a:pt x="110109" y="10406"/>
                  </a:cubicBezTo>
                  <a:cubicBezTo>
                    <a:pt x="110109" y="10704"/>
                    <a:pt x="109847" y="10966"/>
                    <a:pt x="109538" y="10966"/>
                  </a:cubicBezTo>
                  <a:cubicBezTo>
                    <a:pt x="109228" y="10966"/>
                    <a:pt x="108978" y="10716"/>
                    <a:pt x="108978" y="10406"/>
                  </a:cubicBezTo>
                  <a:cubicBezTo>
                    <a:pt x="108978" y="10097"/>
                    <a:pt x="109228" y="9835"/>
                    <a:pt x="109538" y="9835"/>
                  </a:cubicBezTo>
                  <a:close/>
                  <a:moveTo>
                    <a:pt x="113264" y="9835"/>
                  </a:moveTo>
                  <a:cubicBezTo>
                    <a:pt x="113574" y="9835"/>
                    <a:pt x="113824" y="10097"/>
                    <a:pt x="113824" y="10406"/>
                  </a:cubicBezTo>
                  <a:cubicBezTo>
                    <a:pt x="113824" y="10716"/>
                    <a:pt x="113574" y="10966"/>
                    <a:pt x="113264" y="10966"/>
                  </a:cubicBezTo>
                  <a:cubicBezTo>
                    <a:pt x="112943" y="10966"/>
                    <a:pt x="112693" y="10716"/>
                    <a:pt x="112693" y="10406"/>
                  </a:cubicBezTo>
                  <a:cubicBezTo>
                    <a:pt x="112705" y="10097"/>
                    <a:pt x="112943" y="9835"/>
                    <a:pt x="113264" y="9835"/>
                  </a:cubicBezTo>
                  <a:close/>
                  <a:moveTo>
                    <a:pt x="116991" y="9835"/>
                  </a:moveTo>
                  <a:cubicBezTo>
                    <a:pt x="117289" y="9835"/>
                    <a:pt x="117562" y="10097"/>
                    <a:pt x="117562" y="10406"/>
                  </a:cubicBezTo>
                  <a:cubicBezTo>
                    <a:pt x="117562" y="10704"/>
                    <a:pt x="117312" y="10966"/>
                    <a:pt x="116991" y="10966"/>
                  </a:cubicBezTo>
                  <a:cubicBezTo>
                    <a:pt x="116681" y="10966"/>
                    <a:pt x="116431" y="10716"/>
                    <a:pt x="116431" y="10406"/>
                  </a:cubicBezTo>
                  <a:cubicBezTo>
                    <a:pt x="116431" y="10097"/>
                    <a:pt x="116681" y="9835"/>
                    <a:pt x="116991" y="9835"/>
                  </a:cubicBezTo>
                  <a:close/>
                  <a:moveTo>
                    <a:pt x="120718" y="9835"/>
                  </a:moveTo>
                  <a:cubicBezTo>
                    <a:pt x="121027" y="9835"/>
                    <a:pt x="121277" y="10097"/>
                    <a:pt x="121277" y="10406"/>
                  </a:cubicBezTo>
                  <a:cubicBezTo>
                    <a:pt x="121277" y="10716"/>
                    <a:pt x="121027" y="10966"/>
                    <a:pt x="120718" y="10966"/>
                  </a:cubicBezTo>
                  <a:cubicBezTo>
                    <a:pt x="120408" y="10966"/>
                    <a:pt x="120146" y="10716"/>
                    <a:pt x="120146" y="10406"/>
                  </a:cubicBezTo>
                  <a:cubicBezTo>
                    <a:pt x="120170" y="10097"/>
                    <a:pt x="120420" y="9835"/>
                    <a:pt x="120718" y="9835"/>
                  </a:cubicBezTo>
                  <a:close/>
                  <a:moveTo>
                    <a:pt x="124456" y="9835"/>
                  </a:moveTo>
                  <a:cubicBezTo>
                    <a:pt x="124754" y="9835"/>
                    <a:pt x="125016" y="10097"/>
                    <a:pt x="125016" y="10406"/>
                  </a:cubicBezTo>
                  <a:cubicBezTo>
                    <a:pt x="125016" y="10704"/>
                    <a:pt x="124766" y="10966"/>
                    <a:pt x="124456" y="10966"/>
                  </a:cubicBezTo>
                  <a:cubicBezTo>
                    <a:pt x="124135" y="10966"/>
                    <a:pt x="123885" y="10716"/>
                    <a:pt x="123885" y="10406"/>
                  </a:cubicBezTo>
                  <a:cubicBezTo>
                    <a:pt x="123885" y="10097"/>
                    <a:pt x="124135" y="9835"/>
                    <a:pt x="124456" y="9835"/>
                  </a:cubicBezTo>
                  <a:close/>
                  <a:moveTo>
                    <a:pt x="128171" y="9835"/>
                  </a:moveTo>
                  <a:cubicBezTo>
                    <a:pt x="128480" y="9835"/>
                    <a:pt x="128742" y="10097"/>
                    <a:pt x="128742" y="10406"/>
                  </a:cubicBezTo>
                  <a:cubicBezTo>
                    <a:pt x="128742" y="10716"/>
                    <a:pt x="128480" y="10966"/>
                    <a:pt x="128171" y="10966"/>
                  </a:cubicBezTo>
                  <a:cubicBezTo>
                    <a:pt x="127861" y="10966"/>
                    <a:pt x="127611" y="10716"/>
                    <a:pt x="127611" y="10406"/>
                  </a:cubicBezTo>
                  <a:cubicBezTo>
                    <a:pt x="127611" y="10097"/>
                    <a:pt x="127861" y="9835"/>
                    <a:pt x="128171" y="9835"/>
                  </a:cubicBezTo>
                  <a:close/>
                  <a:moveTo>
                    <a:pt x="131898" y="9835"/>
                  </a:moveTo>
                  <a:cubicBezTo>
                    <a:pt x="132195" y="9835"/>
                    <a:pt x="132457" y="10097"/>
                    <a:pt x="132457" y="10406"/>
                  </a:cubicBezTo>
                  <a:cubicBezTo>
                    <a:pt x="132457" y="10704"/>
                    <a:pt x="132207" y="10966"/>
                    <a:pt x="131898" y="10966"/>
                  </a:cubicBezTo>
                  <a:cubicBezTo>
                    <a:pt x="131600" y="10966"/>
                    <a:pt x="131326" y="10716"/>
                    <a:pt x="131326" y="10406"/>
                  </a:cubicBezTo>
                  <a:cubicBezTo>
                    <a:pt x="131338" y="10097"/>
                    <a:pt x="131576" y="9835"/>
                    <a:pt x="131898" y="9835"/>
                  </a:cubicBezTo>
                  <a:close/>
                  <a:moveTo>
                    <a:pt x="3405" y="11692"/>
                  </a:moveTo>
                  <a:cubicBezTo>
                    <a:pt x="3703" y="11692"/>
                    <a:pt x="3977" y="11954"/>
                    <a:pt x="3977" y="12263"/>
                  </a:cubicBezTo>
                  <a:cubicBezTo>
                    <a:pt x="3977" y="12561"/>
                    <a:pt x="3727" y="12823"/>
                    <a:pt x="3405" y="12823"/>
                  </a:cubicBezTo>
                  <a:cubicBezTo>
                    <a:pt x="3096" y="12823"/>
                    <a:pt x="2846" y="12573"/>
                    <a:pt x="2846" y="12263"/>
                  </a:cubicBezTo>
                  <a:cubicBezTo>
                    <a:pt x="2858" y="11954"/>
                    <a:pt x="3096" y="11692"/>
                    <a:pt x="3405" y="11692"/>
                  </a:cubicBezTo>
                  <a:close/>
                  <a:moveTo>
                    <a:pt x="7132" y="11692"/>
                  </a:moveTo>
                  <a:cubicBezTo>
                    <a:pt x="7430" y="11692"/>
                    <a:pt x="7692" y="11954"/>
                    <a:pt x="7692" y="12263"/>
                  </a:cubicBezTo>
                  <a:cubicBezTo>
                    <a:pt x="7692" y="12561"/>
                    <a:pt x="7442" y="12823"/>
                    <a:pt x="7132" y="12823"/>
                  </a:cubicBezTo>
                  <a:cubicBezTo>
                    <a:pt x="6834" y="12823"/>
                    <a:pt x="6560" y="12573"/>
                    <a:pt x="6560" y="12263"/>
                  </a:cubicBezTo>
                  <a:cubicBezTo>
                    <a:pt x="6584" y="11954"/>
                    <a:pt x="6822" y="11692"/>
                    <a:pt x="7132" y="11692"/>
                  </a:cubicBezTo>
                  <a:close/>
                  <a:moveTo>
                    <a:pt x="10871" y="11692"/>
                  </a:moveTo>
                  <a:cubicBezTo>
                    <a:pt x="11168" y="11692"/>
                    <a:pt x="11430" y="11954"/>
                    <a:pt x="11430" y="12263"/>
                  </a:cubicBezTo>
                  <a:cubicBezTo>
                    <a:pt x="11430" y="12561"/>
                    <a:pt x="11180" y="12823"/>
                    <a:pt x="10871" y="12823"/>
                  </a:cubicBezTo>
                  <a:cubicBezTo>
                    <a:pt x="10573" y="12823"/>
                    <a:pt x="10299" y="12573"/>
                    <a:pt x="10299" y="12263"/>
                  </a:cubicBezTo>
                  <a:cubicBezTo>
                    <a:pt x="10299" y="11954"/>
                    <a:pt x="10549" y="11692"/>
                    <a:pt x="10871" y="11692"/>
                  </a:cubicBezTo>
                  <a:close/>
                  <a:moveTo>
                    <a:pt x="14585" y="11692"/>
                  </a:moveTo>
                  <a:cubicBezTo>
                    <a:pt x="14883" y="11692"/>
                    <a:pt x="15157" y="11954"/>
                    <a:pt x="15157" y="12263"/>
                  </a:cubicBezTo>
                  <a:cubicBezTo>
                    <a:pt x="15157" y="12561"/>
                    <a:pt x="14895" y="12823"/>
                    <a:pt x="14585" y="12823"/>
                  </a:cubicBezTo>
                  <a:cubicBezTo>
                    <a:pt x="14288" y="12823"/>
                    <a:pt x="14014" y="12573"/>
                    <a:pt x="14014" y="12263"/>
                  </a:cubicBezTo>
                  <a:cubicBezTo>
                    <a:pt x="14038" y="11954"/>
                    <a:pt x="14276" y="11692"/>
                    <a:pt x="14585" y="11692"/>
                  </a:cubicBezTo>
                  <a:close/>
                  <a:moveTo>
                    <a:pt x="18324" y="11692"/>
                  </a:moveTo>
                  <a:cubicBezTo>
                    <a:pt x="18622" y="11692"/>
                    <a:pt x="18883" y="11954"/>
                    <a:pt x="18883" y="12263"/>
                  </a:cubicBezTo>
                  <a:cubicBezTo>
                    <a:pt x="18883" y="12561"/>
                    <a:pt x="18633" y="12823"/>
                    <a:pt x="18324" y="12823"/>
                  </a:cubicBezTo>
                  <a:cubicBezTo>
                    <a:pt x="18026" y="12823"/>
                    <a:pt x="17752" y="12573"/>
                    <a:pt x="17752" y="12263"/>
                  </a:cubicBezTo>
                  <a:cubicBezTo>
                    <a:pt x="17752" y="11954"/>
                    <a:pt x="18014" y="11692"/>
                    <a:pt x="18324" y="11692"/>
                  </a:cubicBezTo>
                  <a:close/>
                  <a:moveTo>
                    <a:pt x="22039" y="11692"/>
                  </a:moveTo>
                  <a:cubicBezTo>
                    <a:pt x="22336" y="11692"/>
                    <a:pt x="22610" y="11954"/>
                    <a:pt x="22610" y="12263"/>
                  </a:cubicBezTo>
                  <a:cubicBezTo>
                    <a:pt x="22610" y="12561"/>
                    <a:pt x="22360" y="12823"/>
                    <a:pt x="22039" y="12823"/>
                  </a:cubicBezTo>
                  <a:cubicBezTo>
                    <a:pt x="21729" y="12823"/>
                    <a:pt x="21479" y="12573"/>
                    <a:pt x="21479" y="12263"/>
                  </a:cubicBezTo>
                  <a:cubicBezTo>
                    <a:pt x="21491" y="11954"/>
                    <a:pt x="21729" y="11692"/>
                    <a:pt x="22039" y="11692"/>
                  </a:cubicBezTo>
                  <a:close/>
                  <a:moveTo>
                    <a:pt x="25777" y="11692"/>
                  </a:moveTo>
                  <a:cubicBezTo>
                    <a:pt x="26075" y="11692"/>
                    <a:pt x="26349" y="11954"/>
                    <a:pt x="26349" y="12263"/>
                  </a:cubicBezTo>
                  <a:cubicBezTo>
                    <a:pt x="26349" y="12561"/>
                    <a:pt x="26087" y="12823"/>
                    <a:pt x="25777" y="12823"/>
                  </a:cubicBezTo>
                  <a:cubicBezTo>
                    <a:pt x="25468" y="12823"/>
                    <a:pt x="25206" y="12573"/>
                    <a:pt x="25206" y="12263"/>
                  </a:cubicBezTo>
                  <a:cubicBezTo>
                    <a:pt x="25218" y="11954"/>
                    <a:pt x="25468" y="11692"/>
                    <a:pt x="25777" y="11692"/>
                  </a:cubicBezTo>
                  <a:close/>
                  <a:moveTo>
                    <a:pt x="29504" y="11692"/>
                  </a:moveTo>
                  <a:cubicBezTo>
                    <a:pt x="29801" y="11692"/>
                    <a:pt x="30063" y="11954"/>
                    <a:pt x="30063" y="12263"/>
                  </a:cubicBezTo>
                  <a:cubicBezTo>
                    <a:pt x="30063" y="12561"/>
                    <a:pt x="29813" y="12823"/>
                    <a:pt x="29504" y="12823"/>
                  </a:cubicBezTo>
                  <a:cubicBezTo>
                    <a:pt x="29182" y="12823"/>
                    <a:pt x="28932" y="12573"/>
                    <a:pt x="28932" y="12263"/>
                  </a:cubicBezTo>
                  <a:cubicBezTo>
                    <a:pt x="28944" y="11954"/>
                    <a:pt x="29182" y="11692"/>
                    <a:pt x="29504" y="11692"/>
                  </a:cubicBezTo>
                  <a:close/>
                  <a:moveTo>
                    <a:pt x="33230" y="11692"/>
                  </a:moveTo>
                  <a:cubicBezTo>
                    <a:pt x="33528" y="11692"/>
                    <a:pt x="33802" y="11954"/>
                    <a:pt x="33802" y="12263"/>
                  </a:cubicBezTo>
                  <a:cubicBezTo>
                    <a:pt x="33802" y="12561"/>
                    <a:pt x="33552" y="12823"/>
                    <a:pt x="33230" y="12823"/>
                  </a:cubicBezTo>
                  <a:cubicBezTo>
                    <a:pt x="32921" y="12823"/>
                    <a:pt x="32671" y="12573"/>
                    <a:pt x="32671" y="12263"/>
                  </a:cubicBezTo>
                  <a:cubicBezTo>
                    <a:pt x="32671" y="11954"/>
                    <a:pt x="32921" y="11692"/>
                    <a:pt x="33230" y="11692"/>
                  </a:cubicBezTo>
                  <a:close/>
                  <a:moveTo>
                    <a:pt x="36957" y="11692"/>
                  </a:moveTo>
                  <a:cubicBezTo>
                    <a:pt x="37255" y="11692"/>
                    <a:pt x="37517" y="11954"/>
                    <a:pt x="37517" y="12263"/>
                  </a:cubicBezTo>
                  <a:cubicBezTo>
                    <a:pt x="37517" y="12561"/>
                    <a:pt x="37267" y="12823"/>
                    <a:pt x="36957" y="12823"/>
                  </a:cubicBezTo>
                  <a:cubicBezTo>
                    <a:pt x="36648" y="12823"/>
                    <a:pt x="36386" y="12573"/>
                    <a:pt x="36386" y="12263"/>
                  </a:cubicBezTo>
                  <a:cubicBezTo>
                    <a:pt x="36409" y="11954"/>
                    <a:pt x="36648" y="11692"/>
                    <a:pt x="36957" y="11692"/>
                  </a:cubicBezTo>
                  <a:close/>
                  <a:moveTo>
                    <a:pt x="40672" y="11692"/>
                  </a:moveTo>
                  <a:cubicBezTo>
                    <a:pt x="40970" y="11692"/>
                    <a:pt x="41243" y="11954"/>
                    <a:pt x="41243" y="12263"/>
                  </a:cubicBezTo>
                  <a:cubicBezTo>
                    <a:pt x="41243" y="12561"/>
                    <a:pt x="40993" y="12823"/>
                    <a:pt x="40672" y="12823"/>
                  </a:cubicBezTo>
                  <a:cubicBezTo>
                    <a:pt x="40374" y="12823"/>
                    <a:pt x="40112" y="12573"/>
                    <a:pt x="40112" y="12263"/>
                  </a:cubicBezTo>
                  <a:cubicBezTo>
                    <a:pt x="40124" y="11954"/>
                    <a:pt x="40362" y="11692"/>
                    <a:pt x="40672" y="11692"/>
                  </a:cubicBezTo>
                  <a:close/>
                  <a:moveTo>
                    <a:pt x="44410" y="11692"/>
                  </a:moveTo>
                  <a:cubicBezTo>
                    <a:pt x="44708" y="11692"/>
                    <a:pt x="44982" y="11954"/>
                    <a:pt x="44982" y="12263"/>
                  </a:cubicBezTo>
                  <a:cubicBezTo>
                    <a:pt x="44982" y="12561"/>
                    <a:pt x="44720" y="12823"/>
                    <a:pt x="44410" y="12823"/>
                  </a:cubicBezTo>
                  <a:cubicBezTo>
                    <a:pt x="44113" y="12823"/>
                    <a:pt x="43851" y="12573"/>
                    <a:pt x="43851" y="12263"/>
                  </a:cubicBezTo>
                  <a:cubicBezTo>
                    <a:pt x="43851" y="11954"/>
                    <a:pt x="44101" y="11692"/>
                    <a:pt x="44410" y="11692"/>
                  </a:cubicBezTo>
                  <a:close/>
                  <a:moveTo>
                    <a:pt x="48137" y="11692"/>
                  </a:moveTo>
                  <a:cubicBezTo>
                    <a:pt x="48435" y="11692"/>
                    <a:pt x="48697" y="11954"/>
                    <a:pt x="48697" y="12263"/>
                  </a:cubicBezTo>
                  <a:cubicBezTo>
                    <a:pt x="48697" y="12561"/>
                    <a:pt x="48447" y="12823"/>
                    <a:pt x="48137" y="12823"/>
                  </a:cubicBezTo>
                  <a:cubicBezTo>
                    <a:pt x="47839" y="12823"/>
                    <a:pt x="47566" y="12573"/>
                    <a:pt x="47566" y="12263"/>
                  </a:cubicBezTo>
                  <a:cubicBezTo>
                    <a:pt x="47578" y="11954"/>
                    <a:pt x="47839" y="11692"/>
                    <a:pt x="48137" y="11692"/>
                  </a:cubicBezTo>
                  <a:close/>
                  <a:moveTo>
                    <a:pt x="51864" y="11692"/>
                  </a:moveTo>
                  <a:cubicBezTo>
                    <a:pt x="52161" y="11692"/>
                    <a:pt x="52435" y="11954"/>
                    <a:pt x="52435" y="12263"/>
                  </a:cubicBezTo>
                  <a:cubicBezTo>
                    <a:pt x="52435" y="12561"/>
                    <a:pt x="52185" y="12823"/>
                    <a:pt x="51864" y="12823"/>
                  </a:cubicBezTo>
                  <a:cubicBezTo>
                    <a:pt x="51566" y="12823"/>
                    <a:pt x="51304" y="12573"/>
                    <a:pt x="51304" y="12263"/>
                  </a:cubicBezTo>
                  <a:cubicBezTo>
                    <a:pt x="51304" y="11954"/>
                    <a:pt x="51554" y="11692"/>
                    <a:pt x="51864" y="11692"/>
                  </a:cubicBezTo>
                  <a:close/>
                  <a:moveTo>
                    <a:pt x="55602" y="11692"/>
                  </a:moveTo>
                  <a:cubicBezTo>
                    <a:pt x="55900" y="11692"/>
                    <a:pt x="56174" y="11954"/>
                    <a:pt x="56174" y="12263"/>
                  </a:cubicBezTo>
                  <a:cubicBezTo>
                    <a:pt x="56174" y="12561"/>
                    <a:pt x="55912" y="12823"/>
                    <a:pt x="55602" y="12823"/>
                  </a:cubicBezTo>
                  <a:cubicBezTo>
                    <a:pt x="55293" y="12823"/>
                    <a:pt x="55043" y="12573"/>
                    <a:pt x="55043" y="12263"/>
                  </a:cubicBezTo>
                  <a:cubicBezTo>
                    <a:pt x="55043" y="11954"/>
                    <a:pt x="55293" y="11692"/>
                    <a:pt x="55602" y="11692"/>
                  </a:cubicBezTo>
                  <a:close/>
                  <a:moveTo>
                    <a:pt x="59329" y="11692"/>
                  </a:moveTo>
                  <a:cubicBezTo>
                    <a:pt x="59627" y="11692"/>
                    <a:pt x="59889" y="11954"/>
                    <a:pt x="59889" y="12263"/>
                  </a:cubicBezTo>
                  <a:cubicBezTo>
                    <a:pt x="59889" y="12561"/>
                    <a:pt x="59639" y="12823"/>
                    <a:pt x="59329" y="12823"/>
                  </a:cubicBezTo>
                  <a:cubicBezTo>
                    <a:pt x="59008" y="12823"/>
                    <a:pt x="58757" y="12573"/>
                    <a:pt x="58757" y="12263"/>
                  </a:cubicBezTo>
                  <a:cubicBezTo>
                    <a:pt x="58757" y="11954"/>
                    <a:pt x="59008" y="11692"/>
                    <a:pt x="59329" y="11692"/>
                  </a:cubicBezTo>
                  <a:close/>
                  <a:moveTo>
                    <a:pt x="63056" y="11692"/>
                  </a:moveTo>
                  <a:cubicBezTo>
                    <a:pt x="63353" y="11692"/>
                    <a:pt x="63627" y="11954"/>
                    <a:pt x="63627" y="12263"/>
                  </a:cubicBezTo>
                  <a:cubicBezTo>
                    <a:pt x="63627" y="12561"/>
                    <a:pt x="63377" y="12823"/>
                    <a:pt x="63056" y="12823"/>
                  </a:cubicBezTo>
                  <a:cubicBezTo>
                    <a:pt x="62746" y="12823"/>
                    <a:pt x="62496" y="12573"/>
                    <a:pt x="62496" y="12263"/>
                  </a:cubicBezTo>
                  <a:cubicBezTo>
                    <a:pt x="62496" y="11954"/>
                    <a:pt x="62746" y="11692"/>
                    <a:pt x="63056" y="11692"/>
                  </a:cubicBezTo>
                  <a:close/>
                  <a:moveTo>
                    <a:pt x="66782" y="11692"/>
                  </a:moveTo>
                  <a:cubicBezTo>
                    <a:pt x="67080" y="11692"/>
                    <a:pt x="67342" y="11954"/>
                    <a:pt x="67342" y="12263"/>
                  </a:cubicBezTo>
                  <a:cubicBezTo>
                    <a:pt x="67342" y="12561"/>
                    <a:pt x="67092" y="12823"/>
                    <a:pt x="66782" y="12823"/>
                  </a:cubicBezTo>
                  <a:cubicBezTo>
                    <a:pt x="66473" y="12823"/>
                    <a:pt x="66211" y="12573"/>
                    <a:pt x="66211" y="12263"/>
                  </a:cubicBezTo>
                  <a:cubicBezTo>
                    <a:pt x="66235" y="11954"/>
                    <a:pt x="66473" y="11692"/>
                    <a:pt x="66782" y="11692"/>
                  </a:cubicBezTo>
                  <a:close/>
                  <a:moveTo>
                    <a:pt x="70509" y="11692"/>
                  </a:moveTo>
                  <a:cubicBezTo>
                    <a:pt x="70807" y="11692"/>
                    <a:pt x="71080" y="11954"/>
                    <a:pt x="71080" y="12263"/>
                  </a:cubicBezTo>
                  <a:cubicBezTo>
                    <a:pt x="71080" y="12561"/>
                    <a:pt x="70830" y="12823"/>
                    <a:pt x="70509" y="12823"/>
                  </a:cubicBezTo>
                  <a:cubicBezTo>
                    <a:pt x="70199" y="12823"/>
                    <a:pt x="69949" y="12573"/>
                    <a:pt x="69949" y="12263"/>
                  </a:cubicBezTo>
                  <a:cubicBezTo>
                    <a:pt x="69949" y="11954"/>
                    <a:pt x="70199" y="11692"/>
                    <a:pt x="70509" y="11692"/>
                  </a:cubicBezTo>
                  <a:close/>
                  <a:moveTo>
                    <a:pt x="74236" y="11692"/>
                  </a:moveTo>
                  <a:cubicBezTo>
                    <a:pt x="74533" y="11692"/>
                    <a:pt x="74795" y="11954"/>
                    <a:pt x="74795" y="12263"/>
                  </a:cubicBezTo>
                  <a:cubicBezTo>
                    <a:pt x="74795" y="12561"/>
                    <a:pt x="74545" y="12823"/>
                    <a:pt x="74236" y="12823"/>
                  </a:cubicBezTo>
                  <a:cubicBezTo>
                    <a:pt x="73938" y="12823"/>
                    <a:pt x="73676" y="12573"/>
                    <a:pt x="73676" y="12263"/>
                  </a:cubicBezTo>
                  <a:cubicBezTo>
                    <a:pt x="73676" y="11954"/>
                    <a:pt x="73926" y="11692"/>
                    <a:pt x="74236" y="11692"/>
                  </a:cubicBezTo>
                  <a:close/>
                  <a:moveTo>
                    <a:pt x="77855" y="11692"/>
                  </a:moveTo>
                  <a:cubicBezTo>
                    <a:pt x="78153" y="11692"/>
                    <a:pt x="78415" y="11954"/>
                    <a:pt x="78415" y="12263"/>
                  </a:cubicBezTo>
                  <a:cubicBezTo>
                    <a:pt x="78415" y="12561"/>
                    <a:pt x="78165" y="12823"/>
                    <a:pt x="77855" y="12823"/>
                  </a:cubicBezTo>
                  <a:cubicBezTo>
                    <a:pt x="77546" y="12823"/>
                    <a:pt x="77284" y="12573"/>
                    <a:pt x="77284" y="12263"/>
                  </a:cubicBezTo>
                  <a:cubicBezTo>
                    <a:pt x="77284" y="11954"/>
                    <a:pt x="77546" y="11692"/>
                    <a:pt x="77855" y="11692"/>
                  </a:cubicBezTo>
                  <a:close/>
                  <a:moveTo>
                    <a:pt x="81570" y="11692"/>
                  </a:moveTo>
                  <a:cubicBezTo>
                    <a:pt x="81868" y="11692"/>
                    <a:pt x="82141" y="11954"/>
                    <a:pt x="82141" y="12263"/>
                  </a:cubicBezTo>
                  <a:cubicBezTo>
                    <a:pt x="82141" y="12561"/>
                    <a:pt x="81879" y="12823"/>
                    <a:pt x="81570" y="12823"/>
                  </a:cubicBezTo>
                  <a:cubicBezTo>
                    <a:pt x="81260" y="12823"/>
                    <a:pt x="81010" y="12573"/>
                    <a:pt x="81010" y="12263"/>
                  </a:cubicBezTo>
                  <a:cubicBezTo>
                    <a:pt x="81022" y="11954"/>
                    <a:pt x="81260" y="11692"/>
                    <a:pt x="81570" y="11692"/>
                  </a:cubicBezTo>
                  <a:close/>
                  <a:moveTo>
                    <a:pt x="85308" y="11692"/>
                  </a:moveTo>
                  <a:cubicBezTo>
                    <a:pt x="85606" y="11692"/>
                    <a:pt x="85880" y="11954"/>
                    <a:pt x="85880" y="12263"/>
                  </a:cubicBezTo>
                  <a:cubicBezTo>
                    <a:pt x="85880" y="12561"/>
                    <a:pt x="85618" y="12823"/>
                    <a:pt x="85308" y="12823"/>
                  </a:cubicBezTo>
                  <a:cubicBezTo>
                    <a:pt x="84999" y="12823"/>
                    <a:pt x="84749" y="12573"/>
                    <a:pt x="84749" y="12263"/>
                  </a:cubicBezTo>
                  <a:cubicBezTo>
                    <a:pt x="84749" y="11954"/>
                    <a:pt x="84999" y="11692"/>
                    <a:pt x="85308" y="11692"/>
                  </a:cubicBezTo>
                  <a:close/>
                  <a:moveTo>
                    <a:pt x="89035" y="11692"/>
                  </a:moveTo>
                  <a:cubicBezTo>
                    <a:pt x="89333" y="11692"/>
                    <a:pt x="89595" y="11954"/>
                    <a:pt x="89595" y="12263"/>
                  </a:cubicBezTo>
                  <a:cubicBezTo>
                    <a:pt x="89595" y="12561"/>
                    <a:pt x="89345" y="12823"/>
                    <a:pt x="89035" y="12823"/>
                  </a:cubicBezTo>
                  <a:cubicBezTo>
                    <a:pt x="88714" y="12823"/>
                    <a:pt x="88464" y="12573"/>
                    <a:pt x="88464" y="12263"/>
                  </a:cubicBezTo>
                  <a:cubicBezTo>
                    <a:pt x="88475" y="11954"/>
                    <a:pt x="88714" y="11692"/>
                    <a:pt x="89035" y="11692"/>
                  </a:cubicBezTo>
                  <a:close/>
                  <a:moveTo>
                    <a:pt x="92762" y="11692"/>
                  </a:moveTo>
                  <a:cubicBezTo>
                    <a:pt x="93059" y="11692"/>
                    <a:pt x="93333" y="11954"/>
                    <a:pt x="93333" y="12263"/>
                  </a:cubicBezTo>
                  <a:cubicBezTo>
                    <a:pt x="93333" y="12561"/>
                    <a:pt x="93071" y="12823"/>
                    <a:pt x="92762" y="12823"/>
                  </a:cubicBezTo>
                  <a:cubicBezTo>
                    <a:pt x="92452" y="12823"/>
                    <a:pt x="92202" y="12573"/>
                    <a:pt x="92202" y="12263"/>
                  </a:cubicBezTo>
                  <a:cubicBezTo>
                    <a:pt x="92202" y="11954"/>
                    <a:pt x="92452" y="11692"/>
                    <a:pt x="92762" y="11692"/>
                  </a:cubicBezTo>
                  <a:close/>
                  <a:moveTo>
                    <a:pt x="96488" y="11692"/>
                  </a:moveTo>
                  <a:cubicBezTo>
                    <a:pt x="96786" y="11692"/>
                    <a:pt x="97048" y="11954"/>
                    <a:pt x="97048" y="12263"/>
                  </a:cubicBezTo>
                  <a:cubicBezTo>
                    <a:pt x="97048" y="12561"/>
                    <a:pt x="96798" y="12823"/>
                    <a:pt x="96488" y="12823"/>
                  </a:cubicBezTo>
                  <a:cubicBezTo>
                    <a:pt x="96191" y="12823"/>
                    <a:pt x="95917" y="12573"/>
                    <a:pt x="95917" y="12263"/>
                  </a:cubicBezTo>
                  <a:cubicBezTo>
                    <a:pt x="95917" y="11954"/>
                    <a:pt x="96179" y="11692"/>
                    <a:pt x="96488" y="11692"/>
                  </a:cubicBezTo>
                  <a:close/>
                  <a:moveTo>
                    <a:pt x="100203" y="11692"/>
                  </a:moveTo>
                  <a:cubicBezTo>
                    <a:pt x="100501" y="11692"/>
                    <a:pt x="100775" y="11954"/>
                    <a:pt x="100775" y="12263"/>
                  </a:cubicBezTo>
                  <a:cubicBezTo>
                    <a:pt x="100775" y="12561"/>
                    <a:pt x="100513" y="12823"/>
                    <a:pt x="100203" y="12823"/>
                  </a:cubicBezTo>
                  <a:cubicBezTo>
                    <a:pt x="99905" y="12823"/>
                    <a:pt x="99644" y="12573"/>
                    <a:pt x="99644" y="12263"/>
                  </a:cubicBezTo>
                  <a:cubicBezTo>
                    <a:pt x="99655" y="11954"/>
                    <a:pt x="99894" y="11692"/>
                    <a:pt x="100203" y="11692"/>
                  </a:cubicBezTo>
                  <a:close/>
                  <a:moveTo>
                    <a:pt x="103942" y="11692"/>
                  </a:moveTo>
                  <a:cubicBezTo>
                    <a:pt x="104239" y="11692"/>
                    <a:pt x="104513" y="11954"/>
                    <a:pt x="104513" y="12263"/>
                  </a:cubicBezTo>
                  <a:cubicBezTo>
                    <a:pt x="104513" y="12561"/>
                    <a:pt x="104251" y="12823"/>
                    <a:pt x="103942" y="12823"/>
                  </a:cubicBezTo>
                  <a:cubicBezTo>
                    <a:pt x="103644" y="12823"/>
                    <a:pt x="103382" y="12573"/>
                    <a:pt x="103382" y="12263"/>
                  </a:cubicBezTo>
                  <a:cubicBezTo>
                    <a:pt x="103382" y="11954"/>
                    <a:pt x="103632" y="11692"/>
                    <a:pt x="103942" y="11692"/>
                  </a:cubicBezTo>
                  <a:close/>
                  <a:moveTo>
                    <a:pt x="107668" y="11692"/>
                  </a:moveTo>
                  <a:cubicBezTo>
                    <a:pt x="107966" y="11692"/>
                    <a:pt x="108228" y="11954"/>
                    <a:pt x="108228" y="12263"/>
                  </a:cubicBezTo>
                  <a:cubicBezTo>
                    <a:pt x="108228" y="12561"/>
                    <a:pt x="107978" y="12823"/>
                    <a:pt x="107668" y="12823"/>
                  </a:cubicBezTo>
                  <a:cubicBezTo>
                    <a:pt x="107371" y="12823"/>
                    <a:pt x="107097" y="12573"/>
                    <a:pt x="107097" y="12263"/>
                  </a:cubicBezTo>
                  <a:cubicBezTo>
                    <a:pt x="107109" y="11954"/>
                    <a:pt x="107347" y="11692"/>
                    <a:pt x="107668" y="11692"/>
                  </a:cubicBezTo>
                  <a:close/>
                  <a:moveTo>
                    <a:pt x="111395" y="11692"/>
                  </a:moveTo>
                  <a:cubicBezTo>
                    <a:pt x="111693" y="11692"/>
                    <a:pt x="111967" y="11954"/>
                    <a:pt x="111967" y="12263"/>
                  </a:cubicBezTo>
                  <a:cubicBezTo>
                    <a:pt x="111967" y="12561"/>
                    <a:pt x="111705" y="12823"/>
                    <a:pt x="111395" y="12823"/>
                  </a:cubicBezTo>
                  <a:cubicBezTo>
                    <a:pt x="111085" y="12823"/>
                    <a:pt x="110835" y="12573"/>
                    <a:pt x="110835" y="12263"/>
                  </a:cubicBezTo>
                  <a:cubicBezTo>
                    <a:pt x="110835" y="11954"/>
                    <a:pt x="111085" y="11692"/>
                    <a:pt x="111395" y="11692"/>
                  </a:cubicBezTo>
                  <a:close/>
                  <a:moveTo>
                    <a:pt x="115122" y="11692"/>
                  </a:moveTo>
                  <a:cubicBezTo>
                    <a:pt x="115419" y="11692"/>
                    <a:pt x="115681" y="11954"/>
                    <a:pt x="115681" y="12263"/>
                  </a:cubicBezTo>
                  <a:cubicBezTo>
                    <a:pt x="115681" y="12561"/>
                    <a:pt x="115431" y="12823"/>
                    <a:pt x="115122" y="12823"/>
                  </a:cubicBezTo>
                  <a:cubicBezTo>
                    <a:pt x="114812" y="12823"/>
                    <a:pt x="114550" y="12573"/>
                    <a:pt x="114550" y="12263"/>
                  </a:cubicBezTo>
                  <a:cubicBezTo>
                    <a:pt x="114574" y="11954"/>
                    <a:pt x="114812" y="11692"/>
                    <a:pt x="115122" y="11692"/>
                  </a:cubicBezTo>
                  <a:close/>
                  <a:moveTo>
                    <a:pt x="118860" y="11692"/>
                  </a:moveTo>
                  <a:cubicBezTo>
                    <a:pt x="119158" y="11692"/>
                    <a:pt x="119420" y="11954"/>
                    <a:pt x="119420" y="12263"/>
                  </a:cubicBezTo>
                  <a:cubicBezTo>
                    <a:pt x="119420" y="12561"/>
                    <a:pt x="119170" y="12823"/>
                    <a:pt x="118860" y="12823"/>
                  </a:cubicBezTo>
                  <a:cubicBezTo>
                    <a:pt x="118539" y="12823"/>
                    <a:pt x="118289" y="12573"/>
                    <a:pt x="118289" y="12263"/>
                  </a:cubicBezTo>
                  <a:cubicBezTo>
                    <a:pt x="118289" y="11954"/>
                    <a:pt x="118539" y="11692"/>
                    <a:pt x="118860" y="11692"/>
                  </a:cubicBezTo>
                  <a:close/>
                  <a:moveTo>
                    <a:pt x="122575" y="11692"/>
                  </a:moveTo>
                  <a:cubicBezTo>
                    <a:pt x="122873" y="11692"/>
                    <a:pt x="123146" y="11954"/>
                    <a:pt x="123146" y="12263"/>
                  </a:cubicBezTo>
                  <a:cubicBezTo>
                    <a:pt x="123146" y="12561"/>
                    <a:pt x="122885" y="12823"/>
                    <a:pt x="122575" y="12823"/>
                  </a:cubicBezTo>
                  <a:cubicBezTo>
                    <a:pt x="122265" y="12823"/>
                    <a:pt x="122015" y="12573"/>
                    <a:pt x="122015" y="12263"/>
                  </a:cubicBezTo>
                  <a:cubicBezTo>
                    <a:pt x="122027" y="11954"/>
                    <a:pt x="122277" y="11692"/>
                    <a:pt x="122575" y="11692"/>
                  </a:cubicBezTo>
                  <a:close/>
                  <a:moveTo>
                    <a:pt x="126314" y="11692"/>
                  </a:moveTo>
                  <a:cubicBezTo>
                    <a:pt x="126611" y="11692"/>
                    <a:pt x="126873" y="11954"/>
                    <a:pt x="126873" y="12263"/>
                  </a:cubicBezTo>
                  <a:cubicBezTo>
                    <a:pt x="126873" y="12561"/>
                    <a:pt x="126623" y="12823"/>
                    <a:pt x="126314" y="12823"/>
                  </a:cubicBezTo>
                  <a:cubicBezTo>
                    <a:pt x="126004" y="12823"/>
                    <a:pt x="125742" y="12573"/>
                    <a:pt x="125742" y="12263"/>
                  </a:cubicBezTo>
                  <a:cubicBezTo>
                    <a:pt x="125742" y="11954"/>
                    <a:pt x="126004" y="11692"/>
                    <a:pt x="126314" y="11692"/>
                  </a:cubicBezTo>
                  <a:close/>
                  <a:moveTo>
                    <a:pt x="130028" y="11692"/>
                  </a:moveTo>
                  <a:cubicBezTo>
                    <a:pt x="130326" y="11692"/>
                    <a:pt x="130600" y="11954"/>
                    <a:pt x="130600" y="12263"/>
                  </a:cubicBezTo>
                  <a:cubicBezTo>
                    <a:pt x="130600" y="12561"/>
                    <a:pt x="130350" y="12823"/>
                    <a:pt x="130028" y="12823"/>
                  </a:cubicBezTo>
                  <a:cubicBezTo>
                    <a:pt x="129731" y="12823"/>
                    <a:pt x="129469" y="12573"/>
                    <a:pt x="129469" y="12263"/>
                  </a:cubicBezTo>
                  <a:cubicBezTo>
                    <a:pt x="129469" y="11954"/>
                    <a:pt x="129719" y="11692"/>
                    <a:pt x="130028" y="11692"/>
                  </a:cubicBezTo>
                  <a:close/>
                  <a:moveTo>
                    <a:pt x="133767" y="11692"/>
                  </a:moveTo>
                  <a:cubicBezTo>
                    <a:pt x="134065" y="11692"/>
                    <a:pt x="134326" y="11954"/>
                    <a:pt x="134326" y="12263"/>
                  </a:cubicBezTo>
                  <a:cubicBezTo>
                    <a:pt x="134326" y="12561"/>
                    <a:pt x="134076" y="12823"/>
                    <a:pt x="133767" y="12823"/>
                  </a:cubicBezTo>
                  <a:cubicBezTo>
                    <a:pt x="133469" y="12823"/>
                    <a:pt x="133207" y="12573"/>
                    <a:pt x="133207" y="12263"/>
                  </a:cubicBezTo>
                  <a:cubicBezTo>
                    <a:pt x="133207" y="11954"/>
                    <a:pt x="133457" y="11692"/>
                    <a:pt x="133767" y="11692"/>
                  </a:cubicBezTo>
                  <a:close/>
                  <a:moveTo>
                    <a:pt x="1548" y="13573"/>
                  </a:moveTo>
                  <a:cubicBezTo>
                    <a:pt x="1846" y="13573"/>
                    <a:pt x="2119" y="13823"/>
                    <a:pt x="2119" y="14145"/>
                  </a:cubicBezTo>
                  <a:cubicBezTo>
                    <a:pt x="2119" y="14442"/>
                    <a:pt x="1858" y="14704"/>
                    <a:pt x="1548" y="14704"/>
                  </a:cubicBezTo>
                  <a:cubicBezTo>
                    <a:pt x="1238" y="14704"/>
                    <a:pt x="988" y="14454"/>
                    <a:pt x="988" y="14145"/>
                  </a:cubicBezTo>
                  <a:cubicBezTo>
                    <a:pt x="988" y="13823"/>
                    <a:pt x="1238" y="13573"/>
                    <a:pt x="1548" y="13573"/>
                  </a:cubicBezTo>
                  <a:close/>
                  <a:moveTo>
                    <a:pt x="5287" y="13573"/>
                  </a:moveTo>
                  <a:cubicBezTo>
                    <a:pt x="5596" y="13573"/>
                    <a:pt x="5846" y="13823"/>
                    <a:pt x="5846" y="14145"/>
                  </a:cubicBezTo>
                  <a:cubicBezTo>
                    <a:pt x="5846" y="14454"/>
                    <a:pt x="5596" y="14704"/>
                    <a:pt x="5287" y="14704"/>
                  </a:cubicBezTo>
                  <a:cubicBezTo>
                    <a:pt x="4977" y="14704"/>
                    <a:pt x="4715" y="14454"/>
                    <a:pt x="4715" y="14145"/>
                  </a:cubicBezTo>
                  <a:cubicBezTo>
                    <a:pt x="4715" y="13811"/>
                    <a:pt x="4977" y="13573"/>
                    <a:pt x="5287" y="13573"/>
                  </a:cubicBezTo>
                  <a:close/>
                  <a:moveTo>
                    <a:pt x="9001" y="13573"/>
                  </a:moveTo>
                  <a:cubicBezTo>
                    <a:pt x="9299" y="13573"/>
                    <a:pt x="9573" y="13823"/>
                    <a:pt x="9573" y="14145"/>
                  </a:cubicBezTo>
                  <a:cubicBezTo>
                    <a:pt x="9573" y="14442"/>
                    <a:pt x="9323" y="14704"/>
                    <a:pt x="9001" y="14704"/>
                  </a:cubicBezTo>
                  <a:cubicBezTo>
                    <a:pt x="8704" y="14704"/>
                    <a:pt x="8442" y="14454"/>
                    <a:pt x="8442" y="14145"/>
                  </a:cubicBezTo>
                  <a:cubicBezTo>
                    <a:pt x="8442" y="13823"/>
                    <a:pt x="8692" y="13573"/>
                    <a:pt x="9001" y="13573"/>
                  </a:cubicBezTo>
                  <a:close/>
                  <a:moveTo>
                    <a:pt x="12728" y="13573"/>
                  </a:moveTo>
                  <a:cubicBezTo>
                    <a:pt x="13037" y="13573"/>
                    <a:pt x="13288" y="13823"/>
                    <a:pt x="13288" y="14145"/>
                  </a:cubicBezTo>
                  <a:cubicBezTo>
                    <a:pt x="13288" y="14454"/>
                    <a:pt x="13037" y="14704"/>
                    <a:pt x="12728" y="14704"/>
                  </a:cubicBezTo>
                  <a:cubicBezTo>
                    <a:pt x="12418" y="14704"/>
                    <a:pt x="12156" y="14454"/>
                    <a:pt x="12156" y="14145"/>
                  </a:cubicBezTo>
                  <a:cubicBezTo>
                    <a:pt x="12180" y="13811"/>
                    <a:pt x="12418" y="13573"/>
                    <a:pt x="12728" y="13573"/>
                  </a:cubicBezTo>
                  <a:close/>
                  <a:moveTo>
                    <a:pt x="16466" y="13573"/>
                  </a:moveTo>
                  <a:cubicBezTo>
                    <a:pt x="16764" y="13573"/>
                    <a:pt x="17026" y="13823"/>
                    <a:pt x="17026" y="14145"/>
                  </a:cubicBezTo>
                  <a:cubicBezTo>
                    <a:pt x="17026" y="14442"/>
                    <a:pt x="16776" y="14704"/>
                    <a:pt x="16466" y="14704"/>
                  </a:cubicBezTo>
                  <a:cubicBezTo>
                    <a:pt x="16169" y="14704"/>
                    <a:pt x="15895" y="14454"/>
                    <a:pt x="15895" y="14145"/>
                  </a:cubicBezTo>
                  <a:cubicBezTo>
                    <a:pt x="15895" y="13823"/>
                    <a:pt x="16145" y="13573"/>
                    <a:pt x="16466" y="13573"/>
                  </a:cubicBezTo>
                  <a:close/>
                  <a:moveTo>
                    <a:pt x="20181" y="13573"/>
                  </a:moveTo>
                  <a:cubicBezTo>
                    <a:pt x="20491" y="13573"/>
                    <a:pt x="20753" y="13823"/>
                    <a:pt x="20753" y="14145"/>
                  </a:cubicBezTo>
                  <a:cubicBezTo>
                    <a:pt x="20753" y="14454"/>
                    <a:pt x="20491" y="14704"/>
                    <a:pt x="20181" y="14704"/>
                  </a:cubicBezTo>
                  <a:cubicBezTo>
                    <a:pt x="19872" y="14704"/>
                    <a:pt x="19622" y="14454"/>
                    <a:pt x="19622" y="14145"/>
                  </a:cubicBezTo>
                  <a:cubicBezTo>
                    <a:pt x="19634" y="13811"/>
                    <a:pt x="19872" y="13573"/>
                    <a:pt x="20181" y="13573"/>
                  </a:cubicBezTo>
                  <a:close/>
                  <a:moveTo>
                    <a:pt x="23920" y="13573"/>
                  </a:moveTo>
                  <a:cubicBezTo>
                    <a:pt x="24217" y="13573"/>
                    <a:pt x="24479" y="13823"/>
                    <a:pt x="24479" y="14145"/>
                  </a:cubicBezTo>
                  <a:cubicBezTo>
                    <a:pt x="24479" y="14442"/>
                    <a:pt x="24229" y="14704"/>
                    <a:pt x="23920" y="14704"/>
                  </a:cubicBezTo>
                  <a:cubicBezTo>
                    <a:pt x="23610" y="14704"/>
                    <a:pt x="23348" y="14454"/>
                    <a:pt x="23348" y="14145"/>
                  </a:cubicBezTo>
                  <a:cubicBezTo>
                    <a:pt x="23348" y="13823"/>
                    <a:pt x="23610" y="13573"/>
                    <a:pt x="23920" y="13573"/>
                  </a:cubicBezTo>
                  <a:close/>
                  <a:moveTo>
                    <a:pt x="27635" y="13573"/>
                  </a:moveTo>
                  <a:cubicBezTo>
                    <a:pt x="27956" y="13573"/>
                    <a:pt x="28206" y="13823"/>
                    <a:pt x="28206" y="14145"/>
                  </a:cubicBezTo>
                  <a:cubicBezTo>
                    <a:pt x="28206" y="14454"/>
                    <a:pt x="27956" y="14704"/>
                    <a:pt x="27635" y="14704"/>
                  </a:cubicBezTo>
                  <a:cubicBezTo>
                    <a:pt x="27325" y="14704"/>
                    <a:pt x="27075" y="14454"/>
                    <a:pt x="27075" y="14145"/>
                  </a:cubicBezTo>
                  <a:cubicBezTo>
                    <a:pt x="27087" y="13811"/>
                    <a:pt x="27325" y="13573"/>
                    <a:pt x="27635" y="13573"/>
                  </a:cubicBezTo>
                  <a:close/>
                  <a:moveTo>
                    <a:pt x="31373" y="13573"/>
                  </a:moveTo>
                  <a:cubicBezTo>
                    <a:pt x="31671" y="13573"/>
                    <a:pt x="31945" y="13823"/>
                    <a:pt x="31945" y="14145"/>
                  </a:cubicBezTo>
                  <a:cubicBezTo>
                    <a:pt x="31945" y="14442"/>
                    <a:pt x="31683" y="14704"/>
                    <a:pt x="31373" y="14704"/>
                  </a:cubicBezTo>
                  <a:cubicBezTo>
                    <a:pt x="31064" y="14704"/>
                    <a:pt x="30814" y="14454"/>
                    <a:pt x="30814" y="14145"/>
                  </a:cubicBezTo>
                  <a:cubicBezTo>
                    <a:pt x="30814" y="13823"/>
                    <a:pt x="31064" y="13573"/>
                    <a:pt x="31373" y="13573"/>
                  </a:cubicBezTo>
                  <a:close/>
                  <a:moveTo>
                    <a:pt x="35100" y="13573"/>
                  </a:moveTo>
                  <a:cubicBezTo>
                    <a:pt x="35409" y="13573"/>
                    <a:pt x="35659" y="13823"/>
                    <a:pt x="35659" y="14145"/>
                  </a:cubicBezTo>
                  <a:cubicBezTo>
                    <a:pt x="35659" y="14454"/>
                    <a:pt x="35409" y="14704"/>
                    <a:pt x="35100" y="14704"/>
                  </a:cubicBezTo>
                  <a:cubicBezTo>
                    <a:pt x="34778" y="14704"/>
                    <a:pt x="34528" y="14454"/>
                    <a:pt x="34528" y="14145"/>
                  </a:cubicBezTo>
                  <a:cubicBezTo>
                    <a:pt x="34540" y="13811"/>
                    <a:pt x="34778" y="13573"/>
                    <a:pt x="35100" y="13573"/>
                  </a:cubicBezTo>
                  <a:close/>
                  <a:moveTo>
                    <a:pt x="38815" y="13573"/>
                  </a:moveTo>
                  <a:cubicBezTo>
                    <a:pt x="39112" y="13573"/>
                    <a:pt x="39386" y="13823"/>
                    <a:pt x="39386" y="14145"/>
                  </a:cubicBezTo>
                  <a:cubicBezTo>
                    <a:pt x="39386" y="14442"/>
                    <a:pt x="39124" y="14704"/>
                    <a:pt x="38815" y="14704"/>
                  </a:cubicBezTo>
                  <a:cubicBezTo>
                    <a:pt x="38517" y="14704"/>
                    <a:pt x="38255" y="14454"/>
                    <a:pt x="38255" y="14145"/>
                  </a:cubicBezTo>
                  <a:cubicBezTo>
                    <a:pt x="38267" y="13823"/>
                    <a:pt x="38505" y="13573"/>
                    <a:pt x="38815" y="13573"/>
                  </a:cubicBezTo>
                  <a:close/>
                  <a:moveTo>
                    <a:pt x="42553" y="13573"/>
                  </a:moveTo>
                  <a:cubicBezTo>
                    <a:pt x="42863" y="13573"/>
                    <a:pt x="43113" y="13823"/>
                    <a:pt x="43113" y="14145"/>
                  </a:cubicBezTo>
                  <a:cubicBezTo>
                    <a:pt x="43113" y="14454"/>
                    <a:pt x="42863" y="14704"/>
                    <a:pt x="42553" y="14704"/>
                  </a:cubicBezTo>
                  <a:cubicBezTo>
                    <a:pt x="42232" y="14704"/>
                    <a:pt x="41982" y="14454"/>
                    <a:pt x="41982" y="14145"/>
                  </a:cubicBezTo>
                  <a:cubicBezTo>
                    <a:pt x="41982" y="13811"/>
                    <a:pt x="42244" y="13573"/>
                    <a:pt x="42553" y="13573"/>
                  </a:cubicBezTo>
                  <a:close/>
                  <a:moveTo>
                    <a:pt x="46268" y="13573"/>
                  </a:moveTo>
                  <a:cubicBezTo>
                    <a:pt x="46565" y="13573"/>
                    <a:pt x="46839" y="13823"/>
                    <a:pt x="46839" y="14145"/>
                  </a:cubicBezTo>
                  <a:cubicBezTo>
                    <a:pt x="46839" y="14442"/>
                    <a:pt x="46589" y="14704"/>
                    <a:pt x="46268" y="14704"/>
                  </a:cubicBezTo>
                  <a:cubicBezTo>
                    <a:pt x="45970" y="14704"/>
                    <a:pt x="45708" y="14454"/>
                    <a:pt x="45708" y="14145"/>
                  </a:cubicBezTo>
                  <a:cubicBezTo>
                    <a:pt x="45720" y="13823"/>
                    <a:pt x="45958" y="13573"/>
                    <a:pt x="46268" y="13573"/>
                  </a:cubicBezTo>
                  <a:close/>
                  <a:moveTo>
                    <a:pt x="50006" y="13573"/>
                  </a:moveTo>
                  <a:cubicBezTo>
                    <a:pt x="50316" y="13573"/>
                    <a:pt x="50578" y="13823"/>
                    <a:pt x="50578" y="14145"/>
                  </a:cubicBezTo>
                  <a:cubicBezTo>
                    <a:pt x="50578" y="14454"/>
                    <a:pt x="50316" y="14704"/>
                    <a:pt x="50006" y="14704"/>
                  </a:cubicBezTo>
                  <a:cubicBezTo>
                    <a:pt x="49697" y="14704"/>
                    <a:pt x="49447" y="14454"/>
                    <a:pt x="49447" y="14145"/>
                  </a:cubicBezTo>
                  <a:cubicBezTo>
                    <a:pt x="49447" y="13811"/>
                    <a:pt x="49697" y="13573"/>
                    <a:pt x="50006" y="13573"/>
                  </a:cubicBezTo>
                  <a:close/>
                  <a:moveTo>
                    <a:pt x="53733" y="13573"/>
                  </a:moveTo>
                  <a:cubicBezTo>
                    <a:pt x="54031" y="13573"/>
                    <a:pt x="54293" y="13823"/>
                    <a:pt x="54293" y="14145"/>
                  </a:cubicBezTo>
                  <a:cubicBezTo>
                    <a:pt x="54293" y="14442"/>
                    <a:pt x="54043" y="14704"/>
                    <a:pt x="53733" y="14704"/>
                  </a:cubicBezTo>
                  <a:cubicBezTo>
                    <a:pt x="53412" y="14704"/>
                    <a:pt x="53162" y="14454"/>
                    <a:pt x="53162" y="14145"/>
                  </a:cubicBezTo>
                  <a:cubicBezTo>
                    <a:pt x="53173" y="13823"/>
                    <a:pt x="53412" y="13573"/>
                    <a:pt x="53733" y="13573"/>
                  </a:cubicBezTo>
                  <a:close/>
                  <a:moveTo>
                    <a:pt x="57460" y="13573"/>
                  </a:moveTo>
                  <a:cubicBezTo>
                    <a:pt x="57781" y="13573"/>
                    <a:pt x="58031" y="13823"/>
                    <a:pt x="58031" y="14145"/>
                  </a:cubicBezTo>
                  <a:cubicBezTo>
                    <a:pt x="58031" y="14454"/>
                    <a:pt x="57781" y="14704"/>
                    <a:pt x="57460" y="14704"/>
                  </a:cubicBezTo>
                  <a:cubicBezTo>
                    <a:pt x="57150" y="14704"/>
                    <a:pt x="56900" y="14454"/>
                    <a:pt x="56900" y="14145"/>
                  </a:cubicBezTo>
                  <a:cubicBezTo>
                    <a:pt x="56900" y="13811"/>
                    <a:pt x="57150" y="13573"/>
                    <a:pt x="57460" y="13573"/>
                  </a:cubicBezTo>
                  <a:close/>
                  <a:moveTo>
                    <a:pt x="61186" y="13573"/>
                  </a:moveTo>
                  <a:cubicBezTo>
                    <a:pt x="61484" y="13573"/>
                    <a:pt x="61746" y="13823"/>
                    <a:pt x="61746" y="14145"/>
                  </a:cubicBezTo>
                  <a:cubicBezTo>
                    <a:pt x="61746" y="14442"/>
                    <a:pt x="61496" y="14704"/>
                    <a:pt x="61186" y="14704"/>
                  </a:cubicBezTo>
                  <a:cubicBezTo>
                    <a:pt x="60877" y="14704"/>
                    <a:pt x="60615" y="14454"/>
                    <a:pt x="60615" y="14145"/>
                  </a:cubicBezTo>
                  <a:cubicBezTo>
                    <a:pt x="60639" y="13823"/>
                    <a:pt x="60877" y="13573"/>
                    <a:pt x="61186" y="13573"/>
                  </a:cubicBezTo>
                  <a:close/>
                  <a:moveTo>
                    <a:pt x="64925" y="13573"/>
                  </a:moveTo>
                  <a:cubicBezTo>
                    <a:pt x="65234" y="13573"/>
                    <a:pt x="65485" y="13823"/>
                    <a:pt x="65485" y="14145"/>
                  </a:cubicBezTo>
                  <a:cubicBezTo>
                    <a:pt x="65485" y="14454"/>
                    <a:pt x="65234" y="14704"/>
                    <a:pt x="64925" y="14704"/>
                  </a:cubicBezTo>
                  <a:cubicBezTo>
                    <a:pt x="64603" y="14704"/>
                    <a:pt x="64353" y="14454"/>
                    <a:pt x="64353" y="14145"/>
                  </a:cubicBezTo>
                  <a:cubicBezTo>
                    <a:pt x="64353" y="13811"/>
                    <a:pt x="64603" y="13573"/>
                    <a:pt x="64925" y="13573"/>
                  </a:cubicBezTo>
                  <a:close/>
                  <a:moveTo>
                    <a:pt x="68640" y="13573"/>
                  </a:moveTo>
                  <a:cubicBezTo>
                    <a:pt x="68937" y="13573"/>
                    <a:pt x="69211" y="13823"/>
                    <a:pt x="69211" y="14145"/>
                  </a:cubicBezTo>
                  <a:cubicBezTo>
                    <a:pt x="69211" y="14442"/>
                    <a:pt x="68949" y="14704"/>
                    <a:pt x="68640" y="14704"/>
                  </a:cubicBezTo>
                  <a:cubicBezTo>
                    <a:pt x="68330" y="14704"/>
                    <a:pt x="68080" y="14454"/>
                    <a:pt x="68080" y="14145"/>
                  </a:cubicBezTo>
                  <a:cubicBezTo>
                    <a:pt x="68092" y="13823"/>
                    <a:pt x="68330" y="13573"/>
                    <a:pt x="68640" y="13573"/>
                  </a:cubicBezTo>
                  <a:close/>
                  <a:moveTo>
                    <a:pt x="72366" y="13573"/>
                  </a:moveTo>
                  <a:cubicBezTo>
                    <a:pt x="72676" y="13573"/>
                    <a:pt x="72926" y="13823"/>
                    <a:pt x="72926" y="14145"/>
                  </a:cubicBezTo>
                  <a:cubicBezTo>
                    <a:pt x="72926" y="14454"/>
                    <a:pt x="72676" y="14704"/>
                    <a:pt x="72366" y="14704"/>
                  </a:cubicBezTo>
                  <a:cubicBezTo>
                    <a:pt x="72045" y="14704"/>
                    <a:pt x="71795" y="14454"/>
                    <a:pt x="71795" y="14145"/>
                  </a:cubicBezTo>
                  <a:cubicBezTo>
                    <a:pt x="71807" y="13811"/>
                    <a:pt x="72069" y="13573"/>
                    <a:pt x="72366" y="13573"/>
                  </a:cubicBezTo>
                  <a:close/>
                  <a:moveTo>
                    <a:pt x="76093" y="13573"/>
                  </a:moveTo>
                  <a:cubicBezTo>
                    <a:pt x="76391" y="13573"/>
                    <a:pt x="76664" y="13823"/>
                    <a:pt x="76664" y="14145"/>
                  </a:cubicBezTo>
                  <a:cubicBezTo>
                    <a:pt x="76664" y="14442"/>
                    <a:pt x="76403" y="14704"/>
                    <a:pt x="76093" y="14704"/>
                  </a:cubicBezTo>
                  <a:cubicBezTo>
                    <a:pt x="75795" y="14704"/>
                    <a:pt x="75533" y="14454"/>
                    <a:pt x="75533" y="14145"/>
                  </a:cubicBezTo>
                  <a:cubicBezTo>
                    <a:pt x="75533" y="13823"/>
                    <a:pt x="75783" y="13573"/>
                    <a:pt x="76093" y="13573"/>
                  </a:cubicBezTo>
                  <a:close/>
                  <a:moveTo>
                    <a:pt x="79712" y="13573"/>
                  </a:moveTo>
                  <a:cubicBezTo>
                    <a:pt x="80010" y="13573"/>
                    <a:pt x="80284" y="13823"/>
                    <a:pt x="80284" y="14145"/>
                  </a:cubicBezTo>
                  <a:cubicBezTo>
                    <a:pt x="80284" y="14442"/>
                    <a:pt x="80022" y="14704"/>
                    <a:pt x="79712" y="14704"/>
                  </a:cubicBezTo>
                  <a:cubicBezTo>
                    <a:pt x="79403" y="14704"/>
                    <a:pt x="79153" y="14454"/>
                    <a:pt x="79153" y="14145"/>
                  </a:cubicBezTo>
                  <a:cubicBezTo>
                    <a:pt x="79165" y="13823"/>
                    <a:pt x="79403" y="13573"/>
                    <a:pt x="79712" y="13573"/>
                  </a:cubicBezTo>
                  <a:close/>
                  <a:moveTo>
                    <a:pt x="83451" y="13573"/>
                  </a:moveTo>
                  <a:cubicBezTo>
                    <a:pt x="83761" y="13573"/>
                    <a:pt x="84011" y="13823"/>
                    <a:pt x="84011" y="14145"/>
                  </a:cubicBezTo>
                  <a:cubicBezTo>
                    <a:pt x="84011" y="14454"/>
                    <a:pt x="83761" y="14704"/>
                    <a:pt x="83451" y="14704"/>
                  </a:cubicBezTo>
                  <a:cubicBezTo>
                    <a:pt x="83141" y="14704"/>
                    <a:pt x="82880" y="14454"/>
                    <a:pt x="82880" y="14145"/>
                  </a:cubicBezTo>
                  <a:cubicBezTo>
                    <a:pt x="82880" y="13811"/>
                    <a:pt x="83141" y="13573"/>
                    <a:pt x="83451" y="13573"/>
                  </a:cubicBezTo>
                  <a:close/>
                  <a:moveTo>
                    <a:pt x="87166" y="13573"/>
                  </a:moveTo>
                  <a:cubicBezTo>
                    <a:pt x="87463" y="13573"/>
                    <a:pt x="87737" y="13823"/>
                    <a:pt x="87737" y="14145"/>
                  </a:cubicBezTo>
                  <a:cubicBezTo>
                    <a:pt x="87737" y="14442"/>
                    <a:pt x="87475" y="14704"/>
                    <a:pt x="87166" y="14704"/>
                  </a:cubicBezTo>
                  <a:cubicBezTo>
                    <a:pt x="86856" y="14704"/>
                    <a:pt x="86606" y="14454"/>
                    <a:pt x="86606" y="14145"/>
                  </a:cubicBezTo>
                  <a:cubicBezTo>
                    <a:pt x="86618" y="13823"/>
                    <a:pt x="86856" y="13573"/>
                    <a:pt x="87166" y="13573"/>
                  </a:cubicBezTo>
                  <a:close/>
                  <a:moveTo>
                    <a:pt x="90904" y="13573"/>
                  </a:moveTo>
                  <a:cubicBezTo>
                    <a:pt x="91214" y="13573"/>
                    <a:pt x="91464" y="13823"/>
                    <a:pt x="91464" y="14145"/>
                  </a:cubicBezTo>
                  <a:cubicBezTo>
                    <a:pt x="91464" y="14454"/>
                    <a:pt x="91214" y="14704"/>
                    <a:pt x="90904" y="14704"/>
                  </a:cubicBezTo>
                  <a:cubicBezTo>
                    <a:pt x="90595" y="14704"/>
                    <a:pt x="90345" y="14454"/>
                    <a:pt x="90345" y="14145"/>
                  </a:cubicBezTo>
                  <a:cubicBezTo>
                    <a:pt x="90345" y="13811"/>
                    <a:pt x="90595" y="13573"/>
                    <a:pt x="90904" y="13573"/>
                  </a:cubicBezTo>
                  <a:close/>
                  <a:moveTo>
                    <a:pt x="94631" y="13573"/>
                  </a:moveTo>
                  <a:cubicBezTo>
                    <a:pt x="94929" y="13573"/>
                    <a:pt x="95191" y="13823"/>
                    <a:pt x="95191" y="14145"/>
                  </a:cubicBezTo>
                  <a:cubicBezTo>
                    <a:pt x="95191" y="14442"/>
                    <a:pt x="94941" y="14704"/>
                    <a:pt x="94631" y="14704"/>
                  </a:cubicBezTo>
                  <a:cubicBezTo>
                    <a:pt x="94310" y="14704"/>
                    <a:pt x="94060" y="14454"/>
                    <a:pt x="94060" y="14145"/>
                  </a:cubicBezTo>
                  <a:cubicBezTo>
                    <a:pt x="94071" y="13823"/>
                    <a:pt x="94310" y="13573"/>
                    <a:pt x="94631" y="13573"/>
                  </a:cubicBezTo>
                  <a:close/>
                  <a:moveTo>
                    <a:pt x="98346" y="13573"/>
                  </a:moveTo>
                  <a:cubicBezTo>
                    <a:pt x="98655" y="13573"/>
                    <a:pt x="98905" y="13823"/>
                    <a:pt x="98905" y="14145"/>
                  </a:cubicBezTo>
                  <a:cubicBezTo>
                    <a:pt x="98905" y="14454"/>
                    <a:pt x="98655" y="14704"/>
                    <a:pt x="98346" y="14704"/>
                  </a:cubicBezTo>
                  <a:cubicBezTo>
                    <a:pt x="98036" y="14704"/>
                    <a:pt x="97786" y="14454"/>
                    <a:pt x="97786" y="14145"/>
                  </a:cubicBezTo>
                  <a:cubicBezTo>
                    <a:pt x="97798" y="13811"/>
                    <a:pt x="98036" y="13573"/>
                    <a:pt x="98346" y="13573"/>
                  </a:cubicBezTo>
                  <a:close/>
                  <a:moveTo>
                    <a:pt x="102084" y="13573"/>
                  </a:moveTo>
                  <a:cubicBezTo>
                    <a:pt x="102382" y="13573"/>
                    <a:pt x="102644" y="13823"/>
                    <a:pt x="102644" y="14145"/>
                  </a:cubicBezTo>
                  <a:cubicBezTo>
                    <a:pt x="102644" y="14442"/>
                    <a:pt x="102394" y="14704"/>
                    <a:pt x="102084" y="14704"/>
                  </a:cubicBezTo>
                  <a:cubicBezTo>
                    <a:pt x="101787" y="14704"/>
                    <a:pt x="101513" y="14454"/>
                    <a:pt x="101513" y="14145"/>
                  </a:cubicBezTo>
                  <a:cubicBezTo>
                    <a:pt x="101513" y="13823"/>
                    <a:pt x="101775" y="13573"/>
                    <a:pt x="102084" y="13573"/>
                  </a:cubicBezTo>
                  <a:close/>
                  <a:moveTo>
                    <a:pt x="105799" y="13573"/>
                  </a:moveTo>
                  <a:cubicBezTo>
                    <a:pt x="106121" y="13573"/>
                    <a:pt x="106371" y="13823"/>
                    <a:pt x="106371" y="14145"/>
                  </a:cubicBezTo>
                  <a:cubicBezTo>
                    <a:pt x="106371" y="14454"/>
                    <a:pt x="106109" y="14704"/>
                    <a:pt x="105799" y="14704"/>
                  </a:cubicBezTo>
                  <a:cubicBezTo>
                    <a:pt x="105490" y="14704"/>
                    <a:pt x="105239" y="14454"/>
                    <a:pt x="105239" y="14145"/>
                  </a:cubicBezTo>
                  <a:cubicBezTo>
                    <a:pt x="105251" y="13811"/>
                    <a:pt x="105490" y="13573"/>
                    <a:pt x="105799" y="13573"/>
                  </a:cubicBezTo>
                  <a:close/>
                  <a:moveTo>
                    <a:pt x="109538" y="13573"/>
                  </a:moveTo>
                  <a:cubicBezTo>
                    <a:pt x="109835" y="13573"/>
                    <a:pt x="110109" y="13823"/>
                    <a:pt x="110109" y="14145"/>
                  </a:cubicBezTo>
                  <a:cubicBezTo>
                    <a:pt x="110109" y="14442"/>
                    <a:pt x="109847" y="14704"/>
                    <a:pt x="109538" y="14704"/>
                  </a:cubicBezTo>
                  <a:cubicBezTo>
                    <a:pt x="109228" y="14704"/>
                    <a:pt x="108978" y="14454"/>
                    <a:pt x="108978" y="14145"/>
                  </a:cubicBezTo>
                  <a:cubicBezTo>
                    <a:pt x="108978" y="13823"/>
                    <a:pt x="109228" y="13573"/>
                    <a:pt x="109538" y="13573"/>
                  </a:cubicBezTo>
                  <a:close/>
                  <a:moveTo>
                    <a:pt x="113264" y="13573"/>
                  </a:moveTo>
                  <a:cubicBezTo>
                    <a:pt x="113574" y="13573"/>
                    <a:pt x="113824" y="13823"/>
                    <a:pt x="113824" y="14145"/>
                  </a:cubicBezTo>
                  <a:cubicBezTo>
                    <a:pt x="113824" y="14454"/>
                    <a:pt x="113574" y="14704"/>
                    <a:pt x="113264" y="14704"/>
                  </a:cubicBezTo>
                  <a:cubicBezTo>
                    <a:pt x="112943" y="14704"/>
                    <a:pt x="112693" y="14454"/>
                    <a:pt x="112693" y="14145"/>
                  </a:cubicBezTo>
                  <a:cubicBezTo>
                    <a:pt x="112705" y="13811"/>
                    <a:pt x="112943" y="13573"/>
                    <a:pt x="113264" y="13573"/>
                  </a:cubicBezTo>
                  <a:close/>
                  <a:moveTo>
                    <a:pt x="116991" y="13573"/>
                  </a:moveTo>
                  <a:cubicBezTo>
                    <a:pt x="117289" y="13573"/>
                    <a:pt x="117562" y="13823"/>
                    <a:pt x="117562" y="14145"/>
                  </a:cubicBezTo>
                  <a:cubicBezTo>
                    <a:pt x="117562" y="14442"/>
                    <a:pt x="117312" y="14704"/>
                    <a:pt x="116991" y="14704"/>
                  </a:cubicBezTo>
                  <a:cubicBezTo>
                    <a:pt x="116681" y="14704"/>
                    <a:pt x="116431" y="14454"/>
                    <a:pt x="116431" y="14145"/>
                  </a:cubicBezTo>
                  <a:cubicBezTo>
                    <a:pt x="116431" y="13823"/>
                    <a:pt x="116681" y="13573"/>
                    <a:pt x="116991" y="13573"/>
                  </a:cubicBezTo>
                  <a:close/>
                  <a:moveTo>
                    <a:pt x="120718" y="13573"/>
                  </a:moveTo>
                  <a:cubicBezTo>
                    <a:pt x="121027" y="13573"/>
                    <a:pt x="121277" y="13823"/>
                    <a:pt x="121277" y="14145"/>
                  </a:cubicBezTo>
                  <a:cubicBezTo>
                    <a:pt x="121277" y="14454"/>
                    <a:pt x="121027" y="14704"/>
                    <a:pt x="120718" y="14704"/>
                  </a:cubicBezTo>
                  <a:cubicBezTo>
                    <a:pt x="120408" y="14704"/>
                    <a:pt x="120146" y="14454"/>
                    <a:pt x="120146" y="14145"/>
                  </a:cubicBezTo>
                  <a:cubicBezTo>
                    <a:pt x="120170" y="13811"/>
                    <a:pt x="120420" y="13573"/>
                    <a:pt x="120718" y="13573"/>
                  </a:cubicBezTo>
                  <a:close/>
                  <a:moveTo>
                    <a:pt x="124456" y="13573"/>
                  </a:moveTo>
                  <a:cubicBezTo>
                    <a:pt x="124754" y="13573"/>
                    <a:pt x="125016" y="13823"/>
                    <a:pt x="125016" y="14145"/>
                  </a:cubicBezTo>
                  <a:cubicBezTo>
                    <a:pt x="125016" y="14442"/>
                    <a:pt x="124766" y="14704"/>
                    <a:pt x="124456" y="14704"/>
                  </a:cubicBezTo>
                  <a:cubicBezTo>
                    <a:pt x="124135" y="14704"/>
                    <a:pt x="123885" y="14454"/>
                    <a:pt x="123885" y="14145"/>
                  </a:cubicBezTo>
                  <a:cubicBezTo>
                    <a:pt x="123885" y="13823"/>
                    <a:pt x="124135" y="13573"/>
                    <a:pt x="124456" y="13573"/>
                  </a:cubicBezTo>
                  <a:close/>
                  <a:moveTo>
                    <a:pt x="128171" y="13573"/>
                  </a:moveTo>
                  <a:cubicBezTo>
                    <a:pt x="128480" y="13573"/>
                    <a:pt x="128742" y="13823"/>
                    <a:pt x="128742" y="14145"/>
                  </a:cubicBezTo>
                  <a:cubicBezTo>
                    <a:pt x="128742" y="14454"/>
                    <a:pt x="128480" y="14704"/>
                    <a:pt x="128171" y="14704"/>
                  </a:cubicBezTo>
                  <a:cubicBezTo>
                    <a:pt x="127861" y="14704"/>
                    <a:pt x="127611" y="14454"/>
                    <a:pt x="127611" y="14145"/>
                  </a:cubicBezTo>
                  <a:cubicBezTo>
                    <a:pt x="127611" y="13811"/>
                    <a:pt x="127861" y="13573"/>
                    <a:pt x="128171" y="13573"/>
                  </a:cubicBezTo>
                  <a:close/>
                  <a:moveTo>
                    <a:pt x="131898" y="13573"/>
                  </a:moveTo>
                  <a:cubicBezTo>
                    <a:pt x="132195" y="13573"/>
                    <a:pt x="132457" y="13823"/>
                    <a:pt x="132457" y="14145"/>
                  </a:cubicBezTo>
                  <a:cubicBezTo>
                    <a:pt x="132457" y="14442"/>
                    <a:pt x="132207" y="14704"/>
                    <a:pt x="131898" y="14704"/>
                  </a:cubicBezTo>
                  <a:cubicBezTo>
                    <a:pt x="131600" y="14704"/>
                    <a:pt x="131326" y="14454"/>
                    <a:pt x="131326" y="14145"/>
                  </a:cubicBezTo>
                  <a:cubicBezTo>
                    <a:pt x="131338" y="13823"/>
                    <a:pt x="131576" y="13573"/>
                    <a:pt x="131898" y="13573"/>
                  </a:cubicBezTo>
                  <a:close/>
                  <a:moveTo>
                    <a:pt x="3405" y="15431"/>
                  </a:moveTo>
                  <a:cubicBezTo>
                    <a:pt x="3703" y="15431"/>
                    <a:pt x="3977" y="15692"/>
                    <a:pt x="3977" y="16002"/>
                  </a:cubicBezTo>
                  <a:cubicBezTo>
                    <a:pt x="3977" y="16300"/>
                    <a:pt x="3727" y="16562"/>
                    <a:pt x="3405" y="16562"/>
                  </a:cubicBezTo>
                  <a:cubicBezTo>
                    <a:pt x="3096" y="16562"/>
                    <a:pt x="2846" y="16312"/>
                    <a:pt x="2846" y="16002"/>
                  </a:cubicBezTo>
                  <a:cubicBezTo>
                    <a:pt x="2858" y="15692"/>
                    <a:pt x="3096" y="15431"/>
                    <a:pt x="3405" y="15431"/>
                  </a:cubicBezTo>
                  <a:close/>
                  <a:moveTo>
                    <a:pt x="7132" y="15431"/>
                  </a:moveTo>
                  <a:cubicBezTo>
                    <a:pt x="7430" y="15431"/>
                    <a:pt x="7692" y="15692"/>
                    <a:pt x="7692" y="16002"/>
                  </a:cubicBezTo>
                  <a:cubicBezTo>
                    <a:pt x="7692" y="16300"/>
                    <a:pt x="7442" y="16562"/>
                    <a:pt x="7132" y="16562"/>
                  </a:cubicBezTo>
                  <a:cubicBezTo>
                    <a:pt x="6834" y="16562"/>
                    <a:pt x="6560" y="16312"/>
                    <a:pt x="6560" y="16002"/>
                  </a:cubicBezTo>
                  <a:cubicBezTo>
                    <a:pt x="6584" y="15692"/>
                    <a:pt x="6822" y="15431"/>
                    <a:pt x="7132" y="15431"/>
                  </a:cubicBezTo>
                  <a:close/>
                  <a:moveTo>
                    <a:pt x="10871" y="15431"/>
                  </a:moveTo>
                  <a:cubicBezTo>
                    <a:pt x="11168" y="15431"/>
                    <a:pt x="11430" y="15692"/>
                    <a:pt x="11430" y="16002"/>
                  </a:cubicBezTo>
                  <a:cubicBezTo>
                    <a:pt x="11430" y="16300"/>
                    <a:pt x="11180" y="16562"/>
                    <a:pt x="10871" y="16562"/>
                  </a:cubicBezTo>
                  <a:cubicBezTo>
                    <a:pt x="10573" y="16562"/>
                    <a:pt x="10299" y="16312"/>
                    <a:pt x="10299" y="16002"/>
                  </a:cubicBezTo>
                  <a:cubicBezTo>
                    <a:pt x="10299" y="15692"/>
                    <a:pt x="10549" y="15431"/>
                    <a:pt x="10871" y="15431"/>
                  </a:cubicBezTo>
                  <a:close/>
                  <a:moveTo>
                    <a:pt x="14585" y="15431"/>
                  </a:moveTo>
                  <a:cubicBezTo>
                    <a:pt x="14883" y="15431"/>
                    <a:pt x="15157" y="15692"/>
                    <a:pt x="15157" y="16002"/>
                  </a:cubicBezTo>
                  <a:cubicBezTo>
                    <a:pt x="15157" y="16300"/>
                    <a:pt x="14895" y="16562"/>
                    <a:pt x="14585" y="16562"/>
                  </a:cubicBezTo>
                  <a:cubicBezTo>
                    <a:pt x="14288" y="16562"/>
                    <a:pt x="14014" y="16312"/>
                    <a:pt x="14014" y="16002"/>
                  </a:cubicBezTo>
                  <a:cubicBezTo>
                    <a:pt x="14038" y="15692"/>
                    <a:pt x="14276" y="15431"/>
                    <a:pt x="14585" y="15431"/>
                  </a:cubicBezTo>
                  <a:close/>
                  <a:moveTo>
                    <a:pt x="18324" y="15431"/>
                  </a:moveTo>
                  <a:cubicBezTo>
                    <a:pt x="18622" y="15431"/>
                    <a:pt x="18883" y="15692"/>
                    <a:pt x="18883" y="16002"/>
                  </a:cubicBezTo>
                  <a:cubicBezTo>
                    <a:pt x="18883" y="16300"/>
                    <a:pt x="18633" y="16562"/>
                    <a:pt x="18324" y="16562"/>
                  </a:cubicBezTo>
                  <a:cubicBezTo>
                    <a:pt x="18026" y="16562"/>
                    <a:pt x="17752" y="16312"/>
                    <a:pt x="17752" y="16002"/>
                  </a:cubicBezTo>
                  <a:cubicBezTo>
                    <a:pt x="17752" y="15692"/>
                    <a:pt x="18014" y="15431"/>
                    <a:pt x="18324" y="15431"/>
                  </a:cubicBezTo>
                  <a:close/>
                  <a:moveTo>
                    <a:pt x="22039" y="15431"/>
                  </a:moveTo>
                  <a:cubicBezTo>
                    <a:pt x="22336" y="15431"/>
                    <a:pt x="22610" y="15692"/>
                    <a:pt x="22610" y="16002"/>
                  </a:cubicBezTo>
                  <a:cubicBezTo>
                    <a:pt x="22610" y="16300"/>
                    <a:pt x="22360" y="16562"/>
                    <a:pt x="22039" y="16562"/>
                  </a:cubicBezTo>
                  <a:cubicBezTo>
                    <a:pt x="21729" y="16562"/>
                    <a:pt x="21479" y="16312"/>
                    <a:pt x="21479" y="16002"/>
                  </a:cubicBezTo>
                  <a:cubicBezTo>
                    <a:pt x="21491" y="15692"/>
                    <a:pt x="21729" y="15431"/>
                    <a:pt x="22039" y="15431"/>
                  </a:cubicBezTo>
                  <a:close/>
                  <a:moveTo>
                    <a:pt x="25777" y="15431"/>
                  </a:moveTo>
                  <a:cubicBezTo>
                    <a:pt x="26075" y="15431"/>
                    <a:pt x="26349" y="15692"/>
                    <a:pt x="26349" y="16002"/>
                  </a:cubicBezTo>
                  <a:cubicBezTo>
                    <a:pt x="26349" y="16300"/>
                    <a:pt x="26087" y="16562"/>
                    <a:pt x="25777" y="16562"/>
                  </a:cubicBezTo>
                  <a:cubicBezTo>
                    <a:pt x="25468" y="16562"/>
                    <a:pt x="25206" y="16312"/>
                    <a:pt x="25206" y="16002"/>
                  </a:cubicBezTo>
                  <a:cubicBezTo>
                    <a:pt x="25218" y="15692"/>
                    <a:pt x="25468" y="15431"/>
                    <a:pt x="25777" y="15431"/>
                  </a:cubicBezTo>
                  <a:close/>
                  <a:moveTo>
                    <a:pt x="29504" y="15431"/>
                  </a:moveTo>
                  <a:cubicBezTo>
                    <a:pt x="29801" y="15431"/>
                    <a:pt x="30063" y="15692"/>
                    <a:pt x="30063" y="16002"/>
                  </a:cubicBezTo>
                  <a:cubicBezTo>
                    <a:pt x="30063" y="16300"/>
                    <a:pt x="29813" y="16562"/>
                    <a:pt x="29504" y="16562"/>
                  </a:cubicBezTo>
                  <a:cubicBezTo>
                    <a:pt x="29182" y="16562"/>
                    <a:pt x="28932" y="16312"/>
                    <a:pt x="28932" y="16002"/>
                  </a:cubicBezTo>
                  <a:cubicBezTo>
                    <a:pt x="28944" y="15692"/>
                    <a:pt x="29182" y="15431"/>
                    <a:pt x="29504" y="15431"/>
                  </a:cubicBezTo>
                  <a:close/>
                  <a:moveTo>
                    <a:pt x="33230" y="15431"/>
                  </a:moveTo>
                  <a:cubicBezTo>
                    <a:pt x="33528" y="15431"/>
                    <a:pt x="33802" y="15692"/>
                    <a:pt x="33802" y="16002"/>
                  </a:cubicBezTo>
                  <a:cubicBezTo>
                    <a:pt x="33802" y="16300"/>
                    <a:pt x="33552" y="16562"/>
                    <a:pt x="33230" y="16562"/>
                  </a:cubicBezTo>
                  <a:cubicBezTo>
                    <a:pt x="32921" y="16562"/>
                    <a:pt x="32671" y="16312"/>
                    <a:pt x="32671" y="16002"/>
                  </a:cubicBezTo>
                  <a:cubicBezTo>
                    <a:pt x="32671" y="15692"/>
                    <a:pt x="32921" y="15431"/>
                    <a:pt x="33230" y="15431"/>
                  </a:cubicBezTo>
                  <a:close/>
                  <a:moveTo>
                    <a:pt x="36957" y="15431"/>
                  </a:moveTo>
                  <a:cubicBezTo>
                    <a:pt x="37255" y="15431"/>
                    <a:pt x="37517" y="15692"/>
                    <a:pt x="37517" y="16002"/>
                  </a:cubicBezTo>
                  <a:cubicBezTo>
                    <a:pt x="37517" y="16300"/>
                    <a:pt x="37267" y="16562"/>
                    <a:pt x="36957" y="16562"/>
                  </a:cubicBezTo>
                  <a:cubicBezTo>
                    <a:pt x="36648" y="16562"/>
                    <a:pt x="36386" y="16312"/>
                    <a:pt x="36386" y="16002"/>
                  </a:cubicBezTo>
                  <a:cubicBezTo>
                    <a:pt x="36409" y="15692"/>
                    <a:pt x="36648" y="15431"/>
                    <a:pt x="36957" y="15431"/>
                  </a:cubicBezTo>
                  <a:close/>
                  <a:moveTo>
                    <a:pt x="40672" y="15431"/>
                  </a:moveTo>
                  <a:cubicBezTo>
                    <a:pt x="40970" y="15431"/>
                    <a:pt x="41243" y="15692"/>
                    <a:pt x="41243" y="16002"/>
                  </a:cubicBezTo>
                  <a:cubicBezTo>
                    <a:pt x="41243" y="16300"/>
                    <a:pt x="40993" y="16562"/>
                    <a:pt x="40672" y="16562"/>
                  </a:cubicBezTo>
                  <a:cubicBezTo>
                    <a:pt x="40374" y="16562"/>
                    <a:pt x="40112" y="16312"/>
                    <a:pt x="40112" y="16002"/>
                  </a:cubicBezTo>
                  <a:cubicBezTo>
                    <a:pt x="40124" y="15692"/>
                    <a:pt x="40362" y="15431"/>
                    <a:pt x="40672" y="15431"/>
                  </a:cubicBezTo>
                  <a:close/>
                  <a:moveTo>
                    <a:pt x="44410" y="15431"/>
                  </a:moveTo>
                  <a:cubicBezTo>
                    <a:pt x="44708" y="15431"/>
                    <a:pt x="44982" y="15692"/>
                    <a:pt x="44982" y="16002"/>
                  </a:cubicBezTo>
                  <a:cubicBezTo>
                    <a:pt x="44982" y="16300"/>
                    <a:pt x="44720" y="16562"/>
                    <a:pt x="44410" y="16562"/>
                  </a:cubicBezTo>
                  <a:cubicBezTo>
                    <a:pt x="44113" y="16562"/>
                    <a:pt x="43851" y="16312"/>
                    <a:pt x="43851" y="16002"/>
                  </a:cubicBezTo>
                  <a:cubicBezTo>
                    <a:pt x="43851" y="15692"/>
                    <a:pt x="44101" y="15431"/>
                    <a:pt x="44410" y="15431"/>
                  </a:cubicBezTo>
                  <a:close/>
                  <a:moveTo>
                    <a:pt x="48137" y="15431"/>
                  </a:moveTo>
                  <a:cubicBezTo>
                    <a:pt x="48435" y="15431"/>
                    <a:pt x="48697" y="15692"/>
                    <a:pt x="48697" y="16002"/>
                  </a:cubicBezTo>
                  <a:cubicBezTo>
                    <a:pt x="48697" y="16300"/>
                    <a:pt x="48447" y="16562"/>
                    <a:pt x="48137" y="16562"/>
                  </a:cubicBezTo>
                  <a:cubicBezTo>
                    <a:pt x="47839" y="16562"/>
                    <a:pt x="47566" y="16312"/>
                    <a:pt x="47566" y="16002"/>
                  </a:cubicBezTo>
                  <a:cubicBezTo>
                    <a:pt x="47578" y="15692"/>
                    <a:pt x="47839" y="15431"/>
                    <a:pt x="48137" y="15431"/>
                  </a:cubicBezTo>
                  <a:close/>
                  <a:moveTo>
                    <a:pt x="51864" y="15431"/>
                  </a:moveTo>
                  <a:cubicBezTo>
                    <a:pt x="52161" y="15431"/>
                    <a:pt x="52435" y="15692"/>
                    <a:pt x="52435" y="16002"/>
                  </a:cubicBezTo>
                  <a:cubicBezTo>
                    <a:pt x="52435" y="16300"/>
                    <a:pt x="52185" y="16562"/>
                    <a:pt x="51864" y="16562"/>
                  </a:cubicBezTo>
                  <a:cubicBezTo>
                    <a:pt x="51566" y="16562"/>
                    <a:pt x="51304" y="16312"/>
                    <a:pt x="51304" y="16002"/>
                  </a:cubicBezTo>
                  <a:cubicBezTo>
                    <a:pt x="51304" y="15692"/>
                    <a:pt x="51554" y="15431"/>
                    <a:pt x="51864" y="15431"/>
                  </a:cubicBezTo>
                  <a:close/>
                  <a:moveTo>
                    <a:pt x="55602" y="15431"/>
                  </a:moveTo>
                  <a:cubicBezTo>
                    <a:pt x="55900" y="15431"/>
                    <a:pt x="56174" y="15692"/>
                    <a:pt x="56174" y="16002"/>
                  </a:cubicBezTo>
                  <a:cubicBezTo>
                    <a:pt x="56174" y="16300"/>
                    <a:pt x="55912" y="16562"/>
                    <a:pt x="55602" y="16562"/>
                  </a:cubicBezTo>
                  <a:cubicBezTo>
                    <a:pt x="55293" y="16562"/>
                    <a:pt x="55043" y="16312"/>
                    <a:pt x="55043" y="16002"/>
                  </a:cubicBezTo>
                  <a:cubicBezTo>
                    <a:pt x="55043" y="15692"/>
                    <a:pt x="55293" y="15431"/>
                    <a:pt x="55602" y="15431"/>
                  </a:cubicBezTo>
                  <a:close/>
                  <a:moveTo>
                    <a:pt x="59329" y="15431"/>
                  </a:moveTo>
                  <a:cubicBezTo>
                    <a:pt x="59627" y="15431"/>
                    <a:pt x="59889" y="15692"/>
                    <a:pt x="59889" y="16002"/>
                  </a:cubicBezTo>
                  <a:cubicBezTo>
                    <a:pt x="59889" y="16300"/>
                    <a:pt x="59639" y="16562"/>
                    <a:pt x="59329" y="16562"/>
                  </a:cubicBezTo>
                  <a:cubicBezTo>
                    <a:pt x="59008" y="16562"/>
                    <a:pt x="58757" y="16312"/>
                    <a:pt x="58757" y="16002"/>
                  </a:cubicBezTo>
                  <a:cubicBezTo>
                    <a:pt x="58757" y="15692"/>
                    <a:pt x="59008" y="15431"/>
                    <a:pt x="59329" y="15431"/>
                  </a:cubicBezTo>
                  <a:close/>
                  <a:moveTo>
                    <a:pt x="63056" y="15431"/>
                  </a:moveTo>
                  <a:cubicBezTo>
                    <a:pt x="63353" y="15431"/>
                    <a:pt x="63627" y="15692"/>
                    <a:pt x="63627" y="16002"/>
                  </a:cubicBezTo>
                  <a:cubicBezTo>
                    <a:pt x="63627" y="16300"/>
                    <a:pt x="63377" y="16562"/>
                    <a:pt x="63056" y="16562"/>
                  </a:cubicBezTo>
                  <a:cubicBezTo>
                    <a:pt x="62746" y="16562"/>
                    <a:pt x="62496" y="16312"/>
                    <a:pt x="62496" y="16002"/>
                  </a:cubicBezTo>
                  <a:cubicBezTo>
                    <a:pt x="62496" y="15692"/>
                    <a:pt x="62746" y="15431"/>
                    <a:pt x="63056" y="15431"/>
                  </a:cubicBezTo>
                  <a:close/>
                  <a:moveTo>
                    <a:pt x="66782" y="15431"/>
                  </a:moveTo>
                  <a:cubicBezTo>
                    <a:pt x="67080" y="15431"/>
                    <a:pt x="67342" y="15692"/>
                    <a:pt x="67342" y="16002"/>
                  </a:cubicBezTo>
                  <a:cubicBezTo>
                    <a:pt x="67342" y="16300"/>
                    <a:pt x="67092" y="16562"/>
                    <a:pt x="66782" y="16562"/>
                  </a:cubicBezTo>
                  <a:cubicBezTo>
                    <a:pt x="66473" y="16562"/>
                    <a:pt x="66211" y="16312"/>
                    <a:pt x="66211" y="16002"/>
                  </a:cubicBezTo>
                  <a:cubicBezTo>
                    <a:pt x="66235" y="15692"/>
                    <a:pt x="66473" y="15431"/>
                    <a:pt x="66782" y="15431"/>
                  </a:cubicBezTo>
                  <a:close/>
                  <a:moveTo>
                    <a:pt x="70509" y="15431"/>
                  </a:moveTo>
                  <a:cubicBezTo>
                    <a:pt x="70807" y="15431"/>
                    <a:pt x="71080" y="15692"/>
                    <a:pt x="71080" y="16002"/>
                  </a:cubicBezTo>
                  <a:cubicBezTo>
                    <a:pt x="71080" y="16300"/>
                    <a:pt x="70830" y="16562"/>
                    <a:pt x="70509" y="16562"/>
                  </a:cubicBezTo>
                  <a:cubicBezTo>
                    <a:pt x="70199" y="16562"/>
                    <a:pt x="69949" y="16312"/>
                    <a:pt x="69949" y="16002"/>
                  </a:cubicBezTo>
                  <a:cubicBezTo>
                    <a:pt x="69949" y="15692"/>
                    <a:pt x="70199" y="15431"/>
                    <a:pt x="70509" y="15431"/>
                  </a:cubicBezTo>
                  <a:close/>
                  <a:moveTo>
                    <a:pt x="74236" y="15431"/>
                  </a:moveTo>
                  <a:cubicBezTo>
                    <a:pt x="74533" y="15431"/>
                    <a:pt x="74795" y="15692"/>
                    <a:pt x="74795" y="16002"/>
                  </a:cubicBezTo>
                  <a:cubicBezTo>
                    <a:pt x="74795" y="16300"/>
                    <a:pt x="74545" y="16562"/>
                    <a:pt x="74236" y="16562"/>
                  </a:cubicBezTo>
                  <a:cubicBezTo>
                    <a:pt x="73938" y="16562"/>
                    <a:pt x="73676" y="16312"/>
                    <a:pt x="73676" y="16002"/>
                  </a:cubicBezTo>
                  <a:cubicBezTo>
                    <a:pt x="73676" y="15692"/>
                    <a:pt x="73926" y="15431"/>
                    <a:pt x="74236" y="15431"/>
                  </a:cubicBezTo>
                  <a:close/>
                  <a:moveTo>
                    <a:pt x="77855" y="15431"/>
                  </a:moveTo>
                  <a:cubicBezTo>
                    <a:pt x="78153" y="15431"/>
                    <a:pt x="78415" y="15692"/>
                    <a:pt x="78415" y="16002"/>
                  </a:cubicBezTo>
                  <a:cubicBezTo>
                    <a:pt x="78415" y="16300"/>
                    <a:pt x="78165" y="16562"/>
                    <a:pt x="77855" y="16562"/>
                  </a:cubicBezTo>
                  <a:cubicBezTo>
                    <a:pt x="77546" y="16562"/>
                    <a:pt x="77284" y="16312"/>
                    <a:pt x="77284" y="16002"/>
                  </a:cubicBezTo>
                  <a:cubicBezTo>
                    <a:pt x="77284" y="15692"/>
                    <a:pt x="77546" y="15431"/>
                    <a:pt x="77855" y="15431"/>
                  </a:cubicBezTo>
                  <a:close/>
                  <a:moveTo>
                    <a:pt x="81570" y="15431"/>
                  </a:moveTo>
                  <a:cubicBezTo>
                    <a:pt x="81868" y="15431"/>
                    <a:pt x="82141" y="15692"/>
                    <a:pt x="82141" y="16002"/>
                  </a:cubicBezTo>
                  <a:cubicBezTo>
                    <a:pt x="82141" y="16300"/>
                    <a:pt x="81879" y="16562"/>
                    <a:pt x="81570" y="16562"/>
                  </a:cubicBezTo>
                  <a:cubicBezTo>
                    <a:pt x="81260" y="16562"/>
                    <a:pt x="81010" y="16312"/>
                    <a:pt x="81010" y="16002"/>
                  </a:cubicBezTo>
                  <a:cubicBezTo>
                    <a:pt x="81022" y="15692"/>
                    <a:pt x="81260" y="15431"/>
                    <a:pt x="81570" y="15431"/>
                  </a:cubicBezTo>
                  <a:close/>
                  <a:moveTo>
                    <a:pt x="85308" y="15431"/>
                  </a:moveTo>
                  <a:cubicBezTo>
                    <a:pt x="85606" y="15431"/>
                    <a:pt x="85880" y="15692"/>
                    <a:pt x="85880" y="16002"/>
                  </a:cubicBezTo>
                  <a:cubicBezTo>
                    <a:pt x="85880" y="16300"/>
                    <a:pt x="85618" y="16562"/>
                    <a:pt x="85308" y="16562"/>
                  </a:cubicBezTo>
                  <a:cubicBezTo>
                    <a:pt x="84999" y="16562"/>
                    <a:pt x="84749" y="16312"/>
                    <a:pt x="84749" y="16002"/>
                  </a:cubicBezTo>
                  <a:cubicBezTo>
                    <a:pt x="84749" y="15692"/>
                    <a:pt x="84999" y="15431"/>
                    <a:pt x="85308" y="15431"/>
                  </a:cubicBezTo>
                  <a:close/>
                  <a:moveTo>
                    <a:pt x="89035" y="15431"/>
                  </a:moveTo>
                  <a:cubicBezTo>
                    <a:pt x="89333" y="15431"/>
                    <a:pt x="89595" y="15692"/>
                    <a:pt x="89595" y="16002"/>
                  </a:cubicBezTo>
                  <a:cubicBezTo>
                    <a:pt x="89595" y="16300"/>
                    <a:pt x="89345" y="16562"/>
                    <a:pt x="89035" y="16562"/>
                  </a:cubicBezTo>
                  <a:cubicBezTo>
                    <a:pt x="88714" y="16562"/>
                    <a:pt x="88464" y="16312"/>
                    <a:pt x="88464" y="16002"/>
                  </a:cubicBezTo>
                  <a:cubicBezTo>
                    <a:pt x="88475" y="15692"/>
                    <a:pt x="88714" y="15431"/>
                    <a:pt x="89035" y="15431"/>
                  </a:cubicBezTo>
                  <a:close/>
                  <a:moveTo>
                    <a:pt x="92762" y="15431"/>
                  </a:moveTo>
                  <a:cubicBezTo>
                    <a:pt x="93059" y="15431"/>
                    <a:pt x="93333" y="15692"/>
                    <a:pt x="93333" y="16002"/>
                  </a:cubicBezTo>
                  <a:cubicBezTo>
                    <a:pt x="93333" y="16300"/>
                    <a:pt x="93071" y="16562"/>
                    <a:pt x="92762" y="16562"/>
                  </a:cubicBezTo>
                  <a:cubicBezTo>
                    <a:pt x="92452" y="16562"/>
                    <a:pt x="92202" y="16312"/>
                    <a:pt x="92202" y="16002"/>
                  </a:cubicBezTo>
                  <a:cubicBezTo>
                    <a:pt x="92202" y="15692"/>
                    <a:pt x="92452" y="15431"/>
                    <a:pt x="92762" y="15431"/>
                  </a:cubicBezTo>
                  <a:close/>
                  <a:moveTo>
                    <a:pt x="96488" y="15431"/>
                  </a:moveTo>
                  <a:cubicBezTo>
                    <a:pt x="96786" y="15431"/>
                    <a:pt x="97048" y="15692"/>
                    <a:pt x="97048" y="16002"/>
                  </a:cubicBezTo>
                  <a:cubicBezTo>
                    <a:pt x="97048" y="16300"/>
                    <a:pt x="96798" y="16562"/>
                    <a:pt x="96488" y="16562"/>
                  </a:cubicBezTo>
                  <a:cubicBezTo>
                    <a:pt x="96191" y="16562"/>
                    <a:pt x="95917" y="16312"/>
                    <a:pt x="95917" y="16002"/>
                  </a:cubicBezTo>
                  <a:cubicBezTo>
                    <a:pt x="95917" y="15692"/>
                    <a:pt x="96179" y="15431"/>
                    <a:pt x="96488" y="15431"/>
                  </a:cubicBezTo>
                  <a:close/>
                  <a:moveTo>
                    <a:pt x="100203" y="15431"/>
                  </a:moveTo>
                  <a:cubicBezTo>
                    <a:pt x="100501" y="15431"/>
                    <a:pt x="100775" y="15692"/>
                    <a:pt x="100775" y="16002"/>
                  </a:cubicBezTo>
                  <a:cubicBezTo>
                    <a:pt x="100775" y="16300"/>
                    <a:pt x="100513" y="16562"/>
                    <a:pt x="100203" y="16562"/>
                  </a:cubicBezTo>
                  <a:cubicBezTo>
                    <a:pt x="99905" y="16562"/>
                    <a:pt x="99644" y="16312"/>
                    <a:pt x="99644" y="16002"/>
                  </a:cubicBezTo>
                  <a:cubicBezTo>
                    <a:pt x="99655" y="15692"/>
                    <a:pt x="99894" y="15431"/>
                    <a:pt x="100203" y="15431"/>
                  </a:cubicBezTo>
                  <a:close/>
                  <a:moveTo>
                    <a:pt x="103942" y="15431"/>
                  </a:moveTo>
                  <a:cubicBezTo>
                    <a:pt x="104239" y="15431"/>
                    <a:pt x="104513" y="15692"/>
                    <a:pt x="104513" y="16002"/>
                  </a:cubicBezTo>
                  <a:cubicBezTo>
                    <a:pt x="104513" y="16300"/>
                    <a:pt x="104251" y="16562"/>
                    <a:pt x="103942" y="16562"/>
                  </a:cubicBezTo>
                  <a:cubicBezTo>
                    <a:pt x="103644" y="16562"/>
                    <a:pt x="103382" y="16312"/>
                    <a:pt x="103382" y="16002"/>
                  </a:cubicBezTo>
                  <a:cubicBezTo>
                    <a:pt x="103382" y="15692"/>
                    <a:pt x="103632" y="15431"/>
                    <a:pt x="103942" y="15431"/>
                  </a:cubicBezTo>
                  <a:close/>
                  <a:moveTo>
                    <a:pt x="107668" y="15431"/>
                  </a:moveTo>
                  <a:cubicBezTo>
                    <a:pt x="107966" y="15431"/>
                    <a:pt x="108228" y="15692"/>
                    <a:pt x="108228" y="16002"/>
                  </a:cubicBezTo>
                  <a:cubicBezTo>
                    <a:pt x="108228" y="16300"/>
                    <a:pt x="107978" y="16562"/>
                    <a:pt x="107668" y="16562"/>
                  </a:cubicBezTo>
                  <a:cubicBezTo>
                    <a:pt x="107371" y="16562"/>
                    <a:pt x="107097" y="16312"/>
                    <a:pt x="107097" y="16002"/>
                  </a:cubicBezTo>
                  <a:cubicBezTo>
                    <a:pt x="107109" y="15692"/>
                    <a:pt x="107347" y="15431"/>
                    <a:pt x="107668" y="15431"/>
                  </a:cubicBezTo>
                  <a:close/>
                  <a:moveTo>
                    <a:pt x="111395" y="15431"/>
                  </a:moveTo>
                  <a:cubicBezTo>
                    <a:pt x="111693" y="15431"/>
                    <a:pt x="111967" y="15692"/>
                    <a:pt x="111967" y="16002"/>
                  </a:cubicBezTo>
                  <a:cubicBezTo>
                    <a:pt x="111967" y="16300"/>
                    <a:pt x="111705" y="16562"/>
                    <a:pt x="111395" y="16562"/>
                  </a:cubicBezTo>
                  <a:cubicBezTo>
                    <a:pt x="111085" y="16562"/>
                    <a:pt x="110835" y="16312"/>
                    <a:pt x="110835" y="16002"/>
                  </a:cubicBezTo>
                  <a:cubicBezTo>
                    <a:pt x="110835" y="15692"/>
                    <a:pt x="111085" y="15431"/>
                    <a:pt x="111395" y="15431"/>
                  </a:cubicBezTo>
                  <a:close/>
                  <a:moveTo>
                    <a:pt x="115122" y="15431"/>
                  </a:moveTo>
                  <a:cubicBezTo>
                    <a:pt x="115419" y="15431"/>
                    <a:pt x="115681" y="15692"/>
                    <a:pt x="115681" y="16002"/>
                  </a:cubicBezTo>
                  <a:cubicBezTo>
                    <a:pt x="115681" y="16300"/>
                    <a:pt x="115431" y="16562"/>
                    <a:pt x="115122" y="16562"/>
                  </a:cubicBezTo>
                  <a:cubicBezTo>
                    <a:pt x="114812" y="16562"/>
                    <a:pt x="114550" y="16312"/>
                    <a:pt x="114550" y="16002"/>
                  </a:cubicBezTo>
                  <a:cubicBezTo>
                    <a:pt x="114574" y="15692"/>
                    <a:pt x="114812" y="15431"/>
                    <a:pt x="115122" y="15431"/>
                  </a:cubicBezTo>
                  <a:close/>
                  <a:moveTo>
                    <a:pt x="118860" y="15431"/>
                  </a:moveTo>
                  <a:cubicBezTo>
                    <a:pt x="119158" y="15431"/>
                    <a:pt x="119420" y="15692"/>
                    <a:pt x="119420" y="16002"/>
                  </a:cubicBezTo>
                  <a:cubicBezTo>
                    <a:pt x="119420" y="16300"/>
                    <a:pt x="119170" y="16562"/>
                    <a:pt x="118860" y="16562"/>
                  </a:cubicBezTo>
                  <a:cubicBezTo>
                    <a:pt x="118539" y="16562"/>
                    <a:pt x="118289" y="16312"/>
                    <a:pt x="118289" y="16002"/>
                  </a:cubicBezTo>
                  <a:cubicBezTo>
                    <a:pt x="118289" y="15692"/>
                    <a:pt x="118539" y="15431"/>
                    <a:pt x="118860" y="15431"/>
                  </a:cubicBezTo>
                  <a:close/>
                  <a:moveTo>
                    <a:pt x="122575" y="15431"/>
                  </a:moveTo>
                  <a:cubicBezTo>
                    <a:pt x="122873" y="15431"/>
                    <a:pt x="123146" y="15692"/>
                    <a:pt x="123146" y="16002"/>
                  </a:cubicBezTo>
                  <a:cubicBezTo>
                    <a:pt x="123146" y="16300"/>
                    <a:pt x="122885" y="16562"/>
                    <a:pt x="122575" y="16562"/>
                  </a:cubicBezTo>
                  <a:cubicBezTo>
                    <a:pt x="122265" y="16562"/>
                    <a:pt x="122015" y="16312"/>
                    <a:pt x="122015" y="16002"/>
                  </a:cubicBezTo>
                  <a:cubicBezTo>
                    <a:pt x="122027" y="15692"/>
                    <a:pt x="122277" y="15431"/>
                    <a:pt x="122575" y="15431"/>
                  </a:cubicBezTo>
                  <a:close/>
                  <a:moveTo>
                    <a:pt x="126314" y="15431"/>
                  </a:moveTo>
                  <a:cubicBezTo>
                    <a:pt x="126611" y="15431"/>
                    <a:pt x="126873" y="15692"/>
                    <a:pt x="126873" y="16002"/>
                  </a:cubicBezTo>
                  <a:cubicBezTo>
                    <a:pt x="126873" y="16300"/>
                    <a:pt x="126623" y="16562"/>
                    <a:pt x="126314" y="16562"/>
                  </a:cubicBezTo>
                  <a:cubicBezTo>
                    <a:pt x="126004" y="16562"/>
                    <a:pt x="125742" y="16312"/>
                    <a:pt x="125742" y="16002"/>
                  </a:cubicBezTo>
                  <a:cubicBezTo>
                    <a:pt x="125742" y="15692"/>
                    <a:pt x="126004" y="15431"/>
                    <a:pt x="126314" y="15431"/>
                  </a:cubicBezTo>
                  <a:close/>
                  <a:moveTo>
                    <a:pt x="130028" y="15431"/>
                  </a:moveTo>
                  <a:cubicBezTo>
                    <a:pt x="130326" y="15431"/>
                    <a:pt x="130600" y="15692"/>
                    <a:pt x="130600" y="16002"/>
                  </a:cubicBezTo>
                  <a:cubicBezTo>
                    <a:pt x="130600" y="16300"/>
                    <a:pt x="130350" y="16562"/>
                    <a:pt x="130028" y="16562"/>
                  </a:cubicBezTo>
                  <a:cubicBezTo>
                    <a:pt x="129731" y="16562"/>
                    <a:pt x="129469" y="16312"/>
                    <a:pt x="129469" y="16002"/>
                  </a:cubicBezTo>
                  <a:cubicBezTo>
                    <a:pt x="129469" y="15692"/>
                    <a:pt x="129719" y="15431"/>
                    <a:pt x="130028" y="15431"/>
                  </a:cubicBezTo>
                  <a:close/>
                  <a:moveTo>
                    <a:pt x="133767" y="15431"/>
                  </a:moveTo>
                  <a:cubicBezTo>
                    <a:pt x="134065" y="15431"/>
                    <a:pt x="134326" y="15692"/>
                    <a:pt x="134326" y="16002"/>
                  </a:cubicBezTo>
                  <a:cubicBezTo>
                    <a:pt x="134326" y="16300"/>
                    <a:pt x="134076" y="16562"/>
                    <a:pt x="133767" y="16562"/>
                  </a:cubicBezTo>
                  <a:cubicBezTo>
                    <a:pt x="133469" y="16562"/>
                    <a:pt x="133207" y="16312"/>
                    <a:pt x="133207" y="16002"/>
                  </a:cubicBezTo>
                  <a:cubicBezTo>
                    <a:pt x="133207" y="15692"/>
                    <a:pt x="133457" y="15431"/>
                    <a:pt x="133767" y="15431"/>
                  </a:cubicBezTo>
                  <a:close/>
                  <a:moveTo>
                    <a:pt x="1548" y="17300"/>
                  </a:moveTo>
                  <a:cubicBezTo>
                    <a:pt x="1846" y="17300"/>
                    <a:pt x="2119" y="17550"/>
                    <a:pt x="2119" y="17859"/>
                  </a:cubicBezTo>
                  <a:cubicBezTo>
                    <a:pt x="2119" y="18157"/>
                    <a:pt x="1858" y="18431"/>
                    <a:pt x="1548" y="18431"/>
                  </a:cubicBezTo>
                  <a:cubicBezTo>
                    <a:pt x="1238" y="18431"/>
                    <a:pt x="988" y="18169"/>
                    <a:pt x="988" y="17859"/>
                  </a:cubicBezTo>
                  <a:cubicBezTo>
                    <a:pt x="988" y="17550"/>
                    <a:pt x="1238" y="17300"/>
                    <a:pt x="1548" y="17300"/>
                  </a:cubicBezTo>
                  <a:close/>
                  <a:moveTo>
                    <a:pt x="5287" y="17300"/>
                  </a:moveTo>
                  <a:cubicBezTo>
                    <a:pt x="5596" y="17300"/>
                    <a:pt x="5846" y="17550"/>
                    <a:pt x="5846" y="17859"/>
                  </a:cubicBezTo>
                  <a:cubicBezTo>
                    <a:pt x="5846" y="18169"/>
                    <a:pt x="5596" y="18431"/>
                    <a:pt x="5287" y="18431"/>
                  </a:cubicBezTo>
                  <a:cubicBezTo>
                    <a:pt x="4977" y="18431"/>
                    <a:pt x="4715" y="18169"/>
                    <a:pt x="4715" y="17859"/>
                  </a:cubicBezTo>
                  <a:cubicBezTo>
                    <a:pt x="4715" y="17550"/>
                    <a:pt x="4977" y="17300"/>
                    <a:pt x="5287" y="17300"/>
                  </a:cubicBezTo>
                  <a:close/>
                  <a:moveTo>
                    <a:pt x="9001" y="17300"/>
                  </a:moveTo>
                  <a:cubicBezTo>
                    <a:pt x="9299" y="17300"/>
                    <a:pt x="9573" y="17550"/>
                    <a:pt x="9573" y="17859"/>
                  </a:cubicBezTo>
                  <a:cubicBezTo>
                    <a:pt x="9573" y="18157"/>
                    <a:pt x="9323" y="18431"/>
                    <a:pt x="9001" y="18431"/>
                  </a:cubicBezTo>
                  <a:cubicBezTo>
                    <a:pt x="8704" y="18431"/>
                    <a:pt x="8442" y="18169"/>
                    <a:pt x="8442" y="17859"/>
                  </a:cubicBezTo>
                  <a:cubicBezTo>
                    <a:pt x="8442" y="17550"/>
                    <a:pt x="8692" y="17300"/>
                    <a:pt x="9001" y="17300"/>
                  </a:cubicBezTo>
                  <a:close/>
                  <a:moveTo>
                    <a:pt x="12728" y="17300"/>
                  </a:moveTo>
                  <a:cubicBezTo>
                    <a:pt x="13037" y="17300"/>
                    <a:pt x="13288" y="17550"/>
                    <a:pt x="13288" y="17859"/>
                  </a:cubicBezTo>
                  <a:cubicBezTo>
                    <a:pt x="13288" y="18169"/>
                    <a:pt x="13037" y="18431"/>
                    <a:pt x="12728" y="18431"/>
                  </a:cubicBezTo>
                  <a:cubicBezTo>
                    <a:pt x="12418" y="18431"/>
                    <a:pt x="12156" y="18169"/>
                    <a:pt x="12156" y="17859"/>
                  </a:cubicBezTo>
                  <a:cubicBezTo>
                    <a:pt x="12156" y="17550"/>
                    <a:pt x="12418" y="17300"/>
                    <a:pt x="12728" y="17300"/>
                  </a:cubicBezTo>
                  <a:close/>
                  <a:moveTo>
                    <a:pt x="16466" y="17300"/>
                  </a:moveTo>
                  <a:cubicBezTo>
                    <a:pt x="16764" y="17300"/>
                    <a:pt x="17026" y="17550"/>
                    <a:pt x="17026" y="17859"/>
                  </a:cubicBezTo>
                  <a:cubicBezTo>
                    <a:pt x="17026" y="18157"/>
                    <a:pt x="16776" y="18431"/>
                    <a:pt x="16466" y="18431"/>
                  </a:cubicBezTo>
                  <a:cubicBezTo>
                    <a:pt x="16169" y="18431"/>
                    <a:pt x="15895" y="18169"/>
                    <a:pt x="15895" y="17859"/>
                  </a:cubicBezTo>
                  <a:cubicBezTo>
                    <a:pt x="15895" y="17550"/>
                    <a:pt x="16145" y="17300"/>
                    <a:pt x="16466" y="17300"/>
                  </a:cubicBezTo>
                  <a:close/>
                  <a:moveTo>
                    <a:pt x="20181" y="17300"/>
                  </a:moveTo>
                  <a:cubicBezTo>
                    <a:pt x="20491" y="17300"/>
                    <a:pt x="20753" y="17550"/>
                    <a:pt x="20753" y="17859"/>
                  </a:cubicBezTo>
                  <a:cubicBezTo>
                    <a:pt x="20753" y="18169"/>
                    <a:pt x="20491" y="18431"/>
                    <a:pt x="20181" y="18431"/>
                  </a:cubicBezTo>
                  <a:cubicBezTo>
                    <a:pt x="19872" y="18431"/>
                    <a:pt x="19622" y="18169"/>
                    <a:pt x="19622" y="17859"/>
                  </a:cubicBezTo>
                  <a:cubicBezTo>
                    <a:pt x="19622" y="17550"/>
                    <a:pt x="19872" y="17300"/>
                    <a:pt x="20181" y="17300"/>
                  </a:cubicBezTo>
                  <a:close/>
                  <a:moveTo>
                    <a:pt x="23920" y="17300"/>
                  </a:moveTo>
                  <a:cubicBezTo>
                    <a:pt x="24217" y="17300"/>
                    <a:pt x="24479" y="17550"/>
                    <a:pt x="24479" y="17859"/>
                  </a:cubicBezTo>
                  <a:cubicBezTo>
                    <a:pt x="24479" y="18157"/>
                    <a:pt x="24229" y="18431"/>
                    <a:pt x="23920" y="18431"/>
                  </a:cubicBezTo>
                  <a:cubicBezTo>
                    <a:pt x="23610" y="18431"/>
                    <a:pt x="23348" y="18169"/>
                    <a:pt x="23348" y="17859"/>
                  </a:cubicBezTo>
                  <a:cubicBezTo>
                    <a:pt x="23348" y="17550"/>
                    <a:pt x="23610" y="17300"/>
                    <a:pt x="23920" y="17300"/>
                  </a:cubicBezTo>
                  <a:close/>
                  <a:moveTo>
                    <a:pt x="27635" y="17300"/>
                  </a:moveTo>
                  <a:cubicBezTo>
                    <a:pt x="27956" y="17300"/>
                    <a:pt x="28206" y="17550"/>
                    <a:pt x="28206" y="17859"/>
                  </a:cubicBezTo>
                  <a:cubicBezTo>
                    <a:pt x="28206" y="18169"/>
                    <a:pt x="27956" y="18431"/>
                    <a:pt x="27635" y="18431"/>
                  </a:cubicBezTo>
                  <a:cubicBezTo>
                    <a:pt x="27325" y="18431"/>
                    <a:pt x="27075" y="18169"/>
                    <a:pt x="27075" y="17859"/>
                  </a:cubicBezTo>
                  <a:cubicBezTo>
                    <a:pt x="27075" y="17550"/>
                    <a:pt x="27325" y="17300"/>
                    <a:pt x="27635" y="17300"/>
                  </a:cubicBezTo>
                  <a:close/>
                  <a:moveTo>
                    <a:pt x="31373" y="17300"/>
                  </a:moveTo>
                  <a:cubicBezTo>
                    <a:pt x="31671" y="17300"/>
                    <a:pt x="31945" y="17550"/>
                    <a:pt x="31945" y="17859"/>
                  </a:cubicBezTo>
                  <a:cubicBezTo>
                    <a:pt x="31945" y="18157"/>
                    <a:pt x="31683" y="18431"/>
                    <a:pt x="31373" y="18431"/>
                  </a:cubicBezTo>
                  <a:cubicBezTo>
                    <a:pt x="31064" y="18431"/>
                    <a:pt x="30814" y="18169"/>
                    <a:pt x="30814" y="17859"/>
                  </a:cubicBezTo>
                  <a:cubicBezTo>
                    <a:pt x="30814" y="17550"/>
                    <a:pt x="31064" y="17300"/>
                    <a:pt x="31373" y="17300"/>
                  </a:cubicBezTo>
                  <a:close/>
                  <a:moveTo>
                    <a:pt x="35100" y="17300"/>
                  </a:moveTo>
                  <a:cubicBezTo>
                    <a:pt x="35409" y="17300"/>
                    <a:pt x="35659" y="17550"/>
                    <a:pt x="35659" y="17859"/>
                  </a:cubicBezTo>
                  <a:cubicBezTo>
                    <a:pt x="35659" y="18169"/>
                    <a:pt x="35409" y="18431"/>
                    <a:pt x="35100" y="18431"/>
                  </a:cubicBezTo>
                  <a:cubicBezTo>
                    <a:pt x="34778" y="18431"/>
                    <a:pt x="34528" y="18169"/>
                    <a:pt x="34528" y="17859"/>
                  </a:cubicBezTo>
                  <a:cubicBezTo>
                    <a:pt x="34528" y="17550"/>
                    <a:pt x="34778" y="17300"/>
                    <a:pt x="35100" y="17300"/>
                  </a:cubicBezTo>
                  <a:close/>
                  <a:moveTo>
                    <a:pt x="38815" y="17300"/>
                  </a:moveTo>
                  <a:cubicBezTo>
                    <a:pt x="39112" y="17300"/>
                    <a:pt x="39386" y="17550"/>
                    <a:pt x="39386" y="17859"/>
                  </a:cubicBezTo>
                  <a:cubicBezTo>
                    <a:pt x="39386" y="18157"/>
                    <a:pt x="39124" y="18431"/>
                    <a:pt x="38815" y="18431"/>
                  </a:cubicBezTo>
                  <a:cubicBezTo>
                    <a:pt x="38517" y="18431"/>
                    <a:pt x="38255" y="18169"/>
                    <a:pt x="38255" y="17859"/>
                  </a:cubicBezTo>
                  <a:cubicBezTo>
                    <a:pt x="38267" y="17550"/>
                    <a:pt x="38505" y="17300"/>
                    <a:pt x="38815" y="17300"/>
                  </a:cubicBezTo>
                  <a:close/>
                  <a:moveTo>
                    <a:pt x="42553" y="17300"/>
                  </a:moveTo>
                  <a:cubicBezTo>
                    <a:pt x="42863" y="17300"/>
                    <a:pt x="43113" y="17550"/>
                    <a:pt x="43113" y="17859"/>
                  </a:cubicBezTo>
                  <a:cubicBezTo>
                    <a:pt x="43113" y="18169"/>
                    <a:pt x="42863" y="18431"/>
                    <a:pt x="42553" y="18431"/>
                  </a:cubicBezTo>
                  <a:cubicBezTo>
                    <a:pt x="42232" y="18431"/>
                    <a:pt x="41982" y="18169"/>
                    <a:pt x="41982" y="17859"/>
                  </a:cubicBezTo>
                  <a:cubicBezTo>
                    <a:pt x="41982" y="17550"/>
                    <a:pt x="42244" y="17300"/>
                    <a:pt x="42553" y="17300"/>
                  </a:cubicBezTo>
                  <a:close/>
                  <a:moveTo>
                    <a:pt x="46268" y="17300"/>
                  </a:moveTo>
                  <a:cubicBezTo>
                    <a:pt x="46565" y="17300"/>
                    <a:pt x="46839" y="17550"/>
                    <a:pt x="46839" y="17859"/>
                  </a:cubicBezTo>
                  <a:cubicBezTo>
                    <a:pt x="46839" y="18157"/>
                    <a:pt x="46589" y="18431"/>
                    <a:pt x="46268" y="18431"/>
                  </a:cubicBezTo>
                  <a:cubicBezTo>
                    <a:pt x="45970" y="18431"/>
                    <a:pt x="45708" y="18169"/>
                    <a:pt x="45708" y="17859"/>
                  </a:cubicBezTo>
                  <a:cubicBezTo>
                    <a:pt x="45720" y="17550"/>
                    <a:pt x="45958" y="17300"/>
                    <a:pt x="46268" y="17300"/>
                  </a:cubicBezTo>
                  <a:close/>
                  <a:moveTo>
                    <a:pt x="50006" y="17300"/>
                  </a:moveTo>
                  <a:cubicBezTo>
                    <a:pt x="50316" y="17300"/>
                    <a:pt x="50578" y="17550"/>
                    <a:pt x="50578" y="17859"/>
                  </a:cubicBezTo>
                  <a:cubicBezTo>
                    <a:pt x="50578" y="18169"/>
                    <a:pt x="50316" y="18431"/>
                    <a:pt x="50006" y="18431"/>
                  </a:cubicBezTo>
                  <a:cubicBezTo>
                    <a:pt x="49697" y="18431"/>
                    <a:pt x="49447" y="18169"/>
                    <a:pt x="49447" y="17859"/>
                  </a:cubicBezTo>
                  <a:cubicBezTo>
                    <a:pt x="49447" y="17550"/>
                    <a:pt x="49697" y="17300"/>
                    <a:pt x="50006" y="17300"/>
                  </a:cubicBezTo>
                  <a:close/>
                  <a:moveTo>
                    <a:pt x="53733" y="17300"/>
                  </a:moveTo>
                  <a:cubicBezTo>
                    <a:pt x="54031" y="17300"/>
                    <a:pt x="54293" y="17550"/>
                    <a:pt x="54293" y="17859"/>
                  </a:cubicBezTo>
                  <a:cubicBezTo>
                    <a:pt x="54293" y="18157"/>
                    <a:pt x="54043" y="18431"/>
                    <a:pt x="53733" y="18431"/>
                  </a:cubicBezTo>
                  <a:cubicBezTo>
                    <a:pt x="53412" y="18431"/>
                    <a:pt x="53162" y="18169"/>
                    <a:pt x="53162" y="17859"/>
                  </a:cubicBezTo>
                  <a:cubicBezTo>
                    <a:pt x="53173" y="17550"/>
                    <a:pt x="53412" y="17300"/>
                    <a:pt x="53733" y="17300"/>
                  </a:cubicBezTo>
                  <a:close/>
                  <a:moveTo>
                    <a:pt x="57460" y="17300"/>
                  </a:moveTo>
                  <a:cubicBezTo>
                    <a:pt x="57781" y="17300"/>
                    <a:pt x="58031" y="17550"/>
                    <a:pt x="58031" y="17859"/>
                  </a:cubicBezTo>
                  <a:cubicBezTo>
                    <a:pt x="58031" y="18169"/>
                    <a:pt x="57781" y="18431"/>
                    <a:pt x="57460" y="18431"/>
                  </a:cubicBezTo>
                  <a:cubicBezTo>
                    <a:pt x="57150" y="18431"/>
                    <a:pt x="56900" y="18169"/>
                    <a:pt x="56900" y="17859"/>
                  </a:cubicBezTo>
                  <a:cubicBezTo>
                    <a:pt x="56900" y="17550"/>
                    <a:pt x="57150" y="17300"/>
                    <a:pt x="57460" y="17300"/>
                  </a:cubicBezTo>
                  <a:close/>
                  <a:moveTo>
                    <a:pt x="61186" y="17300"/>
                  </a:moveTo>
                  <a:cubicBezTo>
                    <a:pt x="61484" y="17300"/>
                    <a:pt x="61746" y="17550"/>
                    <a:pt x="61746" y="17859"/>
                  </a:cubicBezTo>
                  <a:cubicBezTo>
                    <a:pt x="61746" y="18157"/>
                    <a:pt x="61496" y="18431"/>
                    <a:pt x="61186" y="18431"/>
                  </a:cubicBezTo>
                  <a:cubicBezTo>
                    <a:pt x="60877" y="18431"/>
                    <a:pt x="60615" y="18169"/>
                    <a:pt x="60615" y="17859"/>
                  </a:cubicBezTo>
                  <a:cubicBezTo>
                    <a:pt x="60639" y="17550"/>
                    <a:pt x="60877" y="17300"/>
                    <a:pt x="61186" y="17300"/>
                  </a:cubicBezTo>
                  <a:close/>
                  <a:moveTo>
                    <a:pt x="64925" y="17300"/>
                  </a:moveTo>
                  <a:cubicBezTo>
                    <a:pt x="65234" y="17300"/>
                    <a:pt x="65485" y="17550"/>
                    <a:pt x="65485" y="17859"/>
                  </a:cubicBezTo>
                  <a:cubicBezTo>
                    <a:pt x="65485" y="18169"/>
                    <a:pt x="65234" y="18431"/>
                    <a:pt x="64925" y="18431"/>
                  </a:cubicBezTo>
                  <a:cubicBezTo>
                    <a:pt x="64603" y="18431"/>
                    <a:pt x="64353" y="18169"/>
                    <a:pt x="64353" y="17859"/>
                  </a:cubicBezTo>
                  <a:cubicBezTo>
                    <a:pt x="64353" y="17550"/>
                    <a:pt x="64603" y="17300"/>
                    <a:pt x="64925" y="17300"/>
                  </a:cubicBezTo>
                  <a:close/>
                  <a:moveTo>
                    <a:pt x="68640" y="17300"/>
                  </a:moveTo>
                  <a:cubicBezTo>
                    <a:pt x="68937" y="17300"/>
                    <a:pt x="69211" y="17550"/>
                    <a:pt x="69211" y="17859"/>
                  </a:cubicBezTo>
                  <a:cubicBezTo>
                    <a:pt x="69211" y="18157"/>
                    <a:pt x="68949" y="18431"/>
                    <a:pt x="68640" y="18431"/>
                  </a:cubicBezTo>
                  <a:cubicBezTo>
                    <a:pt x="68330" y="18431"/>
                    <a:pt x="68080" y="18169"/>
                    <a:pt x="68080" y="17859"/>
                  </a:cubicBezTo>
                  <a:cubicBezTo>
                    <a:pt x="68092" y="17550"/>
                    <a:pt x="68330" y="17300"/>
                    <a:pt x="68640" y="17300"/>
                  </a:cubicBezTo>
                  <a:close/>
                  <a:moveTo>
                    <a:pt x="72366" y="17300"/>
                  </a:moveTo>
                  <a:cubicBezTo>
                    <a:pt x="72676" y="17300"/>
                    <a:pt x="72926" y="17550"/>
                    <a:pt x="72926" y="17859"/>
                  </a:cubicBezTo>
                  <a:cubicBezTo>
                    <a:pt x="72926" y="18169"/>
                    <a:pt x="72676" y="18431"/>
                    <a:pt x="72366" y="18431"/>
                  </a:cubicBezTo>
                  <a:cubicBezTo>
                    <a:pt x="72045" y="18431"/>
                    <a:pt x="71795" y="18169"/>
                    <a:pt x="71795" y="17859"/>
                  </a:cubicBezTo>
                  <a:cubicBezTo>
                    <a:pt x="71795" y="17550"/>
                    <a:pt x="72069" y="17300"/>
                    <a:pt x="72366" y="17300"/>
                  </a:cubicBezTo>
                  <a:close/>
                  <a:moveTo>
                    <a:pt x="76093" y="17300"/>
                  </a:moveTo>
                  <a:cubicBezTo>
                    <a:pt x="76391" y="17300"/>
                    <a:pt x="76664" y="17550"/>
                    <a:pt x="76664" y="17859"/>
                  </a:cubicBezTo>
                  <a:cubicBezTo>
                    <a:pt x="76664" y="18157"/>
                    <a:pt x="76403" y="18431"/>
                    <a:pt x="76093" y="18431"/>
                  </a:cubicBezTo>
                  <a:cubicBezTo>
                    <a:pt x="75795" y="18431"/>
                    <a:pt x="75533" y="18169"/>
                    <a:pt x="75533" y="17859"/>
                  </a:cubicBezTo>
                  <a:cubicBezTo>
                    <a:pt x="75533" y="17550"/>
                    <a:pt x="75783" y="17300"/>
                    <a:pt x="76093" y="17300"/>
                  </a:cubicBezTo>
                  <a:close/>
                  <a:moveTo>
                    <a:pt x="79712" y="17300"/>
                  </a:moveTo>
                  <a:cubicBezTo>
                    <a:pt x="80010" y="17300"/>
                    <a:pt x="80284" y="17550"/>
                    <a:pt x="80284" y="17859"/>
                  </a:cubicBezTo>
                  <a:cubicBezTo>
                    <a:pt x="80284" y="18157"/>
                    <a:pt x="80022" y="18431"/>
                    <a:pt x="79712" y="18431"/>
                  </a:cubicBezTo>
                  <a:cubicBezTo>
                    <a:pt x="79403" y="18431"/>
                    <a:pt x="79153" y="18169"/>
                    <a:pt x="79153" y="17859"/>
                  </a:cubicBezTo>
                  <a:cubicBezTo>
                    <a:pt x="79165" y="17550"/>
                    <a:pt x="79403" y="17300"/>
                    <a:pt x="79712" y="17300"/>
                  </a:cubicBezTo>
                  <a:close/>
                  <a:moveTo>
                    <a:pt x="83451" y="17300"/>
                  </a:moveTo>
                  <a:cubicBezTo>
                    <a:pt x="83761" y="17300"/>
                    <a:pt x="84011" y="17550"/>
                    <a:pt x="84011" y="17859"/>
                  </a:cubicBezTo>
                  <a:cubicBezTo>
                    <a:pt x="84011" y="18169"/>
                    <a:pt x="83761" y="18431"/>
                    <a:pt x="83451" y="18431"/>
                  </a:cubicBezTo>
                  <a:cubicBezTo>
                    <a:pt x="83141" y="18431"/>
                    <a:pt x="82880" y="18169"/>
                    <a:pt x="82880" y="17859"/>
                  </a:cubicBezTo>
                  <a:cubicBezTo>
                    <a:pt x="82880" y="17550"/>
                    <a:pt x="83141" y="17300"/>
                    <a:pt x="83451" y="17300"/>
                  </a:cubicBezTo>
                  <a:close/>
                  <a:moveTo>
                    <a:pt x="87166" y="17300"/>
                  </a:moveTo>
                  <a:cubicBezTo>
                    <a:pt x="87463" y="17300"/>
                    <a:pt x="87737" y="17550"/>
                    <a:pt x="87737" y="17859"/>
                  </a:cubicBezTo>
                  <a:cubicBezTo>
                    <a:pt x="87737" y="18157"/>
                    <a:pt x="87475" y="18431"/>
                    <a:pt x="87166" y="18431"/>
                  </a:cubicBezTo>
                  <a:cubicBezTo>
                    <a:pt x="86856" y="18431"/>
                    <a:pt x="86606" y="18169"/>
                    <a:pt x="86606" y="17859"/>
                  </a:cubicBezTo>
                  <a:cubicBezTo>
                    <a:pt x="86618" y="17550"/>
                    <a:pt x="86856" y="17300"/>
                    <a:pt x="87166" y="17300"/>
                  </a:cubicBezTo>
                  <a:close/>
                  <a:moveTo>
                    <a:pt x="90904" y="17300"/>
                  </a:moveTo>
                  <a:cubicBezTo>
                    <a:pt x="91214" y="17300"/>
                    <a:pt x="91464" y="17550"/>
                    <a:pt x="91464" y="17859"/>
                  </a:cubicBezTo>
                  <a:cubicBezTo>
                    <a:pt x="91464" y="18169"/>
                    <a:pt x="91214" y="18431"/>
                    <a:pt x="90904" y="18431"/>
                  </a:cubicBezTo>
                  <a:cubicBezTo>
                    <a:pt x="90595" y="18431"/>
                    <a:pt x="90345" y="18169"/>
                    <a:pt x="90345" y="17859"/>
                  </a:cubicBezTo>
                  <a:cubicBezTo>
                    <a:pt x="90345" y="17550"/>
                    <a:pt x="90595" y="17300"/>
                    <a:pt x="90904" y="17300"/>
                  </a:cubicBezTo>
                  <a:close/>
                  <a:moveTo>
                    <a:pt x="94631" y="17300"/>
                  </a:moveTo>
                  <a:cubicBezTo>
                    <a:pt x="94929" y="17300"/>
                    <a:pt x="95191" y="17550"/>
                    <a:pt x="95191" y="17859"/>
                  </a:cubicBezTo>
                  <a:cubicBezTo>
                    <a:pt x="95191" y="18157"/>
                    <a:pt x="94941" y="18431"/>
                    <a:pt x="94631" y="18431"/>
                  </a:cubicBezTo>
                  <a:cubicBezTo>
                    <a:pt x="94310" y="18431"/>
                    <a:pt x="94060" y="18169"/>
                    <a:pt x="94060" y="17859"/>
                  </a:cubicBezTo>
                  <a:cubicBezTo>
                    <a:pt x="94071" y="17550"/>
                    <a:pt x="94310" y="17300"/>
                    <a:pt x="94631" y="17300"/>
                  </a:cubicBezTo>
                  <a:close/>
                  <a:moveTo>
                    <a:pt x="98346" y="17300"/>
                  </a:moveTo>
                  <a:cubicBezTo>
                    <a:pt x="98655" y="17300"/>
                    <a:pt x="98905" y="17550"/>
                    <a:pt x="98905" y="17859"/>
                  </a:cubicBezTo>
                  <a:cubicBezTo>
                    <a:pt x="98905" y="18169"/>
                    <a:pt x="98655" y="18431"/>
                    <a:pt x="98346" y="18431"/>
                  </a:cubicBezTo>
                  <a:cubicBezTo>
                    <a:pt x="98036" y="18431"/>
                    <a:pt x="97786" y="18169"/>
                    <a:pt x="97786" y="17859"/>
                  </a:cubicBezTo>
                  <a:cubicBezTo>
                    <a:pt x="97786" y="17550"/>
                    <a:pt x="98036" y="17300"/>
                    <a:pt x="98346" y="17300"/>
                  </a:cubicBezTo>
                  <a:close/>
                  <a:moveTo>
                    <a:pt x="102084" y="17300"/>
                  </a:moveTo>
                  <a:cubicBezTo>
                    <a:pt x="102382" y="17300"/>
                    <a:pt x="102644" y="17550"/>
                    <a:pt x="102644" y="17859"/>
                  </a:cubicBezTo>
                  <a:cubicBezTo>
                    <a:pt x="102644" y="18157"/>
                    <a:pt x="102394" y="18431"/>
                    <a:pt x="102084" y="18431"/>
                  </a:cubicBezTo>
                  <a:cubicBezTo>
                    <a:pt x="101787" y="18431"/>
                    <a:pt x="101513" y="18169"/>
                    <a:pt x="101513" y="17859"/>
                  </a:cubicBezTo>
                  <a:cubicBezTo>
                    <a:pt x="101513" y="17550"/>
                    <a:pt x="101775" y="17300"/>
                    <a:pt x="102084" y="17300"/>
                  </a:cubicBezTo>
                  <a:close/>
                  <a:moveTo>
                    <a:pt x="105799" y="17300"/>
                  </a:moveTo>
                  <a:cubicBezTo>
                    <a:pt x="106121" y="17300"/>
                    <a:pt x="106371" y="17550"/>
                    <a:pt x="106371" y="17859"/>
                  </a:cubicBezTo>
                  <a:cubicBezTo>
                    <a:pt x="106371" y="18169"/>
                    <a:pt x="106109" y="18431"/>
                    <a:pt x="105799" y="18431"/>
                  </a:cubicBezTo>
                  <a:cubicBezTo>
                    <a:pt x="105490" y="18431"/>
                    <a:pt x="105239" y="18169"/>
                    <a:pt x="105239" y="17859"/>
                  </a:cubicBezTo>
                  <a:cubicBezTo>
                    <a:pt x="105239" y="17550"/>
                    <a:pt x="105490" y="17300"/>
                    <a:pt x="105799" y="17300"/>
                  </a:cubicBezTo>
                  <a:close/>
                  <a:moveTo>
                    <a:pt x="109538" y="17300"/>
                  </a:moveTo>
                  <a:cubicBezTo>
                    <a:pt x="109835" y="17300"/>
                    <a:pt x="110109" y="17550"/>
                    <a:pt x="110109" y="17859"/>
                  </a:cubicBezTo>
                  <a:cubicBezTo>
                    <a:pt x="110109" y="18157"/>
                    <a:pt x="109847" y="18431"/>
                    <a:pt x="109538" y="18431"/>
                  </a:cubicBezTo>
                  <a:cubicBezTo>
                    <a:pt x="109228" y="18431"/>
                    <a:pt x="108978" y="18169"/>
                    <a:pt x="108978" y="17859"/>
                  </a:cubicBezTo>
                  <a:cubicBezTo>
                    <a:pt x="108978" y="17550"/>
                    <a:pt x="109228" y="17300"/>
                    <a:pt x="109538" y="17300"/>
                  </a:cubicBezTo>
                  <a:close/>
                  <a:moveTo>
                    <a:pt x="113264" y="17300"/>
                  </a:moveTo>
                  <a:cubicBezTo>
                    <a:pt x="113574" y="17300"/>
                    <a:pt x="113824" y="17550"/>
                    <a:pt x="113824" y="17859"/>
                  </a:cubicBezTo>
                  <a:cubicBezTo>
                    <a:pt x="113824" y="18169"/>
                    <a:pt x="113574" y="18431"/>
                    <a:pt x="113264" y="18431"/>
                  </a:cubicBezTo>
                  <a:cubicBezTo>
                    <a:pt x="112943" y="18431"/>
                    <a:pt x="112693" y="18169"/>
                    <a:pt x="112693" y="17859"/>
                  </a:cubicBezTo>
                  <a:cubicBezTo>
                    <a:pt x="112693" y="17550"/>
                    <a:pt x="112943" y="17300"/>
                    <a:pt x="113264" y="17300"/>
                  </a:cubicBezTo>
                  <a:close/>
                  <a:moveTo>
                    <a:pt x="116991" y="17300"/>
                  </a:moveTo>
                  <a:cubicBezTo>
                    <a:pt x="117289" y="17300"/>
                    <a:pt x="117562" y="17550"/>
                    <a:pt x="117562" y="17859"/>
                  </a:cubicBezTo>
                  <a:cubicBezTo>
                    <a:pt x="117562" y="18157"/>
                    <a:pt x="117312" y="18431"/>
                    <a:pt x="116991" y="18431"/>
                  </a:cubicBezTo>
                  <a:cubicBezTo>
                    <a:pt x="116681" y="18431"/>
                    <a:pt x="116431" y="18169"/>
                    <a:pt x="116431" y="17859"/>
                  </a:cubicBezTo>
                  <a:cubicBezTo>
                    <a:pt x="116431" y="17550"/>
                    <a:pt x="116681" y="17300"/>
                    <a:pt x="116991" y="17300"/>
                  </a:cubicBezTo>
                  <a:close/>
                  <a:moveTo>
                    <a:pt x="120718" y="17300"/>
                  </a:moveTo>
                  <a:cubicBezTo>
                    <a:pt x="121027" y="17300"/>
                    <a:pt x="121277" y="17550"/>
                    <a:pt x="121277" y="17859"/>
                  </a:cubicBezTo>
                  <a:cubicBezTo>
                    <a:pt x="121277" y="18169"/>
                    <a:pt x="121027" y="18431"/>
                    <a:pt x="120718" y="18431"/>
                  </a:cubicBezTo>
                  <a:cubicBezTo>
                    <a:pt x="120408" y="18431"/>
                    <a:pt x="120146" y="18169"/>
                    <a:pt x="120146" y="17859"/>
                  </a:cubicBezTo>
                  <a:cubicBezTo>
                    <a:pt x="120146" y="17550"/>
                    <a:pt x="120420" y="17300"/>
                    <a:pt x="120718" y="17300"/>
                  </a:cubicBezTo>
                  <a:close/>
                  <a:moveTo>
                    <a:pt x="124456" y="17300"/>
                  </a:moveTo>
                  <a:cubicBezTo>
                    <a:pt x="124754" y="17300"/>
                    <a:pt x="125016" y="17550"/>
                    <a:pt x="125016" y="17859"/>
                  </a:cubicBezTo>
                  <a:cubicBezTo>
                    <a:pt x="125016" y="18157"/>
                    <a:pt x="124766" y="18431"/>
                    <a:pt x="124456" y="18431"/>
                  </a:cubicBezTo>
                  <a:cubicBezTo>
                    <a:pt x="124135" y="18431"/>
                    <a:pt x="123885" y="18169"/>
                    <a:pt x="123885" y="17859"/>
                  </a:cubicBezTo>
                  <a:cubicBezTo>
                    <a:pt x="123885" y="17550"/>
                    <a:pt x="124135" y="17300"/>
                    <a:pt x="124456" y="17300"/>
                  </a:cubicBezTo>
                  <a:close/>
                  <a:moveTo>
                    <a:pt x="128171" y="17300"/>
                  </a:moveTo>
                  <a:cubicBezTo>
                    <a:pt x="128480" y="17300"/>
                    <a:pt x="128742" y="17550"/>
                    <a:pt x="128742" y="17859"/>
                  </a:cubicBezTo>
                  <a:cubicBezTo>
                    <a:pt x="128742" y="18169"/>
                    <a:pt x="128480" y="18431"/>
                    <a:pt x="128171" y="18431"/>
                  </a:cubicBezTo>
                  <a:cubicBezTo>
                    <a:pt x="127861" y="18431"/>
                    <a:pt x="127611" y="18169"/>
                    <a:pt x="127611" y="17859"/>
                  </a:cubicBezTo>
                  <a:cubicBezTo>
                    <a:pt x="127611" y="17550"/>
                    <a:pt x="127861" y="17300"/>
                    <a:pt x="128171" y="17300"/>
                  </a:cubicBezTo>
                  <a:close/>
                  <a:moveTo>
                    <a:pt x="131898" y="17300"/>
                  </a:moveTo>
                  <a:cubicBezTo>
                    <a:pt x="132195" y="17300"/>
                    <a:pt x="132457" y="17550"/>
                    <a:pt x="132457" y="17859"/>
                  </a:cubicBezTo>
                  <a:cubicBezTo>
                    <a:pt x="132457" y="18157"/>
                    <a:pt x="132207" y="18431"/>
                    <a:pt x="131898" y="18431"/>
                  </a:cubicBezTo>
                  <a:cubicBezTo>
                    <a:pt x="131600" y="18431"/>
                    <a:pt x="131326" y="18169"/>
                    <a:pt x="131326" y="17859"/>
                  </a:cubicBezTo>
                  <a:cubicBezTo>
                    <a:pt x="131338" y="17550"/>
                    <a:pt x="131576" y="17300"/>
                    <a:pt x="131898" y="17300"/>
                  </a:cubicBezTo>
                  <a:close/>
                  <a:moveTo>
                    <a:pt x="135624" y="17300"/>
                  </a:moveTo>
                  <a:cubicBezTo>
                    <a:pt x="135946" y="17300"/>
                    <a:pt x="136196" y="17550"/>
                    <a:pt x="136196" y="17859"/>
                  </a:cubicBezTo>
                  <a:cubicBezTo>
                    <a:pt x="136196" y="18169"/>
                    <a:pt x="135934" y="18431"/>
                    <a:pt x="135624" y="18431"/>
                  </a:cubicBezTo>
                  <a:cubicBezTo>
                    <a:pt x="135315" y="18431"/>
                    <a:pt x="135065" y="18169"/>
                    <a:pt x="135065" y="17859"/>
                  </a:cubicBezTo>
                  <a:cubicBezTo>
                    <a:pt x="135065" y="17550"/>
                    <a:pt x="135315" y="17300"/>
                    <a:pt x="135624" y="17300"/>
                  </a:cubicBezTo>
                  <a:close/>
                  <a:moveTo>
                    <a:pt x="3405" y="19157"/>
                  </a:moveTo>
                  <a:cubicBezTo>
                    <a:pt x="3703" y="19157"/>
                    <a:pt x="3977" y="19407"/>
                    <a:pt x="3977" y="19717"/>
                  </a:cubicBezTo>
                  <a:cubicBezTo>
                    <a:pt x="3977" y="20014"/>
                    <a:pt x="3727" y="20288"/>
                    <a:pt x="3405" y="20288"/>
                  </a:cubicBezTo>
                  <a:cubicBezTo>
                    <a:pt x="3096" y="20288"/>
                    <a:pt x="2846" y="20026"/>
                    <a:pt x="2846" y="19717"/>
                  </a:cubicBezTo>
                  <a:cubicBezTo>
                    <a:pt x="2858" y="19407"/>
                    <a:pt x="3096" y="19157"/>
                    <a:pt x="3405" y="19157"/>
                  </a:cubicBezTo>
                  <a:close/>
                  <a:moveTo>
                    <a:pt x="7132" y="19157"/>
                  </a:moveTo>
                  <a:cubicBezTo>
                    <a:pt x="7430" y="19157"/>
                    <a:pt x="7692" y="19407"/>
                    <a:pt x="7692" y="19717"/>
                  </a:cubicBezTo>
                  <a:cubicBezTo>
                    <a:pt x="7692" y="20014"/>
                    <a:pt x="7442" y="20288"/>
                    <a:pt x="7132" y="20288"/>
                  </a:cubicBezTo>
                  <a:cubicBezTo>
                    <a:pt x="6834" y="20288"/>
                    <a:pt x="6560" y="20026"/>
                    <a:pt x="6560" y="19717"/>
                  </a:cubicBezTo>
                  <a:cubicBezTo>
                    <a:pt x="6560" y="19407"/>
                    <a:pt x="6822" y="19157"/>
                    <a:pt x="7132" y="19157"/>
                  </a:cubicBezTo>
                  <a:close/>
                  <a:moveTo>
                    <a:pt x="10871" y="19157"/>
                  </a:moveTo>
                  <a:cubicBezTo>
                    <a:pt x="11168" y="19157"/>
                    <a:pt x="11430" y="19407"/>
                    <a:pt x="11430" y="19717"/>
                  </a:cubicBezTo>
                  <a:cubicBezTo>
                    <a:pt x="11430" y="20014"/>
                    <a:pt x="11180" y="20288"/>
                    <a:pt x="10871" y="20288"/>
                  </a:cubicBezTo>
                  <a:cubicBezTo>
                    <a:pt x="10573" y="20288"/>
                    <a:pt x="10299" y="20026"/>
                    <a:pt x="10299" y="19717"/>
                  </a:cubicBezTo>
                  <a:cubicBezTo>
                    <a:pt x="10299" y="19407"/>
                    <a:pt x="10549" y="19157"/>
                    <a:pt x="10871" y="19157"/>
                  </a:cubicBezTo>
                  <a:close/>
                  <a:moveTo>
                    <a:pt x="14585" y="19157"/>
                  </a:moveTo>
                  <a:cubicBezTo>
                    <a:pt x="14883" y="19157"/>
                    <a:pt x="15157" y="19407"/>
                    <a:pt x="15157" y="19717"/>
                  </a:cubicBezTo>
                  <a:cubicBezTo>
                    <a:pt x="15157" y="20014"/>
                    <a:pt x="14895" y="20288"/>
                    <a:pt x="14585" y="20288"/>
                  </a:cubicBezTo>
                  <a:cubicBezTo>
                    <a:pt x="14288" y="20288"/>
                    <a:pt x="14014" y="20026"/>
                    <a:pt x="14014" y="19717"/>
                  </a:cubicBezTo>
                  <a:cubicBezTo>
                    <a:pt x="14014" y="19407"/>
                    <a:pt x="14276" y="19157"/>
                    <a:pt x="14585" y="19157"/>
                  </a:cubicBezTo>
                  <a:close/>
                  <a:moveTo>
                    <a:pt x="18324" y="19157"/>
                  </a:moveTo>
                  <a:cubicBezTo>
                    <a:pt x="18622" y="19157"/>
                    <a:pt x="18883" y="19407"/>
                    <a:pt x="18883" y="19717"/>
                  </a:cubicBezTo>
                  <a:cubicBezTo>
                    <a:pt x="18883" y="20014"/>
                    <a:pt x="18633" y="20288"/>
                    <a:pt x="18324" y="20288"/>
                  </a:cubicBezTo>
                  <a:cubicBezTo>
                    <a:pt x="18026" y="20288"/>
                    <a:pt x="17752" y="20026"/>
                    <a:pt x="17752" y="19717"/>
                  </a:cubicBezTo>
                  <a:cubicBezTo>
                    <a:pt x="17752" y="19407"/>
                    <a:pt x="18014" y="19157"/>
                    <a:pt x="18324" y="19157"/>
                  </a:cubicBezTo>
                  <a:close/>
                  <a:moveTo>
                    <a:pt x="22039" y="19157"/>
                  </a:moveTo>
                  <a:cubicBezTo>
                    <a:pt x="22336" y="19157"/>
                    <a:pt x="22610" y="19407"/>
                    <a:pt x="22610" y="19717"/>
                  </a:cubicBezTo>
                  <a:cubicBezTo>
                    <a:pt x="22610" y="20014"/>
                    <a:pt x="22360" y="20288"/>
                    <a:pt x="22039" y="20288"/>
                  </a:cubicBezTo>
                  <a:cubicBezTo>
                    <a:pt x="21729" y="20288"/>
                    <a:pt x="21479" y="20026"/>
                    <a:pt x="21479" y="19717"/>
                  </a:cubicBezTo>
                  <a:cubicBezTo>
                    <a:pt x="21479" y="19407"/>
                    <a:pt x="21729" y="19157"/>
                    <a:pt x="22039" y="19157"/>
                  </a:cubicBezTo>
                  <a:close/>
                  <a:moveTo>
                    <a:pt x="25777" y="19157"/>
                  </a:moveTo>
                  <a:cubicBezTo>
                    <a:pt x="26075" y="19157"/>
                    <a:pt x="26349" y="19407"/>
                    <a:pt x="26349" y="19717"/>
                  </a:cubicBezTo>
                  <a:cubicBezTo>
                    <a:pt x="26349" y="20014"/>
                    <a:pt x="26087" y="20288"/>
                    <a:pt x="25777" y="20288"/>
                  </a:cubicBezTo>
                  <a:cubicBezTo>
                    <a:pt x="25468" y="20288"/>
                    <a:pt x="25206" y="20026"/>
                    <a:pt x="25206" y="19717"/>
                  </a:cubicBezTo>
                  <a:cubicBezTo>
                    <a:pt x="25206" y="19407"/>
                    <a:pt x="25468" y="19157"/>
                    <a:pt x="25777" y="19157"/>
                  </a:cubicBezTo>
                  <a:close/>
                  <a:moveTo>
                    <a:pt x="29504" y="19157"/>
                  </a:moveTo>
                  <a:cubicBezTo>
                    <a:pt x="29801" y="19157"/>
                    <a:pt x="30063" y="19407"/>
                    <a:pt x="30063" y="19717"/>
                  </a:cubicBezTo>
                  <a:cubicBezTo>
                    <a:pt x="30063" y="20014"/>
                    <a:pt x="29813" y="20288"/>
                    <a:pt x="29504" y="20288"/>
                  </a:cubicBezTo>
                  <a:cubicBezTo>
                    <a:pt x="29182" y="20288"/>
                    <a:pt x="28932" y="20026"/>
                    <a:pt x="28932" y="19717"/>
                  </a:cubicBezTo>
                  <a:cubicBezTo>
                    <a:pt x="28932" y="19407"/>
                    <a:pt x="29182" y="19157"/>
                    <a:pt x="29504" y="19157"/>
                  </a:cubicBezTo>
                  <a:close/>
                  <a:moveTo>
                    <a:pt x="33230" y="19157"/>
                  </a:moveTo>
                  <a:cubicBezTo>
                    <a:pt x="33528" y="19157"/>
                    <a:pt x="33802" y="19407"/>
                    <a:pt x="33802" y="19717"/>
                  </a:cubicBezTo>
                  <a:cubicBezTo>
                    <a:pt x="33802" y="20014"/>
                    <a:pt x="33552" y="20288"/>
                    <a:pt x="33230" y="20288"/>
                  </a:cubicBezTo>
                  <a:cubicBezTo>
                    <a:pt x="32921" y="20288"/>
                    <a:pt x="32671" y="20026"/>
                    <a:pt x="32671" y="19717"/>
                  </a:cubicBezTo>
                  <a:cubicBezTo>
                    <a:pt x="32671" y="19407"/>
                    <a:pt x="32921" y="19157"/>
                    <a:pt x="33230" y="19157"/>
                  </a:cubicBezTo>
                  <a:close/>
                  <a:moveTo>
                    <a:pt x="36957" y="19157"/>
                  </a:moveTo>
                  <a:cubicBezTo>
                    <a:pt x="37255" y="19157"/>
                    <a:pt x="37517" y="19407"/>
                    <a:pt x="37517" y="19717"/>
                  </a:cubicBezTo>
                  <a:cubicBezTo>
                    <a:pt x="37517" y="20014"/>
                    <a:pt x="37267" y="20288"/>
                    <a:pt x="36957" y="20288"/>
                  </a:cubicBezTo>
                  <a:cubicBezTo>
                    <a:pt x="36648" y="20288"/>
                    <a:pt x="36386" y="20026"/>
                    <a:pt x="36386" y="19717"/>
                  </a:cubicBezTo>
                  <a:cubicBezTo>
                    <a:pt x="36409" y="19407"/>
                    <a:pt x="36648" y="19157"/>
                    <a:pt x="36957" y="19157"/>
                  </a:cubicBezTo>
                  <a:close/>
                  <a:moveTo>
                    <a:pt x="40672" y="19157"/>
                  </a:moveTo>
                  <a:cubicBezTo>
                    <a:pt x="40970" y="19157"/>
                    <a:pt x="41243" y="19407"/>
                    <a:pt x="41243" y="19717"/>
                  </a:cubicBezTo>
                  <a:cubicBezTo>
                    <a:pt x="41243" y="20014"/>
                    <a:pt x="40993" y="20288"/>
                    <a:pt x="40672" y="20288"/>
                  </a:cubicBezTo>
                  <a:cubicBezTo>
                    <a:pt x="40374" y="20288"/>
                    <a:pt x="40112" y="20026"/>
                    <a:pt x="40112" y="19717"/>
                  </a:cubicBezTo>
                  <a:cubicBezTo>
                    <a:pt x="40112" y="19407"/>
                    <a:pt x="40362" y="19157"/>
                    <a:pt x="40672" y="19157"/>
                  </a:cubicBezTo>
                  <a:close/>
                  <a:moveTo>
                    <a:pt x="44410" y="19157"/>
                  </a:moveTo>
                  <a:cubicBezTo>
                    <a:pt x="44708" y="19157"/>
                    <a:pt x="44982" y="19407"/>
                    <a:pt x="44982" y="19717"/>
                  </a:cubicBezTo>
                  <a:cubicBezTo>
                    <a:pt x="44982" y="20014"/>
                    <a:pt x="44720" y="20288"/>
                    <a:pt x="44410" y="20288"/>
                  </a:cubicBezTo>
                  <a:cubicBezTo>
                    <a:pt x="44113" y="20288"/>
                    <a:pt x="43851" y="20026"/>
                    <a:pt x="43851" y="19717"/>
                  </a:cubicBezTo>
                  <a:cubicBezTo>
                    <a:pt x="43851" y="19407"/>
                    <a:pt x="44101" y="19157"/>
                    <a:pt x="44410" y="19157"/>
                  </a:cubicBezTo>
                  <a:close/>
                  <a:moveTo>
                    <a:pt x="48137" y="19157"/>
                  </a:moveTo>
                  <a:cubicBezTo>
                    <a:pt x="48435" y="19157"/>
                    <a:pt x="48697" y="19407"/>
                    <a:pt x="48697" y="19717"/>
                  </a:cubicBezTo>
                  <a:cubicBezTo>
                    <a:pt x="48697" y="20014"/>
                    <a:pt x="48447" y="20288"/>
                    <a:pt x="48137" y="20288"/>
                  </a:cubicBezTo>
                  <a:cubicBezTo>
                    <a:pt x="47839" y="20288"/>
                    <a:pt x="47566" y="20026"/>
                    <a:pt x="47566" y="19717"/>
                  </a:cubicBezTo>
                  <a:cubicBezTo>
                    <a:pt x="47566" y="19407"/>
                    <a:pt x="47839" y="19157"/>
                    <a:pt x="48137" y="19157"/>
                  </a:cubicBezTo>
                  <a:close/>
                  <a:moveTo>
                    <a:pt x="51864" y="19157"/>
                  </a:moveTo>
                  <a:cubicBezTo>
                    <a:pt x="52161" y="19157"/>
                    <a:pt x="52435" y="19407"/>
                    <a:pt x="52435" y="19717"/>
                  </a:cubicBezTo>
                  <a:cubicBezTo>
                    <a:pt x="52435" y="20014"/>
                    <a:pt x="52185" y="20288"/>
                    <a:pt x="51864" y="20288"/>
                  </a:cubicBezTo>
                  <a:cubicBezTo>
                    <a:pt x="51566" y="20288"/>
                    <a:pt x="51304" y="20026"/>
                    <a:pt x="51304" y="19717"/>
                  </a:cubicBezTo>
                  <a:cubicBezTo>
                    <a:pt x="51304" y="19407"/>
                    <a:pt x="51554" y="19157"/>
                    <a:pt x="51864" y="19157"/>
                  </a:cubicBezTo>
                  <a:close/>
                  <a:moveTo>
                    <a:pt x="55602" y="19157"/>
                  </a:moveTo>
                  <a:cubicBezTo>
                    <a:pt x="55900" y="19157"/>
                    <a:pt x="56174" y="19407"/>
                    <a:pt x="56174" y="19717"/>
                  </a:cubicBezTo>
                  <a:cubicBezTo>
                    <a:pt x="56174" y="20014"/>
                    <a:pt x="55912" y="20288"/>
                    <a:pt x="55602" y="20288"/>
                  </a:cubicBezTo>
                  <a:cubicBezTo>
                    <a:pt x="55293" y="20288"/>
                    <a:pt x="55043" y="20026"/>
                    <a:pt x="55043" y="19717"/>
                  </a:cubicBezTo>
                  <a:cubicBezTo>
                    <a:pt x="55043" y="19407"/>
                    <a:pt x="55293" y="19157"/>
                    <a:pt x="55602" y="19157"/>
                  </a:cubicBezTo>
                  <a:close/>
                  <a:moveTo>
                    <a:pt x="59329" y="19157"/>
                  </a:moveTo>
                  <a:cubicBezTo>
                    <a:pt x="59627" y="19157"/>
                    <a:pt x="59889" y="19407"/>
                    <a:pt x="59889" y="19717"/>
                  </a:cubicBezTo>
                  <a:cubicBezTo>
                    <a:pt x="59889" y="20014"/>
                    <a:pt x="59639" y="20288"/>
                    <a:pt x="59329" y="20288"/>
                  </a:cubicBezTo>
                  <a:cubicBezTo>
                    <a:pt x="59008" y="20288"/>
                    <a:pt x="58757" y="20026"/>
                    <a:pt x="58757" y="19717"/>
                  </a:cubicBezTo>
                  <a:cubicBezTo>
                    <a:pt x="58757" y="19407"/>
                    <a:pt x="59008" y="19157"/>
                    <a:pt x="59329" y="19157"/>
                  </a:cubicBezTo>
                  <a:close/>
                  <a:moveTo>
                    <a:pt x="63056" y="19157"/>
                  </a:moveTo>
                  <a:cubicBezTo>
                    <a:pt x="63353" y="19157"/>
                    <a:pt x="63627" y="19407"/>
                    <a:pt x="63627" y="19717"/>
                  </a:cubicBezTo>
                  <a:cubicBezTo>
                    <a:pt x="63627" y="20014"/>
                    <a:pt x="63377" y="20288"/>
                    <a:pt x="63056" y="20288"/>
                  </a:cubicBezTo>
                  <a:cubicBezTo>
                    <a:pt x="62746" y="20288"/>
                    <a:pt x="62496" y="20026"/>
                    <a:pt x="62496" y="19717"/>
                  </a:cubicBezTo>
                  <a:cubicBezTo>
                    <a:pt x="62496" y="19407"/>
                    <a:pt x="62746" y="19157"/>
                    <a:pt x="63056" y="19157"/>
                  </a:cubicBezTo>
                  <a:close/>
                  <a:moveTo>
                    <a:pt x="66782" y="19157"/>
                  </a:moveTo>
                  <a:cubicBezTo>
                    <a:pt x="67080" y="19157"/>
                    <a:pt x="67342" y="19407"/>
                    <a:pt x="67342" y="19717"/>
                  </a:cubicBezTo>
                  <a:cubicBezTo>
                    <a:pt x="67342" y="20014"/>
                    <a:pt x="67092" y="20288"/>
                    <a:pt x="66782" y="20288"/>
                  </a:cubicBezTo>
                  <a:cubicBezTo>
                    <a:pt x="66473" y="20288"/>
                    <a:pt x="66211" y="20026"/>
                    <a:pt x="66211" y="19717"/>
                  </a:cubicBezTo>
                  <a:cubicBezTo>
                    <a:pt x="66211" y="19407"/>
                    <a:pt x="66473" y="19157"/>
                    <a:pt x="66782" y="19157"/>
                  </a:cubicBezTo>
                  <a:close/>
                  <a:moveTo>
                    <a:pt x="70509" y="19157"/>
                  </a:moveTo>
                  <a:cubicBezTo>
                    <a:pt x="70807" y="19157"/>
                    <a:pt x="71080" y="19407"/>
                    <a:pt x="71080" y="19717"/>
                  </a:cubicBezTo>
                  <a:cubicBezTo>
                    <a:pt x="71080" y="20014"/>
                    <a:pt x="70830" y="20288"/>
                    <a:pt x="70509" y="20288"/>
                  </a:cubicBezTo>
                  <a:cubicBezTo>
                    <a:pt x="70199" y="20288"/>
                    <a:pt x="69949" y="20026"/>
                    <a:pt x="69949" y="19717"/>
                  </a:cubicBezTo>
                  <a:cubicBezTo>
                    <a:pt x="69949" y="19407"/>
                    <a:pt x="70199" y="19157"/>
                    <a:pt x="70509" y="19157"/>
                  </a:cubicBezTo>
                  <a:close/>
                  <a:moveTo>
                    <a:pt x="74236" y="19157"/>
                  </a:moveTo>
                  <a:cubicBezTo>
                    <a:pt x="74533" y="19157"/>
                    <a:pt x="74795" y="19407"/>
                    <a:pt x="74795" y="19717"/>
                  </a:cubicBezTo>
                  <a:cubicBezTo>
                    <a:pt x="74795" y="20014"/>
                    <a:pt x="74545" y="20288"/>
                    <a:pt x="74236" y="20288"/>
                  </a:cubicBezTo>
                  <a:cubicBezTo>
                    <a:pt x="73938" y="20288"/>
                    <a:pt x="73676" y="20026"/>
                    <a:pt x="73676" y="19717"/>
                  </a:cubicBezTo>
                  <a:cubicBezTo>
                    <a:pt x="73676" y="19407"/>
                    <a:pt x="73926" y="19157"/>
                    <a:pt x="74236" y="19157"/>
                  </a:cubicBezTo>
                  <a:close/>
                  <a:moveTo>
                    <a:pt x="77855" y="19157"/>
                  </a:moveTo>
                  <a:cubicBezTo>
                    <a:pt x="78153" y="19157"/>
                    <a:pt x="78415" y="19407"/>
                    <a:pt x="78415" y="19717"/>
                  </a:cubicBezTo>
                  <a:cubicBezTo>
                    <a:pt x="78415" y="20014"/>
                    <a:pt x="78165" y="20288"/>
                    <a:pt x="77855" y="20288"/>
                  </a:cubicBezTo>
                  <a:cubicBezTo>
                    <a:pt x="77546" y="20288"/>
                    <a:pt x="77284" y="20026"/>
                    <a:pt x="77284" y="19717"/>
                  </a:cubicBezTo>
                  <a:cubicBezTo>
                    <a:pt x="77284" y="19407"/>
                    <a:pt x="77546" y="19157"/>
                    <a:pt x="77855" y="19157"/>
                  </a:cubicBezTo>
                  <a:close/>
                  <a:moveTo>
                    <a:pt x="81570" y="19157"/>
                  </a:moveTo>
                  <a:cubicBezTo>
                    <a:pt x="81868" y="19157"/>
                    <a:pt x="82141" y="19407"/>
                    <a:pt x="82141" y="19717"/>
                  </a:cubicBezTo>
                  <a:cubicBezTo>
                    <a:pt x="82141" y="20014"/>
                    <a:pt x="81879" y="20288"/>
                    <a:pt x="81570" y="20288"/>
                  </a:cubicBezTo>
                  <a:cubicBezTo>
                    <a:pt x="81260" y="20288"/>
                    <a:pt x="81010" y="20026"/>
                    <a:pt x="81010" y="19717"/>
                  </a:cubicBezTo>
                  <a:cubicBezTo>
                    <a:pt x="81010" y="19407"/>
                    <a:pt x="81260" y="19157"/>
                    <a:pt x="81570" y="19157"/>
                  </a:cubicBezTo>
                  <a:close/>
                  <a:moveTo>
                    <a:pt x="85308" y="19157"/>
                  </a:moveTo>
                  <a:cubicBezTo>
                    <a:pt x="85606" y="19157"/>
                    <a:pt x="85880" y="19407"/>
                    <a:pt x="85880" y="19717"/>
                  </a:cubicBezTo>
                  <a:cubicBezTo>
                    <a:pt x="85880" y="20014"/>
                    <a:pt x="85618" y="20288"/>
                    <a:pt x="85308" y="20288"/>
                  </a:cubicBezTo>
                  <a:cubicBezTo>
                    <a:pt x="84999" y="20288"/>
                    <a:pt x="84749" y="20026"/>
                    <a:pt x="84749" y="19717"/>
                  </a:cubicBezTo>
                  <a:cubicBezTo>
                    <a:pt x="84749" y="19407"/>
                    <a:pt x="84999" y="19157"/>
                    <a:pt x="85308" y="19157"/>
                  </a:cubicBezTo>
                  <a:close/>
                  <a:moveTo>
                    <a:pt x="89035" y="19157"/>
                  </a:moveTo>
                  <a:cubicBezTo>
                    <a:pt x="89333" y="19157"/>
                    <a:pt x="89595" y="19407"/>
                    <a:pt x="89595" y="19717"/>
                  </a:cubicBezTo>
                  <a:cubicBezTo>
                    <a:pt x="89595" y="20014"/>
                    <a:pt x="89345" y="20288"/>
                    <a:pt x="89035" y="20288"/>
                  </a:cubicBezTo>
                  <a:cubicBezTo>
                    <a:pt x="88714" y="20288"/>
                    <a:pt x="88464" y="20026"/>
                    <a:pt x="88464" y="19717"/>
                  </a:cubicBezTo>
                  <a:cubicBezTo>
                    <a:pt x="88464" y="19407"/>
                    <a:pt x="88714" y="19157"/>
                    <a:pt x="89035" y="19157"/>
                  </a:cubicBezTo>
                  <a:close/>
                  <a:moveTo>
                    <a:pt x="92762" y="19157"/>
                  </a:moveTo>
                  <a:cubicBezTo>
                    <a:pt x="93059" y="19157"/>
                    <a:pt x="93333" y="19407"/>
                    <a:pt x="93333" y="19717"/>
                  </a:cubicBezTo>
                  <a:cubicBezTo>
                    <a:pt x="93333" y="20014"/>
                    <a:pt x="93071" y="20288"/>
                    <a:pt x="92762" y="20288"/>
                  </a:cubicBezTo>
                  <a:cubicBezTo>
                    <a:pt x="92452" y="20288"/>
                    <a:pt x="92202" y="20026"/>
                    <a:pt x="92202" y="19717"/>
                  </a:cubicBezTo>
                  <a:cubicBezTo>
                    <a:pt x="92202" y="19407"/>
                    <a:pt x="92452" y="19157"/>
                    <a:pt x="92762" y="19157"/>
                  </a:cubicBezTo>
                  <a:close/>
                  <a:moveTo>
                    <a:pt x="96488" y="19157"/>
                  </a:moveTo>
                  <a:cubicBezTo>
                    <a:pt x="96786" y="19157"/>
                    <a:pt x="97048" y="19407"/>
                    <a:pt x="97048" y="19717"/>
                  </a:cubicBezTo>
                  <a:cubicBezTo>
                    <a:pt x="97048" y="20014"/>
                    <a:pt x="96798" y="20288"/>
                    <a:pt x="96488" y="20288"/>
                  </a:cubicBezTo>
                  <a:cubicBezTo>
                    <a:pt x="96191" y="20288"/>
                    <a:pt x="95917" y="20026"/>
                    <a:pt x="95917" y="19717"/>
                  </a:cubicBezTo>
                  <a:cubicBezTo>
                    <a:pt x="95917" y="19407"/>
                    <a:pt x="96179" y="19157"/>
                    <a:pt x="96488" y="19157"/>
                  </a:cubicBezTo>
                  <a:close/>
                  <a:moveTo>
                    <a:pt x="100203" y="19157"/>
                  </a:moveTo>
                  <a:cubicBezTo>
                    <a:pt x="100501" y="19157"/>
                    <a:pt x="100775" y="19407"/>
                    <a:pt x="100775" y="19717"/>
                  </a:cubicBezTo>
                  <a:cubicBezTo>
                    <a:pt x="100775" y="20014"/>
                    <a:pt x="100513" y="20288"/>
                    <a:pt x="100203" y="20288"/>
                  </a:cubicBezTo>
                  <a:cubicBezTo>
                    <a:pt x="99905" y="20288"/>
                    <a:pt x="99644" y="20026"/>
                    <a:pt x="99644" y="19717"/>
                  </a:cubicBezTo>
                  <a:cubicBezTo>
                    <a:pt x="99644" y="19407"/>
                    <a:pt x="99894" y="19157"/>
                    <a:pt x="100203" y="19157"/>
                  </a:cubicBezTo>
                  <a:close/>
                  <a:moveTo>
                    <a:pt x="103942" y="19157"/>
                  </a:moveTo>
                  <a:cubicBezTo>
                    <a:pt x="104239" y="19157"/>
                    <a:pt x="104513" y="19407"/>
                    <a:pt x="104513" y="19717"/>
                  </a:cubicBezTo>
                  <a:cubicBezTo>
                    <a:pt x="104513" y="20014"/>
                    <a:pt x="104251" y="20288"/>
                    <a:pt x="103942" y="20288"/>
                  </a:cubicBezTo>
                  <a:cubicBezTo>
                    <a:pt x="103644" y="20288"/>
                    <a:pt x="103382" y="20026"/>
                    <a:pt x="103382" y="19717"/>
                  </a:cubicBezTo>
                  <a:cubicBezTo>
                    <a:pt x="103382" y="19407"/>
                    <a:pt x="103632" y="19157"/>
                    <a:pt x="103942" y="19157"/>
                  </a:cubicBezTo>
                  <a:close/>
                  <a:moveTo>
                    <a:pt x="107668" y="19157"/>
                  </a:moveTo>
                  <a:cubicBezTo>
                    <a:pt x="107966" y="19157"/>
                    <a:pt x="108228" y="19407"/>
                    <a:pt x="108228" y="19717"/>
                  </a:cubicBezTo>
                  <a:cubicBezTo>
                    <a:pt x="108228" y="20014"/>
                    <a:pt x="107978" y="20288"/>
                    <a:pt x="107668" y="20288"/>
                  </a:cubicBezTo>
                  <a:cubicBezTo>
                    <a:pt x="107371" y="20288"/>
                    <a:pt x="107097" y="20026"/>
                    <a:pt x="107097" y="19717"/>
                  </a:cubicBezTo>
                  <a:cubicBezTo>
                    <a:pt x="107097" y="19407"/>
                    <a:pt x="107347" y="19157"/>
                    <a:pt x="107668" y="19157"/>
                  </a:cubicBezTo>
                  <a:close/>
                  <a:moveTo>
                    <a:pt x="111395" y="19157"/>
                  </a:moveTo>
                  <a:cubicBezTo>
                    <a:pt x="111693" y="19157"/>
                    <a:pt x="111967" y="19407"/>
                    <a:pt x="111967" y="19717"/>
                  </a:cubicBezTo>
                  <a:cubicBezTo>
                    <a:pt x="111967" y="20014"/>
                    <a:pt x="111705" y="20288"/>
                    <a:pt x="111395" y="20288"/>
                  </a:cubicBezTo>
                  <a:cubicBezTo>
                    <a:pt x="111085" y="20288"/>
                    <a:pt x="110835" y="20026"/>
                    <a:pt x="110835" y="19717"/>
                  </a:cubicBezTo>
                  <a:cubicBezTo>
                    <a:pt x="110835" y="19407"/>
                    <a:pt x="111085" y="19157"/>
                    <a:pt x="111395" y="19157"/>
                  </a:cubicBezTo>
                  <a:close/>
                  <a:moveTo>
                    <a:pt x="115122" y="19157"/>
                  </a:moveTo>
                  <a:cubicBezTo>
                    <a:pt x="115419" y="19157"/>
                    <a:pt x="115681" y="19407"/>
                    <a:pt x="115681" y="19717"/>
                  </a:cubicBezTo>
                  <a:cubicBezTo>
                    <a:pt x="115681" y="20014"/>
                    <a:pt x="115431" y="20288"/>
                    <a:pt x="115122" y="20288"/>
                  </a:cubicBezTo>
                  <a:cubicBezTo>
                    <a:pt x="114812" y="20288"/>
                    <a:pt x="114550" y="20026"/>
                    <a:pt x="114550" y="19717"/>
                  </a:cubicBezTo>
                  <a:cubicBezTo>
                    <a:pt x="114550" y="19407"/>
                    <a:pt x="114812" y="19157"/>
                    <a:pt x="115122" y="19157"/>
                  </a:cubicBezTo>
                  <a:close/>
                  <a:moveTo>
                    <a:pt x="118860" y="19157"/>
                  </a:moveTo>
                  <a:cubicBezTo>
                    <a:pt x="119158" y="19157"/>
                    <a:pt x="119420" y="19407"/>
                    <a:pt x="119420" y="19717"/>
                  </a:cubicBezTo>
                  <a:cubicBezTo>
                    <a:pt x="119420" y="20014"/>
                    <a:pt x="119170" y="20288"/>
                    <a:pt x="118860" y="20288"/>
                  </a:cubicBezTo>
                  <a:cubicBezTo>
                    <a:pt x="118539" y="20288"/>
                    <a:pt x="118289" y="20026"/>
                    <a:pt x="118289" y="19717"/>
                  </a:cubicBezTo>
                  <a:cubicBezTo>
                    <a:pt x="118289" y="19407"/>
                    <a:pt x="118539" y="19157"/>
                    <a:pt x="118860" y="19157"/>
                  </a:cubicBezTo>
                  <a:close/>
                  <a:moveTo>
                    <a:pt x="122575" y="19157"/>
                  </a:moveTo>
                  <a:cubicBezTo>
                    <a:pt x="122873" y="19157"/>
                    <a:pt x="123146" y="19407"/>
                    <a:pt x="123146" y="19717"/>
                  </a:cubicBezTo>
                  <a:cubicBezTo>
                    <a:pt x="123146" y="20014"/>
                    <a:pt x="122885" y="20288"/>
                    <a:pt x="122575" y="20288"/>
                  </a:cubicBezTo>
                  <a:cubicBezTo>
                    <a:pt x="122265" y="20288"/>
                    <a:pt x="122015" y="20026"/>
                    <a:pt x="122015" y="19717"/>
                  </a:cubicBezTo>
                  <a:cubicBezTo>
                    <a:pt x="122027" y="19407"/>
                    <a:pt x="122277" y="19157"/>
                    <a:pt x="122575" y="19157"/>
                  </a:cubicBezTo>
                  <a:close/>
                  <a:moveTo>
                    <a:pt x="126314" y="19157"/>
                  </a:moveTo>
                  <a:cubicBezTo>
                    <a:pt x="126611" y="19157"/>
                    <a:pt x="126873" y="19407"/>
                    <a:pt x="126873" y="19717"/>
                  </a:cubicBezTo>
                  <a:cubicBezTo>
                    <a:pt x="126873" y="20014"/>
                    <a:pt x="126623" y="20288"/>
                    <a:pt x="126314" y="20288"/>
                  </a:cubicBezTo>
                  <a:cubicBezTo>
                    <a:pt x="126004" y="20288"/>
                    <a:pt x="125742" y="20026"/>
                    <a:pt x="125742" y="19717"/>
                  </a:cubicBezTo>
                  <a:cubicBezTo>
                    <a:pt x="125742" y="19407"/>
                    <a:pt x="126004" y="19157"/>
                    <a:pt x="126314" y="19157"/>
                  </a:cubicBezTo>
                  <a:close/>
                  <a:moveTo>
                    <a:pt x="130028" y="19157"/>
                  </a:moveTo>
                  <a:cubicBezTo>
                    <a:pt x="130326" y="19157"/>
                    <a:pt x="130600" y="19407"/>
                    <a:pt x="130600" y="19717"/>
                  </a:cubicBezTo>
                  <a:cubicBezTo>
                    <a:pt x="130600" y="20014"/>
                    <a:pt x="130350" y="20288"/>
                    <a:pt x="130028" y="20288"/>
                  </a:cubicBezTo>
                  <a:cubicBezTo>
                    <a:pt x="129731" y="20288"/>
                    <a:pt x="129469" y="20026"/>
                    <a:pt x="129469" y="19717"/>
                  </a:cubicBezTo>
                  <a:cubicBezTo>
                    <a:pt x="129469" y="19407"/>
                    <a:pt x="129719" y="19157"/>
                    <a:pt x="130028" y="19157"/>
                  </a:cubicBezTo>
                  <a:close/>
                  <a:moveTo>
                    <a:pt x="133767" y="19157"/>
                  </a:moveTo>
                  <a:cubicBezTo>
                    <a:pt x="134065" y="19157"/>
                    <a:pt x="134326" y="19407"/>
                    <a:pt x="134326" y="19717"/>
                  </a:cubicBezTo>
                  <a:cubicBezTo>
                    <a:pt x="134326" y="20014"/>
                    <a:pt x="134076" y="20288"/>
                    <a:pt x="133767" y="20288"/>
                  </a:cubicBezTo>
                  <a:cubicBezTo>
                    <a:pt x="133469" y="20288"/>
                    <a:pt x="133207" y="20026"/>
                    <a:pt x="133207" y="19717"/>
                  </a:cubicBezTo>
                  <a:cubicBezTo>
                    <a:pt x="133207" y="19407"/>
                    <a:pt x="133457" y="19157"/>
                    <a:pt x="133767" y="19157"/>
                  </a:cubicBezTo>
                  <a:close/>
                  <a:moveTo>
                    <a:pt x="137494" y="19157"/>
                  </a:moveTo>
                  <a:cubicBezTo>
                    <a:pt x="137791" y="19157"/>
                    <a:pt x="138053" y="19407"/>
                    <a:pt x="138053" y="19717"/>
                  </a:cubicBezTo>
                  <a:cubicBezTo>
                    <a:pt x="138053" y="20014"/>
                    <a:pt x="137803" y="20288"/>
                    <a:pt x="137494" y="20288"/>
                  </a:cubicBezTo>
                  <a:cubicBezTo>
                    <a:pt x="137196" y="20288"/>
                    <a:pt x="136922" y="20026"/>
                    <a:pt x="136922" y="19717"/>
                  </a:cubicBezTo>
                  <a:cubicBezTo>
                    <a:pt x="136934" y="19407"/>
                    <a:pt x="137172" y="19157"/>
                    <a:pt x="137494" y="19157"/>
                  </a:cubicBezTo>
                  <a:close/>
                  <a:moveTo>
                    <a:pt x="1548" y="21026"/>
                  </a:moveTo>
                  <a:cubicBezTo>
                    <a:pt x="1846" y="21026"/>
                    <a:pt x="2119" y="21288"/>
                    <a:pt x="2119" y="21598"/>
                  </a:cubicBezTo>
                  <a:cubicBezTo>
                    <a:pt x="2119" y="21896"/>
                    <a:pt x="1858" y="22158"/>
                    <a:pt x="1548" y="22158"/>
                  </a:cubicBezTo>
                  <a:cubicBezTo>
                    <a:pt x="1238" y="22158"/>
                    <a:pt x="988" y="21908"/>
                    <a:pt x="988" y="21598"/>
                  </a:cubicBezTo>
                  <a:cubicBezTo>
                    <a:pt x="988" y="21288"/>
                    <a:pt x="1238" y="21026"/>
                    <a:pt x="1548" y="21026"/>
                  </a:cubicBezTo>
                  <a:close/>
                  <a:moveTo>
                    <a:pt x="5287" y="21026"/>
                  </a:moveTo>
                  <a:cubicBezTo>
                    <a:pt x="5596" y="21026"/>
                    <a:pt x="5846" y="21288"/>
                    <a:pt x="5846" y="21598"/>
                  </a:cubicBezTo>
                  <a:cubicBezTo>
                    <a:pt x="5846" y="21908"/>
                    <a:pt x="5596" y="22158"/>
                    <a:pt x="5287" y="22158"/>
                  </a:cubicBezTo>
                  <a:cubicBezTo>
                    <a:pt x="4977" y="22158"/>
                    <a:pt x="4715" y="21908"/>
                    <a:pt x="4715" y="21598"/>
                  </a:cubicBezTo>
                  <a:cubicBezTo>
                    <a:pt x="4715" y="21288"/>
                    <a:pt x="4977" y="21026"/>
                    <a:pt x="5287" y="21026"/>
                  </a:cubicBezTo>
                  <a:close/>
                  <a:moveTo>
                    <a:pt x="9001" y="21026"/>
                  </a:moveTo>
                  <a:cubicBezTo>
                    <a:pt x="9299" y="21026"/>
                    <a:pt x="9573" y="21288"/>
                    <a:pt x="9573" y="21598"/>
                  </a:cubicBezTo>
                  <a:cubicBezTo>
                    <a:pt x="9573" y="21896"/>
                    <a:pt x="9323" y="22158"/>
                    <a:pt x="9001" y="22158"/>
                  </a:cubicBezTo>
                  <a:cubicBezTo>
                    <a:pt x="8704" y="22158"/>
                    <a:pt x="8442" y="21908"/>
                    <a:pt x="8442" y="21598"/>
                  </a:cubicBezTo>
                  <a:cubicBezTo>
                    <a:pt x="8442" y="21288"/>
                    <a:pt x="8692" y="21026"/>
                    <a:pt x="9001" y="21026"/>
                  </a:cubicBezTo>
                  <a:close/>
                  <a:moveTo>
                    <a:pt x="12728" y="21026"/>
                  </a:moveTo>
                  <a:cubicBezTo>
                    <a:pt x="13037" y="21026"/>
                    <a:pt x="13288" y="21288"/>
                    <a:pt x="13288" y="21598"/>
                  </a:cubicBezTo>
                  <a:cubicBezTo>
                    <a:pt x="13288" y="21908"/>
                    <a:pt x="13037" y="22158"/>
                    <a:pt x="12728" y="22158"/>
                  </a:cubicBezTo>
                  <a:cubicBezTo>
                    <a:pt x="12418" y="22158"/>
                    <a:pt x="12156" y="21908"/>
                    <a:pt x="12156" y="21598"/>
                  </a:cubicBezTo>
                  <a:cubicBezTo>
                    <a:pt x="12156" y="21288"/>
                    <a:pt x="12418" y="21026"/>
                    <a:pt x="12728" y="21026"/>
                  </a:cubicBezTo>
                  <a:close/>
                  <a:moveTo>
                    <a:pt x="16466" y="21026"/>
                  </a:moveTo>
                  <a:cubicBezTo>
                    <a:pt x="16764" y="21026"/>
                    <a:pt x="17026" y="21288"/>
                    <a:pt x="17026" y="21598"/>
                  </a:cubicBezTo>
                  <a:cubicBezTo>
                    <a:pt x="17026" y="21896"/>
                    <a:pt x="16776" y="22158"/>
                    <a:pt x="16466" y="22158"/>
                  </a:cubicBezTo>
                  <a:cubicBezTo>
                    <a:pt x="16169" y="22158"/>
                    <a:pt x="15895" y="21908"/>
                    <a:pt x="15895" y="21598"/>
                  </a:cubicBezTo>
                  <a:cubicBezTo>
                    <a:pt x="15895" y="21288"/>
                    <a:pt x="16145" y="21026"/>
                    <a:pt x="16466" y="21026"/>
                  </a:cubicBezTo>
                  <a:close/>
                  <a:moveTo>
                    <a:pt x="20181" y="21026"/>
                  </a:moveTo>
                  <a:cubicBezTo>
                    <a:pt x="20491" y="21026"/>
                    <a:pt x="20753" y="21288"/>
                    <a:pt x="20753" y="21598"/>
                  </a:cubicBezTo>
                  <a:cubicBezTo>
                    <a:pt x="20753" y="21908"/>
                    <a:pt x="20491" y="22158"/>
                    <a:pt x="20181" y="22158"/>
                  </a:cubicBezTo>
                  <a:cubicBezTo>
                    <a:pt x="19872" y="22158"/>
                    <a:pt x="19622" y="21908"/>
                    <a:pt x="19622" y="21598"/>
                  </a:cubicBezTo>
                  <a:cubicBezTo>
                    <a:pt x="19622" y="21288"/>
                    <a:pt x="19872" y="21026"/>
                    <a:pt x="20181" y="21026"/>
                  </a:cubicBezTo>
                  <a:close/>
                  <a:moveTo>
                    <a:pt x="23920" y="21026"/>
                  </a:moveTo>
                  <a:cubicBezTo>
                    <a:pt x="24217" y="21026"/>
                    <a:pt x="24479" y="21288"/>
                    <a:pt x="24479" y="21598"/>
                  </a:cubicBezTo>
                  <a:cubicBezTo>
                    <a:pt x="24479" y="21896"/>
                    <a:pt x="24229" y="22158"/>
                    <a:pt x="23920" y="22158"/>
                  </a:cubicBezTo>
                  <a:cubicBezTo>
                    <a:pt x="23610" y="22158"/>
                    <a:pt x="23348" y="21908"/>
                    <a:pt x="23348" y="21598"/>
                  </a:cubicBezTo>
                  <a:cubicBezTo>
                    <a:pt x="23348" y="21288"/>
                    <a:pt x="23610" y="21026"/>
                    <a:pt x="23920" y="21026"/>
                  </a:cubicBezTo>
                  <a:close/>
                  <a:moveTo>
                    <a:pt x="27635" y="21026"/>
                  </a:moveTo>
                  <a:cubicBezTo>
                    <a:pt x="27956" y="21026"/>
                    <a:pt x="28206" y="21288"/>
                    <a:pt x="28206" y="21598"/>
                  </a:cubicBezTo>
                  <a:cubicBezTo>
                    <a:pt x="28206" y="21908"/>
                    <a:pt x="27956" y="22158"/>
                    <a:pt x="27635" y="22158"/>
                  </a:cubicBezTo>
                  <a:cubicBezTo>
                    <a:pt x="27325" y="22158"/>
                    <a:pt x="27075" y="21908"/>
                    <a:pt x="27075" y="21598"/>
                  </a:cubicBezTo>
                  <a:cubicBezTo>
                    <a:pt x="27075" y="21288"/>
                    <a:pt x="27325" y="21026"/>
                    <a:pt x="27635" y="21026"/>
                  </a:cubicBezTo>
                  <a:close/>
                  <a:moveTo>
                    <a:pt x="31373" y="21026"/>
                  </a:moveTo>
                  <a:cubicBezTo>
                    <a:pt x="31671" y="21026"/>
                    <a:pt x="31945" y="21288"/>
                    <a:pt x="31945" y="21598"/>
                  </a:cubicBezTo>
                  <a:cubicBezTo>
                    <a:pt x="31945" y="21896"/>
                    <a:pt x="31683" y="22158"/>
                    <a:pt x="31373" y="22158"/>
                  </a:cubicBezTo>
                  <a:cubicBezTo>
                    <a:pt x="31064" y="22158"/>
                    <a:pt x="30814" y="21908"/>
                    <a:pt x="30814" y="21598"/>
                  </a:cubicBezTo>
                  <a:cubicBezTo>
                    <a:pt x="30814" y="21288"/>
                    <a:pt x="31064" y="21026"/>
                    <a:pt x="31373" y="21026"/>
                  </a:cubicBezTo>
                  <a:close/>
                  <a:moveTo>
                    <a:pt x="35100" y="21026"/>
                  </a:moveTo>
                  <a:cubicBezTo>
                    <a:pt x="35409" y="21026"/>
                    <a:pt x="35659" y="21288"/>
                    <a:pt x="35659" y="21598"/>
                  </a:cubicBezTo>
                  <a:cubicBezTo>
                    <a:pt x="35659" y="21908"/>
                    <a:pt x="35409" y="22158"/>
                    <a:pt x="35100" y="22158"/>
                  </a:cubicBezTo>
                  <a:cubicBezTo>
                    <a:pt x="34778" y="22158"/>
                    <a:pt x="34528" y="21908"/>
                    <a:pt x="34528" y="21598"/>
                  </a:cubicBezTo>
                  <a:cubicBezTo>
                    <a:pt x="34528" y="21288"/>
                    <a:pt x="34778" y="21026"/>
                    <a:pt x="35100" y="21026"/>
                  </a:cubicBezTo>
                  <a:close/>
                  <a:moveTo>
                    <a:pt x="38815" y="21026"/>
                  </a:moveTo>
                  <a:cubicBezTo>
                    <a:pt x="39112" y="21026"/>
                    <a:pt x="39386" y="21288"/>
                    <a:pt x="39386" y="21598"/>
                  </a:cubicBezTo>
                  <a:cubicBezTo>
                    <a:pt x="39386" y="21896"/>
                    <a:pt x="39124" y="22158"/>
                    <a:pt x="38815" y="22158"/>
                  </a:cubicBezTo>
                  <a:cubicBezTo>
                    <a:pt x="38517" y="22158"/>
                    <a:pt x="38255" y="21908"/>
                    <a:pt x="38255" y="21598"/>
                  </a:cubicBezTo>
                  <a:cubicBezTo>
                    <a:pt x="38267" y="21288"/>
                    <a:pt x="38505" y="21026"/>
                    <a:pt x="38815" y="21026"/>
                  </a:cubicBezTo>
                  <a:close/>
                  <a:moveTo>
                    <a:pt x="42553" y="21026"/>
                  </a:moveTo>
                  <a:cubicBezTo>
                    <a:pt x="42863" y="21026"/>
                    <a:pt x="43113" y="21288"/>
                    <a:pt x="43113" y="21598"/>
                  </a:cubicBezTo>
                  <a:cubicBezTo>
                    <a:pt x="43113" y="21908"/>
                    <a:pt x="42863" y="22158"/>
                    <a:pt x="42553" y="22158"/>
                  </a:cubicBezTo>
                  <a:cubicBezTo>
                    <a:pt x="42232" y="22158"/>
                    <a:pt x="41982" y="21908"/>
                    <a:pt x="41982" y="21598"/>
                  </a:cubicBezTo>
                  <a:cubicBezTo>
                    <a:pt x="41982" y="21288"/>
                    <a:pt x="42244" y="21026"/>
                    <a:pt x="42553" y="21026"/>
                  </a:cubicBezTo>
                  <a:close/>
                  <a:moveTo>
                    <a:pt x="46268" y="21026"/>
                  </a:moveTo>
                  <a:cubicBezTo>
                    <a:pt x="46565" y="21026"/>
                    <a:pt x="46839" y="21288"/>
                    <a:pt x="46839" y="21598"/>
                  </a:cubicBezTo>
                  <a:cubicBezTo>
                    <a:pt x="46839" y="21896"/>
                    <a:pt x="46589" y="22158"/>
                    <a:pt x="46268" y="22158"/>
                  </a:cubicBezTo>
                  <a:cubicBezTo>
                    <a:pt x="45970" y="22158"/>
                    <a:pt x="45708" y="21908"/>
                    <a:pt x="45708" y="21598"/>
                  </a:cubicBezTo>
                  <a:cubicBezTo>
                    <a:pt x="45720" y="21288"/>
                    <a:pt x="45958" y="21026"/>
                    <a:pt x="46268" y="21026"/>
                  </a:cubicBezTo>
                  <a:close/>
                  <a:moveTo>
                    <a:pt x="50006" y="21026"/>
                  </a:moveTo>
                  <a:cubicBezTo>
                    <a:pt x="50316" y="21026"/>
                    <a:pt x="50578" y="21288"/>
                    <a:pt x="50578" y="21598"/>
                  </a:cubicBezTo>
                  <a:cubicBezTo>
                    <a:pt x="50578" y="21908"/>
                    <a:pt x="50316" y="22158"/>
                    <a:pt x="50006" y="22158"/>
                  </a:cubicBezTo>
                  <a:cubicBezTo>
                    <a:pt x="49697" y="22158"/>
                    <a:pt x="49447" y="21908"/>
                    <a:pt x="49447" y="21598"/>
                  </a:cubicBezTo>
                  <a:cubicBezTo>
                    <a:pt x="49447" y="21288"/>
                    <a:pt x="49697" y="21026"/>
                    <a:pt x="50006" y="21026"/>
                  </a:cubicBezTo>
                  <a:close/>
                  <a:moveTo>
                    <a:pt x="53733" y="21026"/>
                  </a:moveTo>
                  <a:cubicBezTo>
                    <a:pt x="54031" y="21026"/>
                    <a:pt x="54293" y="21288"/>
                    <a:pt x="54293" y="21598"/>
                  </a:cubicBezTo>
                  <a:cubicBezTo>
                    <a:pt x="54293" y="21896"/>
                    <a:pt x="54043" y="22158"/>
                    <a:pt x="53733" y="22158"/>
                  </a:cubicBezTo>
                  <a:cubicBezTo>
                    <a:pt x="53412" y="22158"/>
                    <a:pt x="53162" y="21908"/>
                    <a:pt x="53162" y="21598"/>
                  </a:cubicBezTo>
                  <a:cubicBezTo>
                    <a:pt x="53173" y="21288"/>
                    <a:pt x="53412" y="21026"/>
                    <a:pt x="53733" y="21026"/>
                  </a:cubicBezTo>
                  <a:close/>
                  <a:moveTo>
                    <a:pt x="57460" y="21026"/>
                  </a:moveTo>
                  <a:cubicBezTo>
                    <a:pt x="57781" y="21026"/>
                    <a:pt x="58031" y="21288"/>
                    <a:pt x="58031" y="21598"/>
                  </a:cubicBezTo>
                  <a:cubicBezTo>
                    <a:pt x="58031" y="21908"/>
                    <a:pt x="57781" y="22158"/>
                    <a:pt x="57460" y="22158"/>
                  </a:cubicBezTo>
                  <a:cubicBezTo>
                    <a:pt x="57150" y="22158"/>
                    <a:pt x="56900" y="21908"/>
                    <a:pt x="56900" y="21598"/>
                  </a:cubicBezTo>
                  <a:cubicBezTo>
                    <a:pt x="56900" y="21288"/>
                    <a:pt x="57150" y="21026"/>
                    <a:pt x="57460" y="21026"/>
                  </a:cubicBezTo>
                  <a:close/>
                  <a:moveTo>
                    <a:pt x="61186" y="21026"/>
                  </a:moveTo>
                  <a:cubicBezTo>
                    <a:pt x="61484" y="21026"/>
                    <a:pt x="61746" y="21288"/>
                    <a:pt x="61746" y="21598"/>
                  </a:cubicBezTo>
                  <a:cubicBezTo>
                    <a:pt x="61746" y="21896"/>
                    <a:pt x="61496" y="22158"/>
                    <a:pt x="61186" y="22158"/>
                  </a:cubicBezTo>
                  <a:cubicBezTo>
                    <a:pt x="60877" y="22158"/>
                    <a:pt x="60615" y="21908"/>
                    <a:pt x="60615" y="21598"/>
                  </a:cubicBezTo>
                  <a:cubicBezTo>
                    <a:pt x="60639" y="21288"/>
                    <a:pt x="60877" y="21026"/>
                    <a:pt x="61186" y="21026"/>
                  </a:cubicBezTo>
                  <a:close/>
                  <a:moveTo>
                    <a:pt x="64925" y="21026"/>
                  </a:moveTo>
                  <a:cubicBezTo>
                    <a:pt x="65234" y="21026"/>
                    <a:pt x="65485" y="21288"/>
                    <a:pt x="65485" y="21598"/>
                  </a:cubicBezTo>
                  <a:cubicBezTo>
                    <a:pt x="65485" y="21908"/>
                    <a:pt x="65234" y="22158"/>
                    <a:pt x="64925" y="22158"/>
                  </a:cubicBezTo>
                  <a:cubicBezTo>
                    <a:pt x="64603" y="22158"/>
                    <a:pt x="64353" y="21908"/>
                    <a:pt x="64353" y="21598"/>
                  </a:cubicBezTo>
                  <a:cubicBezTo>
                    <a:pt x="64353" y="21288"/>
                    <a:pt x="64603" y="21026"/>
                    <a:pt x="64925" y="21026"/>
                  </a:cubicBezTo>
                  <a:close/>
                  <a:moveTo>
                    <a:pt x="68640" y="21026"/>
                  </a:moveTo>
                  <a:cubicBezTo>
                    <a:pt x="68937" y="21026"/>
                    <a:pt x="69211" y="21288"/>
                    <a:pt x="69211" y="21598"/>
                  </a:cubicBezTo>
                  <a:cubicBezTo>
                    <a:pt x="69211" y="21896"/>
                    <a:pt x="68949" y="22158"/>
                    <a:pt x="68640" y="22158"/>
                  </a:cubicBezTo>
                  <a:cubicBezTo>
                    <a:pt x="68330" y="22158"/>
                    <a:pt x="68080" y="21908"/>
                    <a:pt x="68080" y="21598"/>
                  </a:cubicBezTo>
                  <a:cubicBezTo>
                    <a:pt x="68092" y="21288"/>
                    <a:pt x="68330" y="21026"/>
                    <a:pt x="68640" y="21026"/>
                  </a:cubicBezTo>
                  <a:close/>
                  <a:moveTo>
                    <a:pt x="72366" y="21026"/>
                  </a:moveTo>
                  <a:cubicBezTo>
                    <a:pt x="72676" y="21026"/>
                    <a:pt x="72926" y="21288"/>
                    <a:pt x="72926" y="21598"/>
                  </a:cubicBezTo>
                  <a:cubicBezTo>
                    <a:pt x="72926" y="21908"/>
                    <a:pt x="72676" y="22158"/>
                    <a:pt x="72366" y="22158"/>
                  </a:cubicBezTo>
                  <a:cubicBezTo>
                    <a:pt x="72045" y="22158"/>
                    <a:pt x="71795" y="21908"/>
                    <a:pt x="71795" y="21598"/>
                  </a:cubicBezTo>
                  <a:cubicBezTo>
                    <a:pt x="71795" y="21288"/>
                    <a:pt x="72069" y="21026"/>
                    <a:pt x="72366" y="21026"/>
                  </a:cubicBezTo>
                  <a:close/>
                  <a:moveTo>
                    <a:pt x="76093" y="21026"/>
                  </a:moveTo>
                  <a:cubicBezTo>
                    <a:pt x="76391" y="21026"/>
                    <a:pt x="76664" y="21288"/>
                    <a:pt x="76664" y="21598"/>
                  </a:cubicBezTo>
                  <a:cubicBezTo>
                    <a:pt x="76664" y="21896"/>
                    <a:pt x="76403" y="22158"/>
                    <a:pt x="76093" y="22158"/>
                  </a:cubicBezTo>
                  <a:cubicBezTo>
                    <a:pt x="75795" y="22158"/>
                    <a:pt x="75533" y="21908"/>
                    <a:pt x="75533" y="21598"/>
                  </a:cubicBezTo>
                  <a:cubicBezTo>
                    <a:pt x="75533" y="21288"/>
                    <a:pt x="75783" y="21026"/>
                    <a:pt x="76093" y="21026"/>
                  </a:cubicBezTo>
                  <a:close/>
                  <a:moveTo>
                    <a:pt x="79712" y="21026"/>
                  </a:moveTo>
                  <a:cubicBezTo>
                    <a:pt x="80010" y="21026"/>
                    <a:pt x="80284" y="21288"/>
                    <a:pt x="80284" y="21598"/>
                  </a:cubicBezTo>
                  <a:cubicBezTo>
                    <a:pt x="80284" y="21896"/>
                    <a:pt x="80022" y="22158"/>
                    <a:pt x="79712" y="22158"/>
                  </a:cubicBezTo>
                  <a:cubicBezTo>
                    <a:pt x="79403" y="22158"/>
                    <a:pt x="79153" y="21908"/>
                    <a:pt x="79153" y="21598"/>
                  </a:cubicBezTo>
                  <a:cubicBezTo>
                    <a:pt x="79165" y="21288"/>
                    <a:pt x="79403" y="21026"/>
                    <a:pt x="79712" y="21026"/>
                  </a:cubicBezTo>
                  <a:close/>
                  <a:moveTo>
                    <a:pt x="83451" y="21026"/>
                  </a:moveTo>
                  <a:cubicBezTo>
                    <a:pt x="83761" y="21026"/>
                    <a:pt x="84011" y="21288"/>
                    <a:pt x="84011" y="21598"/>
                  </a:cubicBezTo>
                  <a:cubicBezTo>
                    <a:pt x="84011" y="21908"/>
                    <a:pt x="83761" y="22158"/>
                    <a:pt x="83451" y="22158"/>
                  </a:cubicBezTo>
                  <a:cubicBezTo>
                    <a:pt x="83141" y="22158"/>
                    <a:pt x="82880" y="21908"/>
                    <a:pt x="82880" y="21598"/>
                  </a:cubicBezTo>
                  <a:cubicBezTo>
                    <a:pt x="82880" y="21288"/>
                    <a:pt x="83141" y="21026"/>
                    <a:pt x="83451" y="21026"/>
                  </a:cubicBezTo>
                  <a:close/>
                  <a:moveTo>
                    <a:pt x="87166" y="21026"/>
                  </a:moveTo>
                  <a:cubicBezTo>
                    <a:pt x="87463" y="21026"/>
                    <a:pt x="87737" y="21288"/>
                    <a:pt x="87737" y="21598"/>
                  </a:cubicBezTo>
                  <a:cubicBezTo>
                    <a:pt x="87737" y="21896"/>
                    <a:pt x="87475" y="22158"/>
                    <a:pt x="87166" y="22158"/>
                  </a:cubicBezTo>
                  <a:cubicBezTo>
                    <a:pt x="86856" y="22158"/>
                    <a:pt x="86606" y="21908"/>
                    <a:pt x="86606" y="21598"/>
                  </a:cubicBezTo>
                  <a:cubicBezTo>
                    <a:pt x="86618" y="21288"/>
                    <a:pt x="86856" y="21026"/>
                    <a:pt x="87166" y="21026"/>
                  </a:cubicBezTo>
                  <a:close/>
                  <a:moveTo>
                    <a:pt x="90904" y="21026"/>
                  </a:moveTo>
                  <a:cubicBezTo>
                    <a:pt x="91214" y="21026"/>
                    <a:pt x="91464" y="21288"/>
                    <a:pt x="91464" y="21598"/>
                  </a:cubicBezTo>
                  <a:cubicBezTo>
                    <a:pt x="91464" y="21908"/>
                    <a:pt x="91214" y="22158"/>
                    <a:pt x="90904" y="22158"/>
                  </a:cubicBezTo>
                  <a:cubicBezTo>
                    <a:pt x="90595" y="22158"/>
                    <a:pt x="90345" y="21908"/>
                    <a:pt x="90345" y="21598"/>
                  </a:cubicBezTo>
                  <a:cubicBezTo>
                    <a:pt x="90345" y="21288"/>
                    <a:pt x="90595" y="21026"/>
                    <a:pt x="90904" y="21026"/>
                  </a:cubicBezTo>
                  <a:close/>
                  <a:moveTo>
                    <a:pt x="94631" y="21026"/>
                  </a:moveTo>
                  <a:cubicBezTo>
                    <a:pt x="94929" y="21026"/>
                    <a:pt x="95191" y="21288"/>
                    <a:pt x="95191" y="21598"/>
                  </a:cubicBezTo>
                  <a:cubicBezTo>
                    <a:pt x="95191" y="21896"/>
                    <a:pt x="94941" y="22158"/>
                    <a:pt x="94631" y="22158"/>
                  </a:cubicBezTo>
                  <a:cubicBezTo>
                    <a:pt x="94310" y="22158"/>
                    <a:pt x="94060" y="21908"/>
                    <a:pt x="94060" y="21598"/>
                  </a:cubicBezTo>
                  <a:cubicBezTo>
                    <a:pt x="94071" y="21288"/>
                    <a:pt x="94310" y="21026"/>
                    <a:pt x="94631" y="21026"/>
                  </a:cubicBezTo>
                  <a:close/>
                  <a:moveTo>
                    <a:pt x="98346" y="21026"/>
                  </a:moveTo>
                  <a:cubicBezTo>
                    <a:pt x="98655" y="21026"/>
                    <a:pt x="98905" y="21288"/>
                    <a:pt x="98905" y="21598"/>
                  </a:cubicBezTo>
                  <a:cubicBezTo>
                    <a:pt x="98905" y="21908"/>
                    <a:pt x="98655" y="22158"/>
                    <a:pt x="98346" y="22158"/>
                  </a:cubicBezTo>
                  <a:cubicBezTo>
                    <a:pt x="98036" y="22158"/>
                    <a:pt x="97786" y="21908"/>
                    <a:pt x="97786" y="21598"/>
                  </a:cubicBezTo>
                  <a:cubicBezTo>
                    <a:pt x="97786" y="21288"/>
                    <a:pt x="98036" y="21026"/>
                    <a:pt x="98346" y="21026"/>
                  </a:cubicBezTo>
                  <a:close/>
                  <a:moveTo>
                    <a:pt x="102084" y="21026"/>
                  </a:moveTo>
                  <a:cubicBezTo>
                    <a:pt x="102382" y="21026"/>
                    <a:pt x="102644" y="21288"/>
                    <a:pt x="102644" y="21598"/>
                  </a:cubicBezTo>
                  <a:cubicBezTo>
                    <a:pt x="102644" y="21896"/>
                    <a:pt x="102394" y="22158"/>
                    <a:pt x="102084" y="22158"/>
                  </a:cubicBezTo>
                  <a:cubicBezTo>
                    <a:pt x="101787" y="22158"/>
                    <a:pt x="101513" y="21908"/>
                    <a:pt x="101513" y="21598"/>
                  </a:cubicBezTo>
                  <a:cubicBezTo>
                    <a:pt x="101513" y="21288"/>
                    <a:pt x="101775" y="21026"/>
                    <a:pt x="102084" y="21026"/>
                  </a:cubicBezTo>
                  <a:close/>
                  <a:moveTo>
                    <a:pt x="105799" y="21026"/>
                  </a:moveTo>
                  <a:cubicBezTo>
                    <a:pt x="106121" y="21026"/>
                    <a:pt x="106371" y="21288"/>
                    <a:pt x="106371" y="21598"/>
                  </a:cubicBezTo>
                  <a:cubicBezTo>
                    <a:pt x="106371" y="21908"/>
                    <a:pt x="106109" y="22158"/>
                    <a:pt x="105799" y="22158"/>
                  </a:cubicBezTo>
                  <a:cubicBezTo>
                    <a:pt x="105490" y="22158"/>
                    <a:pt x="105239" y="21908"/>
                    <a:pt x="105239" y="21598"/>
                  </a:cubicBezTo>
                  <a:cubicBezTo>
                    <a:pt x="105239" y="21288"/>
                    <a:pt x="105490" y="21026"/>
                    <a:pt x="105799" y="21026"/>
                  </a:cubicBezTo>
                  <a:close/>
                  <a:moveTo>
                    <a:pt x="109538" y="21026"/>
                  </a:moveTo>
                  <a:cubicBezTo>
                    <a:pt x="109835" y="21026"/>
                    <a:pt x="110109" y="21288"/>
                    <a:pt x="110109" y="21598"/>
                  </a:cubicBezTo>
                  <a:cubicBezTo>
                    <a:pt x="110109" y="21896"/>
                    <a:pt x="109847" y="22158"/>
                    <a:pt x="109538" y="22158"/>
                  </a:cubicBezTo>
                  <a:cubicBezTo>
                    <a:pt x="109228" y="22158"/>
                    <a:pt x="108978" y="21908"/>
                    <a:pt x="108978" y="21598"/>
                  </a:cubicBezTo>
                  <a:cubicBezTo>
                    <a:pt x="108978" y="21288"/>
                    <a:pt x="109228" y="21026"/>
                    <a:pt x="109538" y="21026"/>
                  </a:cubicBezTo>
                  <a:close/>
                  <a:moveTo>
                    <a:pt x="113264" y="21026"/>
                  </a:moveTo>
                  <a:cubicBezTo>
                    <a:pt x="113574" y="21026"/>
                    <a:pt x="113824" y="21288"/>
                    <a:pt x="113824" y="21598"/>
                  </a:cubicBezTo>
                  <a:cubicBezTo>
                    <a:pt x="113824" y="21908"/>
                    <a:pt x="113574" y="22158"/>
                    <a:pt x="113264" y="22158"/>
                  </a:cubicBezTo>
                  <a:cubicBezTo>
                    <a:pt x="112943" y="22158"/>
                    <a:pt x="112693" y="21908"/>
                    <a:pt x="112693" y="21598"/>
                  </a:cubicBezTo>
                  <a:cubicBezTo>
                    <a:pt x="112693" y="21288"/>
                    <a:pt x="112943" y="21026"/>
                    <a:pt x="113264" y="21026"/>
                  </a:cubicBezTo>
                  <a:close/>
                  <a:moveTo>
                    <a:pt x="116991" y="21026"/>
                  </a:moveTo>
                  <a:cubicBezTo>
                    <a:pt x="117289" y="21026"/>
                    <a:pt x="117562" y="21288"/>
                    <a:pt x="117562" y="21598"/>
                  </a:cubicBezTo>
                  <a:cubicBezTo>
                    <a:pt x="117562" y="21896"/>
                    <a:pt x="117312" y="22158"/>
                    <a:pt x="116991" y="22158"/>
                  </a:cubicBezTo>
                  <a:cubicBezTo>
                    <a:pt x="116681" y="22158"/>
                    <a:pt x="116431" y="21908"/>
                    <a:pt x="116431" y="21598"/>
                  </a:cubicBezTo>
                  <a:cubicBezTo>
                    <a:pt x="116431" y="21288"/>
                    <a:pt x="116681" y="21026"/>
                    <a:pt x="116991" y="21026"/>
                  </a:cubicBezTo>
                  <a:close/>
                  <a:moveTo>
                    <a:pt x="120718" y="21026"/>
                  </a:moveTo>
                  <a:cubicBezTo>
                    <a:pt x="121027" y="21026"/>
                    <a:pt x="121277" y="21288"/>
                    <a:pt x="121277" y="21598"/>
                  </a:cubicBezTo>
                  <a:cubicBezTo>
                    <a:pt x="121277" y="21908"/>
                    <a:pt x="121027" y="22158"/>
                    <a:pt x="120718" y="22158"/>
                  </a:cubicBezTo>
                  <a:cubicBezTo>
                    <a:pt x="120408" y="22158"/>
                    <a:pt x="120146" y="21908"/>
                    <a:pt x="120146" y="21598"/>
                  </a:cubicBezTo>
                  <a:cubicBezTo>
                    <a:pt x="120146" y="21288"/>
                    <a:pt x="120420" y="21026"/>
                    <a:pt x="120718" y="21026"/>
                  </a:cubicBezTo>
                  <a:close/>
                  <a:moveTo>
                    <a:pt x="124456" y="21026"/>
                  </a:moveTo>
                  <a:cubicBezTo>
                    <a:pt x="124754" y="21026"/>
                    <a:pt x="125016" y="21288"/>
                    <a:pt x="125016" y="21598"/>
                  </a:cubicBezTo>
                  <a:cubicBezTo>
                    <a:pt x="125016" y="21896"/>
                    <a:pt x="124766" y="22158"/>
                    <a:pt x="124456" y="22158"/>
                  </a:cubicBezTo>
                  <a:cubicBezTo>
                    <a:pt x="124135" y="22158"/>
                    <a:pt x="123885" y="21908"/>
                    <a:pt x="123885" y="21598"/>
                  </a:cubicBezTo>
                  <a:cubicBezTo>
                    <a:pt x="123885" y="21288"/>
                    <a:pt x="124135" y="21026"/>
                    <a:pt x="124456" y="21026"/>
                  </a:cubicBezTo>
                  <a:close/>
                  <a:moveTo>
                    <a:pt x="128171" y="21026"/>
                  </a:moveTo>
                  <a:cubicBezTo>
                    <a:pt x="128480" y="21026"/>
                    <a:pt x="128742" y="21288"/>
                    <a:pt x="128742" y="21598"/>
                  </a:cubicBezTo>
                  <a:cubicBezTo>
                    <a:pt x="128742" y="21908"/>
                    <a:pt x="128480" y="22158"/>
                    <a:pt x="128171" y="22158"/>
                  </a:cubicBezTo>
                  <a:cubicBezTo>
                    <a:pt x="127861" y="22158"/>
                    <a:pt x="127611" y="21908"/>
                    <a:pt x="127611" y="21598"/>
                  </a:cubicBezTo>
                  <a:cubicBezTo>
                    <a:pt x="127611" y="21288"/>
                    <a:pt x="127861" y="21026"/>
                    <a:pt x="128171" y="21026"/>
                  </a:cubicBezTo>
                  <a:close/>
                  <a:moveTo>
                    <a:pt x="131898" y="21026"/>
                  </a:moveTo>
                  <a:cubicBezTo>
                    <a:pt x="132195" y="21026"/>
                    <a:pt x="132457" y="21288"/>
                    <a:pt x="132457" y="21598"/>
                  </a:cubicBezTo>
                  <a:cubicBezTo>
                    <a:pt x="132457" y="21896"/>
                    <a:pt x="132207" y="22158"/>
                    <a:pt x="131898" y="22158"/>
                  </a:cubicBezTo>
                  <a:cubicBezTo>
                    <a:pt x="131600" y="22158"/>
                    <a:pt x="131326" y="21908"/>
                    <a:pt x="131326" y="21598"/>
                  </a:cubicBezTo>
                  <a:cubicBezTo>
                    <a:pt x="131338" y="21288"/>
                    <a:pt x="131576" y="21026"/>
                    <a:pt x="131898" y="21026"/>
                  </a:cubicBezTo>
                  <a:close/>
                  <a:moveTo>
                    <a:pt x="135624" y="21026"/>
                  </a:moveTo>
                  <a:cubicBezTo>
                    <a:pt x="135946" y="21026"/>
                    <a:pt x="136196" y="21288"/>
                    <a:pt x="136196" y="21598"/>
                  </a:cubicBezTo>
                  <a:cubicBezTo>
                    <a:pt x="136196" y="21908"/>
                    <a:pt x="135934" y="22158"/>
                    <a:pt x="135624" y="22158"/>
                  </a:cubicBezTo>
                  <a:cubicBezTo>
                    <a:pt x="135315" y="22158"/>
                    <a:pt x="135065" y="21908"/>
                    <a:pt x="135065" y="21598"/>
                  </a:cubicBezTo>
                  <a:cubicBezTo>
                    <a:pt x="135065" y="21288"/>
                    <a:pt x="135315" y="21026"/>
                    <a:pt x="135624" y="21026"/>
                  </a:cubicBezTo>
                  <a:close/>
                  <a:moveTo>
                    <a:pt x="3405" y="22896"/>
                  </a:moveTo>
                  <a:cubicBezTo>
                    <a:pt x="3703" y="22896"/>
                    <a:pt x="3977" y="23146"/>
                    <a:pt x="3977" y="23455"/>
                  </a:cubicBezTo>
                  <a:cubicBezTo>
                    <a:pt x="3977" y="23765"/>
                    <a:pt x="3727" y="24015"/>
                    <a:pt x="3405" y="24015"/>
                  </a:cubicBezTo>
                  <a:cubicBezTo>
                    <a:pt x="3096" y="24015"/>
                    <a:pt x="2846" y="23765"/>
                    <a:pt x="2846" y="23455"/>
                  </a:cubicBezTo>
                  <a:cubicBezTo>
                    <a:pt x="2858" y="23146"/>
                    <a:pt x="3096" y="22896"/>
                    <a:pt x="3405" y="22896"/>
                  </a:cubicBezTo>
                  <a:close/>
                  <a:moveTo>
                    <a:pt x="7132" y="22896"/>
                  </a:moveTo>
                  <a:cubicBezTo>
                    <a:pt x="7430" y="22896"/>
                    <a:pt x="7692" y="23146"/>
                    <a:pt x="7692" y="23455"/>
                  </a:cubicBezTo>
                  <a:cubicBezTo>
                    <a:pt x="7692" y="23765"/>
                    <a:pt x="7442" y="24015"/>
                    <a:pt x="7132" y="24015"/>
                  </a:cubicBezTo>
                  <a:cubicBezTo>
                    <a:pt x="6834" y="24015"/>
                    <a:pt x="6560" y="23765"/>
                    <a:pt x="6560" y="23455"/>
                  </a:cubicBezTo>
                  <a:cubicBezTo>
                    <a:pt x="6584" y="23146"/>
                    <a:pt x="6822" y="22896"/>
                    <a:pt x="7132" y="22896"/>
                  </a:cubicBezTo>
                  <a:close/>
                  <a:moveTo>
                    <a:pt x="10871" y="22896"/>
                  </a:moveTo>
                  <a:cubicBezTo>
                    <a:pt x="11168" y="22896"/>
                    <a:pt x="11430" y="23146"/>
                    <a:pt x="11430" y="23455"/>
                  </a:cubicBezTo>
                  <a:cubicBezTo>
                    <a:pt x="11430" y="23765"/>
                    <a:pt x="11180" y="24015"/>
                    <a:pt x="10871" y="24015"/>
                  </a:cubicBezTo>
                  <a:cubicBezTo>
                    <a:pt x="10573" y="24015"/>
                    <a:pt x="10299" y="23765"/>
                    <a:pt x="10299" y="23455"/>
                  </a:cubicBezTo>
                  <a:cubicBezTo>
                    <a:pt x="10299" y="23146"/>
                    <a:pt x="10549" y="22896"/>
                    <a:pt x="10871" y="22896"/>
                  </a:cubicBezTo>
                  <a:close/>
                  <a:moveTo>
                    <a:pt x="14585" y="22896"/>
                  </a:moveTo>
                  <a:cubicBezTo>
                    <a:pt x="14883" y="22896"/>
                    <a:pt x="15157" y="23146"/>
                    <a:pt x="15157" y="23455"/>
                  </a:cubicBezTo>
                  <a:cubicBezTo>
                    <a:pt x="15157" y="23765"/>
                    <a:pt x="14895" y="24015"/>
                    <a:pt x="14585" y="24015"/>
                  </a:cubicBezTo>
                  <a:cubicBezTo>
                    <a:pt x="14288" y="24015"/>
                    <a:pt x="14014" y="23765"/>
                    <a:pt x="14014" y="23455"/>
                  </a:cubicBezTo>
                  <a:cubicBezTo>
                    <a:pt x="14038" y="23146"/>
                    <a:pt x="14276" y="22896"/>
                    <a:pt x="14585" y="22896"/>
                  </a:cubicBezTo>
                  <a:close/>
                  <a:moveTo>
                    <a:pt x="18324" y="22896"/>
                  </a:moveTo>
                  <a:cubicBezTo>
                    <a:pt x="18622" y="22896"/>
                    <a:pt x="18883" y="23146"/>
                    <a:pt x="18883" y="23455"/>
                  </a:cubicBezTo>
                  <a:cubicBezTo>
                    <a:pt x="18883" y="23765"/>
                    <a:pt x="18633" y="24015"/>
                    <a:pt x="18324" y="24015"/>
                  </a:cubicBezTo>
                  <a:cubicBezTo>
                    <a:pt x="18026" y="24015"/>
                    <a:pt x="17752" y="23765"/>
                    <a:pt x="17752" y="23455"/>
                  </a:cubicBezTo>
                  <a:cubicBezTo>
                    <a:pt x="17752" y="23146"/>
                    <a:pt x="18014" y="22896"/>
                    <a:pt x="18324" y="22896"/>
                  </a:cubicBezTo>
                  <a:close/>
                  <a:moveTo>
                    <a:pt x="22039" y="22896"/>
                  </a:moveTo>
                  <a:cubicBezTo>
                    <a:pt x="22336" y="22896"/>
                    <a:pt x="22610" y="23146"/>
                    <a:pt x="22610" y="23455"/>
                  </a:cubicBezTo>
                  <a:cubicBezTo>
                    <a:pt x="22610" y="23765"/>
                    <a:pt x="22360" y="24015"/>
                    <a:pt x="22039" y="24015"/>
                  </a:cubicBezTo>
                  <a:cubicBezTo>
                    <a:pt x="21729" y="24015"/>
                    <a:pt x="21479" y="23765"/>
                    <a:pt x="21479" y="23455"/>
                  </a:cubicBezTo>
                  <a:cubicBezTo>
                    <a:pt x="21491" y="23146"/>
                    <a:pt x="21729" y="22896"/>
                    <a:pt x="22039" y="22896"/>
                  </a:cubicBezTo>
                  <a:close/>
                  <a:moveTo>
                    <a:pt x="25777" y="22896"/>
                  </a:moveTo>
                  <a:cubicBezTo>
                    <a:pt x="26075" y="22896"/>
                    <a:pt x="26349" y="23146"/>
                    <a:pt x="26349" y="23455"/>
                  </a:cubicBezTo>
                  <a:cubicBezTo>
                    <a:pt x="26349" y="23765"/>
                    <a:pt x="26087" y="24015"/>
                    <a:pt x="25777" y="24015"/>
                  </a:cubicBezTo>
                  <a:cubicBezTo>
                    <a:pt x="25468" y="24015"/>
                    <a:pt x="25206" y="23765"/>
                    <a:pt x="25206" y="23455"/>
                  </a:cubicBezTo>
                  <a:cubicBezTo>
                    <a:pt x="25218" y="23146"/>
                    <a:pt x="25468" y="22896"/>
                    <a:pt x="25777" y="22896"/>
                  </a:cubicBezTo>
                  <a:close/>
                  <a:moveTo>
                    <a:pt x="29504" y="22896"/>
                  </a:moveTo>
                  <a:cubicBezTo>
                    <a:pt x="29801" y="22896"/>
                    <a:pt x="30063" y="23146"/>
                    <a:pt x="30063" y="23455"/>
                  </a:cubicBezTo>
                  <a:cubicBezTo>
                    <a:pt x="30063" y="23765"/>
                    <a:pt x="29813" y="24015"/>
                    <a:pt x="29504" y="24015"/>
                  </a:cubicBezTo>
                  <a:cubicBezTo>
                    <a:pt x="29182" y="24015"/>
                    <a:pt x="28932" y="23765"/>
                    <a:pt x="28932" y="23455"/>
                  </a:cubicBezTo>
                  <a:cubicBezTo>
                    <a:pt x="28944" y="23146"/>
                    <a:pt x="29182" y="22896"/>
                    <a:pt x="29504" y="22896"/>
                  </a:cubicBezTo>
                  <a:close/>
                  <a:moveTo>
                    <a:pt x="33230" y="22896"/>
                  </a:moveTo>
                  <a:cubicBezTo>
                    <a:pt x="33528" y="22896"/>
                    <a:pt x="33802" y="23146"/>
                    <a:pt x="33802" y="23455"/>
                  </a:cubicBezTo>
                  <a:cubicBezTo>
                    <a:pt x="33802" y="23765"/>
                    <a:pt x="33552" y="24015"/>
                    <a:pt x="33230" y="24015"/>
                  </a:cubicBezTo>
                  <a:cubicBezTo>
                    <a:pt x="32921" y="24015"/>
                    <a:pt x="32671" y="23765"/>
                    <a:pt x="32671" y="23455"/>
                  </a:cubicBezTo>
                  <a:cubicBezTo>
                    <a:pt x="32671" y="23146"/>
                    <a:pt x="32921" y="22896"/>
                    <a:pt x="33230" y="22896"/>
                  </a:cubicBezTo>
                  <a:close/>
                  <a:moveTo>
                    <a:pt x="36957" y="22896"/>
                  </a:moveTo>
                  <a:cubicBezTo>
                    <a:pt x="37255" y="22896"/>
                    <a:pt x="37517" y="23146"/>
                    <a:pt x="37517" y="23455"/>
                  </a:cubicBezTo>
                  <a:cubicBezTo>
                    <a:pt x="37517" y="23765"/>
                    <a:pt x="37267" y="24015"/>
                    <a:pt x="36957" y="24015"/>
                  </a:cubicBezTo>
                  <a:cubicBezTo>
                    <a:pt x="36648" y="24015"/>
                    <a:pt x="36386" y="23765"/>
                    <a:pt x="36386" y="23455"/>
                  </a:cubicBezTo>
                  <a:cubicBezTo>
                    <a:pt x="36409" y="23146"/>
                    <a:pt x="36648" y="22896"/>
                    <a:pt x="36957" y="22896"/>
                  </a:cubicBezTo>
                  <a:close/>
                  <a:moveTo>
                    <a:pt x="40672" y="22896"/>
                  </a:moveTo>
                  <a:cubicBezTo>
                    <a:pt x="40970" y="22896"/>
                    <a:pt x="41243" y="23146"/>
                    <a:pt x="41243" y="23455"/>
                  </a:cubicBezTo>
                  <a:cubicBezTo>
                    <a:pt x="41243" y="23765"/>
                    <a:pt x="40993" y="24015"/>
                    <a:pt x="40672" y="24015"/>
                  </a:cubicBezTo>
                  <a:cubicBezTo>
                    <a:pt x="40374" y="24015"/>
                    <a:pt x="40112" y="23765"/>
                    <a:pt x="40112" y="23455"/>
                  </a:cubicBezTo>
                  <a:cubicBezTo>
                    <a:pt x="40124" y="23146"/>
                    <a:pt x="40362" y="22896"/>
                    <a:pt x="40672" y="22896"/>
                  </a:cubicBezTo>
                  <a:close/>
                  <a:moveTo>
                    <a:pt x="44410" y="22896"/>
                  </a:moveTo>
                  <a:cubicBezTo>
                    <a:pt x="44708" y="22896"/>
                    <a:pt x="44982" y="23146"/>
                    <a:pt x="44982" y="23455"/>
                  </a:cubicBezTo>
                  <a:cubicBezTo>
                    <a:pt x="44982" y="23765"/>
                    <a:pt x="44720" y="24015"/>
                    <a:pt x="44410" y="24015"/>
                  </a:cubicBezTo>
                  <a:cubicBezTo>
                    <a:pt x="44113" y="24015"/>
                    <a:pt x="43851" y="23765"/>
                    <a:pt x="43851" y="23455"/>
                  </a:cubicBezTo>
                  <a:cubicBezTo>
                    <a:pt x="43851" y="23146"/>
                    <a:pt x="44101" y="22896"/>
                    <a:pt x="44410" y="22896"/>
                  </a:cubicBezTo>
                  <a:close/>
                  <a:moveTo>
                    <a:pt x="48137" y="22896"/>
                  </a:moveTo>
                  <a:cubicBezTo>
                    <a:pt x="48435" y="22896"/>
                    <a:pt x="48697" y="23146"/>
                    <a:pt x="48697" y="23455"/>
                  </a:cubicBezTo>
                  <a:cubicBezTo>
                    <a:pt x="48697" y="23765"/>
                    <a:pt x="48447" y="24015"/>
                    <a:pt x="48137" y="24015"/>
                  </a:cubicBezTo>
                  <a:cubicBezTo>
                    <a:pt x="47839" y="24015"/>
                    <a:pt x="47566" y="23765"/>
                    <a:pt x="47566" y="23455"/>
                  </a:cubicBezTo>
                  <a:cubicBezTo>
                    <a:pt x="47578" y="23146"/>
                    <a:pt x="47839" y="22896"/>
                    <a:pt x="48137" y="22896"/>
                  </a:cubicBezTo>
                  <a:close/>
                  <a:moveTo>
                    <a:pt x="51864" y="22896"/>
                  </a:moveTo>
                  <a:cubicBezTo>
                    <a:pt x="52161" y="22896"/>
                    <a:pt x="52435" y="23146"/>
                    <a:pt x="52435" y="23455"/>
                  </a:cubicBezTo>
                  <a:cubicBezTo>
                    <a:pt x="52435" y="23765"/>
                    <a:pt x="52185" y="24015"/>
                    <a:pt x="51864" y="24015"/>
                  </a:cubicBezTo>
                  <a:cubicBezTo>
                    <a:pt x="51566" y="24015"/>
                    <a:pt x="51304" y="23765"/>
                    <a:pt x="51304" y="23455"/>
                  </a:cubicBezTo>
                  <a:cubicBezTo>
                    <a:pt x="51304" y="23146"/>
                    <a:pt x="51554" y="22896"/>
                    <a:pt x="51864" y="22896"/>
                  </a:cubicBezTo>
                  <a:close/>
                  <a:moveTo>
                    <a:pt x="55602" y="22896"/>
                  </a:moveTo>
                  <a:cubicBezTo>
                    <a:pt x="55900" y="22896"/>
                    <a:pt x="56174" y="23146"/>
                    <a:pt x="56174" y="23455"/>
                  </a:cubicBezTo>
                  <a:cubicBezTo>
                    <a:pt x="56174" y="23765"/>
                    <a:pt x="55912" y="24015"/>
                    <a:pt x="55602" y="24015"/>
                  </a:cubicBezTo>
                  <a:cubicBezTo>
                    <a:pt x="55293" y="24015"/>
                    <a:pt x="55043" y="23765"/>
                    <a:pt x="55043" y="23455"/>
                  </a:cubicBezTo>
                  <a:cubicBezTo>
                    <a:pt x="55043" y="23146"/>
                    <a:pt x="55293" y="22896"/>
                    <a:pt x="55602" y="22896"/>
                  </a:cubicBezTo>
                  <a:close/>
                  <a:moveTo>
                    <a:pt x="59329" y="22896"/>
                  </a:moveTo>
                  <a:cubicBezTo>
                    <a:pt x="59627" y="22896"/>
                    <a:pt x="59889" y="23146"/>
                    <a:pt x="59889" y="23455"/>
                  </a:cubicBezTo>
                  <a:cubicBezTo>
                    <a:pt x="59889" y="23765"/>
                    <a:pt x="59639" y="24015"/>
                    <a:pt x="59329" y="24015"/>
                  </a:cubicBezTo>
                  <a:cubicBezTo>
                    <a:pt x="59008" y="24015"/>
                    <a:pt x="58757" y="23765"/>
                    <a:pt x="58757" y="23455"/>
                  </a:cubicBezTo>
                  <a:cubicBezTo>
                    <a:pt x="58757" y="23146"/>
                    <a:pt x="59008" y="22896"/>
                    <a:pt x="59329" y="22896"/>
                  </a:cubicBezTo>
                  <a:close/>
                  <a:moveTo>
                    <a:pt x="63056" y="22896"/>
                  </a:moveTo>
                  <a:cubicBezTo>
                    <a:pt x="63353" y="22896"/>
                    <a:pt x="63627" y="23146"/>
                    <a:pt x="63627" y="23455"/>
                  </a:cubicBezTo>
                  <a:cubicBezTo>
                    <a:pt x="63627" y="23765"/>
                    <a:pt x="63377" y="24015"/>
                    <a:pt x="63056" y="24015"/>
                  </a:cubicBezTo>
                  <a:cubicBezTo>
                    <a:pt x="62746" y="24015"/>
                    <a:pt x="62496" y="23765"/>
                    <a:pt x="62496" y="23455"/>
                  </a:cubicBezTo>
                  <a:cubicBezTo>
                    <a:pt x="62496" y="23146"/>
                    <a:pt x="62746" y="22896"/>
                    <a:pt x="63056" y="22896"/>
                  </a:cubicBezTo>
                  <a:close/>
                  <a:moveTo>
                    <a:pt x="66782" y="22896"/>
                  </a:moveTo>
                  <a:cubicBezTo>
                    <a:pt x="67080" y="22896"/>
                    <a:pt x="67342" y="23146"/>
                    <a:pt x="67342" y="23455"/>
                  </a:cubicBezTo>
                  <a:cubicBezTo>
                    <a:pt x="67342" y="23765"/>
                    <a:pt x="67092" y="24015"/>
                    <a:pt x="66782" y="24015"/>
                  </a:cubicBezTo>
                  <a:cubicBezTo>
                    <a:pt x="66473" y="24015"/>
                    <a:pt x="66211" y="23765"/>
                    <a:pt x="66211" y="23455"/>
                  </a:cubicBezTo>
                  <a:cubicBezTo>
                    <a:pt x="66235" y="23146"/>
                    <a:pt x="66473" y="22896"/>
                    <a:pt x="66782" y="22896"/>
                  </a:cubicBezTo>
                  <a:close/>
                  <a:moveTo>
                    <a:pt x="70509" y="22896"/>
                  </a:moveTo>
                  <a:cubicBezTo>
                    <a:pt x="70807" y="22896"/>
                    <a:pt x="71080" y="23146"/>
                    <a:pt x="71080" y="23455"/>
                  </a:cubicBezTo>
                  <a:cubicBezTo>
                    <a:pt x="71080" y="23765"/>
                    <a:pt x="70830" y="24015"/>
                    <a:pt x="70509" y="24015"/>
                  </a:cubicBezTo>
                  <a:cubicBezTo>
                    <a:pt x="70199" y="24015"/>
                    <a:pt x="69949" y="23765"/>
                    <a:pt x="69949" y="23455"/>
                  </a:cubicBezTo>
                  <a:cubicBezTo>
                    <a:pt x="69949" y="23146"/>
                    <a:pt x="70199" y="22896"/>
                    <a:pt x="70509" y="22896"/>
                  </a:cubicBezTo>
                  <a:close/>
                  <a:moveTo>
                    <a:pt x="74236" y="22896"/>
                  </a:moveTo>
                  <a:cubicBezTo>
                    <a:pt x="74533" y="22896"/>
                    <a:pt x="74795" y="23146"/>
                    <a:pt x="74795" y="23455"/>
                  </a:cubicBezTo>
                  <a:cubicBezTo>
                    <a:pt x="74795" y="23765"/>
                    <a:pt x="74545" y="24015"/>
                    <a:pt x="74236" y="24015"/>
                  </a:cubicBezTo>
                  <a:cubicBezTo>
                    <a:pt x="73938" y="24015"/>
                    <a:pt x="73676" y="23765"/>
                    <a:pt x="73676" y="23455"/>
                  </a:cubicBezTo>
                  <a:cubicBezTo>
                    <a:pt x="73676" y="23146"/>
                    <a:pt x="73926" y="22896"/>
                    <a:pt x="74236" y="22896"/>
                  </a:cubicBezTo>
                  <a:close/>
                  <a:moveTo>
                    <a:pt x="77855" y="22896"/>
                  </a:moveTo>
                  <a:cubicBezTo>
                    <a:pt x="78153" y="22896"/>
                    <a:pt x="78415" y="23146"/>
                    <a:pt x="78415" y="23455"/>
                  </a:cubicBezTo>
                  <a:cubicBezTo>
                    <a:pt x="78415" y="23765"/>
                    <a:pt x="78165" y="24015"/>
                    <a:pt x="77855" y="24015"/>
                  </a:cubicBezTo>
                  <a:cubicBezTo>
                    <a:pt x="77546" y="24015"/>
                    <a:pt x="77284" y="23765"/>
                    <a:pt x="77284" y="23455"/>
                  </a:cubicBezTo>
                  <a:cubicBezTo>
                    <a:pt x="77284" y="23146"/>
                    <a:pt x="77546" y="22896"/>
                    <a:pt x="77855" y="22896"/>
                  </a:cubicBezTo>
                  <a:close/>
                  <a:moveTo>
                    <a:pt x="81570" y="22896"/>
                  </a:moveTo>
                  <a:cubicBezTo>
                    <a:pt x="81868" y="22896"/>
                    <a:pt x="82141" y="23146"/>
                    <a:pt x="82141" y="23455"/>
                  </a:cubicBezTo>
                  <a:cubicBezTo>
                    <a:pt x="82141" y="23765"/>
                    <a:pt x="81879" y="24015"/>
                    <a:pt x="81570" y="24015"/>
                  </a:cubicBezTo>
                  <a:cubicBezTo>
                    <a:pt x="81260" y="24015"/>
                    <a:pt x="81010" y="23765"/>
                    <a:pt x="81010" y="23455"/>
                  </a:cubicBezTo>
                  <a:cubicBezTo>
                    <a:pt x="81022" y="23146"/>
                    <a:pt x="81260" y="22896"/>
                    <a:pt x="81570" y="22896"/>
                  </a:cubicBezTo>
                  <a:close/>
                  <a:moveTo>
                    <a:pt x="85308" y="22896"/>
                  </a:moveTo>
                  <a:cubicBezTo>
                    <a:pt x="85606" y="22896"/>
                    <a:pt x="85880" y="23146"/>
                    <a:pt x="85880" y="23455"/>
                  </a:cubicBezTo>
                  <a:cubicBezTo>
                    <a:pt x="85880" y="23765"/>
                    <a:pt x="85618" y="24015"/>
                    <a:pt x="85308" y="24015"/>
                  </a:cubicBezTo>
                  <a:cubicBezTo>
                    <a:pt x="84999" y="24015"/>
                    <a:pt x="84749" y="23765"/>
                    <a:pt x="84749" y="23455"/>
                  </a:cubicBezTo>
                  <a:cubicBezTo>
                    <a:pt x="84749" y="23146"/>
                    <a:pt x="84999" y="22896"/>
                    <a:pt x="85308" y="22896"/>
                  </a:cubicBezTo>
                  <a:close/>
                  <a:moveTo>
                    <a:pt x="89035" y="22896"/>
                  </a:moveTo>
                  <a:cubicBezTo>
                    <a:pt x="89333" y="22896"/>
                    <a:pt x="89595" y="23146"/>
                    <a:pt x="89595" y="23455"/>
                  </a:cubicBezTo>
                  <a:cubicBezTo>
                    <a:pt x="89595" y="23765"/>
                    <a:pt x="89345" y="24015"/>
                    <a:pt x="89035" y="24015"/>
                  </a:cubicBezTo>
                  <a:cubicBezTo>
                    <a:pt x="88714" y="24015"/>
                    <a:pt x="88464" y="23765"/>
                    <a:pt x="88464" y="23455"/>
                  </a:cubicBezTo>
                  <a:cubicBezTo>
                    <a:pt x="88475" y="23146"/>
                    <a:pt x="88714" y="22896"/>
                    <a:pt x="89035" y="22896"/>
                  </a:cubicBezTo>
                  <a:close/>
                  <a:moveTo>
                    <a:pt x="92762" y="22896"/>
                  </a:moveTo>
                  <a:cubicBezTo>
                    <a:pt x="93059" y="22896"/>
                    <a:pt x="93333" y="23146"/>
                    <a:pt x="93333" y="23455"/>
                  </a:cubicBezTo>
                  <a:cubicBezTo>
                    <a:pt x="93333" y="23765"/>
                    <a:pt x="93071" y="24015"/>
                    <a:pt x="92762" y="24015"/>
                  </a:cubicBezTo>
                  <a:cubicBezTo>
                    <a:pt x="92452" y="24015"/>
                    <a:pt x="92202" y="23765"/>
                    <a:pt x="92202" y="23455"/>
                  </a:cubicBezTo>
                  <a:cubicBezTo>
                    <a:pt x="92202" y="23146"/>
                    <a:pt x="92452" y="22896"/>
                    <a:pt x="92762" y="22896"/>
                  </a:cubicBezTo>
                  <a:close/>
                  <a:moveTo>
                    <a:pt x="96488" y="22896"/>
                  </a:moveTo>
                  <a:cubicBezTo>
                    <a:pt x="96786" y="22896"/>
                    <a:pt x="97048" y="23146"/>
                    <a:pt x="97048" y="23455"/>
                  </a:cubicBezTo>
                  <a:cubicBezTo>
                    <a:pt x="97048" y="23765"/>
                    <a:pt x="96798" y="24015"/>
                    <a:pt x="96488" y="24015"/>
                  </a:cubicBezTo>
                  <a:cubicBezTo>
                    <a:pt x="96191" y="24015"/>
                    <a:pt x="95917" y="23765"/>
                    <a:pt x="95917" y="23455"/>
                  </a:cubicBezTo>
                  <a:cubicBezTo>
                    <a:pt x="95917" y="23146"/>
                    <a:pt x="96179" y="22896"/>
                    <a:pt x="96488" y="22896"/>
                  </a:cubicBezTo>
                  <a:close/>
                  <a:moveTo>
                    <a:pt x="100203" y="22896"/>
                  </a:moveTo>
                  <a:cubicBezTo>
                    <a:pt x="100501" y="22896"/>
                    <a:pt x="100775" y="23146"/>
                    <a:pt x="100775" y="23455"/>
                  </a:cubicBezTo>
                  <a:cubicBezTo>
                    <a:pt x="100775" y="23765"/>
                    <a:pt x="100513" y="24015"/>
                    <a:pt x="100203" y="24015"/>
                  </a:cubicBezTo>
                  <a:cubicBezTo>
                    <a:pt x="99905" y="24015"/>
                    <a:pt x="99644" y="23765"/>
                    <a:pt x="99644" y="23455"/>
                  </a:cubicBezTo>
                  <a:cubicBezTo>
                    <a:pt x="99655" y="23146"/>
                    <a:pt x="99894" y="22896"/>
                    <a:pt x="100203" y="22896"/>
                  </a:cubicBezTo>
                  <a:close/>
                  <a:moveTo>
                    <a:pt x="103942" y="22896"/>
                  </a:moveTo>
                  <a:cubicBezTo>
                    <a:pt x="104239" y="22896"/>
                    <a:pt x="104513" y="23146"/>
                    <a:pt x="104513" y="23455"/>
                  </a:cubicBezTo>
                  <a:cubicBezTo>
                    <a:pt x="104513" y="23765"/>
                    <a:pt x="104251" y="24015"/>
                    <a:pt x="103942" y="24015"/>
                  </a:cubicBezTo>
                  <a:cubicBezTo>
                    <a:pt x="103644" y="24015"/>
                    <a:pt x="103382" y="23765"/>
                    <a:pt x="103382" y="23455"/>
                  </a:cubicBezTo>
                  <a:cubicBezTo>
                    <a:pt x="103382" y="23146"/>
                    <a:pt x="103632" y="22896"/>
                    <a:pt x="103942" y="22896"/>
                  </a:cubicBezTo>
                  <a:close/>
                  <a:moveTo>
                    <a:pt x="107668" y="22896"/>
                  </a:moveTo>
                  <a:cubicBezTo>
                    <a:pt x="107966" y="22896"/>
                    <a:pt x="108228" y="23146"/>
                    <a:pt x="108228" y="23455"/>
                  </a:cubicBezTo>
                  <a:cubicBezTo>
                    <a:pt x="108228" y="23765"/>
                    <a:pt x="107978" y="24015"/>
                    <a:pt x="107668" y="24015"/>
                  </a:cubicBezTo>
                  <a:cubicBezTo>
                    <a:pt x="107371" y="24015"/>
                    <a:pt x="107097" y="23765"/>
                    <a:pt x="107097" y="23455"/>
                  </a:cubicBezTo>
                  <a:cubicBezTo>
                    <a:pt x="107109" y="23146"/>
                    <a:pt x="107347" y="22896"/>
                    <a:pt x="107668" y="22896"/>
                  </a:cubicBezTo>
                  <a:close/>
                  <a:moveTo>
                    <a:pt x="111395" y="22896"/>
                  </a:moveTo>
                  <a:cubicBezTo>
                    <a:pt x="111693" y="22896"/>
                    <a:pt x="111967" y="23146"/>
                    <a:pt x="111967" y="23455"/>
                  </a:cubicBezTo>
                  <a:cubicBezTo>
                    <a:pt x="111967" y="23765"/>
                    <a:pt x="111705" y="24015"/>
                    <a:pt x="111395" y="24015"/>
                  </a:cubicBezTo>
                  <a:cubicBezTo>
                    <a:pt x="111085" y="24015"/>
                    <a:pt x="110835" y="23765"/>
                    <a:pt x="110835" y="23455"/>
                  </a:cubicBezTo>
                  <a:cubicBezTo>
                    <a:pt x="110835" y="23146"/>
                    <a:pt x="111085" y="22896"/>
                    <a:pt x="111395" y="22896"/>
                  </a:cubicBezTo>
                  <a:close/>
                  <a:moveTo>
                    <a:pt x="115122" y="22896"/>
                  </a:moveTo>
                  <a:cubicBezTo>
                    <a:pt x="115419" y="22896"/>
                    <a:pt x="115681" y="23146"/>
                    <a:pt x="115681" y="23455"/>
                  </a:cubicBezTo>
                  <a:cubicBezTo>
                    <a:pt x="115681" y="23765"/>
                    <a:pt x="115431" y="24015"/>
                    <a:pt x="115122" y="24015"/>
                  </a:cubicBezTo>
                  <a:cubicBezTo>
                    <a:pt x="114812" y="24015"/>
                    <a:pt x="114550" y="23765"/>
                    <a:pt x="114550" y="23455"/>
                  </a:cubicBezTo>
                  <a:cubicBezTo>
                    <a:pt x="114574" y="23146"/>
                    <a:pt x="114812" y="22896"/>
                    <a:pt x="115122" y="22896"/>
                  </a:cubicBezTo>
                  <a:close/>
                  <a:moveTo>
                    <a:pt x="118860" y="22896"/>
                  </a:moveTo>
                  <a:cubicBezTo>
                    <a:pt x="119158" y="22896"/>
                    <a:pt x="119420" y="23146"/>
                    <a:pt x="119420" y="23455"/>
                  </a:cubicBezTo>
                  <a:cubicBezTo>
                    <a:pt x="119420" y="23765"/>
                    <a:pt x="119170" y="24015"/>
                    <a:pt x="118860" y="24015"/>
                  </a:cubicBezTo>
                  <a:cubicBezTo>
                    <a:pt x="118539" y="24015"/>
                    <a:pt x="118289" y="23765"/>
                    <a:pt x="118289" y="23455"/>
                  </a:cubicBezTo>
                  <a:cubicBezTo>
                    <a:pt x="118289" y="23146"/>
                    <a:pt x="118539" y="22896"/>
                    <a:pt x="118860" y="22896"/>
                  </a:cubicBezTo>
                  <a:close/>
                  <a:moveTo>
                    <a:pt x="122575" y="22896"/>
                  </a:moveTo>
                  <a:cubicBezTo>
                    <a:pt x="122873" y="22896"/>
                    <a:pt x="123146" y="23146"/>
                    <a:pt x="123146" y="23455"/>
                  </a:cubicBezTo>
                  <a:cubicBezTo>
                    <a:pt x="123146" y="23765"/>
                    <a:pt x="122885" y="24015"/>
                    <a:pt x="122575" y="24015"/>
                  </a:cubicBezTo>
                  <a:cubicBezTo>
                    <a:pt x="122265" y="24015"/>
                    <a:pt x="122015" y="23765"/>
                    <a:pt x="122015" y="23455"/>
                  </a:cubicBezTo>
                  <a:cubicBezTo>
                    <a:pt x="122027" y="23146"/>
                    <a:pt x="122277" y="22896"/>
                    <a:pt x="122575" y="22896"/>
                  </a:cubicBezTo>
                  <a:close/>
                  <a:moveTo>
                    <a:pt x="126314" y="22896"/>
                  </a:moveTo>
                  <a:cubicBezTo>
                    <a:pt x="126611" y="22896"/>
                    <a:pt x="126873" y="23146"/>
                    <a:pt x="126873" y="23455"/>
                  </a:cubicBezTo>
                  <a:cubicBezTo>
                    <a:pt x="126873" y="23765"/>
                    <a:pt x="126623" y="24015"/>
                    <a:pt x="126314" y="24015"/>
                  </a:cubicBezTo>
                  <a:cubicBezTo>
                    <a:pt x="126004" y="24015"/>
                    <a:pt x="125742" y="23765"/>
                    <a:pt x="125742" y="23455"/>
                  </a:cubicBezTo>
                  <a:cubicBezTo>
                    <a:pt x="125742" y="23146"/>
                    <a:pt x="126004" y="22896"/>
                    <a:pt x="126314" y="22896"/>
                  </a:cubicBezTo>
                  <a:close/>
                  <a:moveTo>
                    <a:pt x="130028" y="22896"/>
                  </a:moveTo>
                  <a:cubicBezTo>
                    <a:pt x="130326" y="22896"/>
                    <a:pt x="130600" y="23146"/>
                    <a:pt x="130600" y="23455"/>
                  </a:cubicBezTo>
                  <a:cubicBezTo>
                    <a:pt x="130600" y="23765"/>
                    <a:pt x="130350" y="24015"/>
                    <a:pt x="130028" y="24015"/>
                  </a:cubicBezTo>
                  <a:cubicBezTo>
                    <a:pt x="129731" y="24015"/>
                    <a:pt x="129469" y="23765"/>
                    <a:pt x="129469" y="23455"/>
                  </a:cubicBezTo>
                  <a:cubicBezTo>
                    <a:pt x="129469" y="23146"/>
                    <a:pt x="129719" y="22896"/>
                    <a:pt x="130028" y="22896"/>
                  </a:cubicBezTo>
                  <a:close/>
                  <a:moveTo>
                    <a:pt x="133767" y="22896"/>
                  </a:moveTo>
                  <a:cubicBezTo>
                    <a:pt x="134065" y="22896"/>
                    <a:pt x="134326" y="23146"/>
                    <a:pt x="134326" y="23455"/>
                  </a:cubicBezTo>
                  <a:cubicBezTo>
                    <a:pt x="134326" y="23765"/>
                    <a:pt x="134076" y="24015"/>
                    <a:pt x="133767" y="24015"/>
                  </a:cubicBezTo>
                  <a:cubicBezTo>
                    <a:pt x="133469" y="24015"/>
                    <a:pt x="133207" y="23765"/>
                    <a:pt x="133207" y="23455"/>
                  </a:cubicBezTo>
                  <a:cubicBezTo>
                    <a:pt x="133207" y="23146"/>
                    <a:pt x="133457" y="22896"/>
                    <a:pt x="133767" y="22896"/>
                  </a:cubicBezTo>
                  <a:close/>
                  <a:moveTo>
                    <a:pt x="137494" y="22896"/>
                  </a:moveTo>
                  <a:cubicBezTo>
                    <a:pt x="137791" y="22896"/>
                    <a:pt x="138053" y="23146"/>
                    <a:pt x="138053" y="23455"/>
                  </a:cubicBezTo>
                  <a:cubicBezTo>
                    <a:pt x="138053" y="23765"/>
                    <a:pt x="137803" y="24015"/>
                    <a:pt x="137494" y="24015"/>
                  </a:cubicBezTo>
                  <a:cubicBezTo>
                    <a:pt x="137196" y="24015"/>
                    <a:pt x="136922" y="23765"/>
                    <a:pt x="136922" y="23455"/>
                  </a:cubicBezTo>
                  <a:cubicBezTo>
                    <a:pt x="136934" y="23146"/>
                    <a:pt x="137172" y="22896"/>
                    <a:pt x="137494" y="22896"/>
                  </a:cubicBezTo>
                  <a:close/>
                  <a:moveTo>
                    <a:pt x="1548" y="24753"/>
                  </a:moveTo>
                  <a:cubicBezTo>
                    <a:pt x="1846" y="24753"/>
                    <a:pt x="2119" y="25003"/>
                    <a:pt x="2119" y="25313"/>
                  </a:cubicBezTo>
                  <a:cubicBezTo>
                    <a:pt x="2119" y="25610"/>
                    <a:pt x="1858" y="25884"/>
                    <a:pt x="1548" y="25884"/>
                  </a:cubicBezTo>
                  <a:cubicBezTo>
                    <a:pt x="1238" y="25884"/>
                    <a:pt x="988" y="25622"/>
                    <a:pt x="988" y="25313"/>
                  </a:cubicBezTo>
                  <a:cubicBezTo>
                    <a:pt x="988" y="25003"/>
                    <a:pt x="1238" y="24753"/>
                    <a:pt x="1548" y="24753"/>
                  </a:cubicBezTo>
                  <a:close/>
                  <a:moveTo>
                    <a:pt x="5287" y="24753"/>
                  </a:moveTo>
                  <a:cubicBezTo>
                    <a:pt x="5596" y="24753"/>
                    <a:pt x="5846" y="25003"/>
                    <a:pt x="5846" y="25313"/>
                  </a:cubicBezTo>
                  <a:cubicBezTo>
                    <a:pt x="5846" y="25622"/>
                    <a:pt x="5596" y="25884"/>
                    <a:pt x="5287" y="25884"/>
                  </a:cubicBezTo>
                  <a:cubicBezTo>
                    <a:pt x="4977" y="25884"/>
                    <a:pt x="4715" y="25622"/>
                    <a:pt x="4715" y="25313"/>
                  </a:cubicBezTo>
                  <a:cubicBezTo>
                    <a:pt x="4715" y="25003"/>
                    <a:pt x="4977" y="24753"/>
                    <a:pt x="5287" y="24753"/>
                  </a:cubicBezTo>
                  <a:close/>
                  <a:moveTo>
                    <a:pt x="9001" y="24753"/>
                  </a:moveTo>
                  <a:cubicBezTo>
                    <a:pt x="9299" y="24753"/>
                    <a:pt x="9573" y="25003"/>
                    <a:pt x="9573" y="25313"/>
                  </a:cubicBezTo>
                  <a:cubicBezTo>
                    <a:pt x="9573" y="25610"/>
                    <a:pt x="9323" y="25884"/>
                    <a:pt x="9001" y="25884"/>
                  </a:cubicBezTo>
                  <a:cubicBezTo>
                    <a:pt x="8704" y="25884"/>
                    <a:pt x="8442" y="25622"/>
                    <a:pt x="8442" y="25313"/>
                  </a:cubicBezTo>
                  <a:cubicBezTo>
                    <a:pt x="8442" y="25003"/>
                    <a:pt x="8692" y="24753"/>
                    <a:pt x="9001" y="24753"/>
                  </a:cubicBezTo>
                  <a:close/>
                  <a:moveTo>
                    <a:pt x="12728" y="24753"/>
                  </a:moveTo>
                  <a:cubicBezTo>
                    <a:pt x="13037" y="24753"/>
                    <a:pt x="13288" y="25003"/>
                    <a:pt x="13288" y="25313"/>
                  </a:cubicBezTo>
                  <a:cubicBezTo>
                    <a:pt x="13288" y="25622"/>
                    <a:pt x="13037" y="25884"/>
                    <a:pt x="12728" y="25884"/>
                  </a:cubicBezTo>
                  <a:cubicBezTo>
                    <a:pt x="12418" y="25884"/>
                    <a:pt x="12156" y="25622"/>
                    <a:pt x="12156" y="25313"/>
                  </a:cubicBezTo>
                  <a:cubicBezTo>
                    <a:pt x="12180" y="25003"/>
                    <a:pt x="12418" y="24753"/>
                    <a:pt x="12728" y="24753"/>
                  </a:cubicBezTo>
                  <a:close/>
                  <a:moveTo>
                    <a:pt x="16466" y="24753"/>
                  </a:moveTo>
                  <a:cubicBezTo>
                    <a:pt x="16764" y="24753"/>
                    <a:pt x="17026" y="25003"/>
                    <a:pt x="17026" y="25313"/>
                  </a:cubicBezTo>
                  <a:cubicBezTo>
                    <a:pt x="17026" y="25610"/>
                    <a:pt x="16776" y="25884"/>
                    <a:pt x="16466" y="25884"/>
                  </a:cubicBezTo>
                  <a:cubicBezTo>
                    <a:pt x="16169" y="25884"/>
                    <a:pt x="15895" y="25622"/>
                    <a:pt x="15895" y="25313"/>
                  </a:cubicBezTo>
                  <a:cubicBezTo>
                    <a:pt x="15895" y="25003"/>
                    <a:pt x="16145" y="24753"/>
                    <a:pt x="16466" y="24753"/>
                  </a:cubicBezTo>
                  <a:close/>
                  <a:moveTo>
                    <a:pt x="20181" y="24753"/>
                  </a:moveTo>
                  <a:cubicBezTo>
                    <a:pt x="20491" y="24753"/>
                    <a:pt x="20753" y="25003"/>
                    <a:pt x="20753" y="25313"/>
                  </a:cubicBezTo>
                  <a:cubicBezTo>
                    <a:pt x="20753" y="25622"/>
                    <a:pt x="20491" y="25884"/>
                    <a:pt x="20181" y="25884"/>
                  </a:cubicBezTo>
                  <a:cubicBezTo>
                    <a:pt x="19872" y="25884"/>
                    <a:pt x="19622" y="25622"/>
                    <a:pt x="19622" y="25313"/>
                  </a:cubicBezTo>
                  <a:cubicBezTo>
                    <a:pt x="19634" y="25003"/>
                    <a:pt x="19872" y="24753"/>
                    <a:pt x="20181" y="24753"/>
                  </a:cubicBezTo>
                  <a:close/>
                  <a:moveTo>
                    <a:pt x="23920" y="24753"/>
                  </a:moveTo>
                  <a:cubicBezTo>
                    <a:pt x="24217" y="24753"/>
                    <a:pt x="24479" y="25003"/>
                    <a:pt x="24479" y="25313"/>
                  </a:cubicBezTo>
                  <a:cubicBezTo>
                    <a:pt x="24479" y="25610"/>
                    <a:pt x="24229" y="25884"/>
                    <a:pt x="23920" y="25884"/>
                  </a:cubicBezTo>
                  <a:cubicBezTo>
                    <a:pt x="23610" y="25884"/>
                    <a:pt x="23348" y="25622"/>
                    <a:pt x="23348" y="25313"/>
                  </a:cubicBezTo>
                  <a:cubicBezTo>
                    <a:pt x="23348" y="25003"/>
                    <a:pt x="23610" y="24753"/>
                    <a:pt x="23920" y="24753"/>
                  </a:cubicBezTo>
                  <a:close/>
                  <a:moveTo>
                    <a:pt x="27635" y="24753"/>
                  </a:moveTo>
                  <a:cubicBezTo>
                    <a:pt x="27956" y="24753"/>
                    <a:pt x="28206" y="25003"/>
                    <a:pt x="28206" y="25313"/>
                  </a:cubicBezTo>
                  <a:cubicBezTo>
                    <a:pt x="28206" y="25622"/>
                    <a:pt x="27956" y="25884"/>
                    <a:pt x="27635" y="25884"/>
                  </a:cubicBezTo>
                  <a:cubicBezTo>
                    <a:pt x="27325" y="25884"/>
                    <a:pt x="27075" y="25622"/>
                    <a:pt x="27075" y="25313"/>
                  </a:cubicBezTo>
                  <a:cubicBezTo>
                    <a:pt x="27087" y="25003"/>
                    <a:pt x="27325" y="24753"/>
                    <a:pt x="27635" y="24753"/>
                  </a:cubicBezTo>
                  <a:close/>
                  <a:moveTo>
                    <a:pt x="31373" y="24753"/>
                  </a:moveTo>
                  <a:cubicBezTo>
                    <a:pt x="31671" y="24753"/>
                    <a:pt x="31945" y="25003"/>
                    <a:pt x="31945" y="25313"/>
                  </a:cubicBezTo>
                  <a:cubicBezTo>
                    <a:pt x="31945" y="25610"/>
                    <a:pt x="31683" y="25884"/>
                    <a:pt x="31373" y="25884"/>
                  </a:cubicBezTo>
                  <a:cubicBezTo>
                    <a:pt x="31064" y="25884"/>
                    <a:pt x="30814" y="25622"/>
                    <a:pt x="30814" y="25313"/>
                  </a:cubicBezTo>
                  <a:cubicBezTo>
                    <a:pt x="30814" y="25003"/>
                    <a:pt x="31064" y="24753"/>
                    <a:pt x="31373" y="24753"/>
                  </a:cubicBezTo>
                  <a:close/>
                  <a:moveTo>
                    <a:pt x="35100" y="24753"/>
                  </a:moveTo>
                  <a:cubicBezTo>
                    <a:pt x="35409" y="24753"/>
                    <a:pt x="35659" y="25003"/>
                    <a:pt x="35659" y="25313"/>
                  </a:cubicBezTo>
                  <a:cubicBezTo>
                    <a:pt x="35659" y="25622"/>
                    <a:pt x="35409" y="25884"/>
                    <a:pt x="35100" y="25884"/>
                  </a:cubicBezTo>
                  <a:cubicBezTo>
                    <a:pt x="34778" y="25884"/>
                    <a:pt x="34528" y="25622"/>
                    <a:pt x="34528" y="25313"/>
                  </a:cubicBezTo>
                  <a:cubicBezTo>
                    <a:pt x="34540" y="25003"/>
                    <a:pt x="34778" y="24753"/>
                    <a:pt x="35100" y="24753"/>
                  </a:cubicBezTo>
                  <a:close/>
                  <a:moveTo>
                    <a:pt x="38815" y="24753"/>
                  </a:moveTo>
                  <a:cubicBezTo>
                    <a:pt x="39112" y="24753"/>
                    <a:pt x="39386" y="25003"/>
                    <a:pt x="39386" y="25313"/>
                  </a:cubicBezTo>
                  <a:cubicBezTo>
                    <a:pt x="39386" y="25610"/>
                    <a:pt x="39124" y="25884"/>
                    <a:pt x="38815" y="25884"/>
                  </a:cubicBezTo>
                  <a:cubicBezTo>
                    <a:pt x="38517" y="25884"/>
                    <a:pt x="38255" y="25622"/>
                    <a:pt x="38255" y="25313"/>
                  </a:cubicBezTo>
                  <a:cubicBezTo>
                    <a:pt x="38255" y="25003"/>
                    <a:pt x="38505" y="24753"/>
                    <a:pt x="38815" y="24753"/>
                  </a:cubicBezTo>
                  <a:close/>
                  <a:moveTo>
                    <a:pt x="42553" y="24753"/>
                  </a:moveTo>
                  <a:cubicBezTo>
                    <a:pt x="42863" y="24753"/>
                    <a:pt x="43113" y="25003"/>
                    <a:pt x="43113" y="25313"/>
                  </a:cubicBezTo>
                  <a:cubicBezTo>
                    <a:pt x="43113" y="25622"/>
                    <a:pt x="42863" y="25884"/>
                    <a:pt x="42553" y="25884"/>
                  </a:cubicBezTo>
                  <a:cubicBezTo>
                    <a:pt x="42232" y="25884"/>
                    <a:pt x="41982" y="25622"/>
                    <a:pt x="41982" y="25313"/>
                  </a:cubicBezTo>
                  <a:cubicBezTo>
                    <a:pt x="41982" y="25003"/>
                    <a:pt x="42244" y="24753"/>
                    <a:pt x="42553" y="24753"/>
                  </a:cubicBezTo>
                  <a:close/>
                  <a:moveTo>
                    <a:pt x="46268" y="24753"/>
                  </a:moveTo>
                  <a:cubicBezTo>
                    <a:pt x="46565" y="24753"/>
                    <a:pt x="46839" y="25003"/>
                    <a:pt x="46839" y="25313"/>
                  </a:cubicBezTo>
                  <a:cubicBezTo>
                    <a:pt x="46839" y="25610"/>
                    <a:pt x="46589" y="25884"/>
                    <a:pt x="46268" y="25884"/>
                  </a:cubicBezTo>
                  <a:cubicBezTo>
                    <a:pt x="45970" y="25884"/>
                    <a:pt x="45708" y="25622"/>
                    <a:pt x="45708" y="25313"/>
                  </a:cubicBezTo>
                  <a:cubicBezTo>
                    <a:pt x="45708" y="25003"/>
                    <a:pt x="45958" y="24753"/>
                    <a:pt x="46268" y="24753"/>
                  </a:cubicBezTo>
                  <a:close/>
                  <a:moveTo>
                    <a:pt x="50006" y="24753"/>
                  </a:moveTo>
                  <a:cubicBezTo>
                    <a:pt x="50316" y="24753"/>
                    <a:pt x="50578" y="25003"/>
                    <a:pt x="50578" y="25313"/>
                  </a:cubicBezTo>
                  <a:cubicBezTo>
                    <a:pt x="50578" y="25622"/>
                    <a:pt x="50316" y="25884"/>
                    <a:pt x="50006" y="25884"/>
                  </a:cubicBezTo>
                  <a:cubicBezTo>
                    <a:pt x="49697" y="25884"/>
                    <a:pt x="49447" y="25622"/>
                    <a:pt x="49447" y="25313"/>
                  </a:cubicBezTo>
                  <a:cubicBezTo>
                    <a:pt x="49447" y="25003"/>
                    <a:pt x="49697" y="24753"/>
                    <a:pt x="50006" y="24753"/>
                  </a:cubicBezTo>
                  <a:close/>
                  <a:moveTo>
                    <a:pt x="53733" y="24753"/>
                  </a:moveTo>
                  <a:cubicBezTo>
                    <a:pt x="54031" y="24753"/>
                    <a:pt x="54293" y="25003"/>
                    <a:pt x="54293" y="25313"/>
                  </a:cubicBezTo>
                  <a:cubicBezTo>
                    <a:pt x="54293" y="25610"/>
                    <a:pt x="54043" y="25884"/>
                    <a:pt x="53733" y="25884"/>
                  </a:cubicBezTo>
                  <a:cubicBezTo>
                    <a:pt x="53412" y="25884"/>
                    <a:pt x="53162" y="25622"/>
                    <a:pt x="53162" y="25313"/>
                  </a:cubicBezTo>
                  <a:cubicBezTo>
                    <a:pt x="53162" y="25003"/>
                    <a:pt x="53412" y="24753"/>
                    <a:pt x="53733" y="24753"/>
                  </a:cubicBezTo>
                  <a:close/>
                  <a:moveTo>
                    <a:pt x="57460" y="24753"/>
                  </a:moveTo>
                  <a:cubicBezTo>
                    <a:pt x="57781" y="24753"/>
                    <a:pt x="58031" y="25003"/>
                    <a:pt x="58031" y="25313"/>
                  </a:cubicBezTo>
                  <a:cubicBezTo>
                    <a:pt x="58031" y="25622"/>
                    <a:pt x="57781" y="25884"/>
                    <a:pt x="57460" y="25884"/>
                  </a:cubicBezTo>
                  <a:cubicBezTo>
                    <a:pt x="57150" y="25884"/>
                    <a:pt x="56900" y="25622"/>
                    <a:pt x="56900" y="25313"/>
                  </a:cubicBezTo>
                  <a:cubicBezTo>
                    <a:pt x="56900" y="25003"/>
                    <a:pt x="57150" y="24753"/>
                    <a:pt x="57460" y="24753"/>
                  </a:cubicBezTo>
                  <a:close/>
                  <a:moveTo>
                    <a:pt x="61186" y="24753"/>
                  </a:moveTo>
                  <a:cubicBezTo>
                    <a:pt x="61484" y="24753"/>
                    <a:pt x="61746" y="25003"/>
                    <a:pt x="61746" y="25313"/>
                  </a:cubicBezTo>
                  <a:cubicBezTo>
                    <a:pt x="61746" y="25610"/>
                    <a:pt x="61496" y="25884"/>
                    <a:pt x="61186" y="25884"/>
                  </a:cubicBezTo>
                  <a:cubicBezTo>
                    <a:pt x="60877" y="25884"/>
                    <a:pt x="60615" y="25622"/>
                    <a:pt x="60615" y="25313"/>
                  </a:cubicBezTo>
                  <a:cubicBezTo>
                    <a:pt x="60615" y="25003"/>
                    <a:pt x="60877" y="24753"/>
                    <a:pt x="61186" y="24753"/>
                  </a:cubicBezTo>
                  <a:close/>
                  <a:moveTo>
                    <a:pt x="64925" y="24753"/>
                  </a:moveTo>
                  <a:cubicBezTo>
                    <a:pt x="65234" y="24753"/>
                    <a:pt x="65485" y="25003"/>
                    <a:pt x="65485" y="25313"/>
                  </a:cubicBezTo>
                  <a:cubicBezTo>
                    <a:pt x="65485" y="25622"/>
                    <a:pt x="65234" y="25884"/>
                    <a:pt x="64925" y="25884"/>
                  </a:cubicBezTo>
                  <a:cubicBezTo>
                    <a:pt x="64603" y="25884"/>
                    <a:pt x="64353" y="25622"/>
                    <a:pt x="64353" y="25313"/>
                  </a:cubicBezTo>
                  <a:cubicBezTo>
                    <a:pt x="64353" y="25003"/>
                    <a:pt x="64603" y="24753"/>
                    <a:pt x="64925" y="24753"/>
                  </a:cubicBezTo>
                  <a:close/>
                  <a:moveTo>
                    <a:pt x="68640" y="24753"/>
                  </a:moveTo>
                  <a:cubicBezTo>
                    <a:pt x="68937" y="24753"/>
                    <a:pt x="69211" y="25003"/>
                    <a:pt x="69211" y="25313"/>
                  </a:cubicBezTo>
                  <a:cubicBezTo>
                    <a:pt x="69211" y="25610"/>
                    <a:pt x="68949" y="25884"/>
                    <a:pt x="68640" y="25884"/>
                  </a:cubicBezTo>
                  <a:cubicBezTo>
                    <a:pt x="68330" y="25884"/>
                    <a:pt x="68080" y="25622"/>
                    <a:pt x="68080" y="25313"/>
                  </a:cubicBezTo>
                  <a:cubicBezTo>
                    <a:pt x="68092" y="25003"/>
                    <a:pt x="68330" y="24753"/>
                    <a:pt x="68640" y="24753"/>
                  </a:cubicBezTo>
                  <a:close/>
                  <a:moveTo>
                    <a:pt x="72366" y="24753"/>
                  </a:moveTo>
                  <a:cubicBezTo>
                    <a:pt x="72676" y="24753"/>
                    <a:pt x="72926" y="25003"/>
                    <a:pt x="72926" y="25313"/>
                  </a:cubicBezTo>
                  <a:cubicBezTo>
                    <a:pt x="72926" y="25622"/>
                    <a:pt x="72676" y="25884"/>
                    <a:pt x="72366" y="25884"/>
                  </a:cubicBezTo>
                  <a:cubicBezTo>
                    <a:pt x="72045" y="25884"/>
                    <a:pt x="71795" y="25622"/>
                    <a:pt x="71795" y="25313"/>
                  </a:cubicBezTo>
                  <a:cubicBezTo>
                    <a:pt x="71807" y="25003"/>
                    <a:pt x="72069" y="24753"/>
                    <a:pt x="72366" y="24753"/>
                  </a:cubicBezTo>
                  <a:close/>
                  <a:moveTo>
                    <a:pt x="76093" y="24753"/>
                  </a:moveTo>
                  <a:cubicBezTo>
                    <a:pt x="76391" y="24753"/>
                    <a:pt x="76664" y="25003"/>
                    <a:pt x="76664" y="25313"/>
                  </a:cubicBezTo>
                  <a:cubicBezTo>
                    <a:pt x="76664" y="25610"/>
                    <a:pt x="76403" y="25884"/>
                    <a:pt x="76093" y="25884"/>
                  </a:cubicBezTo>
                  <a:cubicBezTo>
                    <a:pt x="75795" y="25884"/>
                    <a:pt x="75533" y="25622"/>
                    <a:pt x="75533" y="25313"/>
                  </a:cubicBezTo>
                  <a:cubicBezTo>
                    <a:pt x="75533" y="25003"/>
                    <a:pt x="75783" y="24753"/>
                    <a:pt x="76093" y="24753"/>
                  </a:cubicBezTo>
                  <a:close/>
                  <a:moveTo>
                    <a:pt x="79712" y="24753"/>
                  </a:moveTo>
                  <a:cubicBezTo>
                    <a:pt x="80010" y="24753"/>
                    <a:pt x="80284" y="25003"/>
                    <a:pt x="80284" y="25313"/>
                  </a:cubicBezTo>
                  <a:cubicBezTo>
                    <a:pt x="80284" y="25610"/>
                    <a:pt x="80022" y="25884"/>
                    <a:pt x="79712" y="25884"/>
                  </a:cubicBezTo>
                  <a:cubicBezTo>
                    <a:pt x="79403" y="25884"/>
                    <a:pt x="79153" y="25622"/>
                    <a:pt x="79153" y="25313"/>
                  </a:cubicBezTo>
                  <a:cubicBezTo>
                    <a:pt x="79153" y="25003"/>
                    <a:pt x="79403" y="24753"/>
                    <a:pt x="79712" y="24753"/>
                  </a:cubicBezTo>
                  <a:close/>
                  <a:moveTo>
                    <a:pt x="83451" y="24753"/>
                  </a:moveTo>
                  <a:cubicBezTo>
                    <a:pt x="83761" y="24753"/>
                    <a:pt x="84011" y="25003"/>
                    <a:pt x="84011" y="25313"/>
                  </a:cubicBezTo>
                  <a:cubicBezTo>
                    <a:pt x="84011" y="25622"/>
                    <a:pt x="83761" y="25884"/>
                    <a:pt x="83451" y="25884"/>
                  </a:cubicBezTo>
                  <a:cubicBezTo>
                    <a:pt x="83141" y="25884"/>
                    <a:pt x="82880" y="25622"/>
                    <a:pt x="82880" y="25313"/>
                  </a:cubicBezTo>
                  <a:cubicBezTo>
                    <a:pt x="82880" y="25003"/>
                    <a:pt x="83141" y="24753"/>
                    <a:pt x="83451" y="24753"/>
                  </a:cubicBezTo>
                  <a:close/>
                  <a:moveTo>
                    <a:pt x="87166" y="24753"/>
                  </a:moveTo>
                  <a:cubicBezTo>
                    <a:pt x="87463" y="24753"/>
                    <a:pt x="87737" y="25003"/>
                    <a:pt x="87737" y="25313"/>
                  </a:cubicBezTo>
                  <a:cubicBezTo>
                    <a:pt x="87737" y="25610"/>
                    <a:pt x="87475" y="25884"/>
                    <a:pt x="87166" y="25884"/>
                  </a:cubicBezTo>
                  <a:cubicBezTo>
                    <a:pt x="86856" y="25884"/>
                    <a:pt x="86606" y="25622"/>
                    <a:pt x="86606" y="25313"/>
                  </a:cubicBezTo>
                  <a:cubicBezTo>
                    <a:pt x="86606" y="25003"/>
                    <a:pt x="86856" y="24753"/>
                    <a:pt x="87166" y="24753"/>
                  </a:cubicBezTo>
                  <a:close/>
                  <a:moveTo>
                    <a:pt x="90904" y="24753"/>
                  </a:moveTo>
                  <a:cubicBezTo>
                    <a:pt x="91214" y="24753"/>
                    <a:pt x="91464" y="25003"/>
                    <a:pt x="91464" y="25313"/>
                  </a:cubicBezTo>
                  <a:cubicBezTo>
                    <a:pt x="91464" y="25622"/>
                    <a:pt x="91214" y="25884"/>
                    <a:pt x="90904" y="25884"/>
                  </a:cubicBezTo>
                  <a:cubicBezTo>
                    <a:pt x="90595" y="25884"/>
                    <a:pt x="90345" y="25622"/>
                    <a:pt x="90345" y="25313"/>
                  </a:cubicBezTo>
                  <a:cubicBezTo>
                    <a:pt x="90345" y="25003"/>
                    <a:pt x="90595" y="24753"/>
                    <a:pt x="90904" y="24753"/>
                  </a:cubicBezTo>
                  <a:close/>
                  <a:moveTo>
                    <a:pt x="94631" y="24753"/>
                  </a:moveTo>
                  <a:cubicBezTo>
                    <a:pt x="94929" y="24753"/>
                    <a:pt x="95191" y="25003"/>
                    <a:pt x="95191" y="25313"/>
                  </a:cubicBezTo>
                  <a:cubicBezTo>
                    <a:pt x="95191" y="25610"/>
                    <a:pt x="94941" y="25884"/>
                    <a:pt x="94631" y="25884"/>
                  </a:cubicBezTo>
                  <a:cubicBezTo>
                    <a:pt x="94310" y="25884"/>
                    <a:pt x="94060" y="25622"/>
                    <a:pt x="94060" y="25313"/>
                  </a:cubicBezTo>
                  <a:cubicBezTo>
                    <a:pt x="94071" y="25003"/>
                    <a:pt x="94310" y="24753"/>
                    <a:pt x="94631" y="24753"/>
                  </a:cubicBezTo>
                  <a:close/>
                  <a:moveTo>
                    <a:pt x="98346" y="24753"/>
                  </a:moveTo>
                  <a:cubicBezTo>
                    <a:pt x="98655" y="24753"/>
                    <a:pt x="98905" y="25003"/>
                    <a:pt x="98905" y="25313"/>
                  </a:cubicBezTo>
                  <a:cubicBezTo>
                    <a:pt x="98905" y="25622"/>
                    <a:pt x="98655" y="25884"/>
                    <a:pt x="98346" y="25884"/>
                  </a:cubicBezTo>
                  <a:cubicBezTo>
                    <a:pt x="98036" y="25884"/>
                    <a:pt x="97786" y="25622"/>
                    <a:pt x="97786" y="25313"/>
                  </a:cubicBezTo>
                  <a:cubicBezTo>
                    <a:pt x="97798" y="25003"/>
                    <a:pt x="98036" y="24753"/>
                    <a:pt x="98346" y="24753"/>
                  </a:cubicBezTo>
                  <a:close/>
                  <a:moveTo>
                    <a:pt x="102084" y="24753"/>
                  </a:moveTo>
                  <a:cubicBezTo>
                    <a:pt x="102382" y="24753"/>
                    <a:pt x="102644" y="25003"/>
                    <a:pt x="102644" y="25313"/>
                  </a:cubicBezTo>
                  <a:cubicBezTo>
                    <a:pt x="102644" y="25610"/>
                    <a:pt x="102394" y="25884"/>
                    <a:pt x="102084" y="25884"/>
                  </a:cubicBezTo>
                  <a:cubicBezTo>
                    <a:pt x="101787" y="25884"/>
                    <a:pt x="101513" y="25622"/>
                    <a:pt x="101513" y="25313"/>
                  </a:cubicBezTo>
                  <a:cubicBezTo>
                    <a:pt x="101513" y="25003"/>
                    <a:pt x="101775" y="24753"/>
                    <a:pt x="102084" y="24753"/>
                  </a:cubicBezTo>
                  <a:close/>
                  <a:moveTo>
                    <a:pt x="105799" y="24753"/>
                  </a:moveTo>
                  <a:cubicBezTo>
                    <a:pt x="106121" y="24753"/>
                    <a:pt x="106371" y="25003"/>
                    <a:pt x="106371" y="25313"/>
                  </a:cubicBezTo>
                  <a:cubicBezTo>
                    <a:pt x="106371" y="25622"/>
                    <a:pt x="106109" y="25884"/>
                    <a:pt x="105799" y="25884"/>
                  </a:cubicBezTo>
                  <a:cubicBezTo>
                    <a:pt x="105490" y="25884"/>
                    <a:pt x="105239" y="25622"/>
                    <a:pt x="105239" y="25313"/>
                  </a:cubicBezTo>
                  <a:cubicBezTo>
                    <a:pt x="105251" y="25003"/>
                    <a:pt x="105490" y="24753"/>
                    <a:pt x="105799" y="24753"/>
                  </a:cubicBezTo>
                  <a:close/>
                  <a:moveTo>
                    <a:pt x="109538" y="24753"/>
                  </a:moveTo>
                  <a:cubicBezTo>
                    <a:pt x="109835" y="24753"/>
                    <a:pt x="110109" y="25003"/>
                    <a:pt x="110109" y="25313"/>
                  </a:cubicBezTo>
                  <a:cubicBezTo>
                    <a:pt x="110109" y="25610"/>
                    <a:pt x="109847" y="25884"/>
                    <a:pt x="109538" y="25884"/>
                  </a:cubicBezTo>
                  <a:cubicBezTo>
                    <a:pt x="109228" y="25884"/>
                    <a:pt x="108978" y="25622"/>
                    <a:pt x="108978" y="25313"/>
                  </a:cubicBezTo>
                  <a:cubicBezTo>
                    <a:pt x="108978" y="25003"/>
                    <a:pt x="109228" y="24753"/>
                    <a:pt x="109538" y="24753"/>
                  </a:cubicBezTo>
                  <a:close/>
                  <a:moveTo>
                    <a:pt x="113264" y="24753"/>
                  </a:moveTo>
                  <a:cubicBezTo>
                    <a:pt x="113574" y="24753"/>
                    <a:pt x="113824" y="25003"/>
                    <a:pt x="113824" y="25313"/>
                  </a:cubicBezTo>
                  <a:cubicBezTo>
                    <a:pt x="113824" y="25622"/>
                    <a:pt x="113574" y="25884"/>
                    <a:pt x="113264" y="25884"/>
                  </a:cubicBezTo>
                  <a:cubicBezTo>
                    <a:pt x="112943" y="25884"/>
                    <a:pt x="112693" y="25622"/>
                    <a:pt x="112693" y="25313"/>
                  </a:cubicBezTo>
                  <a:cubicBezTo>
                    <a:pt x="112705" y="25003"/>
                    <a:pt x="112943" y="24753"/>
                    <a:pt x="113264" y="24753"/>
                  </a:cubicBezTo>
                  <a:close/>
                  <a:moveTo>
                    <a:pt x="116991" y="24753"/>
                  </a:moveTo>
                  <a:cubicBezTo>
                    <a:pt x="117289" y="24753"/>
                    <a:pt x="117562" y="25003"/>
                    <a:pt x="117562" y="25313"/>
                  </a:cubicBezTo>
                  <a:cubicBezTo>
                    <a:pt x="117562" y="25610"/>
                    <a:pt x="117312" y="25884"/>
                    <a:pt x="116991" y="25884"/>
                  </a:cubicBezTo>
                  <a:cubicBezTo>
                    <a:pt x="116681" y="25884"/>
                    <a:pt x="116431" y="25622"/>
                    <a:pt x="116431" y="25313"/>
                  </a:cubicBezTo>
                  <a:cubicBezTo>
                    <a:pt x="116431" y="25003"/>
                    <a:pt x="116681" y="24753"/>
                    <a:pt x="116991" y="24753"/>
                  </a:cubicBezTo>
                  <a:close/>
                  <a:moveTo>
                    <a:pt x="120718" y="24753"/>
                  </a:moveTo>
                  <a:cubicBezTo>
                    <a:pt x="121027" y="24753"/>
                    <a:pt x="121277" y="25003"/>
                    <a:pt x="121277" y="25313"/>
                  </a:cubicBezTo>
                  <a:cubicBezTo>
                    <a:pt x="121277" y="25622"/>
                    <a:pt x="121027" y="25884"/>
                    <a:pt x="120718" y="25884"/>
                  </a:cubicBezTo>
                  <a:cubicBezTo>
                    <a:pt x="120408" y="25884"/>
                    <a:pt x="120146" y="25622"/>
                    <a:pt x="120146" y="25313"/>
                  </a:cubicBezTo>
                  <a:cubicBezTo>
                    <a:pt x="120170" y="25003"/>
                    <a:pt x="120420" y="24753"/>
                    <a:pt x="120718" y="24753"/>
                  </a:cubicBezTo>
                  <a:close/>
                  <a:moveTo>
                    <a:pt x="124456" y="24753"/>
                  </a:moveTo>
                  <a:cubicBezTo>
                    <a:pt x="124754" y="24753"/>
                    <a:pt x="125016" y="25003"/>
                    <a:pt x="125016" y="25313"/>
                  </a:cubicBezTo>
                  <a:cubicBezTo>
                    <a:pt x="125016" y="25610"/>
                    <a:pt x="124766" y="25884"/>
                    <a:pt x="124456" y="25884"/>
                  </a:cubicBezTo>
                  <a:cubicBezTo>
                    <a:pt x="124135" y="25884"/>
                    <a:pt x="123885" y="25622"/>
                    <a:pt x="123885" y="25313"/>
                  </a:cubicBezTo>
                  <a:cubicBezTo>
                    <a:pt x="123885" y="25003"/>
                    <a:pt x="124135" y="24753"/>
                    <a:pt x="124456" y="24753"/>
                  </a:cubicBezTo>
                  <a:close/>
                  <a:moveTo>
                    <a:pt x="128171" y="24753"/>
                  </a:moveTo>
                  <a:cubicBezTo>
                    <a:pt x="128480" y="24753"/>
                    <a:pt x="128742" y="25003"/>
                    <a:pt x="128742" y="25313"/>
                  </a:cubicBezTo>
                  <a:cubicBezTo>
                    <a:pt x="128742" y="25622"/>
                    <a:pt x="128480" y="25884"/>
                    <a:pt x="128171" y="25884"/>
                  </a:cubicBezTo>
                  <a:cubicBezTo>
                    <a:pt x="127861" y="25884"/>
                    <a:pt x="127611" y="25622"/>
                    <a:pt x="127611" y="25313"/>
                  </a:cubicBezTo>
                  <a:cubicBezTo>
                    <a:pt x="127611" y="25003"/>
                    <a:pt x="127861" y="24753"/>
                    <a:pt x="128171" y="24753"/>
                  </a:cubicBezTo>
                  <a:close/>
                  <a:moveTo>
                    <a:pt x="131898" y="24753"/>
                  </a:moveTo>
                  <a:cubicBezTo>
                    <a:pt x="132195" y="24753"/>
                    <a:pt x="132457" y="25003"/>
                    <a:pt x="132457" y="25313"/>
                  </a:cubicBezTo>
                  <a:cubicBezTo>
                    <a:pt x="132457" y="25610"/>
                    <a:pt x="132207" y="25884"/>
                    <a:pt x="131898" y="25884"/>
                  </a:cubicBezTo>
                  <a:cubicBezTo>
                    <a:pt x="131600" y="25884"/>
                    <a:pt x="131326" y="25622"/>
                    <a:pt x="131326" y="25313"/>
                  </a:cubicBezTo>
                  <a:cubicBezTo>
                    <a:pt x="131338" y="25003"/>
                    <a:pt x="131576" y="24753"/>
                    <a:pt x="131898" y="24753"/>
                  </a:cubicBezTo>
                  <a:close/>
                  <a:moveTo>
                    <a:pt x="135624" y="24753"/>
                  </a:moveTo>
                  <a:cubicBezTo>
                    <a:pt x="135946" y="24753"/>
                    <a:pt x="136196" y="25003"/>
                    <a:pt x="136196" y="25313"/>
                  </a:cubicBezTo>
                  <a:cubicBezTo>
                    <a:pt x="136196" y="25622"/>
                    <a:pt x="135934" y="25884"/>
                    <a:pt x="135624" y="25884"/>
                  </a:cubicBezTo>
                  <a:cubicBezTo>
                    <a:pt x="135315" y="25884"/>
                    <a:pt x="135065" y="25622"/>
                    <a:pt x="135065" y="25313"/>
                  </a:cubicBezTo>
                  <a:cubicBezTo>
                    <a:pt x="135065" y="25003"/>
                    <a:pt x="135315" y="24753"/>
                    <a:pt x="135624" y="24753"/>
                  </a:cubicBezTo>
                  <a:close/>
                  <a:moveTo>
                    <a:pt x="139351" y="24753"/>
                  </a:moveTo>
                  <a:cubicBezTo>
                    <a:pt x="139649" y="24753"/>
                    <a:pt x="139910" y="25003"/>
                    <a:pt x="139910" y="25313"/>
                  </a:cubicBezTo>
                  <a:cubicBezTo>
                    <a:pt x="139910" y="25610"/>
                    <a:pt x="139660" y="25884"/>
                    <a:pt x="139351" y="25884"/>
                  </a:cubicBezTo>
                  <a:cubicBezTo>
                    <a:pt x="139053" y="25884"/>
                    <a:pt x="138779" y="25622"/>
                    <a:pt x="138779" y="25313"/>
                  </a:cubicBezTo>
                  <a:cubicBezTo>
                    <a:pt x="138779" y="25003"/>
                    <a:pt x="139041" y="24753"/>
                    <a:pt x="139351" y="24753"/>
                  </a:cubicBezTo>
                  <a:close/>
                  <a:moveTo>
                    <a:pt x="3405" y="26610"/>
                  </a:moveTo>
                  <a:cubicBezTo>
                    <a:pt x="3703" y="26610"/>
                    <a:pt x="3977" y="26861"/>
                    <a:pt x="3977" y="27182"/>
                  </a:cubicBezTo>
                  <a:cubicBezTo>
                    <a:pt x="3977" y="27480"/>
                    <a:pt x="3727" y="27742"/>
                    <a:pt x="3405" y="27742"/>
                  </a:cubicBezTo>
                  <a:cubicBezTo>
                    <a:pt x="3096" y="27742"/>
                    <a:pt x="2846" y="27492"/>
                    <a:pt x="2846" y="27182"/>
                  </a:cubicBezTo>
                  <a:cubicBezTo>
                    <a:pt x="2858" y="26861"/>
                    <a:pt x="3096" y="26610"/>
                    <a:pt x="3405" y="26610"/>
                  </a:cubicBezTo>
                  <a:close/>
                  <a:moveTo>
                    <a:pt x="7132" y="26610"/>
                  </a:moveTo>
                  <a:cubicBezTo>
                    <a:pt x="7430" y="26610"/>
                    <a:pt x="7692" y="26861"/>
                    <a:pt x="7692" y="27182"/>
                  </a:cubicBezTo>
                  <a:cubicBezTo>
                    <a:pt x="7692" y="27480"/>
                    <a:pt x="7442" y="27742"/>
                    <a:pt x="7132" y="27742"/>
                  </a:cubicBezTo>
                  <a:cubicBezTo>
                    <a:pt x="6834" y="27742"/>
                    <a:pt x="6560" y="27492"/>
                    <a:pt x="6560" y="27182"/>
                  </a:cubicBezTo>
                  <a:cubicBezTo>
                    <a:pt x="6560" y="26861"/>
                    <a:pt x="6822" y="26610"/>
                    <a:pt x="7132" y="26610"/>
                  </a:cubicBezTo>
                  <a:close/>
                  <a:moveTo>
                    <a:pt x="10871" y="26610"/>
                  </a:moveTo>
                  <a:cubicBezTo>
                    <a:pt x="11168" y="26610"/>
                    <a:pt x="11430" y="26861"/>
                    <a:pt x="11430" y="27182"/>
                  </a:cubicBezTo>
                  <a:cubicBezTo>
                    <a:pt x="11430" y="27480"/>
                    <a:pt x="11180" y="27742"/>
                    <a:pt x="10871" y="27742"/>
                  </a:cubicBezTo>
                  <a:cubicBezTo>
                    <a:pt x="10573" y="27742"/>
                    <a:pt x="10299" y="27492"/>
                    <a:pt x="10299" y="27182"/>
                  </a:cubicBezTo>
                  <a:cubicBezTo>
                    <a:pt x="10299" y="26861"/>
                    <a:pt x="10549" y="26610"/>
                    <a:pt x="10871" y="26610"/>
                  </a:cubicBezTo>
                  <a:close/>
                  <a:moveTo>
                    <a:pt x="14585" y="26610"/>
                  </a:moveTo>
                  <a:cubicBezTo>
                    <a:pt x="14883" y="26610"/>
                    <a:pt x="15157" y="26861"/>
                    <a:pt x="15157" y="27182"/>
                  </a:cubicBezTo>
                  <a:cubicBezTo>
                    <a:pt x="15157" y="27480"/>
                    <a:pt x="14895" y="27742"/>
                    <a:pt x="14585" y="27742"/>
                  </a:cubicBezTo>
                  <a:cubicBezTo>
                    <a:pt x="14288" y="27742"/>
                    <a:pt x="14014" y="27492"/>
                    <a:pt x="14014" y="27182"/>
                  </a:cubicBezTo>
                  <a:cubicBezTo>
                    <a:pt x="14014" y="26861"/>
                    <a:pt x="14276" y="26610"/>
                    <a:pt x="14585" y="26610"/>
                  </a:cubicBezTo>
                  <a:close/>
                  <a:moveTo>
                    <a:pt x="18324" y="26610"/>
                  </a:moveTo>
                  <a:cubicBezTo>
                    <a:pt x="18622" y="26610"/>
                    <a:pt x="18883" y="26861"/>
                    <a:pt x="18883" y="27182"/>
                  </a:cubicBezTo>
                  <a:cubicBezTo>
                    <a:pt x="18883" y="27480"/>
                    <a:pt x="18633" y="27742"/>
                    <a:pt x="18324" y="27742"/>
                  </a:cubicBezTo>
                  <a:cubicBezTo>
                    <a:pt x="18026" y="27742"/>
                    <a:pt x="17752" y="27492"/>
                    <a:pt x="17752" y="27182"/>
                  </a:cubicBezTo>
                  <a:cubicBezTo>
                    <a:pt x="17752" y="26861"/>
                    <a:pt x="18014" y="26610"/>
                    <a:pt x="18324" y="26610"/>
                  </a:cubicBezTo>
                  <a:close/>
                  <a:moveTo>
                    <a:pt x="22039" y="26610"/>
                  </a:moveTo>
                  <a:cubicBezTo>
                    <a:pt x="22336" y="26610"/>
                    <a:pt x="22610" y="26861"/>
                    <a:pt x="22610" y="27182"/>
                  </a:cubicBezTo>
                  <a:cubicBezTo>
                    <a:pt x="22610" y="27480"/>
                    <a:pt x="22360" y="27742"/>
                    <a:pt x="22039" y="27742"/>
                  </a:cubicBezTo>
                  <a:cubicBezTo>
                    <a:pt x="21729" y="27742"/>
                    <a:pt x="21479" y="27492"/>
                    <a:pt x="21479" y="27182"/>
                  </a:cubicBezTo>
                  <a:cubicBezTo>
                    <a:pt x="21479" y="26861"/>
                    <a:pt x="21729" y="26610"/>
                    <a:pt x="22039" y="26610"/>
                  </a:cubicBezTo>
                  <a:close/>
                  <a:moveTo>
                    <a:pt x="25777" y="26610"/>
                  </a:moveTo>
                  <a:cubicBezTo>
                    <a:pt x="26075" y="26610"/>
                    <a:pt x="26349" y="26861"/>
                    <a:pt x="26349" y="27182"/>
                  </a:cubicBezTo>
                  <a:cubicBezTo>
                    <a:pt x="26349" y="27480"/>
                    <a:pt x="26087" y="27742"/>
                    <a:pt x="25777" y="27742"/>
                  </a:cubicBezTo>
                  <a:cubicBezTo>
                    <a:pt x="25468" y="27742"/>
                    <a:pt x="25206" y="27492"/>
                    <a:pt x="25206" y="27182"/>
                  </a:cubicBezTo>
                  <a:cubicBezTo>
                    <a:pt x="25206" y="26861"/>
                    <a:pt x="25468" y="26610"/>
                    <a:pt x="25777" y="26610"/>
                  </a:cubicBezTo>
                  <a:close/>
                  <a:moveTo>
                    <a:pt x="29504" y="26610"/>
                  </a:moveTo>
                  <a:cubicBezTo>
                    <a:pt x="29801" y="26610"/>
                    <a:pt x="30063" y="26861"/>
                    <a:pt x="30063" y="27182"/>
                  </a:cubicBezTo>
                  <a:cubicBezTo>
                    <a:pt x="30063" y="27480"/>
                    <a:pt x="29813" y="27742"/>
                    <a:pt x="29504" y="27742"/>
                  </a:cubicBezTo>
                  <a:cubicBezTo>
                    <a:pt x="29182" y="27742"/>
                    <a:pt x="28932" y="27492"/>
                    <a:pt x="28932" y="27182"/>
                  </a:cubicBezTo>
                  <a:cubicBezTo>
                    <a:pt x="28932" y="26861"/>
                    <a:pt x="29182" y="26610"/>
                    <a:pt x="29504" y="26610"/>
                  </a:cubicBezTo>
                  <a:close/>
                  <a:moveTo>
                    <a:pt x="33230" y="26610"/>
                  </a:moveTo>
                  <a:cubicBezTo>
                    <a:pt x="33528" y="26610"/>
                    <a:pt x="33802" y="26861"/>
                    <a:pt x="33802" y="27182"/>
                  </a:cubicBezTo>
                  <a:cubicBezTo>
                    <a:pt x="33802" y="27480"/>
                    <a:pt x="33552" y="27742"/>
                    <a:pt x="33230" y="27742"/>
                  </a:cubicBezTo>
                  <a:cubicBezTo>
                    <a:pt x="32921" y="27742"/>
                    <a:pt x="32671" y="27492"/>
                    <a:pt x="32671" y="27182"/>
                  </a:cubicBezTo>
                  <a:cubicBezTo>
                    <a:pt x="32671" y="26861"/>
                    <a:pt x="32921" y="26610"/>
                    <a:pt x="33230" y="26610"/>
                  </a:cubicBezTo>
                  <a:close/>
                  <a:moveTo>
                    <a:pt x="36957" y="26610"/>
                  </a:moveTo>
                  <a:cubicBezTo>
                    <a:pt x="37255" y="26610"/>
                    <a:pt x="37517" y="26861"/>
                    <a:pt x="37517" y="27182"/>
                  </a:cubicBezTo>
                  <a:cubicBezTo>
                    <a:pt x="37517" y="27480"/>
                    <a:pt x="37267" y="27742"/>
                    <a:pt x="36957" y="27742"/>
                  </a:cubicBezTo>
                  <a:cubicBezTo>
                    <a:pt x="36648" y="27742"/>
                    <a:pt x="36386" y="27492"/>
                    <a:pt x="36386" y="27182"/>
                  </a:cubicBezTo>
                  <a:cubicBezTo>
                    <a:pt x="36409" y="26861"/>
                    <a:pt x="36648" y="26610"/>
                    <a:pt x="36957" y="26610"/>
                  </a:cubicBezTo>
                  <a:close/>
                  <a:moveTo>
                    <a:pt x="40672" y="26610"/>
                  </a:moveTo>
                  <a:cubicBezTo>
                    <a:pt x="40970" y="26610"/>
                    <a:pt x="41243" y="26861"/>
                    <a:pt x="41243" y="27182"/>
                  </a:cubicBezTo>
                  <a:cubicBezTo>
                    <a:pt x="41243" y="27480"/>
                    <a:pt x="40993" y="27742"/>
                    <a:pt x="40672" y="27742"/>
                  </a:cubicBezTo>
                  <a:cubicBezTo>
                    <a:pt x="40374" y="27742"/>
                    <a:pt x="40112" y="27492"/>
                    <a:pt x="40112" y="27182"/>
                  </a:cubicBezTo>
                  <a:cubicBezTo>
                    <a:pt x="40112" y="26861"/>
                    <a:pt x="40362" y="26610"/>
                    <a:pt x="40672" y="26610"/>
                  </a:cubicBezTo>
                  <a:close/>
                  <a:moveTo>
                    <a:pt x="44410" y="26610"/>
                  </a:moveTo>
                  <a:cubicBezTo>
                    <a:pt x="44708" y="26610"/>
                    <a:pt x="44982" y="26861"/>
                    <a:pt x="44982" y="27182"/>
                  </a:cubicBezTo>
                  <a:cubicBezTo>
                    <a:pt x="44982" y="27480"/>
                    <a:pt x="44720" y="27742"/>
                    <a:pt x="44410" y="27742"/>
                  </a:cubicBezTo>
                  <a:cubicBezTo>
                    <a:pt x="44113" y="27742"/>
                    <a:pt x="43851" y="27492"/>
                    <a:pt x="43851" y="27182"/>
                  </a:cubicBezTo>
                  <a:cubicBezTo>
                    <a:pt x="43851" y="26861"/>
                    <a:pt x="44101" y="26610"/>
                    <a:pt x="44410" y="26610"/>
                  </a:cubicBezTo>
                  <a:close/>
                  <a:moveTo>
                    <a:pt x="48137" y="26610"/>
                  </a:moveTo>
                  <a:cubicBezTo>
                    <a:pt x="48435" y="26610"/>
                    <a:pt x="48697" y="26861"/>
                    <a:pt x="48697" y="27182"/>
                  </a:cubicBezTo>
                  <a:cubicBezTo>
                    <a:pt x="48697" y="27480"/>
                    <a:pt x="48447" y="27742"/>
                    <a:pt x="48137" y="27742"/>
                  </a:cubicBezTo>
                  <a:cubicBezTo>
                    <a:pt x="47839" y="27742"/>
                    <a:pt x="47566" y="27492"/>
                    <a:pt x="47566" y="27182"/>
                  </a:cubicBezTo>
                  <a:cubicBezTo>
                    <a:pt x="47566" y="26861"/>
                    <a:pt x="47839" y="26610"/>
                    <a:pt x="48137" y="26610"/>
                  </a:cubicBezTo>
                  <a:close/>
                  <a:moveTo>
                    <a:pt x="51864" y="26610"/>
                  </a:moveTo>
                  <a:cubicBezTo>
                    <a:pt x="52161" y="26610"/>
                    <a:pt x="52435" y="26861"/>
                    <a:pt x="52435" y="27182"/>
                  </a:cubicBezTo>
                  <a:cubicBezTo>
                    <a:pt x="52435" y="27480"/>
                    <a:pt x="52185" y="27742"/>
                    <a:pt x="51864" y="27742"/>
                  </a:cubicBezTo>
                  <a:cubicBezTo>
                    <a:pt x="51566" y="27742"/>
                    <a:pt x="51304" y="27492"/>
                    <a:pt x="51304" y="27182"/>
                  </a:cubicBezTo>
                  <a:cubicBezTo>
                    <a:pt x="51304" y="26861"/>
                    <a:pt x="51554" y="26610"/>
                    <a:pt x="51864" y="26610"/>
                  </a:cubicBezTo>
                  <a:close/>
                  <a:moveTo>
                    <a:pt x="55602" y="26610"/>
                  </a:moveTo>
                  <a:cubicBezTo>
                    <a:pt x="55900" y="26610"/>
                    <a:pt x="56174" y="26861"/>
                    <a:pt x="56174" y="27182"/>
                  </a:cubicBezTo>
                  <a:cubicBezTo>
                    <a:pt x="56174" y="27480"/>
                    <a:pt x="55912" y="27742"/>
                    <a:pt x="55602" y="27742"/>
                  </a:cubicBezTo>
                  <a:cubicBezTo>
                    <a:pt x="55293" y="27742"/>
                    <a:pt x="55043" y="27492"/>
                    <a:pt x="55043" y="27182"/>
                  </a:cubicBezTo>
                  <a:cubicBezTo>
                    <a:pt x="55043" y="26861"/>
                    <a:pt x="55293" y="26610"/>
                    <a:pt x="55602" y="26610"/>
                  </a:cubicBezTo>
                  <a:close/>
                  <a:moveTo>
                    <a:pt x="59329" y="26610"/>
                  </a:moveTo>
                  <a:cubicBezTo>
                    <a:pt x="59627" y="26610"/>
                    <a:pt x="59889" y="26861"/>
                    <a:pt x="59889" y="27182"/>
                  </a:cubicBezTo>
                  <a:cubicBezTo>
                    <a:pt x="59889" y="27480"/>
                    <a:pt x="59639" y="27742"/>
                    <a:pt x="59329" y="27742"/>
                  </a:cubicBezTo>
                  <a:cubicBezTo>
                    <a:pt x="59008" y="27742"/>
                    <a:pt x="58757" y="27492"/>
                    <a:pt x="58757" y="27182"/>
                  </a:cubicBezTo>
                  <a:cubicBezTo>
                    <a:pt x="58757" y="26861"/>
                    <a:pt x="59008" y="26610"/>
                    <a:pt x="59329" y="26610"/>
                  </a:cubicBezTo>
                  <a:close/>
                  <a:moveTo>
                    <a:pt x="63056" y="26610"/>
                  </a:moveTo>
                  <a:cubicBezTo>
                    <a:pt x="63353" y="26610"/>
                    <a:pt x="63627" y="26861"/>
                    <a:pt x="63627" y="27182"/>
                  </a:cubicBezTo>
                  <a:cubicBezTo>
                    <a:pt x="63627" y="27480"/>
                    <a:pt x="63377" y="27742"/>
                    <a:pt x="63056" y="27742"/>
                  </a:cubicBezTo>
                  <a:cubicBezTo>
                    <a:pt x="62746" y="27742"/>
                    <a:pt x="62496" y="27492"/>
                    <a:pt x="62496" y="27182"/>
                  </a:cubicBezTo>
                  <a:cubicBezTo>
                    <a:pt x="62496" y="26861"/>
                    <a:pt x="62746" y="26610"/>
                    <a:pt x="63056" y="26610"/>
                  </a:cubicBezTo>
                  <a:close/>
                  <a:moveTo>
                    <a:pt x="66782" y="26610"/>
                  </a:moveTo>
                  <a:cubicBezTo>
                    <a:pt x="67080" y="26610"/>
                    <a:pt x="67342" y="26861"/>
                    <a:pt x="67342" y="27182"/>
                  </a:cubicBezTo>
                  <a:cubicBezTo>
                    <a:pt x="67342" y="27480"/>
                    <a:pt x="67092" y="27742"/>
                    <a:pt x="66782" y="27742"/>
                  </a:cubicBezTo>
                  <a:cubicBezTo>
                    <a:pt x="66473" y="27742"/>
                    <a:pt x="66211" y="27492"/>
                    <a:pt x="66211" y="27182"/>
                  </a:cubicBezTo>
                  <a:cubicBezTo>
                    <a:pt x="66211" y="26861"/>
                    <a:pt x="66473" y="26610"/>
                    <a:pt x="66782" y="26610"/>
                  </a:cubicBezTo>
                  <a:close/>
                  <a:moveTo>
                    <a:pt x="70509" y="26610"/>
                  </a:moveTo>
                  <a:cubicBezTo>
                    <a:pt x="70807" y="26610"/>
                    <a:pt x="71080" y="26861"/>
                    <a:pt x="71080" y="27182"/>
                  </a:cubicBezTo>
                  <a:cubicBezTo>
                    <a:pt x="71080" y="27480"/>
                    <a:pt x="70830" y="27742"/>
                    <a:pt x="70509" y="27742"/>
                  </a:cubicBezTo>
                  <a:cubicBezTo>
                    <a:pt x="70199" y="27742"/>
                    <a:pt x="69949" y="27492"/>
                    <a:pt x="69949" y="27182"/>
                  </a:cubicBezTo>
                  <a:cubicBezTo>
                    <a:pt x="69949" y="26861"/>
                    <a:pt x="70199" y="26610"/>
                    <a:pt x="70509" y="26610"/>
                  </a:cubicBezTo>
                  <a:close/>
                  <a:moveTo>
                    <a:pt x="74236" y="26610"/>
                  </a:moveTo>
                  <a:cubicBezTo>
                    <a:pt x="74533" y="26610"/>
                    <a:pt x="74795" y="26861"/>
                    <a:pt x="74795" y="27182"/>
                  </a:cubicBezTo>
                  <a:cubicBezTo>
                    <a:pt x="74795" y="27480"/>
                    <a:pt x="74545" y="27742"/>
                    <a:pt x="74236" y="27742"/>
                  </a:cubicBezTo>
                  <a:cubicBezTo>
                    <a:pt x="73938" y="27742"/>
                    <a:pt x="73676" y="27492"/>
                    <a:pt x="73676" y="27182"/>
                  </a:cubicBezTo>
                  <a:cubicBezTo>
                    <a:pt x="73676" y="26861"/>
                    <a:pt x="73926" y="26610"/>
                    <a:pt x="74236" y="26610"/>
                  </a:cubicBezTo>
                  <a:close/>
                  <a:moveTo>
                    <a:pt x="77855" y="26610"/>
                  </a:moveTo>
                  <a:cubicBezTo>
                    <a:pt x="78153" y="26610"/>
                    <a:pt x="78415" y="26861"/>
                    <a:pt x="78415" y="27182"/>
                  </a:cubicBezTo>
                  <a:cubicBezTo>
                    <a:pt x="78415" y="27480"/>
                    <a:pt x="78165" y="27742"/>
                    <a:pt x="77855" y="27742"/>
                  </a:cubicBezTo>
                  <a:cubicBezTo>
                    <a:pt x="77546" y="27742"/>
                    <a:pt x="77284" y="27492"/>
                    <a:pt x="77284" y="27182"/>
                  </a:cubicBezTo>
                  <a:cubicBezTo>
                    <a:pt x="77284" y="26861"/>
                    <a:pt x="77546" y="26610"/>
                    <a:pt x="77855" y="26610"/>
                  </a:cubicBezTo>
                  <a:close/>
                  <a:moveTo>
                    <a:pt x="81570" y="26610"/>
                  </a:moveTo>
                  <a:cubicBezTo>
                    <a:pt x="81868" y="26610"/>
                    <a:pt x="82141" y="26861"/>
                    <a:pt x="82141" y="27182"/>
                  </a:cubicBezTo>
                  <a:cubicBezTo>
                    <a:pt x="82141" y="27480"/>
                    <a:pt x="81879" y="27742"/>
                    <a:pt x="81570" y="27742"/>
                  </a:cubicBezTo>
                  <a:cubicBezTo>
                    <a:pt x="81260" y="27742"/>
                    <a:pt x="81010" y="27492"/>
                    <a:pt x="81010" y="27182"/>
                  </a:cubicBezTo>
                  <a:cubicBezTo>
                    <a:pt x="81010" y="26861"/>
                    <a:pt x="81260" y="26610"/>
                    <a:pt x="81570" y="26610"/>
                  </a:cubicBezTo>
                  <a:close/>
                  <a:moveTo>
                    <a:pt x="85308" y="26610"/>
                  </a:moveTo>
                  <a:cubicBezTo>
                    <a:pt x="85606" y="26610"/>
                    <a:pt x="85880" y="26861"/>
                    <a:pt x="85880" y="27182"/>
                  </a:cubicBezTo>
                  <a:cubicBezTo>
                    <a:pt x="85880" y="27480"/>
                    <a:pt x="85618" y="27742"/>
                    <a:pt x="85308" y="27742"/>
                  </a:cubicBezTo>
                  <a:cubicBezTo>
                    <a:pt x="84999" y="27742"/>
                    <a:pt x="84749" y="27492"/>
                    <a:pt x="84749" y="27182"/>
                  </a:cubicBezTo>
                  <a:cubicBezTo>
                    <a:pt x="84749" y="26861"/>
                    <a:pt x="84999" y="26610"/>
                    <a:pt x="85308" y="26610"/>
                  </a:cubicBezTo>
                  <a:close/>
                  <a:moveTo>
                    <a:pt x="89035" y="26610"/>
                  </a:moveTo>
                  <a:cubicBezTo>
                    <a:pt x="89333" y="26610"/>
                    <a:pt x="89595" y="26861"/>
                    <a:pt x="89595" y="27182"/>
                  </a:cubicBezTo>
                  <a:cubicBezTo>
                    <a:pt x="89595" y="27480"/>
                    <a:pt x="89345" y="27742"/>
                    <a:pt x="89035" y="27742"/>
                  </a:cubicBezTo>
                  <a:cubicBezTo>
                    <a:pt x="88714" y="27742"/>
                    <a:pt x="88464" y="27492"/>
                    <a:pt x="88464" y="27182"/>
                  </a:cubicBezTo>
                  <a:cubicBezTo>
                    <a:pt x="88464" y="26861"/>
                    <a:pt x="88714" y="26610"/>
                    <a:pt x="89035" y="26610"/>
                  </a:cubicBezTo>
                  <a:close/>
                  <a:moveTo>
                    <a:pt x="92762" y="26610"/>
                  </a:moveTo>
                  <a:cubicBezTo>
                    <a:pt x="93059" y="26610"/>
                    <a:pt x="93333" y="26861"/>
                    <a:pt x="93333" y="27182"/>
                  </a:cubicBezTo>
                  <a:cubicBezTo>
                    <a:pt x="93333" y="27480"/>
                    <a:pt x="93071" y="27742"/>
                    <a:pt x="92762" y="27742"/>
                  </a:cubicBezTo>
                  <a:cubicBezTo>
                    <a:pt x="92452" y="27742"/>
                    <a:pt x="92202" y="27492"/>
                    <a:pt x="92202" y="27182"/>
                  </a:cubicBezTo>
                  <a:cubicBezTo>
                    <a:pt x="92202" y="26861"/>
                    <a:pt x="92452" y="26610"/>
                    <a:pt x="92762" y="26610"/>
                  </a:cubicBezTo>
                  <a:close/>
                  <a:moveTo>
                    <a:pt x="96488" y="26610"/>
                  </a:moveTo>
                  <a:cubicBezTo>
                    <a:pt x="96786" y="26610"/>
                    <a:pt x="97048" y="26861"/>
                    <a:pt x="97048" y="27182"/>
                  </a:cubicBezTo>
                  <a:cubicBezTo>
                    <a:pt x="97048" y="27480"/>
                    <a:pt x="96798" y="27742"/>
                    <a:pt x="96488" y="27742"/>
                  </a:cubicBezTo>
                  <a:cubicBezTo>
                    <a:pt x="96191" y="27742"/>
                    <a:pt x="95917" y="27492"/>
                    <a:pt x="95917" y="27182"/>
                  </a:cubicBezTo>
                  <a:cubicBezTo>
                    <a:pt x="95917" y="26861"/>
                    <a:pt x="96179" y="26610"/>
                    <a:pt x="96488" y="26610"/>
                  </a:cubicBezTo>
                  <a:close/>
                  <a:moveTo>
                    <a:pt x="100203" y="26610"/>
                  </a:moveTo>
                  <a:cubicBezTo>
                    <a:pt x="100501" y="26610"/>
                    <a:pt x="100775" y="26861"/>
                    <a:pt x="100775" y="27182"/>
                  </a:cubicBezTo>
                  <a:cubicBezTo>
                    <a:pt x="100775" y="27480"/>
                    <a:pt x="100513" y="27742"/>
                    <a:pt x="100203" y="27742"/>
                  </a:cubicBezTo>
                  <a:cubicBezTo>
                    <a:pt x="99905" y="27742"/>
                    <a:pt x="99644" y="27492"/>
                    <a:pt x="99644" y="27182"/>
                  </a:cubicBezTo>
                  <a:cubicBezTo>
                    <a:pt x="99644" y="26861"/>
                    <a:pt x="99894" y="26610"/>
                    <a:pt x="100203" y="26610"/>
                  </a:cubicBezTo>
                  <a:close/>
                  <a:moveTo>
                    <a:pt x="103942" y="26610"/>
                  </a:moveTo>
                  <a:cubicBezTo>
                    <a:pt x="104239" y="26610"/>
                    <a:pt x="104513" y="26861"/>
                    <a:pt x="104513" y="27182"/>
                  </a:cubicBezTo>
                  <a:cubicBezTo>
                    <a:pt x="104513" y="27480"/>
                    <a:pt x="104251" y="27742"/>
                    <a:pt x="103942" y="27742"/>
                  </a:cubicBezTo>
                  <a:cubicBezTo>
                    <a:pt x="103644" y="27742"/>
                    <a:pt x="103382" y="27492"/>
                    <a:pt x="103382" y="27182"/>
                  </a:cubicBezTo>
                  <a:cubicBezTo>
                    <a:pt x="103382" y="26861"/>
                    <a:pt x="103632" y="26610"/>
                    <a:pt x="103942" y="26610"/>
                  </a:cubicBezTo>
                  <a:close/>
                  <a:moveTo>
                    <a:pt x="107668" y="26610"/>
                  </a:moveTo>
                  <a:cubicBezTo>
                    <a:pt x="107966" y="26610"/>
                    <a:pt x="108228" y="26861"/>
                    <a:pt x="108228" y="27182"/>
                  </a:cubicBezTo>
                  <a:cubicBezTo>
                    <a:pt x="108228" y="27480"/>
                    <a:pt x="107978" y="27742"/>
                    <a:pt x="107668" y="27742"/>
                  </a:cubicBezTo>
                  <a:cubicBezTo>
                    <a:pt x="107371" y="27742"/>
                    <a:pt x="107097" y="27492"/>
                    <a:pt x="107097" y="27182"/>
                  </a:cubicBezTo>
                  <a:cubicBezTo>
                    <a:pt x="107097" y="26861"/>
                    <a:pt x="107347" y="26610"/>
                    <a:pt x="107668" y="26610"/>
                  </a:cubicBezTo>
                  <a:close/>
                  <a:moveTo>
                    <a:pt x="111395" y="26610"/>
                  </a:moveTo>
                  <a:cubicBezTo>
                    <a:pt x="111693" y="26610"/>
                    <a:pt x="111967" y="26861"/>
                    <a:pt x="111967" y="27182"/>
                  </a:cubicBezTo>
                  <a:cubicBezTo>
                    <a:pt x="111967" y="27480"/>
                    <a:pt x="111705" y="27742"/>
                    <a:pt x="111395" y="27742"/>
                  </a:cubicBezTo>
                  <a:cubicBezTo>
                    <a:pt x="111085" y="27742"/>
                    <a:pt x="110835" y="27492"/>
                    <a:pt x="110835" y="27182"/>
                  </a:cubicBezTo>
                  <a:cubicBezTo>
                    <a:pt x="110835" y="26861"/>
                    <a:pt x="111085" y="26610"/>
                    <a:pt x="111395" y="26610"/>
                  </a:cubicBezTo>
                  <a:close/>
                  <a:moveTo>
                    <a:pt x="115122" y="26610"/>
                  </a:moveTo>
                  <a:cubicBezTo>
                    <a:pt x="115419" y="26610"/>
                    <a:pt x="115681" y="26861"/>
                    <a:pt x="115681" y="27182"/>
                  </a:cubicBezTo>
                  <a:cubicBezTo>
                    <a:pt x="115681" y="27480"/>
                    <a:pt x="115431" y="27742"/>
                    <a:pt x="115122" y="27742"/>
                  </a:cubicBezTo>
                  <a:cubicBezTo>
                    <a:pt x="114812" y="27742"/>
                    <a:pt x="114550" y="27492"/>
                    <a:pt x="114550" y="27182"/>
                  </a:cubicBezTo>
                  <a:cubicBezTo>
                    <a:pt x="114550" y="26861"/>
                    <a:pt x="114812" y="26610"/>
                    <a:pt x="115122" y="26610"/>
                  </a:cubicBezTo>
                  <a:close/>
                  <a:moveTo>
                    <a:pt x="118860" y="26610"/>
                  </a:moveTo>
                  <a:cubicBezTo>
                    <a:pt x="119158" y="26610"/>
                    <a:pt x="119420" y="26861"/>
                    <a:pt x="119420" y="27182"/>
                  </a:cubicBezTo>
                  <a:cubicBezTo>
                    <a:pt x="119420" y="27480"/>
                    <a:pt x="119170" y="27742"/>
                    <a:pt x="118860" y="27742"/>
                  </a:cubicBezTo>
                  <a:cubicBezTo>
                    <a:pt x="118539" y="27742"/>
                    <a:pt x="118289" y="27492"/>
                    <a:pt x="118289" y="27182"/>
                  </a:cubicBezTo>
                  <a:cubicBezTo>
                    <a:pt x="118289" y="26861"/>
                    <a:pt x="118539" y="26610"/>
                    <a:pt x="118860" y="26610"/>
                  </a:cubicBezTo>
                  <a:close/>
                  <a:moveTo>
                    <a:pt x="122575" y="26610"/>
                  </a:moveTo>
                  <a:cubicBezTo>
                    <a:pt x="122873" y="26610"/>
                    <a:pt x="123146" y="26861"/>
                    <a:pt x="123146" y="27182"/>
                  </a:cubicBezTo>
                  <a:cubicBezTo>
                    <a:pt x="123146" y="27480"/>
                    <a:pt x="122885" y="27742"/>
                    <a:pt x="122575" y="27742"/>
                  </a:cubicBezTo>
                  <a:cubicBezTo>
                    <a:pt x="122265" y="27742"/>
                    <a:pt x="122015" y="27492"/>
                    <a:pt x="122015" y="27182"/>
                  </a:cubicBezTo>
                  <a:cubicBezTo>
                    <a:pt x="122027" y="26861"/>
                    <a:pt x="122277" y="26610"/>
                    <a:pt x="122575" y="26610"/>
                  </a:cubicBezTo>
                  <a:close/>
                  <a:moveTo>
                    <a:pt x="126314" y="26610"/>
                  </a:moveTo>
                  <a:cubicBezTo>
                    <a:pt x="126611" y="26610"/>
                    <a:pt x="126873" y="26861"/>
                    <a:pt x="126873" y="27182"/>
                  </a:cubicBezTo>
                  <a:cubicBezTo>
                    <a:pt x="126873" y="27480"/>
                    <a:pt x="126623" y="27742"/>
                    <a:pt x="126314" y="27742"/>
                  </a:cubicBezTo>
                  <a:cubicBezTo>
                    <a:pt x="126004" y="27742"/>
                    <a:pt x="125742" y="27492"/>
                    <a:pt x="125742" y="27182"/>
                  </a:cubicBezTo>
                  <a:cubicBezTo>
                    <a:pt x="125742" y="26861"/>
                    <a:pt x="126004" y="26610"/>
                    <a:pt x="126314" y="26610"/>
                  </a:cubicBezTo>
                  <a:close/>
                  <a:moveTo>
                    <a:pt x="130028" y="26610"/>
                  </a:moveTo>
                  <a:cubicBezTo>
                    <a:pt x="130326" y="26610"/>
                    <a:pt x="130600" y="26861"/>
                    <a:pt x="130600" y="27182"/>
                  </a:cubicBezTo>
                  <a:cubicBezTo>
                    <a:pt x="130600" y="27480"/>
                    <a:pt x="130350" y="27742"/>
                    <a:pt x="130028" y="27742"/>
                  </a:cubicBezTo>
                  <a:cubicBezTo>
                    <a:pt x="129731" y="27742"/>
                    <a:pt x="129469" y="27492"/>
                    <a:pt x="129469" y="27182"/>
                  </a:cubicBezTo>
                  <a:cubicBezTo>
                    <a:pt x="129469" y="26861"/>
                    <a:pt x="129719" y="26610"/>
                    <a:pt x="130028" y="26610"/>
                  </a:cubicBezTo>
                  <a:close/>
                  <a:moveTo>
                    <a:pt x="133767" y="26610"/>
                  </a:moveTo>
                  <a:cubicBezTo>
                    <a:pt x="134065" y="26610"/>
                    <a:pt x="134326" y="26861"/>
                    <a:pt x="134326" y="27182"/>
                  </a:cubicBezTo>
                  <a:cubicBezTo>
                    <a:pt x="134326" y="27480"/>
                    <a:pt x="134076" y="27742"/>
                    <a:pt x="133767" y="27742"/>
                  </a:cubicBezTo>
                  <a:cubicBezTo>
                    <a:pt x="133469" y="27742"/>
                    <a:pt x="133207" y="27492"/>
                    <a:pt x="133207" y="27182"/>
                  </a:cubicBezTo>
                  <a:cubicBezTo>
                    <a:pt x="133207" y="26861"/>
                    <a:pt x="133457" y="26610"/>
                    <a:pt x="133767" y="26610"/>
                  </a:cubicBezTo>
                  <a:close/>
                  <a:moveTo>
                    <a:pt x="137494" y="26610"/>
                  </a:moveTo>
                  <a:cubicBezTo>
                    <a:pt x="137791" y="26610"/>
                    <a:pt x="138053" y="26861"/>
                    <a:pt x="138053" y="27182"/>
                  </a:cubicBezTo>
                  <a:cubicBezTo>
                    <a:pt x="138053" y="27480"/>
                    <a:pt x="137803" y="27742"/>
                    <a:pt x="137494" y="27742"/>
                  </a:cubicBezTo>
                  <a:cubicBezTo>
                    <a:pt x="137196" y="27742"/>
                    <a:pt x="136922" y="27492"/>
                    <a:pt x="136922" y="27182"/>
                  </a:cubicBezTo>
                  <a:cubicBezTo>
                    <a:pt x="136934" y="26861"/>
                    <a:pt x="137172" y="26610"/>
                    <a:pt x="137494" y="26610"/>
                  </a:cubicBezTo>
                  <a:close/>
                  <a:moveTo>
                    <a:pt x="141220" y="26610"/>
                  </a:moveTo>
                  <a:cubicBezTo>
                    <a:pt x="141518" y="26610"/>
                    <a:pt x="141792" y="26861"/>
                    <a:pt x="141792" y="27182"/>
                  </a:cubicBezTo>
                  <a:cubicBezTo>
                    <a:pt x="141792" y="27480"/>
                    <a:pt x="141530" y="27742"/>
                    <a:pt x="141220" y="27742"/>
                  </a:cubicBezTo>
                  <a:cubicBezTo>
                    <a:pt x="140911" y="27742"/>
                    <a:pt x="140661" y="27492"/>
                    <a:pt x="140661" y="27182"/>
                  </a:cubicBezTo>
                  <a:cubicBezTo>
                    <a:pt x="140661" y="26861"/>
                    <a:pt x="140911" y="26610"/>
                    <a:pt x="141220" y="26610"/>
                  </a:cubicBezTo>
                  <a:close/>
                  <a:moveTo>
                    <a:pt x="1548" y="28492"/>
                  </a:moveTo>
                  <a:cubicBezTo>
                    <a:pt x="1846" y="28492"/>
                    <a:pt x="2119" y="28742"/>
                    <a:pt x="2119" y="29051"/>
                  </a:cubicBezTo>
                  <a:cubicBezTo>
                    <a:pt x="2119" y="29349"/>
                    <a:pt x="1858" y="29623"/>
                    <a:pt x="1548" y="29623"/>
                  </a:cubicBezTo>
                  <a:cubicBezTo>
                    <a:pt x="1238" y="29623"/>
                    <a:pt x="988" y="29361"/>
                    <a:pt x="988" y="29051"/>
                  </a:cubicBezTo>
                  <a:cubicBezTo>
                    <a:pt x="988" y="28742"/>
                    <a:pt x="1238" y="28492"/>
                    <a:pt x="1548" y="28492"/>
                  </a:cubicBezTo>
                  <a:close/>
                  <a:moveTo>
                    <a:pt x="5287" y="28492"/>
                  </a:moveTo>
                  <a:cubicBezTo>
                    <a:pt x="5596" y="28492"/>
                    <a:pt x="5846" y="28742"/>
                    <a:pt x="5846" y="29051"/>
                  </a:cubicBezTo>
                  <a:cubicBezTo>
                    <a:pt x="5846" y="29361"/>
                    <a:pt x="5596" y="29623"/>
                    <a:pt x="5287" y="29623"/>
                  </a:cubicBezTo>
                  <a:cubicBezTo>
                    <a:pt x="4977" y="29623"/>
                    <a:pt x="4715" y="29361"/>
                    <a:pt x="4715" y="29051"/>
                  </a:cubicBezTo>
                  <a:cubicBezTo>
                    <a:pt x="4715" y="28730"/>
                    <a:pt x="4977" y="28492"/>
                    <a:pt x="5287" y="28492"/>
                  </a:cubicBezTo>
                  <a:close/>
                  <a:moveTo>
                    <a:pt x="9001" y="28492"/>
                  </a:moveTo>
                  <a:cubicBezTo>
                    <a:pt x="9299" y="28492"/>
                    <a:pt x="9573" y="28742"/>
                    <a:pt x="9573" y="29051"/>
                  </a:cubicBezTo>
                  <a:cubicBezTo>
                    <a:pt x="9573" y="29349"/>
                    <a:pt x="9323" y="29623"/>
                    <a:pt x="9001" y="29623"/>
                  </a:cubicBezTo>
                  <a:cubicBezTo>
                    <a:pt x="8704" y="29623"/>
                    <a:pt x="8442" y="29361"/>
                    <a:pt x="8442" y="29051"/>
                  </a:cubicBezTo>
                  <a:cubicBezTo>
                    <a:pt x="8442" y="28742"/>
                    <a:pt x="8692" y="28492"/>
                    <a:pt x="9001" y="28492"/>
                  </a:cubicBezTo>
                  <a:close/>
                  <a:moveTo>
                    <a:pt x="12728" y="28492"/>
                  </a:moveTo>
                  <a:cubicBezTo>
                    <a:pt x="13037" y="28492"/>
                    <a:pt x="13288" y="28742"/>
                    <a:pt x="13288" y="29051"/>
                  </a:cubicBezTo>
                  <a:cubicBezTo>
                    <a:pt x="13288" y="29361"/>
                    <a:pt x="13037" y="29623"/>
                    <a:pt x="12728" y="29623"/>
                  </a:cubicBezTo>
                  <a:cubicBezTo>
                    <a:pt x="12418" y="29623"/>
                    <a:pt x="12156" y="29361"/>
                    <a:pt x="12156" y="29051"/>
                  </a:cubicBezTo>
                  <a:cubicBezTo>
                    <a:pt x="12180" y="28730"/>
                    <a:pt x="12418" y="28492"/>
                    <a:pt x="12728" y="28492"/>
                  </a:cubicBezTo>
                  <a:close/>
                  <a:moveTo>
                    <a:pt x="16466" y="28492"/>
                  </a:moveTo>
                  <a:cubicBezTo>
                    <a:pt x="16764" y="28492"/>
                    <a:pt x="17026" y="28742"/>
                    <a:pt x="17026" y="29051"/>
                  </a:cubicBezTo>
                  <a:cubicBezTo>
                    <a:pt x="17026" y="29349"/>
                    <a:pt x="16776" y="29623"/>
                    <a:pt x="16466" y="29623"/>
                  </a:cubicBezTo>
                  <a:cubicBezTo>
                    <a:pt x="16169" y="29623"/>
                    <a:pt x="15895" y="29361"/>
                    <a:pt x="15895" y="29051"/>
                  </a:cubicBezTo>
                  <a:cubicBezTo>
                    <a:pt x="15895" y="28742"/>
                    <a:pt x="16145" y="28492"/>
                    <a:pt x="16466" y="28492"/>
                  </a:cubicBezTo>
                  <a:close/>
                  <a:moveTo>
                    <a:pt x="20181" y="28492"/>
                  </a:moveTo>
                  <a:cubicBezTo>
                    <a:pt x="20491" y="28492"/>
                    <a:pt x="20753" y="28742"/>
                    <a:pt x="20753" y="29051"/>
                  </a:cubicBezTo>
                  <a:cubicBezTo>
                    <a:pt x="20753" y="29361"/>
                    <a:pt x="20491" y="29623"/>
                    <a:pt x="20181" y="29623"/>
                  </a:cubicBezTo>
                  <a:cubicBezTo>
                    <a:pt x="19872" y="29623"/>
                    <a:pt x="19622" y="29361"/>
                    <a:pt x="19622" y="29051"/>
                  </a:cubicBezTo>
                  <a:cubicBezTo>
                    <a:pt x="19634" y="28730"/>
                    <a:pt x="19872" y="28492"/>
                    <a:pt x="20181" y="28492"/>
                  </a:cubicBezTo>
                  <a:close/>
                  <a:moveTo>
                    <a:pt x="23920" y="28492"/>
                  </a:moveTo>
                  <a:cubicBezTo>
                    <a:pt x="24217" y="28492"/>
                    <a:pt x="24479" y="28742"/>
                    <a:pt x="24479" y="29051"/>
                  </a:cubicBezTo>
                  <a:cubicBezTo>
                    <a:pt x="24479" y="29349"/>
                    <a:pt x="24229" y="29623"/>
                    <a:pt x="23920" y="29623"/>
                  </a:cubicBezTo>
                  <a:cubicBezTo>
                    <a:pt x="23610" y="29623"/>
                    <a:pt x="23348" y="29361"/>
                    <a:pt x="23348" y="29051"/>
                  </a:cubicBezTo>
                  <a:cubicBezTo>
                    <a:pt x="23348" y="28742"/>
                    <a:pt x="23610" y="28492"/>
                    <a:pt x="23920" y="28492"/>
                  </a:cubicBezTo>
                  <a:close/>
                  <a:moveTo>
                    <a:pt x="27635" y="28492"/>
                  </a:moveTo>
                  <a:cubicBezTo>
                    <a:pt x="27956" y="28492"/>
                    <a:pt x="28206" y="28742"/>
                    <a:pt x="28206" y="29051"/>
                  </a:cubicBezTo>
                  <a:cubicBezTo>
                    <a:pt x="28206" y="29361"/>
                    <a:pt x="27956" y="29623"/>
                    <a:pt x="27635" y="29623"/>
                  </a:cubicBezTo>
                  <a:cubicBezTo>
                    <a:pt x="27325" y="29623"/>
                    <a:pt x="27075" y="29361"/>
                    <a:pt x="27075" y="29051"/>
                  </a:cubicBezTo>
                  <a:cubicBezTo>
                    <a:pt x="27087" y="28730"/>
                    <a:pt x="27325" y="28492"/>
                    <a:pt x="27635" y="28492"/>
                  </a:cubicBezTo>
                  <a:close/>
                  <a:moveTo>
                    <a:pt x="31373" y="28492"/>
                  </a:moveTo>
                  <a:cubicBezTo>
                    <a:pt x="31671" y="28492"/>
                    <a:pt x="31945" y="28742"/>
                    <a:pt x="31945" y="29051"/>
                  </a:cubicBezTo>
                  <a:cubicBezTo>
                    <a:pt x="31945" y="29349"/>
                    <a:pt x="31683" y="29623"/>
                    <a:pt x="31373" y="29623"/>
                  </a:cubicBezTo>
                  <a:cubicBezTo>
                    <a:pt x="31064" y="29623"/>
                    <a:pt x="30814" y="29361"/>
                    <a:pt x="30814" y="29051"/>
                  </a:cubicBezTo>
                  <a:cubicBezTo>
                    <a:pt x="30814" y="28742"/>
                    <a:pt x="31064" y="28492"/>
                    <a:pt x="31373" y="28492"/>
                  </a:cubicBezTo>
                  <a:close/>
                  <a:moveTo>
                    <a:pt x="35100" y="28492"/>
                  </a:moveTo>
                  <a:cubicBezTo>
                    <a:pt x="35409" y="28492"/>
                    <a:pt x="35659" y="28742"/>
                    <a:pt x="35659" y="29051"/>
                  </a:cubicBezTo>
                  <a:cubicBezTo>
                    <a:pt x="35659" y="29361"/>
                    <a:pt x="35409" y="29623"/>
                    <a:pt x="35100" y="29623"/>
                  </a:cubicBezTo>
                  <a:cubicBezTo>
                    <a:pt x="34778" y="29623"/>
                    <a:pt x="34528" y="29361"/>
                    <a:pt x="34528" y="29051"/>
                  </a:cubicBezTo>
                  <a:cubicBezTo>
                    <a:pt x="34540" y="28730"/>
                    <a:pt x="34778" y="28492"/>
                    <a:pt x="35100" y="28492"/>
                  </a:cubicBezTo>
                  <a:close/>
                  <a:moveTo>
                    <a:pt x="38815" y="28492"/>
                  </a:moveTo>
                  <a:cubicBezTo>
                    <a:pt x="39112" y="28492"/>
                    <a:pt x="39386" y="28742"/>
                    <a:pt x="39386" y="29051"/>
                  </a:cubicBezTo>
                  <a:cubicBezTo>
                    <a:pt x="39386" y="29349"/>
                    <a:pt x="39124" y="29623"/>
                    <a:pt x="38815" y="29623"/>
                  </a:cubicBezTo>
                  <a:cubicBezTo>
                    <a:pt x="38517" y="29623"/>
                    <a:pt x="38255" y="29361"/>
                    <a:pt x="38255" y="29051"/>
                  </a:cubicBezTo>
                  <a:cubicBezTo>
                    <a:pt x="38267" y="28742"/>
                    <a:pt x="38505" y="28492"/>
                    <a:pt x="38815" y="28492"/>
                  </a:cubicBezTo>
                  <a:close/>
                  <a:moveTo>
                    <a:pt x="42553" y="28492"/>
                  </a:moveTo>
                  <a:cubicBezTo>
                    <a:pt x="42863" y="28492"/>
                    <a:pt x="43113" y="28742"/>
                    <a:pt x="43113" y="29051"/>
                  </a:cubicBezTo>
                  <a:cubicBezTo>
                    <a:pt x="43113" y="29361"/>
                    <a:pt x="42863" y="29623"/>
                    <a:pt x="42553" y="29623"/>
                  </a:cubicBezTo>
                  <a:cubicBezTo>
                    <a:pt x="42232" y="29623"/>
                    <a:pt x="41982" y="29361"/>
                    <a:pt x="41982" y="29051"/>
                  </a:cubicBezTo>
                  <a:cubicBezTo>
                    <a:pt x="41982" y="28730"/>
                    <a:pt x="42244" y="28492"/>
                    <a:pt x="42553" y="28492"/>
                  </a:cubicBezTo>
                  <a:close/>
                  <a:moveTo>
                    <a:pt x="46268" y="28492"/>
                  </a:moveTo>
                  <a:cubicBezTo>
                    <a:pt x="46565" y="28492"/>
                    <a:pt x="46839" y="28742"/>
                    <a:pt x="46839" y="29051"/>
                  </a:cubicBezTo>
                  <a:cubicBezTo>
                    <a:pt x="46839" y="29349"/>
                    <a:pt x="46589" y="29623"/>
                    <a:pt x="46268" y="29623"/>
                  </a:cubicBezTo>
                  <a:cubicBezTo>
                    <a:pt x="45970" y="29623"/>
                    <a:pt x="45708" y="29361"/>
                    <a:pt x="45708" y="29051"/>
                  </a:cubicBezTo>
                  <a:cubicBezTo>
                    <a:pt x="45720" y="28742"/>
                    <a:pt x="45958" y="28492"/>
                    <a:pt x="46268" y="28492"/>
                  </a:cubicBezTo>
                  <a:close/>
                  <a:moveTo>
                    <a:pt x="50006" y="28492"/>
                  </a:moveTo>
                  <a:cubicBezTo>
                    <a:pt x="50316" y="28492"/>
                    <a:pt x="50578" y="28742"/>
                    <a:pt x="50578" y="29051"/>
                  </a:cubicBezTo>
                  <a:cubicBezTo>
                    <a:pt x="50578" y="29361"/>
                    <a:pt x="50316" y="29623"/>
                    <a:pt x="50006" y="29623"/>
                  </a:cubicBezTo>
                  <a:cubicBezTo>
                    <a:pt x="49697" y="29623"/>
                    <a:pt x="49447" y="29361"/>
                    <a:pt x="49447" y="29051"/>
                  </a:cubicBezTo>
                  <a:cubicBezTo>
                    <a:pt x="49447" y="28730"/>
                    <a:pt x="49697" y="28492"/>
                    <a:pt x="50006" y="28492"/>
                  </a:cubicBezTo>
                  <a:close/>
                  <a:moveTo>
                    <a:pt x="53733" y="28492"/>
                  </a:moveTo>
                  <a:cubicBezTo>
                    <a:pt x="54031" y="28492"/>
                    <a:pt x="54293" y="28742"/>
                    <a:pt x="54293" y="29051"/>
                  </a:cubicBezTo>
                  <a:cubicBezTo>
                    <a:pt x="54293" y="29349"/>
                    <a:pt x="54043" y="29623"/>
                    <a:pt x="53733" y="29623"/>
                  </a:cubicBezTo>
                  <a:cubicBezTo>
                    <a:pt x="53412" y="29623"/>
                    <a:pt x="53162" y="29361"/>
                    <a:pt x="53162" y="29051"/>
                  </a:cubicBezTo>
                  <a:cubicBezTo>
                    <a:pt x="53173" y="28742"/>
                    <a:pt x="53412" y="28492"/>
                    <a:pt x="53733" y="28492"/>
                  </a:cubicBezTo>
                  <a:close/>
                  <a:moveTo>
                    <a:pt x="57460" y="28492"/>
                  </a:moveTo>
                  <a:cubicBezTo>
                    <a:pt x="57781" y="28492"/>
                    <a:pt x="58031" y="28742"/>
                    <a:pt x="58031" y="29051"/>
                  </a:cubicBezTo>
                  <a:cubicBezTo>
                    <a:pt x="58031" y="29361"/>
                    <a:pt x="57781" y="29623"/>
                    <a:pt x="57460" y="29623"/>
                  </a:cubicBezTo>
                  <a:cubicBezTo>
                    <a:pt x="57150" y="29623"/>
                    <a:pt x="56900" y="29361"/>
                    <a:pt x="56900" y="29051"/>
                  </a:cubicBezTo>
                  <a:cubicBezTo>
                    <a:pt x="56900" y="28730"/>
                    <a:pt x="57150" y="28492"/>
                    <a:pt x="57460" y="28492"/>
                  </a:cubicBezTo>
                  <a:close/>
                  <a:moveTo>
                    <a:pt x="61186" y="28492"/>
                  </a:moveTo>
                  <a:cubicBezTo>
                    <a:pt x="61484" y="28492"/>
                    <a:pt x="61746" y="28742"/>
                    <a:pt x="61746" y="29051"/>
                  </a:cubicBezTo>
                  <a:cubicBezTo>
                    <a:pt x="61746" y="29349"/>
                    <a:pt x="61496" y="29623"/>
                    <a:pt x="61186" y="29623"/>
                  </a:cubicBezTo>
                  <a:cubicBezTo>
                    <a:pt x="60877" y="29623"/>
                    <a:pt x="60615" y="29361"/>
                    <a:pt x="60615" y="29051"/>
                  </a:cubicBezTo>
                  <a:cubicBezTo>
                    <a:pt x="60639" y="28742"/>
                    <a:pt x="60877" y="28492"/>
                    <a:pt x="61186" y="28492"/>
                  </a:cubicBezTo>
                  <a:close/>
                  <a:moveTo>
                    <a:pt x="64925" y="28492"/>
                  </a:moveTo>
                  <a:cubicBezTo>
                    <a:pt x="65234" y="28492"/>
                    <a:pt x="65485" y="28742"/>
                    <a:pt x="65485" y="29051"/>
                  </a:cubicBezTo>
                  <a:cubicBezTo>
                    <a:pt x="65485" y="29361"/>
                    <a:pt x="65234" y="29623"/>
                    <a:pt x="64925" y="29623"/>
                  </a:cubicBezTo>
                  <a:cubicBezTo>
                    <a:pt x="64603" y="29623"/>
                    <a:pt x="64353" y="29361"/>
                    <a:pt x="64353" y="29051"/>
                  </a:cubicBezTo>
                  <a:cubicBezTo>
                    <a:pt x="64353" y="28730"/>
                    <a:pt x="64603" y="28492"/>
                    <a:pt x="64925" y="28492"/>
                  </a:cubicBezTo>
                  <a:close/>
                  <a:moveTo>
                    <a:pt x="68640" y="28492"/>
                  </a:moveTo>
                  <a:cubicBezTo>
                    <a:pt x="68937" y="28492"/>
                    <a:pt x="69211" y="28742"/>
                    <a:pt x="69211" y="29051"/>
                  </a:cubicBezTo>
                  <a:cubicBezTo>
                    <a:pt x="69211" y="29349"/>
                    <a:pt x="68949" y="29623"/>
                    <a:pt x="68640" y="29623"/>
                  </a:cubicBezTo>
                  <a:cubicBezTo>
                    <a:pt x="68330" y="29623"/>
                    <a:pt x="68080" y="29361"/>
                    <a:pt x="68080" y="29051"/>
                  </a:cubicBezTo>
                  <a:cubicBezTo>
                    <a:pt x="68092" y="28742"/>
                    <a:pt x="68330" y="28492"/>
                    <a:pt x="68640" y="28492"/>
                  </a:cubicBezTo>
                  <a:close/>
                  <a:moveTo>
                    <a:pt x="72366" y="28492"/>
                  </a:moveTo>
                  <a:cubicBezTo>
                    <a:pt x="72676" y="28492"/>
                    <a:pt x="72926" y="28742"/>
                    <a:pt x="72926" y="29051"/>
                  </a:cubicBezTo>
                  <a:cubicBezTo>
                    <a:pt x="72926" y="29361"/>
                    <a:pt x="72676" y="29623"/>
                    <a:pt x="72366" y="29623"/>
                  </a:cubicBezTo>
                  <a:cubicBezTo>
                    <a:pt x="72045" y="29623"/>
                    <a:pt x="71795" y="29361"/>
                    <a:pt x="71795" y="29051"/>
                  </a:cubicBezTo>
                  <a:cubicBezTo>
                    <a:pt x="71807" y="28730"/>
                    <a:pt x="72069" y="28492"/>
                    <a:pt x="72366" y="28492"/>
                  </a:cubicBezTo>
                  <a:close/>
                  <a:moveTo>
                    <a:pt x="76093" y="28492"/>
                  </a:moveTo>
                  <a:cubicBezTo>
                    <a:pt x="76391" y="28492"/>
                    <a:pt x="76664" y="28742"/>
                    <a:pt x="76664" y="29051"/>
                  </a:cubicBezTo>
                  <a:cubicBezTo>
                    <a:pt x="76664" y="29349"/>
                    <a:pt x="76403" y="29623"/>
                    <a:pt x="76093" y="29623"/>
                  </a:cubicBezTo>
                  <a:cubicBezTo>
                    <a:pt x="75795" y="29623"/>
                    <a:pt x="75533" y="29361"/>
                    <a:pt x="75533" y="29051"/>
                  </a:cubicBezTo>
                  <a:cubicBezTo>
                    <a:pt x="75533" y="28742"/>
                    <a:pt x="75783" y="28492"/>
                    <a:pt x="76093" y="28492"/>
                  </a:cubicBezTo>
                  <a:close/>
                  <a:moveTo>
                    <a:pt x="79712" y="28492"/>
                  </a:moveTo>
                  <a:cubicBezTo>
                    <a:pt x="80010" y="28492"/>
                    <a:pt x="80284" y="28742"/>
                    <a:pt x="80284" y="29051"/>
                  </a:cubicBezTo>
                  <a:cubicBezTo>
                    <a:pt x="80284" y="29349"/>
                    <a:pt x="80022" y="29623"/>
                    <a:pt x="79712" y="29623"/>
                  </a:cubicBezTo>
                  <a:cubicBezTo>
                    <a:pt x="79403" y="29623"/>
                    <a:pt x="79153" y="29361"/>
                    <a:pt x="79153" y="29051"/>
                  </a:cubicBezTo>
                  <a:cubicBezTo>
                    <a:pt x="79165" y="28742"/>
                    <a:pt x="79403" y="28492"/>
                    <a:pt x="79712" y="28492"/>
                  </a:cubicBezTo>
                  <a:close/>
                  <a:moveTo>
                    <a:pt x="83451" y="28492"/>
                  </a:moveTo>
                  <a:cubicBezTo>
                    <a:pt x="83761" y="28492"/>
                    <a:pt x="84011" y="28742"/>
                    <a:pt x="84011" y="29051"/>
                  </a:cubicBezTo>
                  <a:cubicBezTo>
                    <a:pt x="84011" y="29361"/>
                    <a:pt x="83761" y="29623"/>
                    <a:pt x="83451" y="29623"/>
                  </a:cubicBezTo>
                  <a:cubicBezTo>
                    <a:pt x="83141" y="29623"/>
                    <a:pt x="82880" y="29361"/>
                    <a:pt x="82880" y="29051"/>
                  </a:cubicBezTo>
                  <a:cubicBezTo>
                    <a:pt x="82880" y="28730"/>
                    <a:pt x="83141" y="28492"/>
                    <a:pt x="83451" y="28492"/>
                  </a:cubicBezTo>
                  <a:close/>
                  <a:moveTo>
                    <a:pt x="87166" y="28492"/>
                  </a:moveTo>
                  <a:cubicBezTo>
                    <a:pt x="87463" y="28492"/>
                    <a:pt x="87737" y="28742"/>
                    <a:pt x="87737" y="29051"/>
                  </a:cubicBezTo>
                  <a:cubicBezTo>
                    <a:pt x="87737" y="29349"/>
                    <a:pt x="87475" y="29623"/>
                    <a:pt x="87166" y="29623"/>
                  </a:cubicBezTo>
                  <a:cubicBezTo>
                    <a:pt x="86856" y="29623"/>
                    <a:pt x="86606" y="29361"/>
                    <a:pt x="86606" y="29051"/>
                  </a:cubicBezTo>
                  <a:cubicBezTo>
                    <a:pt x="86618" y="28742"/>
                    <a:pt x="86856" y="28492"/>
                    <a:pt x="87166" y="28492"/>
                  </a:cubicBezTo>
                  <a:close/>
                  <a:moveTo>
                    <a:pt x="90904" y="28492"/>
                  </a:moveTo>
                  <a:cubicBezTo>
                    <a:pt x="91214" y="28492"/>
                    <a:pt x="91464" y="28742"/>
                    <a:pt x="91464" y="29051"/>
                  </a:cubicBezTo>
                  <a:cubicBezTo>
                    <a:pt x="91464" y="29361"/>
                    <a:pt x="91214" y="29623"/>
                    <a:pt x="90904" y="29623"/>
                  </a:cubicBezTo>
                  <a:cubicBezTo>
                    <a:pt x="90595" y="29623"/>
                    <a:pt x="90345" y="29361"/>
                    <a:pt x="90345" y="29051"/>
                  </a:cubicBezTo>
                  <a:cubicBezTo>
                    <a:pt x="90345" y="28730"/>
                    <a:pt x="90595" y="28492"/>
                    <a:pt x="90904" y="28492"/>
                  </a:cubicBezTo>
                  <a:close/>
                  <a:moveTo>
                    <a:pt x="94631" y="28492"/>
                  </a:moveTo>
                  <a:cubicBezTo>
                    <a:pt x="94929" y="28492"/>
                    <a:pt x="95191" y="28742"/>
                    <a:pt x="95191" y="29051"/>
                  </a:cubicBezTo>
                  <a:cubicBezTo>
                    <a:pt x="95191" y="29349"/>
                    <a:pt x="94941" y="29623"/>
                    <a:pt x="94631" y="29623"/>
                  </a:cubicBezTo>
                  <a:cubicBezTo>
                    <a:pt x="94310" y="29623"/>
                    <a:pt x="94060" y="29361"/>
                    <a:pt x="94060" y="29051"/>
                  </a:cubicBezTo>
                  <a:cubicBezTo>
                    <a:pt x="94071" y="28742"/>
                    <a:pt x="94310" y="28492"/>
                    <a:pt x="94631" y="28492"/>
                  </a:cubicBezTo>
                  <a:close/>
                  <a:moveTo>
                    <a:pt x="98346" y="28492"/>
                  </a:moveTo>
                  <a:cubicBezTo>
                    <a:pt x="98655" y="28492"/>
                    <a:pt x="98905" y="28742"/>
                    <a:pt x="98905" y="29051"/>
                  </a:cubicBezTo>
                  <a:cubicBezTo>
                    <a:pt x="98905" y="29361"/>
                    <a:pt x="98655" y="29623"/>
                    <a:pt x="98346" y="29623"/>
                  </a:cubicBezTo>
                  <a:cubicBezTo>
                    <a:pt x="98036" y="29623"/>
                    <a:pt x="97786" y="29361"/>
                    <a:pt x="97786" y="29051"/>
                  </a:cubicBezTo>
                  <a:cubicBezTo>
                    <a:pt x="97798" y="28730"/>
                    <a:pt x="98036" y="28492"/>
                    <a:pt x="98346" y="28492"/>
                  </a:cubicBezTo>
                  <a:close/>
                  <a:moveTo>
                    <a:pt x="102084" y="28492"/>
                  </a:moveTo>
                  <a:cubicBezTo>
                    <a:pt x="102382" y="28492"/>
                    <a:pt x="102644" y="28742"/>
                    <a:pt x="102644" y="29051"/>
                  </a:cubicBezTo>
                  <a:cubicBezTo>
                    <a:pt x="102644" y="29349"/>
                    <a:pt x="102394" y="29623"/>
                    <a:pt x="102084" y="29623"/>
                  </a:cubicBezTo>
                  <a:cubicBezTo>
                    <a:pt x="101787" y="29623"/>
                    <a:pt x="101513" y="29361"/>
                    <a:pt x="101513" y="29051"/>
                  </a:cubicBezTo>
                  <a:cubicBezTo>
                    <a:pt x="101513" y="28742"/>
                    <a:pt x="101775" y="28492"/>
                    <a:pt x="102084" y="28492"/>
                  </a:cubicBezTo>
                  <a:close/>
                  <a:moveTo>
                    <a:pt x="105799" y="28492"/>
                  </a:moveTo>
                  <a:cubicBezTo>
                    <a:pt x="106121" y="28492"/>
                    <a:pt x="106371" y="28742"/>
                    <a:pt x="106371" y="29051"/>
                  </a:cubicBezTo>
                  <a:cubicBezTo>
                    <a:pt x="106371" y="29361"/>
                    <a:pt x="106109" y="29623"/>
                    <a:pt x="105799" y="29623"/>
                  </a:cubicBezTo>
                  <a:cubicBezTo>
                    <a:pt x="105490" y="29623"/>
                    <a:pt x="105239" y="29361"/>
                    <a:pt x="105239" y="29051"/>
                  </a:cubicBezTo>
                  <a:cubicBezTo>
                    <a:pt x="105251" y="28730"/>
                    <a:pt x="105490" y="28492"/>
                    <a:pt x="105799" y="28492"/>
                  </a:cubicBezTo>
                  <a:close/>
                  <a:moveTo>
                    <a:pt x="109538" y="28492"/>
                  </a:moveTo>
                  <a:cubicBezTo>
                    <a:pt x="109835" y="28492"/>
                    <a:pt x="110109" y="28742"/>
                    <a:pt x="110109" y="29051"/>
                  </a:cubicBezTo>
                  <a:cubicBezTo>
                    <a:pt x="110109" y="29349"/>
                    <a:pt x="109847" y="29623"/>
                    <a:pt x="109538" y="29623"/>
                  </a:cubicBezTo>
                  <a:cubicBezTo>
                    <a:pt x="109228" y="29623"/>
                    <a:pt x="108978" y="29361"/>
                    <a:pt x="108978" y="29051"/>
                  </a:cubicBezTo>
                  <a:cubicBezTo>
                    <a:pt x="108978" y="28742"/>
                    <a:pt x="109228" y="28492"/>
                    <a:pt x="109538" y="28492"/>
                  </a:cubicBezTo>
                  <a:close/>
                  <a:moveTo>
                    <a:pt x="113264" y="28492"/>
                  </a:moveTo>
                  <a:cubicBezTo>
                    <a:pt x="113574" y="28492"/>
                    <a:pt x="113824" y="28742"/>
                    <a:pt x="113824" y="29051"/>
                  </a:cubicBezTo>
                  <a:cubicBezTo>
                    <a:pt x="113824" y="29361"/>
                    <a:pt x="113574" y="29623"/>
                    <a:pt x="113264" y="29623"/>
                  </a:cubicBezTo>
                  <a:cubicBezTo>
                    <a:pt x="112943" y="29623"/>
                    <a:pt x="112693" y="29361"/>
                    <a:pt x="112693" y="29051"/>
                  </a:cubicBezTo>
                  <a:cubicBezTo>
                    <a:pt x="112705" y="28730"/>
                    <a:pt x="112943" y="28492"/>
                    <a:pt x="113264" y="28492"/>
                  </a:cubicBezTo>
                  <a:close/>
                  <a:moveTo>
                    <a:pt x="116991" y="28492"/>
                  </a:moveTo>
                  <a:cubicBezTo>
                    <a:pt x="117289" y="28492"/>
                    <a:pt x="117562" y="28742"/>
                    <a:pt x="117562" y="29051"/>
                  </a:cubicBezTo>
                  <a:cubicBezTo>
                    <a:pt x="117562" y="29349"/>
                    <a:pt x="117312" y="29623"/>
                    <a:pt x="116991" y="29623"/>
                  </a:cubicBezTo>
                  <a:cubicBezTo>
                    <a:pt x="116681" y="29623"/>
                    <a:pt x="116431" y="29361"/>
                    <a:pt x="116431" y="29051"/>
                  </a:cubicBezTo>
                  <a:cubicBezTo>
                    <a:pt x="116431" y="28742"/>
                    <a:pt x="116681" y="28492"/>
                    <a:pt x="116991" y="28492"/>
                  </a:cubicBezTo>
                  <a:close/>
                  <a:moveTo>
                    <a:pt x="120718" y="28492"/>
                  </a:moveTo>
                  <a:cubicBezTo>
                    <a:pt x="121027" y="28492"/>
                    <a:pt x="121277" y="28742"/>
                    <a:pt x="121277" y="29051"/>
                  </a:cubicBezTo>
                  <a:cubicBezTo>
                    <a:pt x="121277" y="29361"/>
                    <a:pt x="121027" y="29623"/>
                    <a:pt x="120718" y="29623"/>
                  </a:cubicBezTo>
                  <a:cubicBezTo>
                    <a:pt x="120408" y="29623"/>
                    <a:pt x="120146" y="29361"/>
                    <a:pt x="120146" y="29051"/>
                  </a:cubicBezTo>
                  <a:cubicBezTo>
                    <a:pt x="120170" y="28730"/>
                    <a:pt x="120420" y="28492"/>
                    <a:pt x="120718" y="28492"/>
                  </a:cubicBezTo>
                  <a:close/>
                  <a:moveTo>
                    <a:pt x="124456" y="28492"/>
                  </a:moveTo>
                  <a:cubicBezTo>
                    <a:pt x="124754" y="28492"/>
                    <a:pt x="125016" y="28742"/>
                    <a:pt x="125016" y="29051"/>
                  </a:cubicBezTo>
                  <a:cubicBezTo>
                    <a:pt x="125016" y="29349"/>
                    <a:pt x="124766" y="29623"/>
                    <a:pt x="124456" y="29623"/>
                  </a:cubicBezTo>
                  <a:cubicBezTo>
                    <a:pt x="124135" y="29623"/>
                    <a:pt x="123885" y="29361"/>
                    <a:pt x="123885" y="29051"/>
                  </a:cubicBezTo>
                  <a:cubicBezTo>
                    <a:pt x="123885" y="28742"/>
                    <a:pt x="124135" y="28492"/>
                    <a:pt x="124456" y="28492"/>
                  </a:cubicBezTo>
                  <a:close/>
                  <a:moveTo>
                    <a:pt x="128171" y="28492"/>
                  </a:moveTo>
                  <a:cubicBezTo>
                    <a:pt x="128480" y="28492"/>
                    <a:pt x="128742" y="28742"/>
                    <a:pt x="128742" y="29051"/>
                  </a:cubicBezTo>
                  <a:cubicBezTo>
                    <a:pt x="128742" y="29361"/>
                    <a:pt x="128480" y="29623"/>
                    <a:pt x="128171" y="29623"/>
                  </a:cubicBezTo>
                  <a:cubicBezTo>
                    <a:pt x="127861" y="29623"/>
                    <a:pt x="127611" y="29361"/>
                    <a:pt x="127611" y="29051"/>
                  </a:cubicBezTo>
                  <a:cubicBezTo>
                    <a:pt x="127611" y="28730"/>
                    <a:pt x="127861" y="28492"/>
                    <a:pt x="128171" y="28492"/>
                  </a:cubicBezTo>
                  <a:close/>
                  <a:moveTo>
                    <a:pt x="131898" y="28492"/>
                  </a:moveTo>
                  <a:cubicBezTo>
                    <a:pt x="132195" y="28492"/>
                    <a:pt x="132457" y="28742"/>
                    <a:pt x="132457" y="29051"/>
                  </a:cubicBezTo>
                  <a:cubicBezTo>
                    <a:pt x="132457" y="29349"/>
                    <a:pt x="132207" y="29623"/>
                    <a:pt x="131898" y="29623"/>
                  </a:cubicBezTo>
                  <a:cubicBezTo>
                    <a:pt x="131600" y="29623"/>
                    <a:pt x="131326" y="29361"/>
                    <a:pt x="131326" y="29051"/>
                  </a:cubicBezTo>
                  <a:cubicBezTo>
                    <a:pt x="131338" y="28742"/>
                    <a:pt x="131576" y="28492"/>
                    <a:pt x="131898" y="28492"/>
                  </a:cubicBezTo>
                  <a:close/>
                  <a:moveTo>
                    <a:pt x="135624" y="28492"/>
                  </a:moveTo>
                  <a:cubicBezTo>
                    <a:pt x="135946" y="28492"/>
                    <a:pt x="136196" y="28742"/>
                    <a:pt x="136196" y="29051"/>
                  </a:cubicBezTo>
                  <a:cubicBezTo>
                    <a:pt x="136196" y="29361"/>
                    <a:pt x="135934" y="29623"/>
                    <a:pt x="135624" y="29623"/>
                  </a:cubicBezTo>
                  <a:cubicBezTo>
                    <a:pt x="135315" y="29623"/>
                    <a:pt x="135065" y="29361"/>
                    <a:pt x="135065" y="29051"/>
                  </a:cubicBezTo>
                  <a:cubicBezTo>
                    <a:pt x="135065" y="28730"/>
                    <a:pt x="135315" y="28492"/>
                    <a:pt x="135624" y="28492"/>
                  </a:cubicBezTo>
                  <a:close/>
                  <a:moveTo>
                    <a:pt x="139351" y="28492"/>
                  </a:moveTo>
                  <a:cubicBezTo>
                    <a:pt x="139649" y="28492"/>
                    <a:pt x="139910" y="28742"/>
                    <a:pt x="139910" y="29051"/>
                  </a:cubicBezTo>
                  <a:cubicBezTo>
                    <a:pt x="139910" y="29349"/>
                    <a:pt x="139660" y="29623"/>
                    <a:pt x="139351" y="29623"/>
                  </a:cubicBezTo>
                  <a:cubicBezTo>
                    <a:pt x="139053" y="29623"/>
                    <a:pt x="138779" y="29361"/>
                    <a:pt x="138779" y="29051"/>
                  </a:cubicBezTo>
                  <a:cubicBezTo>
                    <a:pt x="138803" y="28742"/>
                    <a:pt x="139041" y="28492"/>
                    <a:pt x="139351" y="28492"/>
                  </a:cubicBezTo>
                  <a:close/>
                  <a:moveTo>
                    <a:pt x="3405" y="30349"/>
                  </a:moveTo>
                  <a:cubicBezTo>
                    <a:pt x="3703" y="30349"/>
                    <a:pt x="3977" y="30599"/>
                    <a:pt x="3977" y="30909"/>
                  </a:cubicBezTo>
                  <a:cubicBezTo>
                    <a:pt x="3977" y="31206"/>
                    <a:pt x="3727" y="31480"/>
                    <a:pt x="3405" y="31480"/>
                  </a:cubicBezTo>
                  <a:cubicBezTo>
                    <a:pt x="3096" y="31480"/>
                    <a:pt x="2846" y="31230"/>
                    <a:pt x="2846" y="30909"/>
                  </a:cubicBezTo>
                  <a:cubicBezTo>
                    <a:pt x="2858" y="30599"/>
                    <a:pt x="3096" y="30349"/>
                    <a:pt x="3405" y="30349"/>
                  </a:cubicBezTo>
                  <a:close/>
                  <a:moveTo>
                    <a:pt x="7132" y="30349"/>
                  </a:moveTo>
                  <a:cubicBezTo>
                    <a:pt x="7430" y="30349"/>
                    <a:pt x="7692" y="30599"/>
                    <a:pt x="7692" y="30909"/>
                  </a:cubicBezTo>
                  <a:cubicBezTo>
                    <a:pt x="7692" y="31206"/>
                    <a:pt x="7442" y="31480"/>
                    <a:pt x="7132" y="31480"/>
                  </a:cubicBezTo>
                  <a:cubicBezTo>
                    <a:pt x="6834" y="31480"/>
                    <a:pt x="6560" y="31230"/>
                    <a:pt x="6560" y="30909"/>
                  </a:cubicBezTo>
                  <a:cubicBezTo>
                    <a:pt x="6584" y="30599"/>
                    <a:pt x="6822" y="30349"/>
                    <a:pt x="7132" y="30349"/>
                  </a:cubicBezTo>
                  <a:close/>
                  <a:moveTo>
                    <a:pt x="10871" y="30349"/>
                  </a:moveTo>
                  <a:cubicBezTo>
                    <a:pt x="11168" y="30349"/>
                    <a:pt x="11430" y="30599"/>
                    <a:pt x="11430" y="30909"/>
                  </a:cubicBezTo>
                  <a:cubicBezTo>
                    <a:pt x="11430" y="31206"/>
                    <a:pt x="11180" y="31480"/>
                    <a:pt x="10871" y="31480"/>
                  </a:cubicBezTo>
                  <a:cubicBezTo>
                    <a:pt x="10573" y="31480"/>
                    <a:pt x="10299" y="31230"/>
                    <a:pt x="10299" y="30909"/>
                  </a:cubicBezTo>
                  <a:cubicBezTo>
                    <a:pt x="10299" y="30599"/>
                    <a:pt x="10549" y="30349"/>
                    <a:pt x="10871" y="30349"/>
                  </a:cubicBezTo>
                  <a:close/>
                  <a:moveTo>
                    <a:pt x="14585" y="30349"/>
                  </a:moveTo>
                  <a:cubicBezTo>
                    <a:pt x="14883" y="30349"/>
                    <a:pt x="15157" y="30599"/>
                    <a:pt x="15157" y="30909"/>
                  </a:cubicBezTo>
                  <a:cubicBezTo>
                    <a:pt x="15157" y="31206"/>
                    <a:pt x="14895" y="31480"/>
                    <a:pt x="14585" y="31480"/>
                  </a:cubicBezTo>
                  <a:cubicBezTo>
                    <a:pt x="14288" y="31480"/>
                    <a:pt x="14014" y="31230"/>
                    <a:pt x="14014" y="30909"/>
                  </a:cubicBezTo>
                  <a:cubicBezTo>
                    <a:pt x="14038" y="30599"/>
                    <a:pt x="14276" y="30349"/>
                    <a:pt x="14585" y="30349"/>
                  </a:cubicBezTo>
                  <a:close/>
                  <a:moveTo>
                    <a:pt x="18324" y="30349"/>
                  </a:moveTo>
                  <a:cubicBezTo>
                    <a:pt x="18622" y="30349"/>
                    <a:pt x="18883" y="30599"/>
                    <a:pt x="18883" y="30909"/>
                  </a:cubicBezTo>
                  <a:cubicBezTo>
                    <a:pt x="18883" y="31206"/>
                    <a:pt x="18633" y="31480"/>
                    <a:pt x="18324" y="31480"/>
                  </a:cubicBezTo>
                  <a:cubicBezTo>
                    <a:pt x="18026" y="31480"/>
                    <a:pt x="17752" y="31230"/>
                    <a:pt x="17752" y="30909"/>
                  </a:cubicBezTo>
                  <a:cubicBezTo>
                    <a:pt x="17752" y="30599"/>
                    <a:pt x="18014" y="30349"/>
                    <a:pt x="18324" y="30349"/>
                  </a:cubicBezTo>
                  <a:close/>
                  <a:moveTo>
                    <a:pt x="22039" y="30349"/>
                  </a:moveTo>
                  <a:cubicBezTo>
                    <a:pt x="22336" y="30349"/>
                    <a:pt x="22610" y="30599"/>
                    <a:pt x="22610" y="30909"/>
                  </a:cubicBezTo>
                  <a:cubicBezTo>
                    <a:pt x="22610" y="31206"/>
                    <a:pt x="22360" y="31480"/>
                    <a:pt x="22039" y="31480"/>
                  </a:cubicBezTo>
                  <a:cubicBezTo>
                    <a:pt x="21729" y="31480"/>
                    <a:pt x="21479" y="31230"/>
                    <a:pt x="21479" y="30909"/>
                  </a:cubicBezTo>
                  <a:cubicBezTo>
                    <a:pt x="21491" y="30599"/>
                    <a:pt x="21729" y="30349"/>
                    <a:pt x="22039" y="30349"/>
                  </a:cubicBezTo>
                  <a:close/>
                  <a:moveTo>
                    <a:pt x="25777" y="30349"/>
                  </a:moveTo>
                  <a:cubicBezTo>
                    <a:pt x="26075" y="30349"/>
                    <a:pt x="26349" y="30599"/>
                    <a:pt x="26349" y="30909"/>
                  </a:cubicBezTo>
                  <a:cubicBezTo>
                    <a:pt x="26349" y="31206"/>
                    <a:pt x="26087" y="31480"/>
                    <a:pt x="25777" y="31480"/>
                  </a:cubicBezTo>
                  <a:cubicBezTo>
                    <a:pt x="25468" y="31480"/>
                    <a:pt x="25206" y="31230"/>
                    <a:pt x="25206" y="30909"/>
                  </a:cubicBezTo>
                  <a:cubicBezTo>
                    <a:pt x="25218" y="30599"/>
                    <a:pt x="25468" y="30349"/>
                    <a:pt x="25777" y="30349"/>
                  </a:cubicBezTo>
                  <a:close/>
                  <a:moveTo>
                    <a:pt x="29504" y="30349"/>
                  </a:moveTo>
                  <a:cubicBezTo>
                    <a:pt x="29801" y="30349"/>
                    <a:pt x="30063" y="30599"/>
                    <a:pt x="30063" y="30909"/>
                  </a:cubicBezTo>
                  <a:cubicBezTo>
                    <a:pt x="30063" y="31206"/>
                    <a:pt x="29813" y="31480"/>
                    <a:pt x="29504" y="31480"/>
                  </a:cubicBezTo>
                  <a:cubicBezTo>
                    <a:pt x="29182" y="31480"/>
                    <a:pt x="28932" y="31230"/>
                    <a:pt x="28932" y="30909"/>
                  </a:cubicBezTo>
                  <a:cubicBezTo>
                    <a:pt x="28944" y="30599"/>
                    <a:pt x="29182" y="30349"/>
                    <a:pt x="29504" y="30349"/>
                  </a:cubicBezTo>
                  <a:close/>
                  <a:moveTo>
                    <a:pt x="33230" y="30349"/>
                  </a:moveTo>
                  <a:cubicBezTo>
                    <a:pt x="33528" y="30349"/>
                    <a:pt x="33802" y="30599"/>
                    <a:pt x="33802" y="30909"/>
                  </a:cubicBezTo>
                  <a:cubicBezTo>
                    <a:pt x="33802" y="31206"/>
                    <a:pt x="33552" y="31480"/>
                    <a:pt x="33230" y="31480"/>
                  </a:cubicBezTo>
                  <a:cubicBezTo>
                    <a:pt x="32921" y="31480"/>
                    <a:pt x="32671" y="31230"/>
                    <a:pt x="32671" y="30909"/>
                  </a:cubicBezTo>
                  <a:cubicBezTo>
                    <a:pt x="32671" y="30599"/>
                    <a:pt x="32921" y="30349"/>
                    <a:pt x="33230" y="30349"/>
                  </a:cubicBezTo>
                  <a:close/>
                  <a:moveTo>
                    <a:pt x="36957" y="30349"/>
                  </a:moveTo>
                  <a:cubicBezTo>
                    <a:pt x="37255" y="30349"/>
                    <a:pt x="37517" y="30599"/>
                    <a:pt x="37517" y="30909"/>
                  </a:cubicBezTo>
                  <a:cubicBezTo>
                    <a:pt x="37517" y="31206"/>
                    <a:pt x="37267" y="31480"/>
                    <a:pt x="36957" y="31480"/>
                  </a:cubicBezTo>
                  <a:cubicBezTo>
                    <a:pt x="36648" y="31480"/>
                    <a:pt x="36386" y="31230"/>
                    <a:pt x="36386" y="30909"/>
                  </a:cubicBezTo>
                  <a:cubicBezTo>
                    <a:pt x="36409" y="30599"/>
                    <a:pt x="36648" y="30349"/>
                    <a:pt x="36957" y="30349"/>
                  </a:cubicBezTo>
                  <a:close/>
                  <a:moveTo>
                    <a:pt x="40672" y="30349"/>
                  </a:moveTo>
                  <a:cubicBezTo>
                    <a:pt x="40970" y="30349"/>
                    <a:pt x="41243" y="30599"/>
                    <a:pt x="41243" y="30909"/>
                  </a:cubicBezTo>
                  <a:cubicBezTo>
                    <a:pt x="41243" y="31206"/>
                    <a:pt x="40993" y="31480"/>
                    <a:pt x="40672" y="31480"/>
                  </a:cubicBezTo>
                  <a:cubicBezTo>
                    <a:pt x="40374" y="31480"/>
                    <a:pt x="40112" y="31230"/>
                    <a:pt x="40112" y="30909"/>
                  </a:cubicBezTo>
                  <a:cubicBezTo>
                    <a:pt x="40124" y="30599"/>
                    <a:pt x="40362" y="30349"/>
                    <a:pt x="40672" y="30349"/>
                  </a:cubicBezTo>
                  <a:close/>
                  <a:moveTo>
                    <a:pt x="44410" y="30349"/>
                  </a:moveTo>
                  <a:cubicBezTo>
                    <a:pt x="44708" y="30349"/>
                    <a:pt x="44982" y="30599"/>
                    <a:pt x="44982" y="30909"/>
                  </a:cubicBezTo>
                  <a:cubicBezTo>
                    <a:pt x="44982" y="31206"/>
                    <a:pt x="44720" y="31480"/>
                    <a:pt x="44410" y="31480"/>
                  </a:cubicBezTo>
                  <a:cubicBezTo>
                    <a:pt x="44113" y="31480"/>
                    <a:pt x="43851" y="31230"/>
                    <a:pt x="43851" y="30909"/>
                  </a:cubicBezTo>
                  <a:cubicBezTo>
                    <a:pt x="43851" y="30599"/>
                    <a:pt x="44101" y="30349"/>
                    <a:pt x="44410" y="30349"/>
                  </a:cubicBezTo>
                  <a:close/>
                  <a:moveTo>
                    <a:pt x="48137" y="30349"/>
                  </a:moveTo>
                  <a:cubicBezTo>
                    <a:pt x="48435" y="30349"/>
                    <a:pt x="48697" y="30599"/>
                    <a:pt x="48697" y="30909"/>
                  </a:cubicBezTo>
                  <a:cubicBezTo>
                    <a:pt x="48697" y="31206"/>
                    <a:pt x="48447" y="31480"/>
                    <a:pt x="48137" y="31480"/>
                  </a:cubicBezTo>
                  <a:cubicBezTo>
                    <a:pt x="47839" y="31480"/>
                    <a:pt x="47566" y="31230"/>
                    <a:pt x="47566" y="30909"/>
                  </a:cubicBezTo>
                  <a:cubicBezTo>
                    <a:pt x="47578" y="30599"/>
                    <a:pt x="47839" y="30349"/>
                    <a:pt x="48137" y="30349"/>
                  </a:cubicBezTo>
                  <a:close/>
                  <a:moveTo>
                    <a:pt x="51864" y="30349"/>
                  </a:moveTo>
                  <a:cubicBezTo>
                    <a:pt x="52161" y="30349"/>
                    <a:pt x="52435" y="30599"/>
                    <a:pt x="52435" y="30909"/>
                  </a:cubicBezTo>
                  <a:cubicBezTo>
                    <a:pt x="52435" y="31206"/>
                    <a:pt x="52185" y="31480"/>
                    <a:pt x="51864" y="31480"/>
                  </a:cubicBezTo>
                  <a:cubicBezTo>
                    <a:pt x="51566" y="31480"/>
                    <a:pt x="51304" y="31230"/>
                    <a:pt x="51304" y="30909"/>
                  </a:cubicBezTo>
                  <a:cubicBezTo>
                    <a:pt x="51304" y="30599"/>
                    <a:pt x="51554" y="30349"/>
                    <a:pt x="51864" y="30349"/>
                  </a:cubicBezTo>
                  <a:close/>
                  <a:moveTo>
                    <a:pt x="55602" y="30349"/>
                  </a:moveTo>
                  <a:cubicBezTo>
                    <a:pt x="55900" y="30349"/>
                    <a:pt x="56174" y="30599"/>
                    <a:pt x="56174" y="30909"/>
                  </a:cubicBezTo>
                  <a:cubicBezTo>
                    <a:pt x="56174" y="31206"/>
                    <a:pt x="55912" y="31480"/>
                    <a:pt x="55602" y="31480"/>
                  </a:cubicBezTo>
                  <a:cubicBezTo>
                    <a:pt x="55293" y="31480"/>
                    <a:pt x="55043" y="31230"/>
                    <a:pt x="55043" y="30909"/>
                  </a:cubicBezTo>
                  <a:cubicBezTo>
                    <a:pt x="55043" y="30599"/>
                    <a:pt x="55293" y="30349"/>
                    <a:pt x="55602" y="30349"/>
                  </a:cubicBezTo>
                  <a:close/>
                  <a:moveTo>
                    <a:pt x="59329" y="30349"/>
                  </a:moveTo>
                  <a:cubicBezTo>
                    <a:pt x="59627" y="30349"/>
                    <a:pt x="59889" y="30599"/>
                    <a:pt x="59889" y="30909"/>
                  </a:cubicBezTo>
                  <a:cubicBezTo>
                    <a:pt x="59889" y="31206"/>
                    <a:pt x="59639" y="31480"/>
                    <a:pt x="59329" y="31480"/>
                  </a:cubicBezTo>
                  <a:cubicBezTo>
                    <a:pt x="59008" y="31480"/>
                    <a:pt x="58757" y="31230"/>
                    <a:pt x="58757" y="30909"/>
                  </a:cubicBezTo>
                  <a:cubicBezTo>
                    <a:pt x="58757" y="30599"/>
                    <a:pt x="59008" y="30349"/>
                    <a:pt x="59329" y="30349"/>
                  </a:cubicBezTo>
                  <a:close/>
                  <a:moveTo>
                    <a:pt x="63056" y="30349"/>
                  </a:moveTo>
                  <a:cubicBezTo>
                    <a:pt x="63353" y="30349"/>
                    <a:pt x="63627" y="30599"/>
                    <a:pt x="63627" y="30909"/>
                  </a:cubicBezTo>
                  <a:cubicBezTo>
                    <a:pt x="63627" y="31206"/>
                    <a:pt x="63377" y="31480"/>
                    <a:pt x="63056" y="31480"/>
                  </a:cubicBezTo>
                  <a:cubicBezTo>
                    <a:pt x="62746" y="31480"/>
                    <a:pt x="62496" y="31230"/>
                    <a:pt x="62496" y="30909"/>
                  </a:cubicBezTo>
                  <a:cubicBezTo>
                    <a:pt x="62496" y="30599"/>
                    <a:pt x="62746" y="30349"/>
                    <a:pt x="63056" y="30349"/>
                  </a:cubicBezTo>
                  <a:close/>
                  <a:moveTo>
                    <a:pt x="66782" y="30349"/>
                  </a:moveTo>
                  <a:cubicBezTo>
                    <a:pt x="67080" y="30349"/>
                    <a:pt x="67342" y="30599"/>
                    <a:pt x="67342" y="30909"/>
                  </a:cubicBezTo>
                  <a:cubicBezTo>
                    <a:pt x="67342" y="31206"/>
                    <a:pt x="67092" y="31480"/>
                    <a:pt x="66782" y="31480"/>
                  </a:cubicBezTo>
                  <a:cubicBezTo>
                    <a:pt x="66473" y="31480"/>
                    <a:pt x="66211" y="31230"/>
                    <a:pt x="66211" y="30909"/>
                  </a:cubicBezTo>
                  <a:cubicBezTo>
                    <a:pt x="66235" y="30599"/>
                    <a:pt x="66473" y="30349"/>
                    <a:pt x="66782" y="30349"/>
                  </a:cubicBezTo>
                  <a:close/>
                  <a:moveTo>
                    <a:pt x="70509" y="30349"/>
                  </a:moveTo>
                  <a:cubicBezTo>
                    <a:pt x="70807" y="30349"/>
                    <a:pt x="71080" y="30599"/>
                    <a:pt x="71080" y="30909"/>
                  </a:cubicBezTo>
                  <a:cubicBezTo>
                    <a:pt x="71080" y="31206"/>
                    <a:pt x="70830" y="31480"/>
                    <a:pt x="70509" y="31480"/>
                  </a:cubicBezTo>
                  <a:cubicBezTo>
                    <a:pt x="70199" y="31480"/>
                    <a:pt x="69949" y="31230"/>
                    <a:pt x="69949" y="30909"/>
                  </a:cubicBezTo>
                  <a:cubicBezTo>
                    <a:pt x="69949" y="30599"/>
                    <a:pt x="70199" y="30349"/>
                    <a:pt x="70509" y="30349"/>
                  </a:cubicBezTo>
                  <a:close/>
                  <a:moveTo>
                    <a:pt x="74236" y="30349"/>
                  </a:moveTo>
                  <a:cubicBezTo>
                    <a:pt x="74533" y="30349"/>
                    <a:pt x="74795" y="30599"/>
                    <a:pt x="74795" y="30909"/>
                  </a:cubicBezTo>
                  <a:cubicBezTo>
                    <a:pt x="74795" y="31206"/>
                    <a:pt x="74545" y="31480"/>
                    <a:pt x="74236" y="31480"/>
                  </a:cubicBezTo>
                  <a:cubicBezTo>
                    <a:pt x="73938" y="31480"/>
                    <a:pt x="73676" y="31230"/>
                    <a:pt x="73676" y="30909"/>
                  </a:cubicBezTo>
                  <a:cubicBezTo>
                    <a:pt x="73676" y="30599"/>
                    <a:pt x="73926" y="30349"/>
                    <a:pt x="74236" y="30349"/>
                  </a:cubicBezTo>
                  <a:close/>
                  <a:moveTo>
                    <a:pt x="77855" y="30349"/>
                  </a:moveTo>
                  <a:cubicBezTo>
                    <a:pt x="78153" y="30349"/>
                    <a:pt x="78415" y="30599"/>
                    <a:pt x="78415" y="30909"/>
                  </a:cubicBezTo>
                  <a:cubicBezTo>
                    <a:pt x="78415" y="31206"/>
                    <a:pt x="78165" y="31480"/>
                    <a:pt x="77855" y="31480"/>
                  </a:cubicBezTo>
                  <a:cubicBezTo>
                    <a:pt x="77546" y="31480"/>
                    <a:pt x="77284" y="31230"/>
                    <a:pt x="77284" y="30909"/>
                  </a:cubicBezTo>
                  <a:cubicBezTo>
                    <a:pt x="77284" y="30599"/>
                    <a:pt x="77546" y="30349"/>
                    <a:pt x="77855" y="30349"/>
                  </a:cubicBezTo>
                  <a:close/>
                  <a:moveTo>
                    <a:pt x="81570" y="30349"/>
                  </a:moveTo>
                  <a:cubicBezTo>
                    <a:pt x="81868" y="30349"/>
                    <a:pt x="82141" y="30599"/>
                    <a:pt x="82141" y="30909"/>
                  </a:cubicBezTo>
                  <a:cubicBezTo>
                    <a:pt x="82141" y="31206"/>
                    <a:pt x="81879" y="31480"/>
                    <a:pt x="81570" y="31480"/>
                  </a:cubicBezTo>
                  <a:cubicBezTo>
                    <a:pt x="81260" y="31480"/>
                    <a:pt x="81010" y="31230"/>
                    <a:pt x="81010" y="30909"/>
                  </a:cubicBezTo>
                  <a:cubicBezTo>
                    <a:pt x="81022" y="30599"/>
                    <a:pt x="81260" y="30349"/>
                    <a:pt x="81570" y="30349"/>
                  </a:cubicBezTo>
                  <a:close/>
                  <a:moveTo>
                    <a:pt x="85308" y="30349"/>
                  </a:moveTo>
                  <a:cubicBezTo>
                    <a:pt x="85606" y="30349"/>
                    <a:pt x="85880" y="30599"/>
                    <a:pt x="85880" y="30909"/>
                  </a:cubicBezTo>
                  <a:cubicBezTo>
                    <a:pt x="85880" y="31206"/>
                    <a:pt x="85618" y="31480"/>
                    <a:pt x="85308" y="31480"/>
                  </a:cubicBezTo>
                  <a:cubicBezTo>
                    <a:pt x="84999" y="31480"/>
                    <a:pt x="84749" y="31230"/>
                    <a:pt x="84749" y="30909"/>
                  </a:cubicBezTo>
                  <a:cubicBezTo>
                    <a:pt x="84749" y="30599"/>
                    <a:pt x="84999" y="30349"/>
                    <a:pt x="85308" y="30349"/>
                  </a:cubicBezTo>
                  <a:close/>
                  <a:moveTo>
                    <a:pt x="89035" y="30349"/>
                  </a:moveTo>
                  <a:cubicBezTo>
                    <a:pt x="89333" y="30349"/>
                    <a:pt x="89595" y="30599"/>
                    <a:pt x="89595" y="30909"/>
                  </a:cubicBezTo>
                  <a:cubicBezTo>
                    <a:pt x="89595" y="31206"/>
                    <a:pt x="89345" y="31480"/>
                    <a:pt x="89035" y="31480"/>
                  </a:cubicBezTo>
                  <a:cubicBezTo>
                    <a:pt x="88714" y="31480"/>
                    <a:pt x="88464" y="31230"/>
                    <a:pt x="88464" y="30909"/>
                  </a:cubicBezTo>
                  <a:cubicBezTo>
                    <a:pt x="88475" y="30599"/>
                    <a:pt x="88714" y="30349"/>
                    <a:pt x="89035" y="30349"/>
                  </a:cubicBezTo>
                  <a:close/>
                  <a:moveTo>
                    <a:pt x="92762" y="30349"/>
                  </a:moveTo>
                  <a:cubicBezTo>
                    <a:pt x="93059" y="30349"/>
                    <a:pt x="93333" y="30599"/>
                    <a:pt x="93333" y="30909"/>
                  </a:cubicBezTo>
                  <a:cubicBezTo>
                    <a:pt x="93333" y="31206"/>
                    <a:pt x="93071" y="31480"/>
                    <a:pt x="92762" y="31480"/>
                  </a:cubicBezTo>
                  <a:cubicBezTo>
                    <a:pt x="92452" y="31480"/>
                    <a:pt x="92202" y="31230"/>
                    <a:pt x="92202" y="30909"/>
                  </a:cubicBezTo>
                  <a:cubicBezTo>
                    <a:pt x="92202" y="30599"/>
                    <a:pt x="92452" y="30349"/>
                    <a:pt x="92762" y="30349"/>
                  </a:cubicBezTo>
                  <a:close/>
                  <a:moveTo>
                    <a:pt x="96488" y="30349"/>
                  </a:moveTo>
                  <a:cubicBezTo>
                    <a:pt x="96786" y="30349"/>
                    <a:pt x="97048" y="30599"/>
                    <a:pt x="97048" y="30909"/>
                  </a:cubicBezTo>
                  <a:cubicBezTo>
                    <a:pt x="97048" y="31206"/>
                    <a:pt x="96798" y="31480"/>
                    <a:pt x="96488" y="31480"/>
                  </a:cubicBezTo>
                  <a:cubicBezTo>
                    <a:pt x="96191" y="31480"/>
                    <a:pt x="95917" y="31230"/>
                    <a:pt x="95917" y="30909"/>
                  </a:cubicBezTo>
                  <a:cubicBezTo>
                    <a:pt x="95917" y="30599"/>
                    <a:pt x="96179" y="30349"/>
                    <a:pt x="96488" y="30349"/>
                  </a:cubicBezTo>
                  <a:close/>
                  <a:moveTo>
                    <a:pt x="100203" y="30349"/>
                  </a:moveTo>
                  <a:cubicBezTo>
                    <a:pt x="100501" y="30349"/>
                    <a:pt x="100775" y="30599"/>
                    <a:pt x="100775" y="30909"/>
                  </a:cubicBezTo>
                  <a:cubicBezTo>
                    <a:pt x="100775" y="31206"/>
                    <a:pt x="100513" y="31480"/>
                    <a:pt x="100203" y="31480"/>
                  </a:cubicBezTo>
                  <a:cubicBezTo>
                    <a:pt x="99905" y="31480"/>
                    <a:pt x="99644" y="31230"/>
                    <a:pt x="99644" y="30909"/>
                  </a:cubicBezTo>
                  <a:cubicBezTo>
                    <a:pt x="99655" y="30599"/>
                    <a:pt x="99894" y="30349"/>
                    <a:pt x="100203" y="30349"/>
                  </a:cubicBezTo>
                  <a:close/>
                  <a:moveTo>
                    <a:pt x="103942" y="30349"/>
                  </a:moveTo>
                  <a:cubicBezTo>
                    <a:pt x="104239" y="30349"/>
                    <a:pt x="104513" y="30599"/>
                    <a:pt x="104513" y="30909"/>
                  </a:cubicBezTo>
                  <a:cubicBezTo>
                    <a:pt x="104513" y="31206"/>
                    <a:pt x="104251" y="31480"/>
                    <a:pt x="103942" y="31480"/>
                  </a:cubicBezTo>
                  <a:cubicBezTo>
                    <a:pt x="103644" y="31480"/>
                    <a:pt x="103382" y="31230"/>
                    <a:pt x="103382" y="30909"/>
                  </a:cubicBezTo>
                  <a:cubicBezTo>
                    <a:pt x="103382" y="30599"/>
                    <a:pt x="103632" y="30349"/>
                    <a:pt x="103942" y="30349"/>
                  </a:cubicBezTo>
                  <a:close/>
                  <a:moveTo>
                    <a:pt x="107668" y="30349"/>
                  </a:moveTo>
                  <a:cubicBezTo>
                    <a:pt x="107966" y="30349"/>
                    <a:pt x="108228" y="30599"/>
                    <a:pt x="108228" y="30909"/>
                  </a:cubicBezTo>
                  <a:cubicBezTo>
                    <a:pt x="108228" y="31206"/>
                    <a:pt x="107978" y="31480"/>
                    <a:pt x="107668" y="31480"/>
                  </a:cubicBezTo>
                  <a:cubicBezTo>
                    <a:pt x="107371" y="31480"/>
                    <a:pt x="107097" y="31230"/>
                    <a:pt x="107097" y="30909"/>
                  </a:cubicBezTo>
                  <a:cubicBezTo>
                    <a:pt x="107109" y="30599"/>
                    <a:pt x="107347" y="30349"/>
                    <a:pt x="107668" y="30349"/>
                  </a:cubicBezTo>
                  <a:close/>
                  <a:moveTo>
                    <a:pt x="111395" y="30349"/>
                  </a:moveTo>
                  <a:cubicBezTo>
                    <a:pt x="111693" y="30349"/>
                    <a:pt x="111967" y="30599"/>
                    <a:pt x="111967" y="30909"/>
                  </a:cubicBezTo>
                  <a:cubicBezTo>
                    <a:pt x="111967" y="31206"/>
                    <a:pt x="111705" y="31480"/>
                    <a:pt x="111395" y="31480"/>
                  </a:cubicBezTo>
                  <a:cubicBezTo>
                    <a:pt x="111085" y="31480"/>
                    <a:pt x="110835" y="31230"/>
                    <a:pt x="110835" y="30909"/>
                  </a:cubicBezTo>
                  <a:cubicBezTo>
                    <a:pt x="110835" y="30599"/>
                    <a:pt x="111085" y="30349"/>
                    <a:pt x="111395" y="30349"/>
                  </a:cubicBezTo>
                  <a:close/>
                  <a:moveTo>
                    <a:pt x="115122" y="30349"/>
                  </a:moveTo>
                  <a:cubicBezTo>
                    <a:pt x="115419" y="30349"/>
                    <a:pt x="115681" y="30599"/>
                    <a:pt x="115681" y="30909"/>
                  </a:cubicBezTo>
                  <a:cubicBezTo>
                    <a:pt x="115681" y="31206"/>
                    <a:pt x="115431" y="31480"/>
                    <a:pt x="115122" y="31480"/>
                  </a:cubicBezTo>
                  <a:cubicBezTo>
                    <a:pt x="114812" y="31480"/>
                    <a:pt x="114550" y="31230"/>
                    <a:pt x="114550" y="30909"/>
                  </a:cubicBezTo>
                  <a:cubicBezTo>
                    <a:pt x="114574" y="30599"/>
                    <a:pt x="114812" y="30349"/>
                    <a:pt x="115122" y="30349"/>
                  </a:cubicBezTo>
                  <a:close/>
                  <a:moveTo>
                    <a:pt x="118860" y="30349"/>
                  </a:moveTo>
                  <a:cubicBezTo>
                    <a:pt x="119158" y="30349"/>
                    <a:pt x="119420" y="30599"/>
                    <a:pt x="119420" y="30909"/>
                  </a:cubicBezTo>
                  <a:cubicBezTo>
                    <a:pt x="119420" y="31206"/>
                    <a:pt x="119170" y="31480"/>
                    <a:pt x="118860" y="31480"/>
                  </a:cubicBezTo>
                  <a:cubicBezTo>
                    <a:pt x="118539" y="31480"/>
                    <a:pt x="118289" y="31230"/>
                    <a:pt x="118289" y="30909"/>
                  </a:cubicBezTo>
                  <a:cubicBezTo>
                    <a:pt x="118289" y="30599"/>
                    <a:pt x="118539" y="30349"/>
                    <a:pt x="118860" y="30349"/>
                  </a:cubicBezTo>
                  <a:close/>
                  <a:moveTo>
                    <a:pt x="122575" y="30349"/>
                  </a:moveTo>
                  <a:cubicBezTo>
                    <a:pt x="122873" y="30349"/>
                    <a:pt x="123146" y="30599"/>
                    <a:pt x="123146" y="30909"/>
                  </a:cubicBezTo>
                  <a:cubicBezTo>
                    <a:pt x="123146" y="31206"/>
                    <a:pt x="122885" y="31480"/>
                    <a:pt x="122575" y="31480"/>
                  </a:cubicBezTo>
                  <a:cubicBezTo>
                    <a:pt x="122265" y="31480"/>
                    <a:pt x="122015" y="31230"/>
                    <a:pt x="122015" y="30909"/>
                  </a:cubicBezTo>
                  <a:cubicBezTo>
                    <a:pt x="122027" y="30599"/>
                    <a:pt x="122277" y="30349"/>
                    <a:pt x="122575" y="30349"/>
                  </a:cubicBezTo>
                  <a:close/>
                  <a:moveTo>
                    <a:pt x="126314" y="30349"/>
                  </a:moveTo>
                  <a:cubicBezTo>
                    <a:pt x="126611" y="30349"/>
                    <a:pt x="126873" y="30599"/>
                    <a:pt x="126873" y="30909"/>
                  </a:cubicBezTo>
                  <a:cubicBezTo>
                    <a:pt x="126873" y="31206"/>
                    <a:pt x="126623" y="31480"/>
                    <a:pt x="126314" y="31480"/>
                  </a:cubicBezTo>
                  <a:cubicBezTo>
                    <a:pt x="126004" y="31480"/>
                    <a:pt x="125742" y="31230"/>
                    <a:pt x="125742" y="30909"/>
                  </a:cubicBezTo>
                  <a:cubicBezTo>
                    <a:pt x="125742" y="30599"/>
                    <a:pt x="126004" y="30349"/>
                    <a:pt x="126314" y="30349"/>
                  </a:cubicBezTo>
                  <a:close/>
                  <a:moveTo>
                    <a:pt x="130028" y="30349"/>
                  </a:moveTo>
                  <a:cubicBezTo>
                    <a:pt x="130326" y="30349"/>
                    <a:pt x="130600" y="30599"/>
                    <a:pt x="130600" y="30909"/>
                  </a:cubicBezTo>
                  <a:cubicBezTo>
                    <a:pt x="130600" y="31206"/>
                    <a:pt x="130350" y="31480"/>
                    <a:pt x="130028" y="31480"/>
                  </a:cubicBezTo>
                  <a:cubicBezTo>
                    <a:pt x="129731" y="31480"/>
                    <a:pt x="129469" y="31230"/>
                    <a:pt x="129469" y="30909"/>
                  </a:cubicBezTo>
                  <a:cubicBezTo>
                    <a:pt x="129469" y="30599"/>
                    <a:pt x="129719" y="30349"/>
                    <a:pt x="130028" y="30349"/>
                  </a:cubicBezTo>
                  <a:close/>
                  <a:moveTo>
                    <a:pt x="133767" y="30349"/>
                  </a:moveTo>
                  <a:cubicBezTo>
                    <a:pt x="134065" y="30349"/>
                    <a:pt x="134326" y="30599"/>
                    <a:pt x="134326" y="30909"/>
                  </a:cubicBezTo>
                  <a:cubicBezTo>
                    <a:pt x="134326" y="31206"/>
                    <a:pt x="134076" y="31480"/>
                    <a:pt x="133767" y="31480"/>
                  </a:cubicBezTo>
                  <a:cubicBezTo>
                    <a:pt x="133469" y="31480"/>
                    <a:pt x="133207" y="31230"/>
                    <a:pt x="133207" y="30909"/>
                  </a:cubicBezTo>
                  <a:cubicBezTo>
                    <a:pt x="133207" y="30599"/>
                    <a:pt x="133457" y="30349"/>
                    <a:pt x="133767" y="30349"/>
                  </a:cubicBezTo>
                  <a:close/>
                  <a:moveTo>
                    <a:pt x="137494" y="30349"/>
                  </a:moveTo>
                  <a:cubicBezTo>
                    <a:pt x="137791" y="30349"/>
                    <a:pt x="138053" y="30599"/>
                    <a:pt x="138053" y="30909"/>
                  </a:cubicBezTo>
                  <a:cubicBezTo>
                    <a:pt x="138053" y="31206"/>
                    <a:pt x="137803" y="31480"/>
                    <a:pt x="137494" y="31480"/>
                  </a:cubicBezTo>
                  <a:cubicBezTo>
                    <a:pt x="137196" y="31480"/>
                    <a:pt x="136922" y="31230"/>
                    <a:pt x="136922" y="30909"/>
                  </a:cubicBezTo>
                  <a:cubicBezTo>
                    <a:pt x="136934" y="30599"/>
                    <a:pt x="137172" y="30349"/>
                    <a:pt x="137494" y="30349"/>
                  </a:cubicBezTo>
                  <a:close/>
                  <a:moveTo>
                    <a:pt x="141220" y="30349"/>
                  </a:moveTo>
                  <a:cubicBezTo>
                    <a:pt x="141518" y="30349"/>
                    <a:pt x="141792" y="30599"/>
                    <a:pt x="141792" y="30909"/>
                  </a:cubicBezTo>
                  <a:cubicBezTo>
                    <a:pt x="141792" y="31206"/>
                    <a:pt x="141530" y="31480"/>
                    <a:pt x="141220" y="31480"/>
                  </a:cubicBezTo>
                  <a:cubicBezTo>
                    <a:pt x="140911" y="31480"/>
                    <a:pt x="140661" y="31230"/>
                    <a:pt x="140661" y="30909"/>
                  </a:cubicBezTo>
                  <a:cubicBezTo>
                    <a:pt x="140661" y="30599"/>
                    <a:pt x="140911" y="30349"/>
                    <a:pt x="141220" y="30349"/>
                  </a:cubicBezTo>
                  <a:close/>
                  <a:moveTo>
                    <a:pt x="1548" y="32206"/>
                  </a:moveTo>
                  <a:cubicBezTo>
                    <a:pt x="1846" y="32206"/>
                    <a:pt x="2119" y="32456"/>
                    <a:pt x="2119" y="32778"/>
                  </a:cubicBezTo>
                  <a:cubicBezTo>
                    <a:pt x="2119" y="33087"/>
                    <a:pt x="1858" y="33338"/>
                    <a:pt x="1548" y="33338"/>
                  </a:cubicBezTo>
                  <a:cubicBezTo>
                    <a:pt x="1238" y="33338"/>
                    <a:pt x="988" y="33087"/>
                    <a:pt x="988" y="32778"/>
                  </a:cubicBezTo>
                  <a:cubicBezTo>
                    <a:pt x="988" y="32456"/>
                    <a:pt x="1238" y="32206"/>
                    <a:pt x="1548" y="32206"/>
                  </a:cubicBezTo>
                  <a:close/>
                  <a:moveTo>
                    <a:pt x="5287" y="32206"/>
                  </a:moveTo>
                  <a:cubicBezTo>
                    <a:pt x="5596" y="32206"/>
                    <a:pt x="5846" y="32456"/>
                    <a:pt x="5846" y="32778"/>
                  </a:cubicBezTo>
                  <a:cubicBezTo>
                    <a:pt x="5846" y="33087"/>
                    <a:pt x="5596" y="33338"/>
                    <a:pt x="5287" y="33338"/>
                  </a:cubicBezTo>
                  <a:cubicBezTo>
                    <a:pt x="4977" y="33338"/>
                    <a:pt x="4715" y="33087"/>
                    <a:pt x="4715" y="32778"/>
                  </a:cubicBezTo>
                  <a:cubicBezTo>
                    <a:pt x="4715" y="32456"/>
                    <a:pt x="4977" y="32206"/>
                    <a:pt x="5287" y="32206"/>
                  </a:cubicBezTo>
                  <a:close/>
                  <a:moveTo>
                    <a:pt x="9001" y="32206"/>
                  </a:moveTo>
                  <a:cubicBezTo>
                    <a:pt x="9299" y="32206"/>
                    <a:pt x="9573" y="32456"/>
                    <a:pt x="9573" y="32778"/>
                  </a:cubicBezTo>
                  <a:cubicBezTo>
                    <a:pt x="9573" y="33087"/>
                    <a:pt x="9323" y="33338"/>
                    <a:pt x="9001" y="33338"/>
                  </a:cubicBezTo>
                  <a:cubicBezTo>
                    <a:pt x="8704" y="33338"/>
                    <a:pt x="8442" y="33087"/>
                    <a:pt x="8442" y="32778"/>
                  </a:cubicBezTo>
                  <a:cubicBezTo>
                    <a:pt x="8442" y="32456"/>
                    <a:pt x="8692" y="32206"/>
                    <a:pt x="9001" y="32206"/>
                  </a:cubicBezTo>
                  <a:close/>
                  <a:moveTo>
                    <a:pt x="12728" y="32206"/>
                  </a:moveTo>
                  <a:cubicBezTo>
                    <a:pt x="13037" y="32206"/>
                    <a:pt x="13288" y="32456"/>
                    <a:pt x="13288" y="32778"/>
                  </a:cubicBezTo>
                  <a:cubicBezTo>
                    <a:pt x="13288" y="33087"/>
                    <a:pt x="13037" y="33338"/>
                    <a:pt x="12728" y="33338"/>
                  </a:cubicBezTo>
                  <a:cubicBezTo>
                    <a:pt x="12418" y="33338"/>
                    <a:pt x="12156" y="33087"/>
                    <a:pt x="12156" y="32778"/>
                  </a:cubicBezTo>
                  <a:cubicBezTo>
                    <a:pt x="12156" y="32456"/>
                    <a:pt x="12418" y="32206"/>
                    <a:pt x="12728" y="32206"/>
                  </a:cubicBezTo>
                  <a:close/>
                  <a:moveTo>
                    <a:pt x="16466" y="32206"/>
                  </a:moveTo>
                  <a:cubicBezTo>
                    <a:pt x="16764" y="32206"/>
                    <a:pt x="17026" y="32456"/>
                    <a:pt x="17026" y="32778"/>
                  </a:cubicBezTo>
                  <a:cubicBezTo>
                    <a:pt x="17026" y="33087"/>
                    <a:pt x="16776" y="33338"/>
                    <a:pt x="16466" y="33338"/>
                  </a:cubicBezTo>
                  <a:cubicBezTo>
                    <a:pt x="16169" y="33338"/>
                    <a:pt x="15895" y="33087"/>
                    <a:pt x="15895" y="32778"/>
                  </a:cubicBezTo>
                  <a:cubicBezTo>
                    <a:pt x="15895" y="32456"/>
                    <a:pt x="16145" y="32206"/>
                    <a:pt x="16466" y="32206"/>
                  </a:cubicBezTo>
                  <a:close/>
                  <a:moveTo>
                    <a:pt x="20181" y="32206"/>
                  </a:moveTo>
                  <a:cubicBezTo>
                    <a:pt x="20491" y="32206"/>
                    <a:pt x="20753" y="32456"/>
                    <a:pt x="20753" y="32778"/>
                  </a:cubicBezTo>
                  <a:cubicBezTo>
                    <a:pt x="20753" y="33087"/>
                    <a:pt x="20491" y="33338"/>
                    <a:pt x="20181" y="33338"/>
                  </a:cubicBezTo>
                  <a:cubicBezTo>
                    <a:pt x="19872" y="33338"/>
                    <a:pt x="19622" y="33087"/>
                    <a:pt x="19622" y="32778"/>
                  </a:cubicBezTo>
                  <a:cubicBezTo>
                    <a:pt x="19622" y="32456"/>
                    <a:pt x="19872" y="32206"/>
                    <a:pt x="20181" y="32206"/>
                  </a:cubicBezTo>
                  <a:close/>
                  <a:moveTo>
                    <a:pt x="23920" y="32206"/>
                  </a:moveTo>
                  <a:cubicBezTo>
                    <a:pt x="24217" y="32206"/>
                    <a:pt x="24479" y="32456"/>
                    <a:pt x="24479" y="32778"/>
                  </a:cubicBezTo>
                  <a:cubicBezTo>
                    <a:pt x="24479" y="33087"/>
                    <a:pt x="24229" y="33338"/>
                    <a:pt x="23920" y="33338"/>
                  </a:cubicBezTo>
                  <a:cubicBezTo>
                    <a:pt x="23610" y="33338"/>
                    <a:pt x="23348" y="33087"/>
                    <a:pt x="23348" y="32778"/>
                  </a:cubicBezTo>
                  <a:cubicBezTo>
                    <a:pt x="23348" y="32456"/>
                    <a:pt x="23610" y="32206"/>
                    <a:pt x="23920" y="32206"/>
                  </a:cubicBezTo>
                  <a:close/>
                  <a:moveTo>
                    <a:pt x="27635" y="32206"/>
                  </a:moveTo>
                  <a:cubicBezTo>
                    <a:pt x="27956" y="32206"/>
                    <a:pt x="28206" y="32456"/>
                    <a:pt x="28206" y="32778"/>
                  </a:cubicBezTo>
                  <a:cubicBezTo>
                    <a:pt x="28206" y="33087"/>
                    <a:pt x="27956" y="33338"/>
                    <a:pt x="27635" y="33338"/>
                  </a:cubicBezTo>
                  <a:cubicBezTo>
                    <a:pt x="27325" y="33338"/>
                    <a:pt x="27075" y="33087"/>
                    <a:pt x="27075" y="32778"/>
                  </a:cubicBezTo>
                  <a:cubicBezTo>
                    <a:pt x="27075" y="32456"/>
                    <a:pt x="27325" y="32206"/>
                    <a:pt x="27635" y="32206"/>
                  </a:cubicBezTo>
                  <a:close/>
                  <a:moveTo>
                    <a:pt x="31373" y="32206"/>
                  </a:moveTo>
                  <a:cubicBezTo>
                    <a:pt x="31671" y="32206"/>
                    <a:pt x="31945" y="32456"/>
                    <a:pt x="31945" y="32778"/>
                  </a:cubicBezTo>
                  <a:cubicBezTo>
                    <a:pt x="31945" y="33087"/>
                    <a:pt x="31683" y="33338"/>
                    <a:pt x="31373" y="33338"/>
                  </a:cubicBezTo>
                  <a:cubicBezTo>
                    <a:pt x="31064" y="33338"/>
                    <a:pt x="30814" y="33087"/>
                    <a:pt x="30814" y="32778"/>
                  </a:cubicBezTo>
                  <a:cubicBezTo>
                    <a:pt x="30814" y="32456"/>
                    <a:pt x="31064" y="32206"/>
                    <a:pt x="31373" y="32206"/>
                  </a:cubicBezTo>
                  <a:close/>
                  <a:moveTo>
                    <a:pt x="35100" y="32206"/>
                  </a:moveTo>
                  <a:cubicBezTo>
                    <a:pt x="35409" y="32206"/>
                    <a:pt x="35659" y="32456"/>
                    <a:pt x="35659" y="32778"/>
                  </a:cubicBezTo>
                  <a:cubicBezTo>
                    <a:pt x="35659" y="33087"/>
                    <a:pt x="35409" y="33338"/>
                    <a:pt x="35100" y="33338"/>
                  </a:cubicBezTo>
                  <a:cubicBezTo>
                    <a:pt x="34778" y="33338"/>
                    <a:pt x="34528" y="33087"/>
                    <a:pt x="34528" y="32778"/>
                  </a:cubicBezTo>
                  <a:cubicBezTo>
                    <a:pt x="34528" y="32456"/>
                    <a:pt x="34778" y="32206"/>
                    <a:pt x="35100" y="32206"/>
                  </a:cubicBezTo>
                  <a:close/>
                  <a:moveTo>
                    <a:pt x="38815" y="32206"/>
                  </a:moveTo>
                  <a:cubicBezTo>
                    <a:pt x="39112" y="32206"/>
                    <a:pt x="39386" y="32456"/>
                    <a:pt x="39386" y="32778"/>
                  </a:cubicBezTo>
                  <a:cubicBezTo>
                    <a:pt x="39386" y="33087"/>
                    <a:pt x="39124" y="33338"/>
                    <a:pt x="38815" y="33338"/>
                  </a:cubicBezTo>
                  <a:cubicBezTo>
                    <a:pt x="38517" y="33338"/>
                    <a:pt x="38255" y="33087"/>
                    <a:pt x="38255" y="32778"/>
                  </a:cubicBezTo>
                  <a:cubicBezTo>
                    <a:pt x="38255" y="32456"/>
                    <a:pt x="38505" y="32206"/>
                    <a:pt x="38815" y="32206"/>
                  </a:cubicBezTo>
                  <a:close/>
                  <a:moveTo>
                    <a:pt x="42553" y="32206"/>
                  </a:moveTo>
                  <a:cubicBezTo>
                    <a:pt x="42863" y="32206"/>
                    <a:pt x="43113" y="32456"/>
                    <a:pt x="43113" y="32778"/>
                  </a:cubicBezTo>
                  <a:cubicBezTo>
                    <a:pt x="43113" y="33087"/>
                    <a:pt x="42863" y="33338"/>
                    <a:pt x="42553" y="33338"/>
                  </a:cubicBezTo>
                  <a:cubicBezTo>
                    <a:pt x="42232" y="33338"/>
                    <a:pt x="41982" y="33087"/>
                    <a:pt x="41982" y="32778"/>
                  </a:cubicBezTo>
                  <a:cubicBezTo>
                    <a:pt x="41982" y="32456"/>
                    <a:pt x="42244" y="32206"/>
                    <a:pt x="42553" y="32206"/>
                  </a:cubicBezTo>
                  <a:close/>
                  <a:moveTo>
                    <a:pt x="46268" y="32206"/>
                  </a:moveTo>
                  <a:cubicBezTo>
                    <a:pt x="46565" y="32206"/>
                    <a:pt x="46839" y="32456"/>
                    <a:pt x="46839" y="32778"/>
                  </a:cubicBezTo>
                  <a:cubicBezTo>
                    <a:pt x="46839" y="33087"/>
                    <a:pt x="46589" y="33338"/>
                    <a:pt x="46268" y="33338"/>
                  </a:cubicBezTo>
                  <a:cubicBezTo>
                    <a:pt x="45970" y="33338"/>
                    <a:pt x="45708" y="33087"/>
                    <a:pt x="45708" y="32778"/>
                  </a:cubicBezTo>
                  <a:cubicBezTo>
                    <a:pt x="45708" y="32456"/>
                    <a:pt x="45958" y="32206"/>
                    <a:pt x="46268" y="32206"/>
                  </a:cubicBezTo>
                  <a:close/>
                  <a:moveTo>
                    <a:pt x="50006" y="32206"/>
                  </a:moveTo>
                  <a:cubicBezTo>
                    <a:pt x="50316" y="32206"/>
                    <a:pt x="50578" y="32456"/>
                    <a:pt x="50578" y="32778"/>
                  </a:cubicBezTo>
                  <a:cubicBezTo>
                    <a:pt x="50578" y="33087"/>
                    <a:pt x="50316" y="33338"/>
                    <a:pt x="50006" y="33338"/>
                  </a:cubicBezTo>
                  <a:cubicBezTo>
                    <a:pt x="49697" y="33338"/>
                    <a:pt x="49447" y="33087"/>
                    <a:pt x="49447" y="32778"/>
                  </a:cubicBezTo>
                  <a:cubicBezTo>
                    <a:pt x="49447" y="32456"/>
                    <a:pt x="49697" y="32206"/>
                    <a:pt x="50006" y="32206"/>
                  </a:cubicBezTo>
                  <a:close/>
                  <a:moveTo>
                    <a:pt x="53733" y="32206"/>
                  </a:moveTo>
                  <a:cubicBezTo>
                    <a:pt x="54031" y="32206"/>
                    <a:pt x="54293" y="32456"/>
                    <a:pt x="54293" y="32778"/>
                  </a:cubicBezTo>
                  <a:cubicBezTo>
                    <a:pt x="54293" y="33087"/>
                    <a:pt x="54043" y="33338"/>
                    <a:pt x="53733" y="33338"/>
                  </a:cubicBezTo>
                  <a:cubicBezTo>
                    <a:pt x="53412" y="33338"/>
                    <a:pt x="53162" y="33087"/>
                    <a:pt x="53162" y="32778"/>
                  </a:cubicBezTo>
                  <a:cubicBezTo>
                    <a:pt x="53162" y="32456"/>
                    <a:pt x="53412" y="32206"/>
                    <a:pt x="53733" y="32206"/>
                  </a:cubicBezTo>
                  <a:close/>
                  <a:moveTo>
                    <a:pt x="57460" y="32206"/>
                  </a:moveTo>
                  <a:cubicBezTo>
                    <a:pt x="57781" y="32206"/>
                    <a:pt x="58031" y="32456"/>
                    <a:pt x="58031" y="32778"/>
                  </a:cubicBezTo>
                  <a:cubicBezTo>
                    <a:pt x="58031" y="33087"/>
                    <a:pt x="57781" y="33338"/>
                    <a:pt x="57460" y="33338"/>
                  </a:cubicBezTo>
                  <a:cubicBezTo>
                    <a:pt x="57150" y="33338"/>
                    <a:pt x="56900" y="33087"/>
                    <a:pt x="56900" y="32778"/>
                  </a:cubicBezTo>
                  <a:cubicBezTo>
                    <a:pt x="56900" y="32456"/>
                    <a:pt x="57150" y="32206"/>
                    <a:pt x="57460" y="32206"/>
                  </a:cubicBezTo>
                  <a:close/>
                  <a:moveTo>
                    <a:pt x="61186" y="32206"/>
                  </a:moveTo>
                  <a:cubicBezTo>
                    <a:pt x="61484" y="32206"/>
                    <a:pt x="61746" y="32456"/>
                    <a:pt x="61746" y="32778"/>
                  </a:cubicBezTo>
                  <a:cubicBezTo>
                    <a:pt x="61746" y="33087"/>
                    <a:pt x="61496" y="33338"/>
                    <a:pt x="61186" y="33338"/>
                  </a:cubicBezTo>
                  <a:cubicBezTo>
                    <a:pt x="60877" y="33338"/>
                    <a:pt x="60615" y="33087"/>
                    <a:pt x="60615" y="32778"/>
                  </a:cubicBezTo>
                  <a:cubicBezTo>
                    <a:pt x="60615" y="32456"/>
                    <a:pt x="60877" y="32206"/>
                    <a:pt x="61186" y="32206"/>
                  </a:cubicBezTo>
                  <a:close/>
                  <a:moveTo>
                    <a:pt x="64925" y="32206"/>
                  </a:moveTo>
                  <a:cubicBezTo>
                    <a:pt x="65234" y="32206"/>
                    <a:pt x="65485" y="32456"/>
                    <a:pt x="65485" y="32778"/>
                  </a:cubicBezTo>
                  <a:cubicBezTo>
                    <a:pt x="65485" y="33087"/>
                    <a:pt x="65234" y="33338"/>
                    <a:pt x="64925" y="33338"/>
                  </a:cubicBezTo>
                  <a:cubicBezTo>
                    <a:pt x="64603" y="33338"/>
                    <a:pt x="64353" y="33087"/>
                    <a:pt x="64353" y="32778"/>
                  </a:cubicBezTo>
                  <a:cubicBezTo>
                    <a:pt x="64353" y="32456"/>
                    <a:pt x="64603" y="32206"/>
                    <a:pt x="64925" y="32206"/>
                  </a:cubicBezTo>
                  <a:close/>
                  <a:moveTo>
                    <a:pt x="68640" y="32206"/>
                  </a:moveTo>
                  <a:cubicBezTo>
                    <a:pt x="68937" y="32206"/>
                    <a:pt x="69211" y="32456"/>
                    <a:pt x="69211" y="32778"/>
                  </a:cubicBezTo>
                  <a:cubicBezTo>
                    <a:pt x="69211" y="33087"/>
                    <a:pt x="68949" y="33338"/>
                    <a:pt x="68640" y="33338"/>
                  </a:cubicBezTo>
                  <a:cubicBezTo>
                    <a:pt x="68330" y="33338"/>
                    <a:pt x="68080" y="33087"/>
                    <a:pt x="68080" y="32778"/>
                  </a:cubicBezTo>
                  <a:cubicBezTo>
                    <a:pt x="68092" y="32456"/>
                    <a:pt x="68330" y="32206"/>
                    <a:pt x="68640" y="32206"/>
                  </a:cubicBezTo>
                  <a:close/>
                  <a:moveTo>
                    <a:pt x="72366" y="32206"/>
                  </a:moveTo>
                  <a:cubicBezTo>
                    <a:pt x="72676" y="32206"/>
                    <a:pt x="72926" y="32456"/>
                    <a:pt x="72926" y="32778"/>
                  </a:cubicBezTo>
                  <a:cubicBezTo>
                    <a:pt x="72926" y="33087"/>
                    <a:pt x="72676" y="33338"/>
                    <a:pt x="72366" y="33338"/>
                  </a:cubicBezTo>
                  <a:cubicBezTo>
                    <a:pt x="72045" y="33338"/>
                    <a:pt x="71795" y="33087"/>
                    <a:pt x="71795" y="32778"/>
                  </a:cubicBezTo>
                  <a:cubicBezTo>
                    <a:pt x="71795" y="32456"/>
                    <a:pt x="72069" y="32206"/>
                    <a:pt x="72366" y="32206"/>
                  </a:cubicBezTo>
                  <a:close/>
                  <a:moveTo>
                    <a:pt x="76093" y="32206"/>
                  </a:moveTo>
                  <a:cubicBezTo>
                    <a:pt x="76391" y="32206"/>
                    <a:pt x="76664" y="32456"/>
                    <a:pt x="76664" y="32778"/>
                  </a:cubicBezTo>
                  <a:cubicBezTo>
                    <a:pt x="76664" y="33087"/>
                    <a:pt x="76403" y="33338"/>
                    <a:pt x="76093" y="33338"/>
                  </a:cubicBezTo>
                  <a:cubicBezTo>
                    <a:pt x="75795" y="33338"/>
                    <a:pt x="75533" y="33087"/>
                    <a:pt x="75533" y="32778"/>
                  </a:cubicBezTo>
                  <a:cubicBezTo>
                    <a:pt x="75533" y="32456"/>
                    <a:pt x="75783" y="32206"/>
                    <a:pt x="76093" y="32206"/>
                  </a:cubicBezTo>
                  <a:close/>
                  <a:moveTo>
                    <a:pt x="79712" y="32206"/>
                  </a:moveTo>
                  <a:cubicBezTo>
                    <a:pt x="80010" y="32206"/>
                    <a:pt x="80284" y="32456"/>
                    <a:pt x="80284" y="32778"/>
                  </a:cubicBezTo>
                  <a:cubicBezTo>
                    <a:pt x="80284" y="33087"/>
                    <a:pt x="80022" y="33338"/>
                    <a:pt x="79712" y="33338"/>
                  </a:cubicBezTo>
                  <a:cubicBezTo>
                    <a:pt x="79403" y="33338"/>
                    <a:pt x="79153" y="33087"/>
                    <a:pt x="79153" y="32778"/>
                  </a:cubicBezTo>
                  <a:cubicBezTo>
                    <a:pt x="79153" y="32456"/>
                    <a:pt x="79403" y="32206"/>
                    <a:pt x="79712" y="32206"/>
                  </a:cubicBezTo>
                  <a:close/>
                  <a:moveTo>
                    <a:pt x="83451" y="32206"/>
                  </a:moveTo>
                  <a:cubicBezTo>
                    <a:pt x="83761" y="32206"/>
                    <a:pt x="84011" y="32456"/>
                    <a:pt x="84011" y="32778"/>
                  </a:cubicBezTo>
                  <a:cubicBezTo>
                    <a:pt x="84011" y="33087"/>
                    <a:pt x="83761" y="33338"/>
                    <a:pt x="83451" y="33338"/>
                  </a:cubicBezTo>
                  <a:cubicBezTo>
                    <a:pt x="83141" y="33338"/>
                    <a:pt x="82880" y="33087"/>
                    <a:pt x="82880" y="32778"/>
                  </a:cubicBezTo>
                  <a:cubicBezTo>
                    <a:pt x="82880" y="32456"/>
                    <a:pt x="83141" y="32206"/>
                    <a:pt x="83451" y="32206"/>
                  </a:cubicBezTo>
                  <a:close/>
                  <a:moveTo>
                    <a:pt x="87166" y="32206"/>
                  </a:moveTo>
                  <a:cubicBezTo>
                    <a:pt x="87463" y="32206"/>
                    <a:pt x="87737" y="32456"/>
                    <a:pt x="87737" y="32778"/>
                  </a:cubicBezTo>
                  <a:cubicBezTo>
                    <a:pt x="87737" y="33087"/>
                    <a:pt x="87475" y="33338"/>
                    <a:pt x="87166" y="33338"/>
                  </a:cubicBezTo>
                  <a:cubicBezTo>
                    <a:pt x="86856" y="33338"/>
                    <a:pt x="86606" y="33087"/>
                    <a:pt x="86606" y="32778"/>
                  </a:cubicBezTo>
                  <a:cubicBezTo>
                    <a:pt x="86606" y="32456"/>
                    <a:pt x="86856" y="32206"/>
                    <a:pt x="87166" y="32206"/>
                  </a:cubicBezTo>
                  <a:close/>
                  <a:moveTo>
                    <a:pt x="90904" y="32206"/>
                  </a:moveTo>
                  <a:cubicBezTo>
                    <a:pt x="91214" y="32206"/>
                    <a:pt x="91464" y="32456"/>
                    <a:pt x="91464" y="32778"/>
                  </a:cubicBezTo>
                  <a:cubicBezTo>
                    <a:pt x="91464" y="33087"/>
                    <a:pt x="91214" y="33338"/>
                    <a:pt x="90904" y="33338"/>
                  </a:cubicBezTo>
                  <a:cubicBezTo>
                    <a:pt x="90595" y="33338"/>
                    <a:pt x="90345" y="33087"/>
                    <a:pt x="90345" y="32778"/>
                  </a:cubicBezTo>
                  <a:cubicBezTo>
                    <a:pt x="90345" y="32456"/>
                    <a:pt x="90595" y="32206"/>
                    <a:pt x="90904" y="32206"/>
                  </a:cubicBezTo>
                  <a:close/>
                  <a:moveTo>
                    <a:pt x="94631" y="32206"/>
                  </a:moveTo>
                  <a:cubicBezTo>
                    <a:pt x="94929" y="32206"/>
                    <a:pt x="95191" y="32456"/>
                    <a:pt x="95191" y="32778"/>
                  </a:cubicBezTo>
                  <a:cubicBezTo>
                    <a:pt x="95191" y="33087"/>
                    <a:pt x="94941" y="33338"/>
                    <a:pt x="94631" y="33338"/>
                  </a:cubicBezTo>
                  <a:cubicBezTo>
                    <a:pt x="94310" y="33338"/>
                    <a:pt x="94060" y="33087"/>
                    <a:pt x="94060" y="32778"/>
                  </a:cubicBezTo>
                  <a:cubicBezTo>
                    <a:pt x="94071" y="32456"/>
                    <a:pt x="94310" y="32206"/>
                    <a:pt x="94631" y="32206"/>
                  </a:cubicBezTo>
                  <a:close/>
                  <a:moveTo>
                    <a:pt x="98346" y="32206"/>
                  </a:moveTo>
                  <a:cubicBezTo>
                    <a:pt x="98655" y="32206"/>
                    <a:pt x="98905" y="32456"/>
                    <a:pt x="98905" y="32778"/>
                  </a:cubicBezTo>
                  <a:cubicBezTo>
                    <a:pt x="98905" y="33087"/>
                    <a:pt x="98655" y="33338"/>
                    <a:pt x="98346" y="33338"/>
                  </a:cubicBezTo>
                  <a:cubicBezTo>
                    <a:pt x="98036" y="33338"/>
                    <a:pt x="97786" y="33087"/>
                    <a:pt x="97786" y="32778"/>
                  </a:cubicBezTo>
                  <a:cubicBezTo>
                    <a:pt x="97786" y="32456"/>
                    <a:pt x="98036" y="32206"/>
                    <a:pt x="98346" y="32206"/>
                  </a:cubicBezTo>
                  <a:close/>
                  <a:moveTo>
                    <a:pt x="102084" y="32206"/>
                  </a:moveTo>
                  <a:cubicBezTo>
                    <a:pt x="102382" y="32206"/>
                    <a:pt x="102644" y="32456"/>
                    <a:pt x="102644" y="32778"/>
                  </a:cubicBezTo>
                  <a:cubicBezTo>
                    <a:pt x="102644" y="33087"/>
                    <a:pt x="102394" y="33338"/>
                    <a:pt x="102084" y="33338"/>
                  </a:cubicBezTo>
                  <a:cubicBezTo>
                    <a:pt x="101787" y="33338"/>
                    <a:pt x="101513" y="33087"/>
                    <a:pt x="101513" y="32778"/>
                  </a:cubicBezTo>
                  <a:cubicBezTo>
                    <a:pt x="101513" y="32456"/>
                    <a:pt x="101775" y="32206"/>
                    <a:pt x="102084" y="32206"/>
                  </a:cubicBezTo>
                  <a:close/>
                  <a:moveTo>
                    <a:pt x="105799" y="32206"/>
                  </a:moveTo>
                  <a:cubicBezTo>
                    <a:pt x="106121" y="32206"/>
                    <a:pt x="106371" y="32456"/>
                    <a:pt x="106371" y="32778"/>
                  </a:cubicBezTo>
                  <a:cubicBezTo>
                    <a:pt x="106371" y="33087"/>
                    <a:pt x="106109" y="33338"/>
                    <a:pt x="105799" y="33338"/>
                  </a:cubicBezTo>
                  <a:cubicBezTo>
                    <a:pt x="105490" y="33338"/>
                    <a:pt x="105239" y="33087"/>
                    <a:pt x="105239" y="32778"/>
                  </a:cubicBezTo>
                  <a:cubicBezTo>
                    <a:pt x="105239" y="32456"/>
                    <a:pt x="105490" y="32206"/>
                    <a:pt x="105799" y="32206"/>
                  </a:cubicBezTo>
                  <a:close/>
                  <a:moveTo>
                    <a:pt x="109538" y="32206"/>
                  </a:moveTo>
                  <a:cubicBezTo>
                    <a:pt x="109835" y="32206"/>
                    <a:pt x="110109" y="32456"/>
                    <a:pt x="110109" y="32778"/>
                  </a:cubicBezTo>
                  <a:cubicBezTo>
                    <a:pt x="110109" y="33087"/>
                    <a:pt x="109847" y="33338"/>
                    <a:pt x="109538" y="33338"/>
                  </a:cubicBezTo>
                  <a:cubicBezTo>
                    <a:pt x="109228" y="33338"/>
                    <a:pt x="108978" y="33087"/>
                    <a:pt x="108978" y="32778"/>
                  </a:cubicBezTo>
                  <a:cubicBezTo>
                    <a:pt x="108978" y="32456"/>
                    <a:pt x="109228" y="32206"/>
                    <a:pt x="109538" y="32206"/>
                  </a:cubicBezTo>
                  <a:close/>
                  <a:moveTo>
                    <a:pt x="113264" y="32206"/>
                  </a:moveTo>
                  <a:cubicBezTo>
                    <a:pt x="113574" y="32206"/>
                    <a:pt x="113824" y="32456"/>
                    <a:pt x="113824" y="32778"/>
                  </a:cubicBezTo>
                  <a:cubicBezTo>
                    <a:pt x="113824" y="33087"/>
                    <a:pt x="113574" y="33338"/>
                    <a:pt x="113264" y="33338"/>
                  </a:cubicBezTo>
                  <a:cubicBezTo>
                    <a:pt x="112943" y="33338"/>
                    <a:pt x="112693" y="33087"/>
                    <a:pt x="112693" y="32778"/>
                  </a:cubicBezTo>
                  <a:cubicBezTo>
                    <a:pt x="112693" y="32456"/>
                    <a:pt x="112943" y="32206"/>
                    <a:pt x="113264" y="32206"/>
                  </a:cubicBezTo>
                  <a:close/>
                  <a:moveTo>
                    <a:pt x="116991" y="32206"/>
                  </a:moveTo>
                  <a:cubicBezTo>
                    <a:pt x="117289" y="32206"/>
                    <a:pt x="117562" y="32456"/>
                    <a:pt x="117562" y="32778"/>
                  </a:cubicBezTo>
                  <a:cubicBezTo>
                    <a:pt x="117562" y="33087"/>
                    <a:pt x="117312" y="33338"/>
                    <a:pt x="116991" y="33338"/>
                  </a:cubicBezTo>
                  <a:cubicBezTo>
                    <a:pt x="116681" y="33338"/>
                    <a:pt x="116431" y="33087"/>
                    <a:pt x="116431" y="32778"/>
                  </a:cubicBezTo>
                  <a:cubicBezTo>
                    <a:pt x="116431" y="32456"/>
                    <a:pt x="116681" y="32206"/>
                    <a:pt x="116991" y="32206"/>
                  </a:cubicBezTo>
                  <a:close/>
                  <a:moveTo>
                    <a:pt x="120718" y="32206"/>
                  </a:moveTo>
                  <a:cubicBezTo>
                    <a:pt x="121027" y="32206"/>
                    <a:pt x="121277" y="32456"/>
                    <a:pt x="121277" y="32778"/>
                  </a:cubicBezTo>
                  <a:cubicBezTo>
                    <a:pt x="121277" y="33087"/>
                    <a:pt x="121027" y="33338"/>
                    <a:pt x="120718" y="33338"/>
                  </a:cubicBezTo>
                  <a:cubicBezTo>
                    <a:pt x="120408" y="33338"/>
                    <a:pt x="120146" y="33087"/>
                    <a:pt x="120146" y="32778"/>
                  </a:cubicBezTo>
                  <a:cubicBezTo>
                    <a:pt x="120146" y="32456"/>
                    <a:pt x="120420" y="32206"/>
                    <a:pt x="120718" y="32206"/>
                  </a:cubicBezTo>
                  <a:close/>
                  <a:moveTo>
                    <a:pt x="124456" y="32206"/>
                  </a:moveTo>
                  <a:cubicBezTo>
                    <a:pt x="124754" y="32206"/>
                    <a:pt x="125016" y="32456"/>
                    <a:pt x="125016" y="32778"/>
                  </a:cubicBezTo>
                  <a:cubicBezTo>
                    <a:pt x="125016" y="33087"/>
                    <a:pt x="124766" y="33338"/>
                    <a:pt x="124456" y="33338"/>
                  </a:cubicBezTo>
                  <a:cubicBezTo>
                    <a:pt x="124135" y="33338"/>
                    <a:pt x="123885" y="33087"/>
                    <a:pt x="123885" y="32778"/>
                  </a:cubicBezTo>
                  <a:cubicBezTo>
                    <a:pt x="123885" y="32456"/>
                    <a:pt x="124135" y="32206"/>
                    <a:pt x="124456" y="32206"/>
                  </a:cubicBezTo>
                  <a:close/>
                  <a:moveTo>
                    <a:pt x="128171" y="32206"/>
                  </a:moveTo>
                  <a:cubicBezTo>
                    <a:pt x="128480" y="32206"/>
                    <a:pt x="128742" y="32456"/>
                    <a:pt x="128742" y="32778"/>
                  </a:cubicBezTo>
                  <a:cubicBezTo>
                    <a:pt x="128742" y="33087"/>
                    <a:pt x="128480" y="33338"/>
                    <a:pt x="128171" y="33338"/>
                  </a:cubicBezTo>
                  <a:cubicBezTo>
                    <a:pt x="127861" y="33338"/>
                    <a:pt x="127611" y="33087"/>
                    <a:pt x="127611" y="32778"/>
                  </a:cubicBezTo>
                  <a:cubicBezTo>
                    <a:pt x="127611" y="32456"/>
                    <a:pt x="127861" y="32206"/>
                    <a:pt x="128171" y="32206"/>
                  </a:cubicBezTo>
                  <a:close/>
                  <a:moveTo>
                    <a:pt x="131898" y="32206"/>
                  </a:moveTo>
                  <a:cubicBezTo>
                    <a:pt x="132195" y="32206"/>
                    <a:pt x="132457" y="32456"/>
                    <a:pt x="132457" y="32778"/>
                  </a:cubicBezTo>
                  <a:cubicBezTo>
                    <a:pt x="132457" y="33087"/>
                    <a:pt x="132207" y="33338"/>
                    <a:pt x="131898" y="33338"/>
                  </a:cubicBezTo>
                  <a:cubicBezTo>
                    <a:pt x="131600" y="33338"/>
                    <a:pt x="131326" y="33087"/>
                    <a:pt x="131326" y="32778"/>
                  </a:cubicBezTo>
                  <a:cubicBezTo>
                    <a:pt x="131338" y="32456"/>
                    <a:pt x="131576" y="32206"/>
                    <a:pt x="131898" y="32206"/>
                  </a:cubicBezTo>
                  <a:close/>
                  <a:moveTo>
                    <a:pt x="135624" y="32206"/>
                  </a:moveTo>
                  <a:cubicBezTo>
                    <a:pt x="135946" y="32206"/>
                    <a:pt x="136196" y="32456"/>
                    <a:pt x="136196" y="32778"/>
                  </a:cubicBezTo>
                  <a:cubicBezTo>
                    <a:pt x="136196" y="33087"/>
                    <a:pt x="135934" y="33338"/>
                    <a:pt x="135624" y="33338"/>
                  </a:cubicBezTo>
                  <a:cubicBezTo>
                    <a:pt x="135315" y="33338"/>
                    <a:pt x="135065" y="33087"/>
                    <a:pt x="135065" y="32778"/>
                  </a:cubicBezTo>
                  <a:cubicBezTo>
                    <a:pt x="135065" y="32456"/>
                    <a:pt x="135315" y="32206"/>
                    <a:pt x="135624" y="32206"/>
                  </a:cubicBezTo>
                  <a:close/>
                  <a:moveTo>
                    <a:pt x="139351" y="32206"/>
                  </a:moveTo>
                  <a:cubicBezTo>
                    <a:pt x="139649" y="32206"/>
                    <a:pt x="139910" y="32456"/>
                    <a:pt x="139910" y="32778"/>
                  </a:cubicBezTo>
                  <a:cubicBezTo>
                    <a:pt x="139910" y="33087"/>
                    <a:pt x="139660" y="33338"/>
                    <a:pt x="139351" y="33338"/>
                  </a:cubicBezTo>
                  <a:cubicBezTo>
                    <a:pt x="139053" y="33338"/>
                    <a:pt x="138779" y="33087"/>
                    <a:pt x="138779" y="32778"/>
                  </a:cubicBezTo>
                  <a:cubicBezTo>
                    <a:pt x="138779" y="32456"/>
                    <a:pt x="139041" y="32206"/>
                    <a:pt x="139351" y="32206"/>
                  </a:cubicBezTo>
                  <a:close/>
                  <a:moveTo>
                    <a:pt x="143089" y="32206"/>
                  </a:moveTo>
                  <a:cubicBezTo>
                    <a:pt x="143399" y="32206"/>
                    <a:pt x="143649" y="32456"/>
                    <a:pt x="143649" y="32778"/>
                  </a:cubicBezTo>
                  <a:cubicBezTo>
                    <a:pt x="143649" y="33087"/>
                    <a:pt x="143399" y="33338"/>
                    <a:pt x="143089" y="33338"/>
                  </a:cubicBezTo>
                  <a:cubicBezTo>
                    <a:pt x="142768" y="33338"/>
                    <a:pt x="142518" y="33087"/>
                    <a:pt x="142518" y="32778"/>
                  </a:cubicBezTo>
                  <a:cubicBezTo>
                    <a:pt x="142518" y="32456"/>
                    <a:pt x="142768" y="32206"/>
                    <a:pt x="143089" y="32206"/>
                  </a:cubicBezTo>
                  <a:close/>
                  <a:moveTo>
                    <a:pt x="3405" y="34064"/>
                  </a:moveTo>
                  <a:cubicBezTo>
                    <a:pt x="3703" y="34064"/>
                    <a:pt x="3977" y="34326"/>
                    <a:pt x="3977" y="34635"/>
                  </a:cubicBezTo>
                  <a:cubicBezTo>
                    <a:pt x="3977" y="34933"/>
                    <a:pt x="3727" y="35195"/>
                    <a:pt x="3405" y="35195"/>
                  </a:cubicBezTo>
                  <a:cubicBezTo>
                    <a:pt x="3096" y="35195"/>
                    <a:pt x="2846" y="34945"/>
                    <a:pt x="2846" y="34635"/>
                  </a:cubicBezTo>
                  <a:cubicBezTo>
                    <a:pt x="2858" y="34302"/>
                    <a:pt x="3096" y="34064"/>
                    <a:pt x="3405" y="34064"/>
                  </a:cubicBezTo>
                  <a:close/>
                  <a:moveTo>
                    <a:pt x="7132" y="34064"/>
                  </a:moveTo>
                  <a:cubicBezTo>
                    <a:pt x="7430" y="34064"/>
                    <a:pt x="7692" y="34326"/>
                    <a:pt x="7692" y="34635"/>
                  </a:cubicBezTo>
                  <a:cubicBezTo>
                    <a:pt x="7692" y="34933"/>
                    <a:pt x="7442" y="35195"/>
                    <a:pt x="7132" y="35195"/>
                  </a:cubicBezTo>
                  <a:cubicBezTo>
                    <a:pt x="6834" y="35195"/>
                    <a:pt x="6560" y="34945"/>
                    <a:pt x="6560" y="34635"/>
                  </a:cubicBezTo>
                  <a:cubicBezTo>
                    <a:pt x="6584" y="34302"/>
                    <a:pt x="6822" y="34064"/>
                    <a:pt x="7132" y="34064"/>
                  </a:cubicBezTo>
                  <a:close/>
                  <a:moveTo>
                    <a:pt x="10871" y="34064"/>
                  </a:moveTo>
                  <a:cubicBezTo>
                    <a:pt x="11168" y="34064"/>
                    <a:pt x="11430" y="34326"/>
                    <a:pt x="11430" y="34635"/>
                  </a:cubicBezTo>
                  <a:cubicBezTo>
                    <a:pt x="11430" y="34933"/>
                    <a:pt x="11180" y="35195"/>
                    <a:pt x="10871" y="35195"/>
                  </a:cubicBezTo>
                  <a:cubicBezTo>
                    <a:pt x="10573" y="35195"/>
                    <a:pt x="10299" y="34945"/>
                    <a:pt x="10299" y="34635"/>
                  </a:cubicBezTo>
                  <a:cubicBezTo>
                    <a:pt x="10299" y="34302"/>
                    <a:pt x="10549" y="34064"/>
                    <a:pt x="10871" y="34064"/>
                  </a:cubicBezTo>
                  <a:close/>
                  <a:moveTo>
                    <a:pt x="14585" y="34064"/>
                  </a:moveTo>
                  <a:cubicBezTo>
                    <a:pt x="14883" y="34064"/>
                    <a:pt x="15157" y="34326"/>
                    <a:pt x="15157" y="34635"/>
                  </a:cubicBezTo>
                  <a:cubicBezTo>
                    <a:pt x="15157" y="34933"/>
                    <a:pt x="14895" y="35195"/>
                    <a:pt x="14585" y="35195"/>
                  </a:cubicBezTo>
                  <a:cubicBezTo>
                    <a:pt x="14288" y="35195"/>
                    <a:pt x="14014" y="34945"/>
                    <a:pt x="14014" y="34635"/>
                  </a:cubicBezTo>
                  <a:cubicBezTo>
                    <a:pt x="14038" y="34302"/>
                    <a:pt x="14276" y="34064"/>
                    <a:pt x="14585" y="34064"/>
                  </a:cubicBezTo>
                  <a:close/>
                  <a:moveTo>
                    <a:pt x="18324" y="34064"/>
                  </a:moveTo>
                  <a:cubicBezTo>
                    <a:pt x="18622" y="34064"/>
                    <a:pt x="18883" y="34326"/>
                    <a:pt x="18883" y="34635"/>
                  </a:cubicBezTo>
                  <a:cubicBezTo>
                    <a:pt x="18883" y="34933"/>
                    <a:pt x="18633" y="35195"/>
                    <a:pt x="18324" y="35195"/>
                  </a:cubicBezTo>
                  <a:cubicBezTo>
                    <a:pt x="18026" y="35195"/>
                    <a:pt x="17752" y="34945"/>
                    <a:pt x="17752" y="34635"/>
                  </a:cubicBezTo>
                  <a:cubicBezTo>
                    <a:pt x="17752" y="34302"/>
                    <a:pt x="18014" y="34064"/>
                    <a:pt x="18324" y="34064"/>
                  </a:cubicBezTo>
                  <a:close/>
                  <a:moveTo>
                    <a:pt x="22039" y="34064"/>
                  </a:moveTo>
                  <a:cubicBezTo>
                    <a:pt x="22336" y="34064"/>
                    <a:pt x="22610" y="34326"/>
                    <a:pt x="22610" y="34635"/>
                  </a:cubicBezTo>
                  <a:cubicBezTo>
                    <a:pt x="22610" y="34933"/>
                    <a:pt x="22360" y="35195"/>
                    <a:pt x="22039" y="35195"/>
                  </a:cubicBezTo>
                  <a:cubicBezTo>
                    <a:pt x="21729" y="35195"/>
                    <a:pt x="21479" y="34945"/>
                    <a:pt x="21479" y="34635"/>
                  </a:cubicBezTo>
                  <a:cubicBezTo>
                    <a:pt x="21491" y="34302"/>
                    <a:pt x="21729" y="34064"/>
                    <a:pt x="22039" y="34064"/>
                  </a:cubicBezTo>
                  <a:close/>
                  <a:moveTo>
                    <a:pt x="25777" y="34064"/>
                  </a:moveTo>
                  <a:cubicBezTo>
                    <a:pt x="26075" y="34064"/>
                    <a:pt x="26349" y="34326"/>
                    <a:pt x="26349" y="34635"/>
                  </a:cubicBezTo>
                  <a:cubicBezTo>
                    <a:pt x="26349" y="34933"/>
                    <a:pt x="26087" y="35195"/>
                    <a:pt x="25777" y="35195"/>
                  </a:cubicBezTo>
                  <a:cubicBezTo>
                    <a:pt x="25468" y="35195"/>
                    <a:pt x="25206" y="34945"/>
                    <a:pt x="25206" y="34635"/>
                  </a:cubicBezTo>
                  <a:cubicBezTo>
                    <a:pt x="25218" y="34302"/>
                    <a:pt x="25468" y="34064"/>
                    <a:pt x="25777" y="34064"/>
                  </a:cubicBezTo>
                  <a:close/>
                  <a:moveTo>
                    <a:pt x="29504" y="34064"/>
                  </a:moveTo>
                  <a:cubicBezTo>
                    <a:pt x="29801" y="34064"/>
                    <a:pt x="30063" y="34326"/>
                    <a:pt x="30063" y="34635"/>
                  </a:cubicBezTo>
                  <a:cubicBezTo>
                    <a:pt x="30063" y="34933"/>
                    <a:pt x="29813" y="35195"/>
                    <a:pt x="29504" y="35195"/>
                  </a:cubicBezTo>
                  <a:cubicBezTo>
                    <a:pt x="29182" y="35195"/>
                    <a:pt x="28932" y="34945"/>
                    <a:pt x="28932" y="34635"/>
                  </a:cubicBezTo>
                  <a:cubicBezTo>
                    <a:pt x="28944" y="34302"/>
                    <a:pt x="29182" y="34064"/>
                    <a:pt x="29504" y="34064"/>
                  </a:cubicBezTo>
                  <a:close/>
                  <a:moveTo>
                    <a:pt x="33230" y="34064"/>
                  </a:moveTo>
                  <a:cubicBezTo>
                    <a:pt x="33528" y="34064"/>
                    <a:pt x="33802" y="34326"/>
                    <a:pt x="33802" y="34635"/>
                  </a:cubicBezTo>
                  <a:cubicBezTo>
                    <a:pt x="33802" y="34933"/>
                    <a:pt x="33552" y="35195"/>
                    <a:pt x="33230" y="35195"/>
                  </a:cubicBezTo>
                  <a:cubicBezTo>
                    <a:pt x="32921" y="35195"/>
                    <a:pt x="32671" y="34945"/>
                    <a:pt x="32671" y="34635"/>
                  </a:cubicBezTo>
                  <a:cubicBezTo>
                    <a:pt x="32671" y="34302"/>
                    <a:pt x="32921" y="34064"/>
                    <a:pt x="33230" y="34064"/>
                  </a:cubicBezTo>
                  <a:close/>
                  <a:moveTo>
                    <a:pt x="36957" y="34064"/>
                  </a:moveTo>
                  <a:cubicBezTo>
                    <a:pt x="37255" y="34064"/>
                    <a:pt x="37517" y="34326"/>
                    <a:pt x="37517" y="34635"/>
                  </a:cubicBezTo>
                  <a:cubicBezTo>
                    <a:pt x="37517" y="34933"/>
                    <a:pt x="37267" y="35195"/>
                    <a:pt x="36957" y="35195"/>
                  </a:cubicBezTo>
                  <a:cubicBezTo>
                    <a:pt x="36648" y="35195"/>
                    <a:pt x="36386" y="34945"/>
                    <a:pt x="36386" y="34635"/>
                  </a:cubicBezTo>
                  <a:cubicBezTo>
                    <a:pt x="36409" y="34302"/>
                    <a:pt x="36648" y="34064"/>
                    <a:pt x="36957" y="34064"/>
                  </a:cubicBezTo>
                  <a:close/>
                  <a:moveTo>
                    <a:pt x="40672" y="34064"/>
                  </a:moveTo>
                  <a:cubicBezTo>
                    <a:pt x="40970" y="34064"/>
                    <a:pt x="41243" y="34326"/>
                    <a:pt x="41243" y="34635"/>
                  </a:cubicBezTo>
                  <a:cubicBezTo>
                    <a:pt x="41243" y="34933"/>
                    <a:pt x="40993" y="35195"/>
                    <a:pt x="40672" y="35195"/>
                  </a:cubicBezTo>
                  <a:cubicBezTo>
                    <a:pt x="40374" y="35195"/>
                    <a:pt x="40112" y="34945"/>
                    <a:pt x="40112" y="34635"/>
                  </a:cubicBezTo>
                  <a:cubicBezTo>
                    <a:pt x="40124" y="34302"/>
                    <a:pt x="40362" y="34064"/>
                    <a:pt x="40672" y="34064"/>
                  </a:cubicBezTo>
                  <a:close/>
                  <a:moveTo>
                    <a:pt x="44410" y="34064"/>
                  </a:moveTo>
                  <a:cubicBezTo>
                    <a:pt x="44708" y="34064"/>
                    <a:pt x="44982" y="34326"/>
                    <a:pt x="44982" y="34635"/>
                  </a:cubicBezTo>
                  <a:cubicBezTo>
                    <a:pt x="44982" y="34933"/>
                    <a:pt x="44720" y="35195"/>
                    <a:pt x="44410" y="35195"/>
                  </a:cubicBezTo>
                  <a:cubicBezTo>
                    <a:pt x="44113" y="35195"/>
                    <a:pt x="43851" y="34945"/>
                    <a:pt x="43851" y="34635"/>
                  </a:cubicBezTo>
                  <a:cubicBezTo>
                    <a:pt x="43851" y="34302"/>
                    <a:pt x="44101" y="34064"/>
                    <a:pt x="44410" y="34064"/>
                  </a:cubicBezTo>
                  <a:close/>
                  <a:moveTo>
                    <a:pt x="48137" y="34064"/>
                  </a:moveTo>
                  <a:cubicBezTo>
                    <a:pt x="48435" y="34064"/>
                    <a:pt x="48697" y="34326"/>
                    <a:pt x="48697" y="34635"/>
                  </a:cubicBezTo>
                  <a:cubicBezTo>
                    <a:pt x="48697" y="34933"/>
                    <a:pt x="48447" y="35195"/>
                    <a:pt x="48137" y="35195"/>
                  </a:cubicBezTo>
                  <a:cubicBezTo>
                    <a:pt x="47839" y="35195"/>
                    <a:pt x="47566" y="34945"/>
                    <a:pt x="47566" y="34635"/>
                  </a:cubicBezTo>
                  <a:cubicBezTo>
                    <a:pt x="47578" y="34302"/>
                    <a:pt x="47839" y="34064"/>
                    <a:pt x="48137" y="34064"/>
                  </a:cubicBezTo>
                  <a:close/>
                  <a:moveTo>
                    <a:pt x="51864" y="34064"/>
                  </a:moveTo>
                  <a:cubicBezTo>
                    <a:pt x="52161" y="34064"/>
                    <a:pt x="52435" y="34326"/>
                    <a:pt x="52435" y="34635"/>
                  </a:cubicBezTo>
                  <a:cubicBezTo>
                    <a:pt x="52435" y="34933"/>
                    <a:pt x="52185" y="35195"/>
                    <a:pt x="51864" y="35195"/>
                  </a:cubicBezTo>
                  <a:cubicBezTo>
                    <a:pt x="51566" y="35195"/>
                    <a:pt x="51304" y="34945"/>
                    <a:pt x="51304" y="34635"/>
                  </a:cubicBezTo>
                  <a:cubicBezTo>
                    <a:pt x="51304" y="34302"/>
                    <a:pt x="51554" y="34064"/>
                    <a:pt x="51864" y="34064"/>
                  </a:cubicBezTo>
                  <a:close/>
                  <a:moveTo>
                    <a:pt x="55602" y="34064"/>
                  </a:moveTo>
                  <a:cubicBezTo>
                    <a:pt x="55900" y="34064"/>
                    <a:pt x="56174" y="34326"/>
                    <a:pt x="56174" y="34635"/>
                  </a:cubicBezTo>
                  <a:cubicBezTo>
                    <a:pt x="56174" y="34933"/>
                    <a:pt x="55912" y="35195"/>
                    <a:pt x="55602" y="35195"/>
                  </a:cubicBezTo>
                  <a:cubicBezTo>
                    <a:pt x="55293" y="35195"/>
                    <a:pt x="55043" y="34945"/>
                    <a:pt x="55043" y="34635"/>
                  </a:cubicBezTo>
                  <a:cubicBezTo>
                    <a:pt x="55043" y="34302"/>
                    <a:pt x="55293" y="34064"/>
                    <a:pt x="55602" y="34064"/>
                  </a:cubicBezTo>
                  <a:close/>
                  <a:moveTo>
                    <a:pt x="59329" y="34064"/>
                  </a:moveTo>
                  <a:cubicBezTo>
                    <a:pt x="59627" y="34064"/>
                    <a:pt x="59889" y="34326"/>
                    <a:pt x="59889" y="34635"/>
                  </a:cubicBezTo>
                  <a:cubicBezTo>
                    <a:pt x="59889" y="34933"/>
                    <a:pt x="59639" y="35195"/>
                    <a:pt x="59329" y="35195"/>
                  </a:cubicBezTo>
                  <a:cubicBezTo>
                    <a:pt x="59008" y="35195"/>
                    <a:pt x="58757" y="34945"/>
                    <a:pt x="58757" y="34635"/>
                  </a:cubicBezTo>
                  <a:cubicBezTo>
                    <a:pt x="58757" y="34302"/>
                    <a:pt x="59008" y="34064"/>
                    <a:pt x="59329" y="34064"/>
                  </a:cubicBezTo>
                  <a:close/>
                  <a:moveTo>
                    <a:pt x="63056" y="34064"/>
                  </a:moveTo>
                  <a:cubicBezTo>
                    <a:pt x="63353" y="34064"/>
                    <a:pt x="63627" y="34326"/>
                    <a:pt x="63627" y="34635"/>
                  </a:cubicBezTo>
                  <a:cubicBezTo>
                    <a:pt x="63627" y="34933"/>
                    <a:pt x="63377" y="35195"/>
                    <a:pt x="63056" y="35195"/>
                  </a:cubicBezTo>
                  <a:cubicBezTo>
                    <a:pt x="62746" y="35195"/>
                    <a:pt x="62496" y="34945"/>
                    <a:pt x="62496" y="34635"/>
                  </a:cubicBezTo>
                  <a:cubicBezTo>
                    <a:pt x="62496" y="34302"/>
                    <a:pt x="62746" y="34064"/>
                    <a:pt x="63056" y="34064"/>
                  </a:cubicBezTo>
                  <a:close/>
                  <a:moveTo>
                    <a:pt x="66782" y="34064"/>
                  </a:moveTo>
                  <a:cubicBezTo>
                    <a:pt x="67080" y="34064"/>
                    <a:pt x="67342" y="34326"/>
                    <a:pt x="67342" y="34635"/>
                  </a:cubicBezTo>
                  <a:cubicBezTo>
                    <a:pt x="67342" y="34933"/>
                    <a:pt x="67092" y="35195"/>
                    <a:pt x="66782" y="35195"/>
                  </a:cubicBezTo>
                  <a:cubicBezTo>
                    <a:pt x="66473" y="35195"/>
                    <a:pt x="66211" y="34945"/>
                    <a:pt x="66211" y="34635"/>
                  </a:cubicBezTo>
                  <a:cubicBezTo>
                    <a:pt x="66235" y="34302"/>
                    <a:pt x="66473" y="34064"/>
                    <a:pt x="66782" y="34064"/>
                  </a:cubicBezTo>
                  <a:close/>
                  <a:moveTo>
                    <a:pt x="70509" y="34064"/>
                  </a:moveTo>
                  <a:cubicBezTo>
                    <a:pt x="70807" y="34064"/>
                    <a:pt x="71080" y="34326"/>
                    <a:pt x="71080" y="34635"/>
                  </a:cubicBezTo>
                  <a:cubicBezTo>
                    <a:pt x="71080" y="34933"/>
                    <a:pt x="70830" y="35195"/>
                    <a:pt x="70509" y="35195"/>
                  </a:cubicBezTo>
                  <a:cubicBezTo>
                    <a:pt x="70199" y="35195"/>
                    <a:pt x="69949" y="34945"/>
                    <a:pt x="69949" y="34635"/>
                  </a:cubicBezTo>
                  <a:cubicBezTo>
                    <a:pt x="69949" y="34302"/>
                    <a:pt x="70199" y="34064"/>
                    <a:pt x="70509" y="34064"/>
                  </a:cubicBezTo>
                  <a:close/>
                  <a:moveTo>
                    <a:pt x="74236" y="34064"/>
                  </a:moveTo>
                  <a:cubicBezTo>
                    <a:pt x="74533" y="34064"/>
                    <a:pt x="74795" y="34326"/>
                    <a:pt x="74795" y="34635"/>
                  </a:cubicBezTo>
                  <a:cubicBezTo>
                    <a:pt x="74795" y="34933"/>
                    <a:pt x="74545" y="35195"/>
                    <a:pt x="74236" y="35195"/>
                  </a:cubicBezTo>
                  <a:cubicBezTo>
                    <a:pt x="73938" y="35195"/>
                    <a:pt x="73676" y="34945"/>
                    <a:pt x="73676" y="34635"/>
                  </a:cubicBezTo>
                  <a:cubicBezTo>
                    <a:pt x="73676" y="34302"/>
                    <a:pt x="73926" y="34064"/>
                    <a:pt x="74236" y="34064"/>
                  </a:cubicBezTo>
                  <a:close/>
                  <a:moveTo>
                    <a:pt x="77855" y="34064"/>
                  </a:moveTo>
                  <a:cubicBezTo>
                    <a:pt x="78153" y="34064"/>
                    <a:pt x="78415" y="34326"/>
                    <a:pt x="78415" y="34635"/>
                  </a:cubicBezTo>
                  <a:cubicBezTo>
                    <a:pt x="78415" y="34933"/>
                    <a:pt x="78165" y="35195"/>
                    <a:pt x="77855" y="35195"/>
                  </a:cubicBezTo>
                  <a:cubicBezTo>
                    <a:pt x="77546" y="35195"/>
                    <a:pt x="77284" y="34945"/>
                    <a:pt x="77284" y="34635"/>
                  </a:cubicBezTo>
                  <a:cubicBezTo>
                    <a:pt x="77284" y="34302"/>
                    <a:pt x="77546" y="34064"/>
                    <a:pt x="77855" y="34064"/>
                  </a:cubicBezTo>
                  <a:close/>
                  <a:moveTo>
                    <a:pt x="81570" y="34064"/>
                  </a:moveTo>
                  <a:cubicBezTo>
                    <a:pt x="81868" y="34064"/>
                    <a:pt x="82141" y="34326"/>
                    <a:pt x="82141" y="34635"/>
                  </a:cubicBezTo>
                  <a:cubicBezTo>
                    <a:pt x="82141" y="34933"/>
                    <a:pt x="81879" y="35195"/>
                    <a:pt x="81570" y="35195"/>
                  </a:cubicBezTo>
                  <a:cubicBezTo>
                    <a:pt x="81260" y="35195"/>
                    <a:pt x="81010" y="34945"/>
                    <a:pt x="81010" y="34635"/>
                  </a:cubicBezTo>
                  <a:cubicBezTo>
                    <a:pt x="81022" y="34302"/>
                    <a:pt x="81260" y="34064"/>
                    <a:pt x="81570" y="34064"/>
                  </a:cubicBezTo>
                  <a:close/>
                  <a:moveTo>
                    <a:pt x="85308" y="34064"/>
                  </a:moveTo>
                  <a:cubicBezTo>
                    <a:pt x="85606" y="34064"/>
                    <a:pt x="85880" y="34326"/>
                    <a:pt x="85880" y="34635"/>
                  </a:cubicBezTo>
                  <a:cubicBezTo>
                    <a:pt x="85880" y="34933"/>
                    <a:pt x="85618" y="35195"/>
                    <a:pt x="85308" y="35195"/>
                  </a:cubicBezTo>
                  <a:cubicBezTo>
                    <a:pt x="84999" y="35195"/>
                    <a:pt x="84749" y="34945"/>
                    <a:pt x="84749" y="34635"/>
                  </a:cubicBezTo>
                  <a:cubicBezTo>
                    <a:pt x="84749" y="34302"/>
                    <a:pt x="84999" y="34064"/>
                    <a:pt x="85308" y="34064"/>
                  </a:cubicBezTo>
                  <a:close/>
                  <a:moveTo>
                    <a:pt x="89035" y="34064"/>
                  </a:moveTo>
                  <a:cubicBezTo>
                    <a:pt x="89333" y="34064"/>
                    <a:pt x="89595" y="34326"/>
                    <a:pt x="89595" y="34635"/>
                  </a:cubicBezTo>
                  <a:cubicBezTo>
                    <a:pt x="89595" y="34933"/>
                    <a:pt x="89345" y="35195"/>
                    <a:pt x="89035" y="35195"/>
                  </a:cubicBezTo>
                  <a:cubicBezTo>
                    <a:pt x="88714" y="35195"/>
                    <a:pt x="88464" y="34945"/>
                    <a:pt x="88464" y="34635"/>
                  </a:cubicBezTo>
                  <a:cubicBezTo>
                    <a:pt x="88475" y="34302"/>
                    <a:pt x="88714" y="34064"/>
                    <a:pt x="89035" y="34064"/>
                  </a:cubicBezTo>
                  <a:close/>
                  <a:moveTo>
                    <a:pt x="92762" y="34064"/>
                  </a:moveTo>
                  <a:cubicBezTo>
                    <a:pt x="93059" y="34064"/>
                    <a:pt x="93333" y="34326"/>
                    <a:pt x="93333" y="34635"/>
                  </a:cubicBezTo>
                  <a:cubicBezTo>
                    <a:pt x="93333" y="34933"/>
                    <a:pt x="93071" y="35195"/>
                    <a:pt x="92762" y="35195"/>
                  </a:cubicBezTo>
                  <a:cubicBezTo>
                    <a:pt x="92452" y="35195"/>
                    <a:pt x="92202" y="34945"/>
                    <a:pt x="92202" y="34635"/>
                  </a:cubicBezTo>
                  <a:cubicBezTo>
                    <a:pt x="92202" y="34302"/>
                    <a:pt x="92452" y="34064"/>
                    <a:pt x="92762" y="34064"/>
                  </a:cubicBezTo>
                  <a:close/>
                  <a:moveTo>
                    <a:pt x="96488" y="34064"/>
                  </a:moveTo>
                  <a:cubicBezTo>
                    <a:pt x="96786" y="34064"/>
                    <a:pt x="97048" y="34326"/>
                    <a:pt x="97048" y="34635"/>
                  </a:cubicBezTo>
                  <a:cubicBezTo>
                    <a:pt x="97048" y="34933"/>
                    <a:pt x="96798" y="35195"/>
                    <a:pt x="96488" y="35195"/>
                  </a:cubicBezTo>
                  <a:cubicBezTo>
                    <a:pt x="96191" y="35195"/>
                    <a:pt x="95917" y="34945"/>
                    <a:pt x="95917" y="34635"/>
                  </a:cubicBezTo>
                  <a:cubicBezTo>
                    <a:pt x="95917" y="34302"/>
                    <a:pt x="96179" y="34064"/>
                    <a:pt x="96488" y="34064"/>
                  </a:cubicBezTo>
                  <a:close/>
                  <a:moveTo>
                    <a:pt x="100203" y="34064"/>
                  </a:moveTo>
                  <a:cubicBezTo>
                    <a:pt x="100501" y="34064"/>
                    <a:pt x="100775" y="34326"/>
                    <a:pt x="100775" y="34635"/>
                  </a:cubicBezTo>
                  <a:cubicBezTo>
                    <a:pt x="100775" y="34933"/>
                    <a:pt x="100513" y="35195"/>
                    <a:pt x="100203" y="35195"/>
                  </a:cubicBezTo>
                  <a:cubicBezTo>
                    <a:pt x="99905" y="35195"/>
                    <a:pt x="99644" y="34945"/>
                    <a:pt x="99644" y="34635"/>
                  </a:cubicBezTo>
                  <a:cubicBezTo>
                    <a:pt x="99655" y="34302"/>
                    <a:pt x="99894" y="34064"/>
                    <a:pt x="100203" y="34064"/>
                  </a:cubicBezTo>
                  <a:close/>
                  <a:moveTo>
                    <a:pt x="103942" y="34064"/>
                  </a:moveTo>
                  <a:cubicBezTo>
                    <a:pt x="104239" y="34064"/>
                    <a:pt x="104513" y="34326"/>
                    <a:pt x="104513" y="34635"/>
                  </a:cubicBezTo>
                  <a:cubicBezTo>
                    <a:pt x="104513" y="34933"/>
                    <a:pt x="104251" y="35195"/>
                    <a:pt x="103942" y="35195"/>
                  </a:cubicBezTo>
                  <a:cubicBezTo>
                    <a:pt x="103644" y="35195"/>
                    <a:pt x="103382" y="34945"/>
                    <a:pt x="103382" y="34635"/>
                  </a:cubicBezTo>
                  <a:cubicBezTo>
                    <a:pt x="103382" y="34302"/>
                    <a:pt x="103632" y="34064"/>
                    <a:pt x="103942" y="34064"/>
                  </a:cubicBezTo>
                  <a:close/>
                  <a:moveTo>
                    <a:pt x="107668" y="34064"/>
                  </a:moveTo>
                  <a:cubicBezTo>
                    <a:pt x="107966" y="34064"/>
                    <a:pt x="108228" y="34326"/>
                    <a:pt x="108228" y="34635"/>
                  </a:cubicBezTo>
                  <a:cubicBezTo>
                    <a:pt x="108228" y="34933"/>
                    <a:pt x="107978" y="35195"/>
                    <a:pt x="107668" y="35195"/>
                  </a:cubicBezTo>
                  <a:cubicBezTo>
                    <a:pt x="107371" y="35195"/>
                    <a:pt x="107097" y="34945"/>
                    <a:pt x="107097" y="34635"/>
                  </a:cubicBezTo>
                  <a:cubicBezTo>
                    <a:pt x="107109" y="34302"/>
                    <a:pt x="107347" y="34064"/>
                    <a:pt x="107668" y="34064"/>
                  </a:cubicBezTo>
                  <a:close/>
                  <a:moveTo>
                    <a:pt x="111395" y="34064"/>
                  </a:moveTo>
                  <a:cubicBezTo>
                    <a:pt x="111693" y="34064"/>
                    <a:pt x="111967" y="34326"/>
                    <a:pt x="111967" y="34635"/>
                  </a:cubicBezTo>
                  <a:cubicBezTo>
                    <a:pt x="111967" y="34933"/>
                    <a:pt x="111705" y="35195"/>
                    <a:pt x="111395" y="35195"/>
                  </a:cubicBezTo>
                  <a:cubicBezTo>
                    <a:pt x="111085" y="35195"/>
                    <a:pt x="110835" y="34945"/>
                    <a:pt x="110835" y="34635"/>
                  </a:cubicBezTo>
                  <a:cubicBezTo>
                    <a:pt x="110835" y="34302"/>
                    <a:pt x="111085" y="34064"/>
                    <a:pt x="111395" y="34064"/>
                  </a:cubicBezTo>
                  <a:close/>
                  <a:moveTo>
                    <a:pt x="115122" y="34064"/>
                  </a:moveTo>
                  <a:cubicBezTo>
                    <a:pt x="115419" y="34064"/>
                    <a:pt x="115681" y="34326"/>
                    <a:pt x="115681" y="34635"/>
                  </a:cubicBezTo>
                  <a:cubicBezTo>
                    <a:pt x="115681" y="34933"/>
                    <a:pt x="115431" y="35195"/>
                    <a:pt x="115122" y="35195"/>
                  </a:cubicBezTo>
                  <a:cubicBezTo>
                    <a:pt x="114812" y="35195"/>
                    <a:pt x="114550" y="34945"/>
                    <a:pt x="114550" y="34635"/>
                  </a:cubicBezTo>
                  <a:cubicBezTo>
                    <a:pt x="114574" y="34302"/>
                    <a:pt x="114812" y="34064"/>
                    <a:pt x="115122" y="34064"/>
                  </a:cubicBezTo>
                  <a:close/>
                  <a:moveTo>
                    <a:pt x="118860" y="34064"/>
                  </a:moveTo>
                  <a:cubicBezTo>
                    <a:pt x="119158" y="34064"/>
                    <a:pt x="119420" y="34326"/>
                    <a:pt x="119420" y="34635"/>
                  </a:cubicBezTo>
                  <a:cubicBezTo>
                    <a:pt x="119420" y="34933"/>
                    <a:pt x="119170" y="35195"/>
                    <a:pt x="118860" y="35195"/>
                  </a:cubicBezTo>
                  <a:cubicBezTo>
                    <a:pt x="118539" y="35195"/>
                    <a:pt x="118289" y="34945"/>
                    <a:pt x="118289" y="34635"/>
                  </a:cubicBezTo>
                  <a:cubicBezTo>
                    <a:pt x="118289" y="34302"/>
                    <a:pt x="118539" y="34064"/>
                    <a:pt x="118860" y="34064"/>
                  </a:cubicBezTo>
                  <a:close/>
                  <a:moveTo>
                    <a:pt x="122575" y="34064"/>
                  </a:moveTo>
                  <a:cubicBezTo>
                    <a:pt x="122873" y="34064"/>
                    <a:pt x="123146" y="34326"/>
                    <a:pt x="123146" y="34635"/>
                  </a:cubicBezTo>
                  <a:cubicBezTo>
                    <a:pt x="123146" y="34933"/>
                    <a:pt x="122885" y="35195"/>
                    <a:pt x="122575" y="35195"/>
                  </a:cubicBezTo>
                  <a:cubicBezTo>
                    <a:pt x="122265" y="35195"/>
                    <a:pt x="122015" y="34945"/>
                    <a:pt x="122015" y="34635"/>
                  </a:cubicBezTo>
                  <a:cubicBezTo>
                    <a:pt x="122027" y="34302"/>
                    <a:pt x="122277" y="34064"/>
                    <a:pt x="122575" y="34064"/>
                  </a:cubicBezTo>
                  <a:close/>
                  <a:moveTo>
                    <a:pt x="126314" y="34064"/>
                  </a:moveTo>
                  <a:cubicBezTo>
                    <a:pt x="126611" y="34064"/>
                    <a:pt x="126873" y="34326"/>
                    <a:pt x="126873" y="34635"/>
                  </a:cubicBezTo>
                  <a:cubicBezTo>
                    <a:pt x="126873" y="34933"/>
                    <a:pt x="126623" y="35195"/>
                    <a:pt x="126314" y="35195"/>
                  </a:cubicBezTo>
                  <a:cubicBezTo>
                    <a:pt x="126004" y="35195"/>
                    <a:pt x="125742" y="34945"/>
                    <a:pt x="125742" y="34635"/>
                  </a:cubicBezTo>
                  <a:cubicBezTo>
                    <a:pt x="125742" y="34302"/>
                    <a:pt x="126004" y="34064"/>
                    <a:pt x="126314" y="34064"/>
                  </a:cubicBezTo>
                  <a:close/>
                  <a:moveTo>
                    <a:pt x="130028" y="34064"/>
                  </a:moveTo>
                  <a:cubicBezTo>
                    <a:pt x="130326" y="34064"/>
                    <a:pt x="130600" y="34326"/>
                    <a:pt x="130600" y="34635"/>
                  </a:cubicBezTo>
                  <a:cubicBezTo>
                    <a:pt x="130600" y="34933"/>
                    <a:pt x="130350" y="35195"/>
                    <a:pt x="130028" y="35195"/>
                  </a:cubicBezTo>
                  <a:cubicBezTo>
                    <a:pt x="129731" y="35195"/>
                    <a:pt x="129469" y="34945"/>
                    <a:pt x="129469" y="34635"/>
                  </a:cubicBezTo>
                  <a:cubicBezTo>
                    <a:pt x="129469" y="34302"/>
                    <a:pt x="129719" y="34064"/>
                    <a:pt x="130028" y="34064"/>
                  </a:cubicBezTo>
                  <a:close/>
                  <a:moveTo>
                    <a:pt x="133767" y="34064"/>
                  </a:moveTo>
                  <a:cubicBezTo>
                    <a:pt x="134065" y="34064"/>
                    <a:pt x="134326" y="34326"/>
                    <a:pt x="134326" y="34635"/>
                  </a:cubicBezTo>
                  <a:cubicBezTo>
                    <a:pt x="134326" y="34933"/>
                    <a:pt x="134076" y="35195"/>
                    <a:pt x="133767" y="35195"/>
                  </a:cubicBezTo>
                  <a:cubicBezTo>
                    <a:pt x="133469" y="35195"/>
                    <a:pt x="133207" y="34945"/>
                    <a:pt x="133207" y="34635"/>
                  </a:cubicBezTo>
                  <a:cubicBezTo>
                    <a:pt x="133207" y="34302"/>
                    <a:pt x="133457" y="34064"/>
                    <a:pt x="133767" y="34064"/>
                  </a:cubicBezTo>
                  <a:close/>
                  <a:moveTo>
                    <a:pt x="137494" y="34064"/>
                  </a:moveTo>
                  <a:cubicBezTo>
                    <a:pt x="137791" y="34064"/>
                    <a:pt x="138053" y="34326"/>
                    <a:pt x="138053" y="34635"/>
                  </a:cubicBezTo>
                  <a:cubicBezTo>
                    <a:pt x="138053" y="34933"/>
                    <a:pt x="137803" y="35195"/>
                    <a:pt x="137494" y="35195"/>
                  </a:cubicBezTo>
                  <a:cubicBezTo>
                    <a:pt x="137196" y="35195"/>
                    <a:pt x="136922" y="34945"/>
                    <a:pt x="136922" y="34635"/>
                  </a:cubicBezTo>
                  <a:cubicBezTo>
                    <a:pt x="136934" y="34302"/>
                    <a:pt x="137172" y="34064"/>
                    <a:pt x="137494" y="34064"/>
                  </a:cubicBezTo>
                  <a:close/>
                  <a:moveTo>
                    <a:pt x="141220" y="34064"/>
                  </a:moveTo>
                  <a:cubicBezTo>
                    <a:pt x="141518" y="34064"/>
                    <a:pt x="141792" y="34326"/>
                    <a:pt x="141792" y="34635"/>
                  </a:cubicBezTo>
                  <a:cubicBezTo>
                    <a:pt x="141792" y="34933"/>
                    <a:pt x="141530" y="35195"/>
                    <a:pt x="141220" y="35195"/>
                  </a:cubicBezTo>
                  <a:cubicBezTo>
                    <a:pt x="140911" y="35195"/>
                    <a:pt x="140661" y="34945"/>
                    <a:pt x="140661" y="34635"/>
                  </a:cubicBezTo>
                  <a:cubicBezTo>
                    <a:pt x="140661" y="34302"/>
                    <a:pt x="140911" y="34064"/>
                    <a:pt x="141220" y="34064"/>
                  </a:cubicBezTo>
                  <a:close/>
                  <a:moveTo>
                    <a:pt x="1548" y="35933"/>
                  </a:moveTo>
                  <a:cubicBezTo>
                    <a:pt x="1846" y="35933"/>
                    <a:pt x="2119" y="36183"/>
                    <a:pt x="2119" y="36493"/>
                  </a:cubicBezTo>
                  <a:cubicBezTo>
                    <a:pt x="2119" y="36790"/>
                    <a:pt x="1858" y="37064"/>
                    <a:pt x="1548" y="37064"/>
                  </a:cubicBezTo>
                  <a:cubicBezTo>
                    <a:pt x="1238" y="37064"/>
                    <a:pt x="988" y="36802"/>
                    <a:pt x="988" y="36493"/>
                  </a:cubicBezTo>
                  <a:cubicBezTo>
                    <a:pt x="988" y="36183"/>
                    <a:pt x="1238" y="35933"/>
                    <a:pt x="1548" y="35933"/>
                  </a:cubicBezTo>
                  <a:close/>
                  <a:moveTo>
                    <a:pt x="5287" y="35933"/>
                  </a:moveTo>
                  <a:cubicBezTo>
                    <a:pt x="5596" y="35933"/>
                    <a:pt x="5846" y="36183"/>
                    <a:pt x="5846" y="36493"/>
                  </a:cubicBezTo>
                  <a:cubicBezTo>
                    <a:pt x="5846" y="36802"/>
                    <a:pt x="5596" y="37064"/>
                    <a:pt x="5287" y="37064"/>
                  </a:cubicBezTo>
                  <a:cubicBezTo>
                    <a:pt x="4977" y="37064"/>
                    <a:pt x="4715" y="36802"/>
                    <a:pt x="4715" y="36493"/>
                  </a:cubicBezTo>
                  <a:cubicBezTo>
                    <a:pt x="4715" y="36183"/>
                    <a:pt x="4977" y="35933"/>
                    <a:pt x="5287" y="35933"/>
                  </a:cubicBezTo>
                  <a:close/>
                  <a:moveTo>
                    <a:pt x="9001" y="35933"/>
                  </a:moveTo>
                  <a:cubicBezTo>
                    <a:pt x="9299" y="35933"/>
                    <a:pt x="9573" y="36183"/>
                    <a:pt x="9573" y="36493"/>
                  </a:cubicBezTo>
                  <a:cubicBezTo>
                    <a:pt x="9573" y="36790"/>
                    <a:pt x="9323" y="37064"/>
                    <a:pt x="9001" y="37064"/>
                  </a:cubicBezTo>
                  <a:cubicBezTo>
                    <a:pt x="8704" y="37064"/>
                    <a:pt x="8442" y="36802"/>
                    <a:pt x="8442" y="36493"/>
                  </a:cubicBezTo>
                  <a:cubicBezTo>
                    <a:pt x="8442" y="36183"/>
                    <a:pt x="8692" y="35933"/>
                    <a:pt x="9001" y="35933"/>
                  </a:cubicBezTo>
                  <a:close/>
                  <a:moveTo>
                    <a:pt x="12728" y="35933"/>
                  </a:moveTo>
                  <a:cubicBezTo>
                    <a:pt x="13037" y="35933"/>
                    <a:pt x="13288" y="36183"/>
                    <a:pt x="13288" y="36493"/>
                  </a:cubicBezTo>
                  <a:cubicBezTo>
                    <a:pt x="13288" y="36802"/>
                    <a:pt x="13037" y="37064"/>
                    <a:pt x="12728" y="37064"/>
                  </a:cubicBezTo>
                  <a:cubicBezTo>
                    <a:pt x="12418" y="37064"/>
                    <a:pt x="12156" y="36802"/>
                    <a:pt x="12156" y="36493"/>
                  </a:cubicBezTo>
                  <a:cubicBezTo>
                    <a:pt x="12180" y="36183"/>
                    <a:pt x="12418" y="35933"/>
                    <a:pt x="12728" y="35933"/>
                  </a:cubicBezTo>
                  <a:close/>
                  <a:moveTo>
                    <a:pt x="16466" y="35933"/>
                  </a:moveTo>
                  <a:cubicBezTo>
                    <a:pt x="16764" y="35933"/>
                    <a:pt x="17026" y="36183"/>
                    <a:pt x="17026" y="36493"/>
                  </a:cubicBezTo>
                  <a:cubicBezTo>
                    <a:pt x="17026" y="36790"/>
                    <a:pt x="16776" y="37064"/>
                    <a:pt x="16466" y="37064"/>
                  </a:cubicBezTo>
                  <a:cubicBezTo>
                    <a:pt x="16169" y="37064"/>
                    <a:pt x="15895" y="36802"/>
                    <a:pt x="15895" y="36493"/>
                  </a:cubicBezTo>
                  <a:cubicBezTo>
                    <a:pt x="15895" y="36183"/>
                    <a:pt x="16145" y="35933"/>
                    <a:pt x="16466" y="35933"/>
                  </a:cubicBezTo>
                  <a:close/>
                  <a:moveTo>
                    <a:pt x="20181" y="35933"/>
                  </a:moveTo>
                  <a:cubicBezTo>
                    <a:pt x="20491" y="35933"/>
                    <a:pt x="20753" y="36183"/>
                    <a:pt x="20753" y="36493"/>
                  </a:cubicBezTo>
                  <a:cubicBezTo>
                    <a:pt x="20753" y="36802"/>
                    <a:pt x="20491" y="37064"/>
                    <a:pt x="20181" y="37064"/>
                  </a:cubicBezTo>
                  <a:cubicBezTo>
                    <a:pt x="19872" y="37064"/>
                    <a:pt x="19622" y="36802"/>
                    <a:pt x="19622" y="36493"/>
                  </a:cubicBezTo>
                  <a:cubicBezTo>
                    <a:pt x="19634" y="36183"/>
                    <a:pt x="19872" y="35933"/>
                    <a:pt x="20181" y="35933"/>
                  </a:cubicBezTo>
                  <a:close/>
                  <a:moveTo>
                    <a:pt x="23920" y="35933"/>
                  </a:moveTo>
                  <a:cubicBezTo>
                    <a:pt x="24217" y="35933"/>
                    <a:pt x="24479" y="36183"/>
                    <a:pt x="24479" y="36493"/>
                  </a:cubicBezTo>
                  <a:cubicBezTo>
                    <a:pt x="24479" y="36790"/>
                    <a:pt x="24229" y="37064"/>
                    <a:pt x="23920" y="37064"/>
                  </a:cubicBezTo>
                  <a:cubicBezTo>
                    <a:pt x="23610" y="37064"/>
                    <a:pt x="23348" y="36802"/>
                    <a:pt x="23348" y="36493"/>
                  </a:cubicBezTo>
                  <a:cubicBezTo>
                    <a:pt x="23348" y="36183"/>
                    <a:pt x="23610" y="35933"/>
                    <a:pt x="23920" y="35933"/>
                  </a:cubicBezTo>
                  <a:close/>
                  <a:moveTo>
                    <a:pt x="27635" y="35933"/>
                  </a:moveTo>
                  <a:cubicBezTo>
                    <a:pt x="27956" y="35933"/>
                    <a:pt x="28206" y="36183"/>
                    <a:pt x="28206" y="36493"/>
                  </a:cubicBezTo>
                  <a:cubicBezTo>
                    <a:pt x="28206" y="36802"/>
                    <a:pt x="27956" y="37064"/>
                    <a:pt x="27635" y="37064"/>
                  </a:cubicBezTo>
                  <a:cubicBezTo>
                    <a:pt x="27325" y="37064"/>
                    <a:pt x="27075" y="36802"/>
                    <a:pt x="27075" y="36493"/>
                  </a:cubicBezTo>
                  <a:cubicBezTo>
                    <a:pt x="27087" y="36183"/>
                    <a:pt x="27325" y="35933"/>
                    <a:pt x="27635" y="35933"/>
                  </a:cubicBezTo>
                  <a:close/>
                  <a:moveTo>
                    <a:pt x="31373" y="35933"/>
                  </a:moveTo>
                  <a:cubicBezTo>
                    <a:pt x="31671" y="35933"/>
                    <a:pt x="31945" y="36183"/>
                    <a:pt x="31945" y="36493"/>
                  </a:cubicBezTo>
                  <a:cubicBezTo>
                    <a:pt x="31945" y="36790"/>
                    <a:pt x="31683" y="37064"/>
                    <a:pt x="31373" y="37064"/>
                  </a:cubicBezTo>
                  <a:cubicBezTo>
                    <a:pt x="31064" y="37064"/>
                    <a:pt x="30814" y="36802"/>
                    <a:pt x="30814" y="36493"/>
                  </a:cubicBezTo>
                  <a:cubicBezTo>
                    <a:pt x="30814" y="36183"/>
                    <a:pt x="31064" y="35933"/>
                    <a:pt x="31373" y="35933"/>
                  </a:cubicBezTo>
                  <a:close/>
                  <a:moveTo>
                    <a:pt x="35100" y="35933"/>
                  </a:moveTo>
                  <a:cubicBezTo>
                    <a:pt x="35409" y="35933"/>
                    <a:pt x="35659" y="36183"/>
                    <a:pt x="35659" y="36493"/>
                  </a:cubicBezTo>
                  <a:cubicBezTo>
                    <a:pt x="35659" y="36802"/>
                    <a:pt x="35409" y="37064"/>
                    <a:pt x="35100" y="37064"/>
                  </a:cubicBezTo>
                  <a:cubicBezTo>
                    <a:pt x="34778" y="37064"/>
                    <a:pt x="34528" y="36802"/>
                    <a:pt x="34528" y="36493"/>
                  </a:cubicBezTo>
                  <a:cubicBezTo>
                    <a:pt x="34540" y="36183"/>
                    <a:pt x="34778" y="35933"/>
                    <a:pt x="35100" y="35933"/>
                  </a:cubicBezTo>
                  <a:close/>
                  <a:moveTo>
                    <a:pt x="38815" y="35933"/>
                  </a:moveTo>
                  <a:cubicBezTo>
                    <a:pt x="39112" y="35933"/>
                    <a:pt x="39386" y="36183"/>
                    <a:pt x="39386" y="36493"/>
                  </a:cubicBezTo>
                  <a:cubicBezTo>
                    <a:pt x="39386" y="36790"/>
                    <a:pt x="39124" y="37064"/>
                    <a:pt x="38815" y="37064"/>
                  </a:cubicBezTo>
                  <a:cubicBezTo>
                    <a:pt x="38517" y="37064"/>
                    <a:pt x="38255" y="36802"/>
                    <a:pt x="38255" y="36493"/>
                  </a:cubicBezTo>
                  <a:cubicBezTo>
                    <a:pt x="38267" y="36183"/>
                    <a:pt x="38505" y="35933"/>
                    <a:pt x="38815" y="35933"/>
                  </a:cubicBezTo>
                  <a:close/>
                  <a:moveTo>
                    <a:pt x="42553" y="35933"/>
                  </a:moveTo>
                  <a:cubicBezTo>
                    <a:pt x="42863" y="35933"/>
                    <a:pt x="43113" y="36183"/>
                    <a:pt x="43113" y="36493"/>
                  </a:cubicBezTo>
                  <a:cubicBezTo>
                    <a:pt x="43113" y="36802"/>
                    <a:pt x="42863" y="37064"/>
                    <a:pt x="42553" y="37064"/>
                  </a:cubicBezTo>
                  <a:cubicBezTo>
                    <a:pt x="42232" y="37064"/>
                    <a:pt x="41982" y="36802"/>
                    <a:pt x="41982" y="36493"/>
                  </a:cubicBezTo>
                  <a:cubicBezTo>
                    <a:pt x="41982" y="36183"/>
                    <a:pt x="42244" y="35933"/>
                    <a:pt x="42553" y="35933"/>
                  </a:cubicBezTo>
                  <a:close/>
                  <a:moveTo>
                    <a:pt x="46268" y="35933"/>
                  </a:moveTo>
                  <a:cubicBezTo>
                    <a:pt x="46565" y="35933"/>
                    <a:pt x="46839" y="36183"/>
                    <a:pt x="46839" y="36493"/>
                  </a:cubicBezTo>
                  <a:cubicBezTo>
                    <a:pt x="46839" y="36790"/>
                    <a:pt x="46589" y="37064"/>
                    <a:pt x="46268" y="37064"/>
                  </a:cubicBezTo>
                  <a:cubicBezTo>
                    <a:pt x="45970" y="37064"/>
                    <a:pt x="45708" y="36802"/>
                    <a:pt x="45708" y="36493"/>
                  </a:cubicBezTo>
                  <a:cubicBezTo>
                    <a:pt x="45720" y="36183"/>
                    <a:pt x="45958" y="35933"/>
                    <a:pt x="46268" y="35933"/>
                  </a:cubicBezTo>
                  <a:close/>
                  <a:moveTo>
                    <a:pt x="50006" y="35933"/>
                  </a:moveTo>
                  <a:cubicBezTo>
                    <a:pt x="50316" y="35933"/>
                    <a:pt x="50578" y="36183"/>
                    <a:pt x="50578" y="36493"/>
                  </a:cubicBezTo>
                  <a:cubicBezTo>
                    <a:pt x="50578" y="36802"/>
                    <a:pt x="50316" y="37064"/>
                    <a:pt x="50006" y="37064"/>
                  </a:cubicBezTo>
                  <a:cubicBezTo>
                    <a:pt x="49697" y="37064"/>
                    <a:pt x="49447" y="36802"/>
                    <a:pt x="49447" y="36493"/>
                  </a:cubicBezTo>
                  <a:cubicBezTo>
                    <a:pt x="49447" y="36183"/>
                    <a:pt x="49697" y="35933"/>
                    <a:pt x="50006" y="35933"/>
                  </a:cubicBezTo>
                  <a:close/>
                  <a:moveTo>
                    <a:pt x="53733" y="35933"/>
                  </a:moveTo>
                  <a:cubicBezTo>
                    <a:pt x="54031" y="35933"/>
                    <a:pt x="54293" y="36183"/>
                    <a:pt x="54293" y="36493"/>
                  </a:cubicBezTo>
                  <a:cubicBezTo>
                    <a:pt x="54293" y="36790"/>
                    <a:pt x="54043" y="37064"/>
                    <a:pt x="53733" y="37064"/>
                  </a:cubicBezTo>
                  <a:cubicBezTo>
                    <a:pt x="53412" y="37064"/>
                    <a:pt x="53162" y="36802"/>
                    <a:pt x="53162" y="36493"/>
                  </a:cubicBezTo>
                  <a:cubicBezTo>
                    <a:pt x="53173" y="36183"/>
                    <a:pt x="53412" y="35933"/>
                    <a:pt x="53733" y="35933"/>
                  </a:cubicBezTo>
                  <a:close/>
                  <a:moveTo>
                    <a:pt x="57460" y="35933"/>
                  </a:moveTo>
                  <a:cubicBezTo>
                    <a:pt x="57781" y="35933"/>
                    <a:pt x="58031" y="36183"/>
                    <a:pt x="58031" y="36493"/>
                  </a:cubicBezTo>
                  <a:cubicBezTo>
                    <a:pt x="58031" y="36802"/>
                    <a:pt x="57781" y="37064"/>
                    <a:pt x="57460" y="37064"/>
                  </a:cubicBezTo>
                  <a:cubicBezTo>
                    <a:pt x="57150" y="37064"/>
                    <a:pt x="56900" y="36802"/>
                    <a:pt x="56900" y="36493"/>
                  </a:cubicBezTo>
                  <a:cubicBezTo>
                    <a:pt x="56900" y="36183"/>
                    <a:pt x="57150" y="35933"/>
                    <a:pt x="57460" y="35933"/>
                  </a:cubicBezTo>
                  <a:close/>
                  <a:moveTo>
                    <a:pt x="61186" y="35933"/>
                  </a:moveTo>
                  <a:cubicBezTo>
                    <a:pt x="61484" y="35933"/>
                    <a:pt x="61746" y="36183"/>
                    <a:pt x="61746" y="36493"/>
                  </a:cubicBezTo>
                  <a:cubicBezTo>
                    <a:pt x="61746" y="36790"/>
                    <a:pt x="61496" y="37064"/>
                    <a:pt x="61186" y="37064"/>
                  </a:cubicBezTo>
                  <a:cubicBezTo>
                    <a:pt x="60877" y="37064"/>
                    <a:pt x="60615" y="36802"/>
                    <a:pt x="60615" y="36493"/>
                  </a:cubicBezTo>
                  <a:cubicBezTo>
                    <a:pt x="60639" y="36183"/>
                    <a:pt x="60877" y="35933"/>
                    <a:pt x="61186" y="35933"/>
                  </a:cubicBezTo>
                  <a:close/>
                  <a:moveTo>
                    <a:pt x="64925" y="35933"/>
                  </a:moveTo>
                  <a:cubicBezTo>
                    <a:pt x="65234" y="35933"/>
                    <a:pt x="65485" y="36183"/>
                    <a:pt x="65485" y="36493"/>
                  </a:cubicBezTo>
                  <a:cubicBezTo>
                    <a:pt x="65485" y="36802"/>
                    <a:pt x="65234" y="37064"/>
                    <a:pt x="64925" y="37064"/>
                  </a:cubicBezTo>
                  <a:cubicBezTo>
                    <a:pt x="64603" y="37064"/>
                    <a:pt x="64353" y="36802"/>
                    <a:pt x="64353" y="36493"/>
                  </a:cubicBezTo>
                  <a:cubicBezTo>
                    <a:pt x="64353" y="36183"/>
                    <a:pt x="64603" y="35933"/>
                    <a:pt x="64925" y="35933"/>
                  </a:cubicBezTo>
                  <a:close/>
                  <a:moveTo>
                    <a:pt x="68640" y="35933"/>
                  </a:moveTo>
                  <a:cubicBezTo>
                    <a:pt x="68937" y="35933"/>
                    <a:pt x="69211" y="36183"/>
                    <a:pt x="69211" y="36493"/>
                  </a:cubicBezTo>
                  <a:cubicBezTo>
                    <a:pt x="69211" y="36790"/>
                    <a:pt x="68949" y="37064"/>
                    <a:pt x="68640" y="37064"/>
                  </a:cubicBezTo>
                  <a:cubicBezTo>
                    <a:pt x="68330" y="37064"/>
                    <a:pt x="68080" y="36802"/>
                    <a:pt x="68080" y="36493"/>
                  </a:cubicBezTo>
                  <a:cubicBezTo>
                    <a:pt x="68092" y="36183"/>
                    <a:pt x="68330" y="35933"/>
                    <a:pt x="68640" y="35933"/>
                  </a:cubicBezTo>
                  <a:close/>
                  <a:moveTo>
                    <a:pt x="72366" y="35933"/>
                  </a:moveTo>
                  <a:cubicBezTo>
                    <a:pt x="72676" y="35933"/>
                    <a:pt x="72926" y="36183"/>
                    <a:pt x="72926" y="36493"/>
                  </a:cubicBezTo>
                  <a:cubicBezTo>
                    <a:pt x="72926" y="36802"/>
                    <a:pt x="72676" y="37064"/>
                    <a:pt x="72366" y="37064"/>
                  </a:cubicBezTo>
                  <a:cubicBezTo>
                    <a:pt x="72045" y="37064"/>
                    <a:pt x="71795" y="36802"/>
                    <a:pt x="71795" y="36493"/>
                  </a:cubicBezTo>
                  <a:cubicBezTo>
                    <a:pt x="71807" y="36183"/>
                    <a:pt x="72069" y="35933"/>
                    <a:pt x="72366" y="35933"/>
                  </a:cubicBezTo>
                  <a:close/>
                  <a:moveTo>
                    <a:pt x="76093" y="35933"/>
                  </a:moveTo>
                  <a:cubicBezTo>
                    <a:pt x="76391" y="35933"/>
                    <a:pt x="76664" y="36183"/>
                    <a:pt x="76664" y="36493"/>
                  </a:cubicBezTo>
                  <a:cubicBezTo>
                    <a:pt x="76664" y="36790"/>
                    <a:pt x="76403" y="37064"/>
                    <a:pt x="76093" y="37064"/>
                  </a:cubicBezTo>
                  <a:cubicBezTo>
                    <a:pt x="75795" y="37064"/>
                    <a:pt x="75533" y="36802"/>
                    <a:pt x="75533" y="36493"/>
                  </a:cubicBezTo>
                  <a:cubicBezTo>
                    <a:pt x="75533" y="36183"/>
                    <a:pt x="75783" y="35933"/>
                    <a:pt x="76093" y="35933"/>
                  </a:cubicBezTo>
                  <a:close/>
                  <a:moveTo>
                    <a:pt x="79712" y="35933"/>
                  </a:moveTo>
                  <a:cubicBezTo>
                    <a:pt x="80010" y="35933"/>
                    <a:pt x="80284" y="36183"/>
                    <a:pt x="80284" y="36493"/>
                  </a:cubicBezTo>
                  <a:cubicBezTo>
                    <a:pt x="80284" y="36790"/>
                    <a:pt x="80022" y="37064"/>
                    <a:pt x="79712" y="37064"/>
                  </a:cubicBezTo>
                  <a:cubicBezTo>
                    <a:pt x="79403" y="37064"/>
                    <a:pt x="79153" y="36802"/>
                    <a:pt x="79153" y="36493"/>
                  </a:cubicBezTo>
                  <a:cubicBezTo>
                    <a:pt x="79165" y="36183"/>
                    <a:pt x="79403" y="35933"/>
                    <a:pt x="79712" y="35933"/>
                  </a:cubicBezTo>
                  <a:close/>
                  <a:moveTo>
                    <a:pt x="83451" y="35933"/>
                  </a:moveTo>
                  <a:cubicBezTo>
                    <a:pt x="83761" y="35933"/>
                    <a:pt x="84011" y="36183"/>
                    <a:pt x="84011" y="36493"/>
                  </a:cubicBezTo>
                  <a:cubicBezTo>
                    <a:pt x="84011" y="36802"/>
                    <a:pt x="83761" y="37064"/>
                    <a:pt x="83451" y="37064"/>
                  </a:cubicBezTo>
                  <a:cubicBezTo>
                    <a:pt x="83141" y="37064"/>
                    <a:pt x="82880" y="36802"/>
                    <a:pt x="82880" y="36493"/>
                  </a:cubicBezTo>
                  <a:cubicBezTo>
                    <a:pt x="82880" y="36183"/>
                    <a:pt x="83141" y="35933"/>
                    <a:pt x="83451" y="35933"/>
                  </a:cubicBezTo>
                  <a:close/>
                  <a:moveTo>
                    <a:pt x="87166" y="35933"/>
                  </a:moveTo>
                  <a:cubicBezTo>
                    <a:pt x="87463" y="35933"/>
                    <a:pt x="87737" y="36183"/>
                    <a:pt x="87737" y="36493"/>
                  </a:cubicBezTo>
                  <a:cubicBezTo>
                    <a:pt x="87737" y="36790"/>
                    <a:pt x="87475" y="37064"/>
                    <a:pt x="87166" y="37064"/>
                  </a:cubicBezTo>
                  <a:cubicBezTo>
                    <a:pt x="86856" y="37064"/>
                    <a:pt x="86606" y="36802"/>
                    <a:pt x="86606" y="36493"/>
                  </a:cubicBezTo>
                  <a:cubicBezTo>
                    <a:pt x="86618" y="36183"/>
                    <a:pt x="86856" y="35933"/>
                    <a:pt x="87166" y="35933"/>
                  </a:cubicBezTo>
                  <a:close/>
                  <a:moveTo>
                    <a:pt x="90904" y="35933"/>
                  </a:moveTo>
                  <a:cubicBezTo>
                    <a:pt x="91214" y="35933"/>
                    <a:pt x="91464" y="36183"/>
                    <a:pt x="91464" y="36493"/>
                  </a:cubicBezTo>
                  <a:cubicBezTo>
                    <a:pt x="91464" y="36802"/>
                    <a:pt x="91214" y="37064"/>
                    <a:pt x="90904" y="37064"/>
                  </a:cubicBezTo>
                  <a:cubicBezTo>
                    <a:pt x="90595" y="37064"/>
                    <a:pt x="90345" y="36802"/>
                    <a:pt x="90345" y="36493"/>
                  </a:cubicBezTo>
                  <a:cubicBezTo>
                    <a:pt x="90345" y="36183"/>
                    <a:pt x="90595" y="35933"/>
                    <a:pt x="90904" y="35933"/>
                  </a:cubicBezTo>
                  <a:close/>
                  <a:moveTo>
                    <a:pt x="94631" y="35933"/>
                  </a:moveTo>
                  <a:cubicBezTo>
                    <a:pt x="94929" y="35933"/>
                    <a:pt x="95191" y="36183"/>
                    <a:pt x="95191" y="36493"/>
                  </a:cubicBezTo>
                  <a:cubicBezTo>
                    <a:pt x="95191" y="36790"/>
                    <a:pt x="94941" y="37064"/>
                    <a:pt x="94631" y="37064"/>
                  </a:cubicBezTo>
                  <a:cubicBezTo>
                    <a:pt x="94310" y="37064"/>
                    <a:pt x="94060" y="36802"/>
                    <a:pt x="94060" y="36493"/>
                  </a:cubicBezTo>
                  <a:cubicBezTo>
                    <a:pt x="94071" y="36183"/>
                    <a:pt x="94310" y="35933"/>
                    <a:pt x="94631" y="35933"/>
                  </a:cubicBezTo>
                  <a:close/>
                  <a:moveTo>
                    <a:pt x="98346" y="35933"/>
                  </a:moveTo>
                  <a:cubicBezTo>
                    <a:pt x="98655" y="35933"/>
                    <a:pt x="98905" y="36183"/>
                    <a:pt x="98905" y="36493"/>
                  </a:cubicBezTo>
                  <a:cubicBezTo>
                    <a:pt x="98905" y="36802"/>
                    <a:pt x="98655" y="37064"/>
                    <a:pt x="98346" y="37064"/>
                  </a:cubicBezTo>
                  <a:cubicBezTo>
                    <a:pt x="98036" y="37064"/>
                    <a:pt x="97786" y="36802"/>
                    <a:pt x="97786" y="36493"/>
                  </a:cubicBezTo>
                  <a:cubicBezTo>
                    <a:pt x="97798" y="36183"/>
                    <a:pt x="98036" y="35933"/>
                    <a:pt x="98346" y="35933"/>
                  </a:cubicBezTo>
                  <a:close/>
                  <a:moveTo>
                    <a:pt x="102084" y="35933"/>
                  </a:moveTo>
                  <a:cubicBezTo>
                    <a:pt x="102382" y="35933"/>
                    <a:pt x="102644" y="36183"/>
                    <a:pt x="102644" y="36493"/>
                  </a:cubicBezTo>
                  <a:cubicBezTo>
                    <a:pt x="102644" y="36790"/>
                    <a:pt x="102394" y="37064"/>
                    <a:pt x="102084" y="37064"/>
                  </a:cubicBezTo>
                  <a:cubicBezTo>
                    <a:pt x="101787" y="37064"/>
                    <a:pt x="101513" y="36802"/>
                    <a:pt x="101513" y="36493"/>
                  </a:cubicBezTo>
                  <a:cubicBezTo>
                    <a:pt x="101513" y="36183"/>
                    <a:pt x="101775" y="35933"/>
                    <a:pt x="102084" y="35933"/>
                  </a:cubicBezTo>
                  <a:close/>
                  <a:moveTo>
                    <a:pt x="105799" y="35933"/>
                  </a:moveTo>
                  <a:cubicBezTo>
                    <a:pt x="106121" y="35933"/>
                    <a:pt x="106371" y="36183"/>
                    <a:pt x="106371" y="36493"/>
                  </a:cubicBezTo>
                  <a:cubicBezTo>
                    <a:pt x="106371" y="36802"/>
                    <a:pt x="106109" y="37064"/>
                    <a:pt x="105799" y="37064"/>
                  </a:cubicBezTo>
                  <a:cubicBezTo>
                    <a:pt x="105490" y="37064"/>
                    <a:pt x="105239" y="36802"/>
                    <a:pt x="105239" y="36493"/>
                  </a:cubicBezTo>
                  <a:cubicBezTo>
                    <a:pt x="105251" y="36183"/>
                    <a:pt x="105490" y="35933"/>
                    <a:pt x="105799" y="35933"/>
                  </a:cubicBezTo>
                  <a:close/>
                  <a:moveTo>
                    <a:pt x="109538" y="35933"/>
                  </a:moveTo>
                  <a:cubicBezTo>
                    <a:pt x="109835" y="35933"/>
                    <a:pt x="110109" y="36183"/>
                    <a:pt x="110109" y="36493"/>
                  </a:cubicBezTo>
                  <a:cubicBezTo>
                    <a:pt x="110109" y="36790"/>
                    <a:pt x="109847" y="37064"/>
                    <a:pt x="109538" y="37064"/>
                  </a:cubicBezTo>
                  <a:cubicBezTo>
                    <a:pt x="109228" y="37064"/>
                    <a:pt x="108978" y="36802"/>
                    <a:pt x="108978" y="36493"/>
                  </a:cubicBezTo>
                  <a:cubicBezTo>
                    <a:pt x="108978" y="36183"/>
                    <a:pt x="109228" y="35933"/>
                    <a:pt x="109538" y="35933"/>
                  </a:cubicBezTo>
                  <a:close/>
                  <a:moveTo>
                    <a:pt x="113264" y="35933"/>
                  </a:moveTo>
                  <a:cubicBezTo>
                    <a:pt x="113574" y="35933"/>
                    <a:pt x="113824" y="36183"/>
                    <a:pt x="113824" y="36493"/>
                  </a:cubicBezTo>
                  <a:cubicBezTo>
                    <a:pt x="113824" y="36802"/>
                    <a:pt x="113574" y="37064"/>
                    <a:pt x="113264" y="37064"/>
                  </a:cubicBezTo>
                  <a:cubicBezTo>
                    <a:pt x="112943" y="37064"/>
                    <a:pt x="112693" y="36802"/>
                    <a:pt x="112693" y="36493"/>
                  </a:cubicBezTo>
                  <a:cubicBezTo>
                    <a:pt x="112705" y="36183"/>
                    <a:pt x="112943" y="35933"/>
                    <a:pt x="113264" y="35933"/>
                  </a:cubicBezTo>
                  <a:close/>
                  <a:moveTo>
                    <a:pt x="116991" y="35933"/>
                  </a:moveTo>
                  <a:cubicBezTo>
                    <a:pt x="117289" y="35933"/>
                    <a:pt x="117562" y="36183"/>
                    <a:pt x="117562" y="36493"/>
                  </a:cubicBezTo>
                  <a:cubicBezTo>
                    <a:pt x="117562" y="36790"/>
                    <a:pt x="117312" y="37064"/>
                    <a:pt x="116991" y="37064"/>
                  </a:cubicBezTo>
                  <a:cubicBezTo>
                    <a:pt x="116681" y="37064"/>
                    <a:pt x="116431" y="36802"/>
                    <a:pt x="116431" y="36493"/>
                  </a:cubicBezTo>
                  <a:cubicBezTo>
                    <a:pt x="116431" y="36183"/>
                    <a:pt x="116681" y="35933"/>
                    <a:pt x="116991" y="35933"/>
                  </a:cubicBezTo>
                  <a:close/>
                  <a:moveTo>
                    <a:pt x="120718" y="35933"/>
                  </a:moveTo>
                  <a:cubicBezTo>
                    <a:pt x="121027" y="35933"/>
                    <a:pt x="121277" y="36183"/>
                    <a:pt x="121277" y="36493"/>
                  </a:cubicBezTo>
                  <a:cubicBezTo>
                    <a:pt x="121277" y="36802"/>
                    <a:pt x="121027" y="37064"/>
                    <a:pt x="120718" y="37064"/>
                  </a:cubicBezTo>
                  <a:cubicBezTo>
                    <a:pt x="120408" y="37064"/>
                    <a:pt x="120146" y="36802"/>
                    <a:pt x="120146" y="36493"/>
                  </a:cubicBezTo>
                  <a:cubicBezTo>
                    <a:pt x="120170" y="36183"/>
                    <a:pt x="120420" y="35933"/>
                    <a:pt x="120718" y="35933"/>
                  </a:cubicBezTo>
                  <a:close/>
                  <a:moveTo>
                    <a:pt x="124456" y="35933"/>
                  </a:moveTo>
                  <a:cubicBezTo>
                    <a:pt x="124754" y="35933"/>
                    <a:pt x="125016" y="36183"/>
                    <a:pt x="125016" y="36493"/>
                  </a:cubicBezTo>
                  <a:cubicBezTo>
                    <a:pt x="125016" y="36790"/>
                    <a:pt x="124766" y="37064"/>
                    <a:pt x="124456" y="37064"/>
                  </a:cubicBezTo>
                  <a:cubicBezTo>
                    <a:pt x="124135" y="37064"/>
                    <a:pt x="123885" y="36802"/>
                    <a:pt x="123885" y="36493"/>
                  </a:cubicBezTo>
                  <a:cubicBezTo>
                    <a:pt x="123885" y="36183"/>
                    <a:pt x="124135" y="35933"/>
                    <a:pt x="124456" y="35933"/>
                  </a:cubicBezTo>
                  <a:close/>
                  <a:moveTo>
                    <a:pt x="128171" y="35933"/>
                  </a:moveTo>
                  <a:cubicBezTo>
                    <a:pt x="128480" y="35933"/>
                    <a:pt x="128742" y="36183"/>
                    <a:pt x="128742" y="36493"/>
                  </a:cubicBezTo>
                  <a:cubicBezTo>
                    <a:pt x="128742" y="36802"/>
                    <a:pt x="128480" y="37064"/>
                    <a:pt x="128171" y="37064"/>
                  </a:cubicBezTo>
                  <a:cubicBezTo>
                    <a:pt x="127861" y="37064"/>
                    <a:pt x="127611" y="36802"/>
                    <a:pt x="127611" y="36493"/>
                  </a:cubicBezTo>
                  <a:cubicBezTo>
                    <a:pt x="127611" y="36183"/>
                    <a:pt x="127861" y="35933"/>
                    <a:pt x="128171" y="35933"/>
                  </a:cubicBezTo>
                  <a:close/>
                  <a:moveTo>
                    <a:pt x="131898" y="35933"/>
                  </a:moveTo>
                  <a:cubicBezTo>
                    <a:pt x="132195" y="35933"/>
                    <a:pt x="132457" y="36183"/>
                    <a:pt x="132457" y="36493"/>
                  </a:cubicBezTo>
                  <a:cubicBezTo>
                    <a:pt x="132457" y="36790"/>
                    <a:pt x="132207" y="37064"/>
                    <a:pt x="131898" y="37064"/>
                  </a:cubicBezTo>
                  <a:cubicBezTo>
                    <a:pt x="131600" y="37064"/>
                    <a:pt x="131326" y="36802"/>
                    <a:pt x="131326" y="36493"/>
                  </a:cubicBezTo>
                  <a:cubicBezTo>
                    <a:pt x="131338" y="36183"/>
                    <a:pt x="131576" y="35933"/>
                    <a:pt x="131898" y="35933"/>
                  </a:cubicBezTo>
                  <a:close/>
                  <a:moveTo>
                    <a:pt x="135624" y="35933"/>
                  </a:moveTo>
                  <a:cubicBezTo>
                    <a:pt x="135946" y="35933"/>
                    <a:pt x="136196" y="36183"/>
                    <a:pt x="136196" y="36493"/>
                  </a:cubicBezTo>
                  <a:cubicBezTo>
                    <a:pt x="136196" y="36802"/>
                    <a:pt x="135934" y="37064"/>
                    <a:pt x="135624" y="37064"/>
                  </a:cubicBezTo>
                  <a:cubicBezTo>
                    <a:pt x="135315" y="37064"/>
                    <a:pt x="135065" y="36802"/>
                    <a:pt x="135065" y="36493"/>
                  </a:cubicBezTo>
                  <a:cubicBezTo>
                    <a:pt x="135065" y="36183"/>
                    <a:pt x="135315" y="35933"/>
                    <a:pt x="135624" y="35933"/>
                  </a:cubicBezTo>
                  <a:close/>
                  <a:moveTo>
                    <a:pt x="139351" y="35933"/>
                  </a:moveTo>
                  <a:cubicBezTo>
                    <a:pt x="139649" y="35933"/>
                    <a:pt x="139910" y="36183"/>
                    <a:pt x="139910" y="36493"/>
                  </a:cubicBezTo>
                  <a:cubicBezTo>
                    <a:pt x="139910" y="36790"/>
                    <a:pt x="139660" y="37064"/>
                    <a:pt x="139351" y="37064"/>
                  </a:cubicBezTo>
                  <a:cubicBezTo>
                    <a:pt x="139053" y="37064"/>
                    <a:pt x="138779" y="36802"/>
                    <a:pt x="138779" y="36493"/>
                  </a:cubicBezTo>
                  <a:cubicBezTo>
                    <a:pt x="138803" y="36183"/>
                    <a:pt x="139041" y="35933"/>
                    <a:pt x="139351" y="35933"/>
                  </a:cubicBezTo>
                  <a:close/>
                  <a:moveTo>
                    <a:pt x="143089" y="35933"/>
                  </a:moveTo>
                  <a:cubicBezTo>
                    <a:pt x="143399" y="35933"/>
                    <a:pt x="143649" y="36183"/>
                    <a:pt x="143649" y="36493"/>
                  </a:cubicBezTo>
                  <a:cubicBezTo>
                    <a:pt x="143649" y="36802"/>
                    <a:pt x="143399" y="37064"/>
                    <a:pt x="143089" y="37064"/>
                  </a:cubicBezTo>
                  <a:cubicBezTo>
                    <a:pt x="142768" y="37064"/>
                    <a:pt x="142518" y="36802"/>
                    <a:pt x="142518" y="36493"/>
                  </a:cubicBezTo>
                  <a:cubicBezTo>
                    <a:pt x="142518" y="36183"/>
                    <a:pt x="142768" y="35933"/>
                    <a:pt x="143089" y="35933"/>
                  </a:cubicBezTo>
                  <a:close/>
                  <a:moveTo>
                    <a:pt x="3405" y="37790"/>
                  </a:moveTo>
                  <a:cubicBezTo>
                    <a:pt x="3703" y="37790"/>
                    <a:pt x="3977" y="38040"/>
                    <a:pt x="3977" y="38350"/>
                  </a:cubicBezTo>
                  <a:cubicBezTo>
                    <a:pt x="3977" y="38648"/>
                    <a:pt x="3727" y="38922"/>
                    <a:pt x="3405" y="38922"/>
                  </a:cubicBezTo>
                  <a:cubicBezTo>
                    <a:pt x="3096" y="38922"/>
                    <a:pt x="2846" y="38672"/>
                    <a:pt x="2846" y="38350"/>
                  </a:cubicBezTo>
                  <a:cubicBezTo>
                    <a:pt x="2858" y="38040"/>
                    <a:pt x="3096" y="37790"/>
                    <a:pt x="3405" y="37790"/>
                  </a:cubicBezTo>
                  <a:close/>
                  <a:moveTo>
                    <a:pt x="7132" y="37790"/>
                  </a:moveTo>
                  <a:cubicBezTo>
                    <a:pt x="7430" y="37790"/>
                    <a:pt x="7692" y="38040"/>
                    <a:pt x="7692" y="38350"/>
                  </a:cubicBezTo>
                  <a:cubicBezTo>
                    <a:pt x="7692" y="38648"/>
                    <a:pt x="7442" y="38922"/>
                    <a:pt x="7132" y="38922"/>
                  </a:cubicBezTo>
                  <a:cubicBezTo>
                    <a:pt x="6834" y="38922"/>
                    <a:pt x="6560" y="38672"/>
                    <a:pt x="6560" y="38350"/>
                  </a:cubicBezTo>
                  <a:cubicBezTo>
                    <a:pt x="6584" y="38040"/>
                    <a:pt x="6822" y="37790"/>
                    <a:pt x="7132" y="37790"/>
                  </a:cubicBezTo>
                  <a:close/>
                  <a:moveTo>
                    <a:pt x="10871" y="37790"/>
                  </a:moveTo>
                  <a:cubicBezTo>
                    <a:pt x="11168" y="37790"/>
                    <a:pt x="11430" y="38040"/>
                    <a:pt x="11430" y="38350"/>
                  </a:cubicBezTo>
                  <a:cubicBezTo>
                    <a:pt x="11430" y="38648"/>
                    <a:pt x="11180" y="38922"/>
                    <a:pt x="10871" y="38922"/>
                  </a:cubicBezTo>
                  <a:cubicBezTo>
                    <a:pt x="10573" y="38922"/>
                    <a:pt x="10299" y="38672"/>
                    <a:pt x="10299" y="38350"/>
                  </a:cubicBezTo>
                  <a:cubicBezTo>
                    <a:pt x="10299" y="38040"/>
                    <a:pt x="10549" y="37790"/>
                    <a:pt x="10871" y="37790"/>
                  </a:cubicBezTo>
                  <a:close/>
                  <a:moveTo>
                    <a:pt x="14585" y="37790"/>
                  </a:moveTo>
                  <a:cubicBezTo>
                    <a:pt x="14883" y="37790"/>
                    <a:pt x="15157" y="38040"/>
                    <a:pt x="15157" y="38350"/>
                  </a:cubicBezTo>
                  <a:cubicBezTo>
                    <a:pt x="15157" y="38648"/>
                    <a:pt x="14895" y="38922"/>
                    <a:pt x="14585" y="38922"/>
                  </a:cubicBezTo>
                  <a:cubicBezTo>
                    <a:pt x="14288" y="38922"/>
                    <a:pt x="14014" y="38672"/>
                    <a:pt x="14014" y="38350"/>
                  </a:cubicBezTo>
                  <a:cubicBezTo>
                    <a:pt x="14038" y="38040"/>
                    <a:pt x="14276" y="37790"/>
                    <a:pt x="14585" y="37790"/>
                  </a:cubicBezTo>
                  <a:close/>
                  <a:moveTo>
                    <a:pt x="18324" y="37790"/>
                  </a:moveTo>
                  <a:cubicBezTo>
                    <a:pt x="18622" y="37790"/>
                    <a:pt x="18883" y="38040"/>
                    <a:pt x="18883" y="38350"/>
                  </a:cubicBezTo>
                  <a:cubicBezTo>
                    <a:pt x="18883" y="38648"/>
                    <a:pt x="18633" y="38922"/>
                    <a:pt x="18324" y="38922"/>
                  </a:cubicBezTo>
                  <a:cubicBezTo>
                    <a:pt x="18026" y="38922"/>
                    <a:pt x="17752" y="38672"/>
                    <a:pt x="17752" y="38350"/>
                  </a:cubicBezTo>
                  <a:cubicBezTo>
                    <a:pt x="17752" y="38040"/>
                    <a:pt x="18014" y="37790"/>
                    <a:pt x="18324" y="37790"/>
                  </a:cubicBezTo>
                  <a:close/>
                  <a:moveTo>
                    <a:pt x="22039" y="37790"/>
                  </a:moveTo>
                  <a:cubicBezTo>
                    <a:pt x="22336" y="37790"/>
                    <a:pt x="22610" y="38040"/>
                    <a:pt x="22610" y="38350"/>
                  </a:cubicBezTo>
                  <a:cubicBezTo>
                    <a:pt x="22610" y="38648"/>
                    <a:pt x="22360" y="38922"/>
                    <a:pt x="22039" y="38922"/>
                  </a:cubicBezTo>
                  <a:cubicBezTo>
                    <a:pt x="21729" y="38922"/>
                    <a:pt x="21479" y="38672"/>
                    <a:pt x="21479" y="38350"/>
                  </a:cubicBezTo>
                  <a:cubicBezTo>
                    <a:pt x="21491" y="38040"/>
                    <a:pt x="21729" y="37790"/>
                    <a:pt x="22039" y="37790"/>
                  </a:cubicBezTo>
                  <a:close/>
                  <a:moveTo>
                    <a:pt x="25777" y="37790"/>
                  </a:moveTo>
                  <a:cubicBezTo>
                    <a:pt x="26075" y="37790"/>
                    <a:pt x="26349" y="38040"/>
                    <a:pt x="26349" y="38350"/>
                  </a:cubicBezTo>
                  <a:cubicBezTo>
                    <a:pt x="26349" y="38648"/>
                    <a:pt x="26087" y="38922"/>
                    <a:pt x="25777" y="38922"/>
                  </a:cubicBezTo>
                  <a:cubicBezTo>
                    <a:pt x="25468" y="38922"/>
                    <a:pt x="25206" y="38672"/>
                    <a:pt x="25206" y="38350"/>
                  </a:cubicBezTo>
                  <a:cubicBezTo>
                    <a:pt x="25218" y="38040"/>
                    <a:pt x="25468" y="37790"/>
                    <a:pt x="25777" y="37790"/>
                  </a:cubicBezTo>
                  <a:close/>
                  <a:moveTo>
                    <a:pt x="29504" y="37790"/>
                  </a:moveTo>
                  <a:cubicBezTo>
                    <a:pt x="29801" y="37790"/>
                    <a:pt x="30063" y="38040"/>
                    <a:pt x="30063" y="38350"/>
                  </a:cubicBezTo>
                  <a:cubicBezTo>
                    <a:pt x="30063" y="38648"/>
                    <a:pt x="29813" y="38922"/>
                    <a:pt x="29504" y="38922"/>
                  </a:cubicBezTo>
                  <a:cubicBezTo>
                    <a:pt x="29182" y="38922"/>
                    <a:pt x="28932" y="38672"/>
                    <a:pt x="28932" y="38350"/>
                  </a:cubicBezTo>
                  <a:cubicBezTo>
                    <a:pt x="28944" y="38040"/>
                    <a:pt x="29182" y="37790"/>
                    <a:pt x="29504" y="37790"/>
                  </a:cubicBezTo>
                  <a:close/>
                  <a:moveTo>
                    <a:pt x="33230" y="37790"/>
                  </a:moveTo>
                  <a:cubicBezTo>
                    <a:pt x="33528" y="37790"/>
                    <a:pt x="33802" y="38040"/>
                    <a:pt x="33802" y="38350"/>
                  </a:cubicBezTo>
                  <a:cubicBezTo>
                    <a:pt x="33802" y="38648"/>
                    <a:pt x="33552" y="38922"/>
                    <a:pt x="33230" y="38922"/>
                  </a:cubicBezTo>
                  <a:cubicBezTo>
                    <a:pt x="32921" y="38922"/>
                    <a:pt x="32671" y="38672"/>
                    <a:pt x="32671" y="38350"/>
                  </a:cubicBezTo>
                  <a:cubicBezTo>
                    <a:pt x="32671" y="38040"/>
                    <a:pt x="32921" y="37790"/>
                    <a:pt x="33230" y="37790"/>
                  </a:cubicBezTo>
                  <a:close/>
                  <a:moveTo>
                    <a:pt x="36957" y="37790"/>
                  </a:moveTo>
                  <a:cubicBezTo>
                    <a:pt x="37255" y="37790"/>
                    <a:pt x="37517" y="38040"/>
                    <a:pt x="37517" y="38350"/>
                  </a:cubicBezTo>
                  <a:cubicBezTo>
                    <a:pt x="37517" y="38648"/>
                    <a:pt x="37267" y="38922"/>
                    <a:pt x="36957" y="38922"/>
                  </a:cubicBezTo>
                  <a:cubicBezTo>
                    <a:pt x="36648" y="38922"/>
                    <a:pt x="36386" y="38672"/>
                    <a:pt x="36386" y="38350"/>
                  </a:cubicBezTo>
                  <a:cubicBezTo>
                    <a:pt x="36409" y="38040"/>
                    <a:pt x="36648" y="37790"/>
                    <a:pt x="36957" y="37790"/>
                  </a:cubicBezTo>
                  <a:close/>
                  <a:moveTo>
                    <a:pt x="40672" y="37790"/>
                  </a:moveTo>
                  <a:cubicBezTo>
                    <a:pt x="40970" y="37790"/>
                    <a:pt x="41243" y="38040"/>
                    <a:pt x="41243" y="38350"/>
                  </a:cubicBezTo>
                  <a:cubicBezTo>
                    <a:pt x="41243" y="38648"/>
                    <a:pt x="40993" y="38922"/>
                    <a:pt x="40672" y="38922"/>
                  </a:cubicBezTo>
                  <a:cubicBezTo>
                    <a:pt x="40374" y="38922"/>
                    <a:pt x="40112" y="38672"/>
                    <a:pt x="40112" y="38350"/>
                  </a:cubicBezTo>
                  <a:cubicBezTo>
                    <a:pt x="40124" y="38040"/>
                    <a:pt x="40362" y="37790"/>
                    <a:pt x="40672" y="37790"/>
                  </a:cubicBezTo>
                  <a:close/>
                  <a:moveTo>
                    <a:pt x="44410" y="37790"/>
                  </a:moveTo>
                  <a:cubicBezTo>
                    <a:pt x="44708" y="37790"/>
                    <a:pt x="44982" y="38040"/>
                    <a:pt x="44982" y="38350"/>
                  </a:cubicBezTo>
                  <a:cubicBezTo>
                    <a:pt x="44982" y="38648"/>
                    <a:pt x="44720" y="38922"/>
                    <a:pt x="44410" y="38922"/>
                  </a:cubicBezTo>
                  <a:cubicBezTo>
                    <a:pt x="44113" y="38922"/>
                    <a:pt x="43851" y="38672"/>
                    <a:pt x="43851" y="38350"/>
                  </a:cubicBezTo>
                  <a:cubicBezTo>
                    <a:pt x="43851" y="38040"/>
                    <a:pt x="44101" y="37790"/>
                    <a:pt x="44410" y="37790"/>
                  </a:cubicBezTo>
                  <a:close/>
                  <a:moveTo>
                    <a:pt x="48137" y="37790"/>
                  </a:moveTo>
                  <a:cubicBezTo>
                    <a:pt x="48435" y="37790"/>
                    <a:pt x="48697" y="38040"/>
                    <a:pt x="48697" y="38350"/>
                  </a:cubicBezTo>
                  <a:cubicBezTo>
                    <a:pt x="48697" y="38648"/>
                    <a:pt x="48447" y="38922"/>
                    <a:pt x="48137" y="38922"/>
                  </a:cubicBezTo>
                  <a:cubicBezTo>
                    <a:pt x="47839" y="38922"/>
                    <a:pt x="47566" y="38672"/>
                    <a:pt x="47566" y="38350"/>
                  </a:cubicBezTo>
                  <a:cubicBezTo>
                    <a:pt x="47578" y="38040"/>
                    <a:pt x="47839" y="37790"/>
                    <a:pt x="48137" y="37790"/>
                  </a:cubicBezTo>
                  <a:close/>
                  <a:moveTo>
                    <a:pt x="51864" y="37790"/>
                  </a:moveTo>
                  <a:cubicBezTo>
                    <a:pt x="52161" y="37790"/>
                    <a:pt x="52435" y="38040"/>
                    <a:pt x="52435" y="38350"/>
                  </a:cubicBezTo>
                  <a:cubicBezTo>
                    <a:pt x="52435" y="38648"/>
                    <a:pt x="52185" y="38922"/>
                    <a:pt x="51864" y="38922"/>
                  </a:cubicBezTo>
                  <a:cubicBezTo>
                    <a:pt x="51566" y="38922"/>
                    <a:pt x="51304" y="38672"/>
                    <a:pt x="51304" y="38350"/>
                  </a:cubicBezTo>
                  <a:cubicBezTo>
                    <a:pt x="51304" y="38040"/>
                    <a:pt x="51554" y="37790"/>
                    <a:pt x="51864" y="37790"/>
                  </a:cubicBezTo>
                  <a:close/>
                  <a:moveTo>
                    <a:pt x="55602" y="37790"/>
                  </a:moveTo>
                  <a:cubicBezTo>
                    <a:pt x="55900" y="37790"/>
                    <a:pt x="56174" y="38040"/>
                    <a:pt x="56174" y="38350"/>
                  </a:cubicBezTo>
                  <a:cubicBezTo>
                    <a:pt x="56174" y="38648"/>
                    <a:pt x="55912" y="38922"/>
                    <a:pt x="55602" y="38922"/>
                  </a:cubicBezTo>
                  <a:cubicBezTo>
                    <a:pt x="55293" y="38922"/>
                    <a:pt x="55043" y="38672"/>
                    <a:pt x="55043" y="38350"/>
                  </a:cubicBezTo>
                  <a:cubicBezTo>
                    <a:pt x="55043" y="38040"/>
                    <a:pt x="55293" y="37790"/>
                    <a:pt x="55602" y="37790"/>
                  </a:cubicBezTo>
                  <a:close/>
                  <a:moveTo>
                    <a:pt x="59329" y="37790"/>
                  </a:moveTo>
                  <a:cubicBezTo>
                    <a:pt x="59627" y="37790"/>
                    <a:pt x="59889" y="38040"/>
                    <a:pt x="59889" y="38350"/>
                  </a:cubicBezTo>
                  <a:cubicBezTo>
                    <a:pt x="59889" y="38648"/>
                    <a:pt x="59639" y="38922"/>
                    <a:pt x="59329" y="38922"/>
                  </a:cubicBezTo>
                  <a:cubicBezTo>
                    <a:pt x="59008" y="38922"/>
                    <a:pt x="58757" y="38672"/>
                    <a:pt x="58757" y="38350"/>
                  </a:cubicBezTo>
                  <a:cubicBezTo>
                    <a:pt x="58757" y="38040"/>
                    <a:pt x="59008" y="37790"/>
                    <a:pt x="59329" y="37790"/>
                  </a:cubicBezTo>
                  <a:close/>
                  <a:moveTo>
                    <a:pt x="63056" y="37790"/>
                  </a:moveTo>
                  <a:cubicBezTo>
                    <a:pt x="63353" y="37790"/>
                    <a:pt x="63627" y="38040"/>
                    <a:pt x="63627" y="38350"/>
                  </a:cubicBezTo>
                  <a:cubicBezTo>
                    <a:pt x="63627" y="38648"/>
                    <a:pt x="63377" y="38922"/>
                    <a:pt x="63056" y="38922"/>
                  </a:cubicBezTo>
                  <a:cubicBezTo>
                    <a:pt x="62746" y="38922"/>
                    <a:pt x="62496" y="38672"/>
                    <a:pt x="62496" y="38350"/>
                  </a:cubicBezTo>
                  <a:cubicBezTo>
                    <a:pt x="62496" y="38040"/>
                    <a:pt x="62746" y="37790"/>
                    <a:pt x="63056" y="37790"/>
                  </a:cubicBezTo>
                  <a:close/>
                  <a:moveTo>
                    <a:pt x="66782" y="37790"/>
                  </a:moveTo>
                  <a:cubicBezTo>
                    <a:pt x="67080" y="37790"/>
                    <a:pt x="67342" y="38040"/>
                    <a:pt x="67342" y="38350"/>
                  </a:cubicBezTo>
                  <a:cubicBezTo>
                    <a:pt x="67342" y="38648"/>
                    <a:pt x="67092" y="38922"/>
                    <a:pt x="66782" y="38922"/>
                  </a:cubicBezTo>
                  <a:cubicBezTo>
                    <a:pt x="66473" y="38922"/>
                    <a:pt x="66211" y="38672"/>
                    <a:pt x="66211" y="38350"/>
                  </a:cubicBezTo>
                  <a:cubicBezTo>
                    <a:pt x="66235" y="38040"/>
                    <a:pt x="66473" y="37790"/>
                    <a:pt x="66782" y="37790"/>
                  </a:cubicBezTo>
                  <a:close/>
                  <a:moveTo>
                    <a:pt x="70509" y="37790"/>
                  </a:moveTo>
                  <a:cubicBezTo>
                    <a:pt x="70807" y="37790"/>
                    <a:pt x="71080" y="38040"/>
                    <a:pt x="71080" y="38350"/>
                  </a:cubicBezTo>
                  <a:cubicBezTo>
                    <a:pt x="71080" y="38648"/>
                    <a:pt x="70830" y="38922"/>
                    <a:pt x="70509" y="38922"/>
                  </a:cubicBezTo>
                  <a:cubicBezTo>
                    <a:pt x="70199" y="38922"/>
                    <a:pt x="69949" y="38672"/>
                    <a:pt x="69949" y="38350"/>
                  </a:cubicBezTo>
                  <a:cubicBezTo>
                    <a:pt x="69949" y="38040"/>
                    <a:pt x="70199" y="37790"/>
                    <a:pt x="70509" y="37790"/>
                  </a:cubicBezTo>
                  <a:close/>
                  <a:moveTo>
                    <a:pt x="74236" y="37790"/>
                  </a:moveTo>
                  <a:cubicBezTo>
                    <a:pt x="74533" y="37790"/>
                    <a:pt x="74795" y="38040"/>
                    <a:pt x="74795" y="38350"/>
                  </a:cubicBezTo>
                  <a:cubicBezTo>
                    <a:pt x="74795" y="38648"/>
                    <a:pt x="74545" y="38922"/>
                    <a:pt x="74236" y="38922"/>
                  </a:cubicBezTo>
                  <a:cubicBezTo>
                    <a:pt x="73938" y="38922"/>
                    <a:pt x="73676" y="38672"/>
                    <a:pt x="73676" y="38350"/>
                  </a:cubicBezTo>
                  <a:cubicBezTo>
                    <a:pt x="73676" y="38040"/>
                    <a:pt x="73926" y="37790"/>
                    <a:pt x="74236" y="37790"/>
                  </a:cubicBezTo>
                  <a:close/>
                  <a:moveTo>
                    <a:pt x="77855" y="37790"/>
                  </a:moveTo>
                  <a:cubicBezTo>
                    <a:pt x="78153" y="37790"/>
                    <a:pt x="78415" y="38040"/>
                    <a:pt x="78415" y="38350"/>
                  </a:cubicBezTo>
                  <a:cubicBezTo>
                    <a:pt x="78415" y="38648"/>
                    <a:pt x="78165" y="38922"/>
                    <a:pt x="77855" y="38922"/>
                  </a:cubicBezTo>
                  <a:cubicBezTo>
                    <a:pt x="77546" y="38922"/>
                    <a:pt x="77284" y="38672"/>
                    <a:pt x="77284" y="38350"/>
                  </a:cubicBezTo>
                  <a:cubicBezTo>
                    <a:pt x="77284" y="38040"/>
                    <a:pt x="77546" y="37790"/>
                    <a:pt x="77855" y="37790"/>
                  </a:cubicBezTo>
                  <a:close/>
                  <a:moveTo>
                    <a:pt x="81570" y="37790"/>
                  </a:moveTo>
                  <a:cubicBezTo>
                    <a:pt x="81868" y="37790"/>
                    <a:pt x="82141" y="38040"/>
                    <a:pt x="82141" y="38350"/>
                  </a:cubicBezTo>
                  <a:cubicBezTo>
                    <a:pt x="82141" y="38648"/>
                    <a:pt x="81879" y="38922"/>
                    <a:pt x="81570" y="38922"/>
                  </a:cubicBezTo>
                  <a:cubicBezTo>
                    <a:pt x="81260" y="38922"/>
                    <a:pt x="81010" y="38672"/>
                    <a:pt x="81010" y="38350"/>
                  </a:cubicBezTo>
                  <a:cubicBezTo>
                    <a:pt x="81022" y="38040"/>
                    <a:pt x="81260" y="37790"/>
                    <a:pt x="81570" y="37790"/>
                  </a:cubicBezTo>
                  <a:close/>
                  <a:moveTo>
                    <a:pt x="85308" y="37790"/>
                  </a:moveTo>
                  <a:cubicBezTo>
                    <a:pt x="85606" y="37790"/>
                    <a:pt x="85880" y="38040"/>
                    <a:pt x="85880" y="38350"/>
                  </a:cubicBezTo>
                  <a:cubicBezTo>
                    <a:pt x="85880" y="38648"/>
                    <a:pt x="85618" y="38922"/>
                    <a:pt x="85308" y="38922"/>
                  </a:cubicBezTo>
                  <a:cubicBezTo>
                    <a:pt x="84999" y="38922"/>
                    <a:pt x="84749" y="38672"/>
                    <a:pt x="84749" y="38350"/>
                  </a:cubicBezTo>
                  <a:cubicBezTo>
                    <a:pt x="84749" y="38040"/>
                    <a:pt x="84999" y="37790"/>
                    <a:pt x="85308" y="37790"/>
                  </a:cubicBezTo>
                  <a:close/>
                  <a:moveTo>
                    <a:pt x="89035" y="37790"/>
                  </a:moveTo>
                  <a:cubicBezTo>
                    <a:pt x="89333" y="37790"/>
                    <a:pt x="89595" y="38040"/>
                    <a:pt x="89595" y="38350"/>
                  </a:cubicBezTo>
                  <a:cubicBezTo>
                    <a:pt x="89595" y="38648"/>
                    <a:pt x="89345" y="38922"/>
                    <a:pt x="89035" y="38922"/>
                  </a:cubicBezTo>
                  <a:cubicBezTo>
                    <a:pt x="88714" y="38922"/>
                    <a:pt x="88464" y="38672"/>
                    <a:pt x="88464" y="38350"/>
                  </a:cubicBezTo>
                  <a:cubicBezTo>
                    <a:pt x="88475" y="38040"/>
                    <a:pt x="88714" y="37790"/>
                    <a:pt x="89035" y="37790"/>
                  </a:cubicBezTo>
                  <a:close/>
                  <a:moveTo>
                    <a:pt x="92762" y="37790"/>
                  </a:moveTo>
                  <a:cubicBezTo>
                    <a:pt x="93059" y="37790"/>
                    <a:pt x="93333" y="38040"/>
                    <a:pt x="93333" y="38350"/>
                  </a:cubicBezTo>
                  <a:cubicBezTo>
                    <a:pt x="93333" y="38648"/>
                    <a:pt x="93071" y="38922"/>
                    <a:pt x="92762" y="38922"/>
                  </a:cubicBezTo>
                  <a:cubicBezTo>
                    <a:pt x="92452" y="38922"/>
                    <a:pt x="92202" y="38672"/>
                    <a:pt x="92202" y="38350"/>
                  </a:cubicBezTo>
                  <a:cubicBezTo>
                    <a:pt x="92202" y="38040"/>
                    <a:pt x="92452" y="37790"/>
                    <a:pt x="92762" y="37790"/>
                  </a:cubicBezTo>
                  <a:close/>
                  <a:moveTo>
                    <a:pt x="96488" y="37790"/>
                  </a:moveTo>
                  <a:cubicBezTo>
                    <a:pt x="96786" y="37790"/>
                    <a:pt x="97048" y="38040"/>
                    <a:pt x="97048" y="38350"/>
                  </a:cubicBezTo>
                  <a:cubicBezTo>
                    <a:pt x="97048" y="38648"/>
                    <a:pt x="96798" y="38922"/>
                    <a:pt x="96488" y="38922"/>
                  </a:cubicBezTo>
                  <a:cubicBezTo>
                    <a:pt x="96191" y="38922"/>
                    <a:pt x="95917" y="38672"/>
                    <a:pt x="95917" y="38350"/>
                  </a:cubicBezTo>
                  <a:cubicBezTo>
                    <a:pt x="95917" y="38040"/>
                    <a:pt x="96179" y="37790"/>
                    <a:pt x="96488" y="37790"/>
                  </a:cubicBezTo>
                  <a:close/>
                  <a:moveTo>
                    <a:pt x="100203" y="37790"/>
                  </a:moveTo>
                  <a:cubicBezTo>
                    <a:pt x="100501" y="37790"/>
                    <a:pt x="100775" y="38040"/>
                    <a:pt x="100775" y="38350"/>
                  </a:cubicBezTo>
                  <a:cubicBezTo>
                    <a:pt x="100775" y="38648"/>
                    <a:pt x="100513" y="38922"/>
                    <a:pt x="100203" y="38922"/>
                  </a:cubicBezTo>
                  <a:cubicBezTo>
                    <a:pt x="99905" y="38922"/>
                    <a:pt x="99644" y="38672"/>
                    <a:pt x="99644" y="38350"/>
                  </a:cubicBezTo>
                  <a:cubicBezTo>
                    <a:pt x="99655" y="38040"/>
                    <a:pt x="99894" y="37790"/>
                    <a:pt x="100203" y="37790"/>
                  </a:cubicBezTo>
                  <a:close/>
                  <a:moveTo>
                    <a:pt x="103942" y="37790"/>
                  </a:moveTo>
                  <a:cubicBezTo>
                    <a:pt x="104239" y="37790"/>
                    <a:pt x="104513" y="38040"/>
                    <a:pt x="104513" y="38350"/>
                  </a:cubicBezTo>
                  <a:cubicBezTo>
                    <a:pt x="104513" y="38648"/>
                    <a:pt x="104251" y="38922"/>
                    <a:pt x="103942" y="38922"/>
                  </a:cubicBezTo>
                  <a:cubicBezTo>
                    <a:pt x="103644" y="38922"/>
                    <a:pt x="103382" y="38672"/>
                    <a:pt x="103382" y="38350"/>
                  </a:cubicBezTo>
                  <a:cubicBezTo>
                    <a:pt x="103382" y="38040"/>
                    <a:pt x="103632" y="37790"/>
                    <a:pt x="103942" y="37790"/>
                  </a:cubicBezTo>
                  <a:close/>
                  <a:moveTo>
                    <a:pt x="107668" y="37790"/>
                  </a:moveTo>
                  <a:cubicBezTo>
                    <a:pt x="107966" y="37790"/>
                    <a:pt x="108228" y="38040"/>
                    <a:pt x="108228" y="38350"/>
                  </a:cubicBezTo>
                  <a:cubicBezTo>
                    <a:pt x="108228" y="38648"/>
                    <a:pt x="107978" y="38922"/>
                    <a:pt x="107668" y="38922"/>
                  </a:cubicBezTo>
                  <a:cubicBezTo>
                    <a:pt x="107371" y="38922"/>
                    <a:pt x="107097" y="38672"/>
                    <a:pt x="107097" y="38350"/>
                  </a:cubicBezTo>
                  <a:cubicBezTo>
                    <a:pt x="107109" y="38040"/>
                    <a:pt x="107347" y="37790"/>
                    <a:pt x="107668" y="37790"/>
                  </a:cubicBezTo>
                  <a:close/>
                  <a:moveTo>
                    <a:pt x="111395" y="37790"/>
                  </a:moveTo>
                  <a:cubicBezTo>
                    <a:pt x="111693" y="37790"/>
                    <a:pt x="111967" y="38040"/>
                    <a:pt x="111967" y="38350"/>
                  </a:cubicBezTo>
                  <a:cubicBezTo>
                    <a:pt x="111967" y="38648"/>
                    <a:pt x="111705" y="38922"/>
                    <a:pt x="111395" y="38922"/>
                  </a:cubicBezTo>
                  <a:cubicBezTo>
                    <a:pt x="111085" y="38922"/>
                    <a:pt x="110835" y="38672"/>
                    <a:pt x="110835" y="38350"/>
                  </a:cubicBezTo>
                  <a:cubicBezTo>
                    <a:pt x="110835" y="38040"/>
                    <a:pt x="111085" y="37790"/>
                    <a:pt x="111395" y="37790"/>
                  </a:cubicBezTo>
                  <a:close/>
                  <a:moveTo>
                    <a:pt x="115122" y="37790"/>
                  </a:moveTo>
                  <a:cubicBezTo>
                    <a:pt x="115419" y="37790"/>
                    <a:pt x="115681" y="38040"/>
                    <a:pt x="115681" y="38350"/>
                  </a:cubicBezTo>
                  <a:cubicBezTo>
                    <a:pt x="115681" y="38648"/>
                    <a:pt x="115431" y="38922"/>
                    <a:pt x="115122" y="38922"/>
                  </a:cubicBezTo>
                  <a:cubicBezTo>
                    <a:pt x="114812" y="38922"/>
                    <a:pt x="114550" y="38672"/>
                    <a:pt x="114550" y="38350"/>
                  </a:cubicBezTo>
                  <a:cubicBezTo>
                    <a:pt x="114574" y="38040"/>
                    <a:pt x="114812" y="37790"/>
                    <a:pt x="115122" y="37790"/>
                  </a:cubicBezTo>
                  <a:close/>
                  <a:moveTo>
                    <a:pt x="118860" y="37790"/>
                  </a:moveTo>
                  <a:cubicBezTo>
                    <a:pt x="119158" y="37790"/>
                    <a:pt x="119420" y="38040"/>
                    <a:pt x="119420" y="38350"/>
                  </a:cubicBezTo>
                  <a:cubicBezTo>
                    <a:pt x="119420" y="38648"/>
                    <a:pt x="119170" y="38922"/>
                    <a:pt x="118860" y="38922"/>
                  </a:cubicBezTo>
                  <a:cubicBezTo>
                    <a:pt x="118539" y="38922"/>
                    <a:pt x="118289" y="38672"/>
                    <a:pt x="118289" y="38350"/>
                  </a:cubicBezTo>
                  <a:cubicBezTo>
                    <a:pt x="118289" y="38040"/>
                    <a:pt x="118539" y="37790"/>
                    <a:pt x="118860" y="37790"/>
                  </a:cubicBezTo>
                  <a:close/>
                  <a:moveTo>
                    <a:pt x="122575" y="37790"/>
                  </a:moveTo>
                  <a:cubicBezTo>
                    <a:pt x="122873" y="37790"/>
                    <a:pt x="123146" y="38040"/>
                    <a:pt x="123146" y="38350"/>
                  </a:cubicBezTo>
                  <a:cubicBezTo>
                    <a:pt x="123146" y="38648"/>
                    <a:pt x="122885" y="38922"/>
                    <a:pt x="122575" y="38922"/>
                  </a:cubicBezTo>
                  <a:cubicBezTo>
                    <a:pt x="122265" y="38922"/>
                    <a:pt x="122015" y="38672"/>
                    <a:pt x="122015" y="38350"/>
                  </a:cubicBezTo>
                  <a:cubicBezTo>
                    <a:pt x="122027" y="38040"/>
                    <a:pt x="122277" y="37790"/>
                    <a:pt x="122575" y="37790"/>
                  </a:cubicBezTo>
                  <a:close/>
                  <a:moveTo>
                    <a:pt x="126314" y="37790"/>
                  </a:moveTo>
                  <a:cubicBezTo>
                    <a:pt x="126611" y="37790"/>
                    <a:pt x="126873" y="38040"/>
                    <a:pt x="126873" y="38350"/>
                  </a:cubicBezTo>
                  <a:cubicBezTo>
                    <a:pt x="126873" y="38648"/>
                    <a:pt x="126623" y="38922"/>
                    <a:pt x="126314" y="38922"/>
                  </a:cubicBezTo>
                  <a:cubicBezTo>
                    <a:pt x="126004" y="38922"/>
                    <a:pt x="125742" y="38672"/>
                    <a:pt x="125742" y="38350"/>
                  </a:cubicBezTo>
                  <a:cubicBezTo>
                    <a:pt x="125742" y="38040"/>
                    <a:pt x="126004" y="37790"/>
                    <a:pt x="126314" y="37790"/>
                  </a:cubicBezTo>
                  <a:close/>
                  <a:moveTo>
                    <a:pt x="130028" y="37790"/>
                  </a:moveTo>
                  <a:cubicBezTo>
                    <a:pt x="130326" y="37790"/>
                    <a:pt x="130600" y="38040"/>
                    <a:pt x="130600" y="38350"/>
                  </a:cubicBezTo>
                  <a:cubicBezTo>
                    <a:pt x="130600" y="38648"/>
                    <a:pt x="130350" y="38922"/>
                    <a:pt x="130028" y="38922"/>
                  </a:cubicBezTo>
                  <a:cubicBezTo>
                    <a:pt x="129731" y="38922"/>
                    <a:pt x="129469" y="38672"/>
                    <a:pt x="129469" y="38350"/>
                  </a:cubicBezTo>
                  <a:cubicBezTo>
                    <a:pt x="129469" y="38040"/>
                    <a:pt x="129719" y="37790"/>
                    <a:pt x="130028" y="37790"/>
                  </a:cubicBezTo>
                  <a:close/>
                  <a:moveTo>
                    <a:pt x="133767" y="37790"/>
                  </a:moveTo>
                  <a:cubicBezTo>
                    <a:pt x="134065" y="37790"/>
                    <a:pt x="134326" y="38040"/>
                    <a:pt x="134326" y="38350"/>
                  </a:cubicBezTo>
                  <a:cubicBezTo>
                    <a:pt x="134326" y="38648"/>
                    <a:pt x="134076" y="38922"/>
                    <a:pt x="133767" y="38922"/>
                  </a:cubicBezTo>
                  <a:cubicBezTo>
                    <a:pt x="133469" y="38922"/>
                    <a:pt x="133207" y="38672"/>
                    <a:pt x="133207" y="38350"/>
                  </a:cubicBezTo>
                  <a:cubicBezTo>
                    <a:pt x="133207" y="38040"/>
                    <a:pt x="133457" y="37790"/>
                    <a:pt x="133767" y="37790"/>
                  </a:cubicBezTo>
                  <a:close/>
                  <a:moveTo>
                    <a:pt x="137494" y="37790"/>
                  </a:moveTo>
                  <a:cubicBezTo>
                    <a:pt x="137791" y="37790"/>
                    <a:pt x="138053" y="38040"/>
                    <a:pt x="138053" y="38350"/>
                  </a:cubicBezTo>
                  <a:cubicBezTo>
                    <a:pt x="138053" y="38648"/>
                    <a:pt x="137803" y="38922"/>
                    <a:pt x="137494" y="38922"/>
                  </a:cubicBezTo>
                  <a:cubicBezTo>
                    <a:pt x="137196" y="38922"/>
                    <a:pt x="136922" y="38672"/>
                    <a:pt x="136922" y="38350"/>
                  </a:cubicBezTo>
                  <a:cubicBezTo>
                    <a:pt x="136934" y="38040"/>
                    <a:pt x="137172" y="37790"/>
                    <a:pt x="137494" y="37790"/>
                  </a:cubicBezTo>
                  <a:close/>
                  <a:moveTo>
                    <a:pt x="141220" y="37790"/>
                  </a:moveTo>
                  <a:cubicBezTo>
                    <a:pt x="141518" y="37790"/>
                    <a:pt x="141792" y="38040"/>
                    <a:pt x="141792" y="38350"/>
                  </a:cubicBezTo>
                  <a:cubicBezTo>
                    <a:pt x="141792" y="38648"/>
                    <a:pt x="141530" y="38922"/>
                    <a:pt x="141220" y="38922"/>
                  </a:cubicBezTo>
                  <a:cubicBezTo>
                    <a:pt x="140911" y="38922"/>
                    <a:pt x="140661" y="38672"/>
                    <a:pt x="140661" y="38350"/>
                  </a:cubicBezTo>
                  <a:cubicBezTo>
                    <a:pt x="140661" y="38040"/>
                    <a:pt x="140911" y="37790"/>
                    <a:pt x="141220" y="37790"/>
                  </a:cubicBezTo>
                  <a:close/>
                  <a:moveTo>
                    <a:pt x="144947" y="37790"/>
                  </a:moveTo>
                  <a:cubicBezTo>
                    <a:pt x="145244" y="37790"/>
                    <a:pt x="145506" y="38040"/>
                    <a:pt x="145506" y="38350"/>
                  </a:cubicBezTo>
                  <a:cubicBezTo>
                    <a:pt x="145506" y="38648"/>
                    <a:pt x="145256" y="38922"/>
                    <a:pt x="144947" y="38922"/>
                  </a:cubicBezTo>
                  <a:cubicBezTo>
                    <a:pt x="144637" y="38922"/>
                    <a:pt x="144375" y="38672"/>
                    <a:pt x="144375" y="38350"/>
                  </a:cubicBezTo>
                  <a:cubicBezTo>
                    <a:pt x="144399" y="38040"/>
                    <a:pt x="144637" y="37790"/>
                    <a:pt x="144947" y="37790"/>
                  </a:cubicBezTo>
                  <a:close/>
                  <a:moveTo>
                    <a:pt x="1548" y="39660"/>
                  </a:moveTo>
                  <a:cubicBezTo>
                    <a:pt x="1846" y="39660"/>
                    <a:pt x="2119" y="39922"/>
                    <a:pt x="2119" y="40231"/>
                  </a:cubicBezTo>
                  <a:cubicBezTo>
                    <a:pt x="2119" y="40529"/>
                    <a:pt x="1858" y="40791"/>
                    <a:pt x="1548" y="40791"/>
                  </a:cubicBezTo>
                  <a:cubicBezTo>
                    <a:pt x="1238" y="40791"/>
                    <a:pt x="988" y="40541"/>
                    <a:pt x="988" y="40231"/>
                  </a:cubicBezTo>
                  <a:cubicBezTo>
                    <a:pt x="988" y="39922"/>
                    <a:pt x="1238" y="39660"/>
                    <a:pt x="1548" y="39660"/>
                  </a:cubicBezTo>
                  <a:close/>
                  <a:moveTo>
                    <a:pt x="5287" y="39660"/>
                  </a:moveTo>
                  <a:cubicBezTo>
                    <a:pt x="5596" y="39660"/>
                    <a:pt x="5846" y="39922"/>
                    <a:pt x="5846" y="40231"/>
                  </a:cubicBezTo>
                  <a:cubicBezTo>
                    <a:pt x="5846" y="40541"/>
                    <a:pt x="5596" y="40791"/>
                    <a:pt x="5287" y="40791"/>
                  </a:cubicBezTo>
                  <a:cubicBezTo>
                    <a:pt x="4977" y="40791"/>
                    <a:pt x="4715" y="40541"/>
                    <a:pt x="4715" y="40231"/>
                  </a:cubicBezTo>
                  <a:cubicBezTo>
                    <a:pt x="4715" y="39898"/>
                    <a:pt x="4977" y="39660"/>
                    <a:pt x="5287" y="39660"/>
                  </a:cubicBezTo>
                  <a:close/>
                  <a:moveTo>
                    <a:pt x="9001" y="39660"/>
                  </a:moveTo>
                  <a:cubicBezTo>
                    <a:pt x="9299" y="39660"/>
                    <a:pt x="9573" y="39922"/>
                    <a:pt x="9573" y="40231"/>
                  </a:cubicBezTo>
                  <a:cubicBezTo>
                    <a:pt x="9573" y="40529"/>
                    <a:pt x="9323" y="40791"/>
                    <a:pt x="9001" y="40791"/>
                  </a:cubicBezTo>
                  <a:cubicBezTo>
                    <a:pt x="8704" y="40791"/>
                    <a:pt x="8442" y="40541"/>
                    <a:pt x="8442" y="40231"/>
                  </a:cubicBezTo>
                  <a:cubicBezTo>
                    <a:pt x="8442" y="39922"/>
                    <a:pt x="8692" y="39660"/>
                    <a:pt x="9001" y="39660"/>
                  </a:cubicBezTo>
                  <a:close/>
                  <a:moveTo>
                    <a:pt x="12728" y="39660"/>
                  </a:moveTo>
                  <a:cubicBezTo>
                    <a:pt x="13037" y="39660"/>
                    <a:pt x="13288" y="39922"/>
                    <a:pt x="13288" y="40231"/>
                  </a:cubicBezTo>
                  <a:cubicBezTo>
                    <a:pt x="13288" y="40541"/>
                    <a:pt x="13037" y="40791"/>
                    <a:pt x="12728" y="40791"/>
                  </a:cubicBezTo>
                  <a:cubicBezTo>
                    <a:pt x="12418" y="40791"/>
                    <a:pt x="12156" y="40541"/>
                    <a:pt x="12156" y="40231"/>
                  </a:cubicBezTo>
                  <a:cubicBezTo>
                    <a:pt x="12180" y="39898"/>
                    <a:pt x="12418" y="39660"/>
                    <a:pt x="12728" y="39660"/>
                  </a:cubicBezTo>
                  <a:close/>
                  <a:moveTo>
                    <a:pt x="16466" y="39660"/>
                  </a:moveTo>
                  <a:cubicBezTo>
                    <a:pt x="16764" y="39660"/>
                    <a:pt x="17026" y="39922"/>
                    <a:pt x="17026" y="40231"/>
                  </a:cubicBezTo>
                  <a:cubicBezTo>
                    <a:pt x="17026" y="40529"/>
                    <a:pt x="16776" y="40791"/>
                    <a:pt x="16466" y="40791"/>
                  </a:cubicBezTo>
                  <a:cubicBezTo>
                    <a:pt x="16169" y="40791"/>
                    <a:pt x="15895" y="40541"/>
                    <a:pt x="15895" y="40231"/>
                  </a:cubicBezTo>
                  <a:cubicBezTo>
                    <a:pt x="15895" y="39922"/>
                    <a:pt x="16145" y="39660"/>
                    <a:pt x="16466" y="39660"/>
                  </a:cubicBezTo>
                  <a:close/>
                  <a:moveTo>
                    <a:pt x="20181" y="39660"/>
                  </a:moveTo>
                  <a:cubicBezTo>
                    <a:pt x="20491" y="39660"/>
                    <a:pt x="20753" y="39922"/>
                    <a:pt x="20753" y="40231"/>
                  </a:cubicBezTo>
                  <a:cubicBezTo>
                    <a:pt x="20753" y="40541"/>
                    <a:pt x="20491" y="40791"/>
                    <a:pt x="20181" y="40791"/>
                  </a:cubicBezTo>
                  <a:cubicBezTo>
                    <a:pt x="19872" y="40791"/>
                    <a:pt x="19622" y="40541"/>
                    <a:pt x="19622" y="40231"/>
                  </a:cubicBezTo>
                  <a:cubicBezTo>
                    <a:pt x="19634" y="39898"/>
                    <a:pt x="19872" y="39660"/>
                    <a:pt x="20181" y="39660"/>
                  </a:cubicBezTo>
                  <a:close/>
                  <a:moveTo>
                    <a:pt x="23920" y="39660"/>
                  </a:moveTo>
                  <a:cubicBezTo>
                    <a:pt x="24217" y="39660"/>
                    <a:pt x="24479" y="39922"/>
                    <a:pt x="24479" y="40231"/>
                  </a:cubicBezTo>
                  <a:cubicBezTo>
                    <a:pt x="24479" y="40529"/>
                    <a:pt x="24229" y="40791"/>
                    <a:pt x="23920" y="40791"/>
                  </a:cubicBezTo>
                  <a:cubicBezTo>
                    <a:pt x="23610" y="40791"/>
                    <a:pt x="23348" y="40541"/>
                    <a:pt x="23348" y="40231"/>
                  </a:cubicBezTo>
                  <a:cubicBezTo>
                    <a:pt x="23348" y="39922"/>
                    <a:pt x="23610" y="39660"/>
                    <a:pt x="23920" y="39660"/>
                  </a:cubicBezTo>
                  <a:close/>
                  <a:moveTo>
                    <a:pt x="27635" y="39660"/>
                  </a:moveTo>
                  <a:cubicBezTo>
                    <a:pt x="27956" y="39660"/>
                    <a:pt x="28206" y="39922"/>
                    <a:pt x="28206" y="40231"/>
                  </a:cubicBezTo>
                  <a:cubicBezTo>
                    <a:pt x="28206" y="40541"/>
                    <a:pt x="27956" y="40791"/>
                    <a:pt x="27635" y="40791"/>
                  </a:cubicBezTo>
                  <a:cubicBezTo>
                    <a:pt x="27325" y="40791"/>
                    <a:pt x="27075" y="40541"/>
                    <a:pt x="27075" y="40231"/>
                  </a:cubicBezTo>
                  <a:cubicBezTo>
                    <a:pt x="27087" y="39898"/>
                    <a:pt x="27325" y="39660"/>
                    <a:pt x="27635" y="39660"/>
                  </a:cubicBezTo>
                  <a:close/>
                  <a:moveTo>
                    <a:pt x="31373" y="39660"/>
                  </a:moveTo>
                  <a:cubicBezTo>
                    <a:pt x="31671" y="39660"/>
                    <a:pt x="31945" y="39922"/>
                    <a:pt x="31945" y="40231"/>
                  </a:cubicBezTo>
                  <a:cubicBezTo>
                    <a:pt x="31945" y="40529"/>
                    <a:pt x="31683" y="40791"/>
                    <a:pt x="31373" y="40791"/>
                  </a:cubicBezTo>
                  <a:cubicBezTo>
                    <a:pt x="31064" y="40791"/>
                    <a:pt x="30814" y="40541"/>
                    <a:pt x="30814" y="40231"/>
                  </a:cubicBezTo>
                  <a:cubicBezTo>
                    <a:pt x="30814" y="39922"/>
                    <a:pt x="31064" y="39660"/>
                    <a:pt x="31373" y="39660"/>
                  </a:cubicBezTo>
                  <a:close/>
                  <a:moveTo>
                    <a:pt x="35100" y="39660"/>
                  </a:moveTo>
                  <a:cubicBezTo>
                    <a:pt x="35409" y="39660"/>
                    <a:pt x="35659" y="39922"/>
                    <a:pt x="35659" y="40231"/>
                  </a:cubicBezTo>
                  <a:cubicBezTo>
                    <a:pt x="35659" y="40541"/>
                    <a:pt x="35409" y="40791"/>
                    <a:pt x="35100" y="40791"/>
                  </a:cubicBezTo>
                  <a:cubicBezTo>
                    <a:pt x="34778" y="40791"/>
                    <a:pt x="34528" y="40541"/>
                    <a:pt x="34528" y="40231"/>
                  </a:cubicBezTo>
                  <a:cubicBezTo>
                    <a:pt x="34540" y="39898"/>
                    <a:pt x="34778" y="39660"/>
                    <a:pt x="35100" y="39660"/>
                  </a:cubicBezTo>
                  <a:close/>
                  <a:moveTo>
                    <a:pt x="38815" y="39660"/>
                  </a:moveTo>
                  <a:cubicBezTo>
                    <a:pt x="39112" y="39660"/>
                    <a:pt x="39386" y="39922"/>
                    <a:pt x="39386" y="40231"/>
                  </a:cubicBezTo>
                  <a:cubicBezTo>
                    <a:pt x="39386" y="40529"/>
                    <a:pt x="39124" y="40791"/>
                    <a:pt x="38815" y="40791"/>
                  </a:cubicBezTo>
                  <a:cubicBezTo>
                    <a:pt x="38517" y="40791"/>
                    <a:pt x="38255" y="40541"/>
                    <a:pt x="38255" y="40231"/>
                  </a:cubicBezTo>
                  <a:cubicBezTo>
                    <a:pt x="38267" y="39922"/>
                    <a:pt x="38505" y="39660"/>
                    <a:pt x="38815" y="39660"/>
                  </a:cubicBezTo>
                  <a:close/>
                  <a:moveTo>
                    <a:pt x="42553" y="39660"/>
                  </a:moveTo>
                  <a:cubicBezTo>
                    <a:pt x="42863" y="39660"/>
                    <a:pt x="43113" y="39922"/>
                    <a:pt x="43113" y="40231"/>
                  </a:cubicBezTo>
                  <a:cubicBezTo>
                    <a:pt x="43113" y="40541"/>
                    <a:pt x="42863" y="40791"/>
                    <a:pt x="42553" y="40791"/>
                  </a:cubicBezTo>
                  <a:cubicBezTo>
                    <a:pt x="42232" y="40791"/>
                    <a:pt x="41982" y="40541"/>
                    <a:pt x="41982" y="40231"/>
                  </a:cubicBezTo>
                  <a:cubicBezTo>
                    <a:pt x="41982" y="39898"/>
                    <a:pt x="42244" y="39660"/>
                    <a:pt x="42553" y="39660"/>
                  </a:cubicBezTo>
                  <a:close/>
                  <a:moveTo>
                    <a:pt x="46268" y="39660"/>
                  </a:moveTo>
                  <a:cubicBezTo>
                    <a:pt x="46565" y="39660"/>
                    <a:pt x="46839" y="39922"/>
                    <a:pt x="46839" y="40231"/>
                  </a:cubicBezTo>
                  <a:cubicBezTo>
                    <a:pt x="46839" y="40529"/>
                    <a:pt x="46589" y="40791"/>
                    <a:pt x="46268" y="40791"/>
                  </a:cubicBezTo>
                  <a:cubicBezTo>
                    <a:pt x="45970" y="40791"/>
                    <a:pt x="45708" y="40541"/>
                    <a:pt x="45708" y="40231"/>
                  </a:cubicBezTo>
                  <a:cubicBezTo>
                    <a:pt x="45720" y="39922"/>
                    <a:pt x="45958" y="39660"/>
                    <a:pt x="46268" y="39660"/>
                  </a:cubicBezTo>
                  <a:close/>
                  <a:moveTo>
                    <a:pt x="50006" y="39660"/>
                  </a:moveTo>
                  <a:cubicBezTo>
                    <a:pt x="50316" y="39660"/>
                    <a:pt x="50578" y="39922"/>
                    <a:pt x="50578" y="40231"/>
                  </a:cubicBezTo>
                  <a:cubicBezTo>
                    <a:pt x="50578" y="40541"/>
                    <a:pt x="50316" y="40791"/>
                    <a:pt x="50006" y="40791"/>
                  </a:cubicBezTo>
                  <a:cubicBezTo>
                    <a:pt x="49697" y="40791"/>
                    <a:pt x="49447" y="40541"/>
                    <a:pt x="49447" y="40231"/>
                  </a:cubicBezTo>
                  <a:cubicBezTo>
                    <a:pt x="49447" y="39898"/>
                    <a:pt x="49697" y="39660"/>
                    <a:pt x="50006" y="39660"/>
                  </a:cubicBezTo>
                  <a:close/>
                  <a:moveTo>
                    <a:pt x="53733" y="39660"/>
                  </a:moveTo>
                  <a:cubicBezTo>
                    <a:pt x="54031" y="39660"/>
                    <a:pt x="54293" y="39922"/>
                    <a:pt x="54293" y="40231"/>
                  </a:cubicBezTo>
                  <a:cubicBezTo>
                    <a:pt x="54293" y="40529"/>
                    <a:pt x="54043" y="40791"/>
                    <a:pt x="53733" y="40791"/>
                  </a:cubicBezTo>
                  <a:cubicBezTo>
                    <a:pt x="53412" y="40791"/>
                    <a:pt x="53162" y="40541"/>
                    <a:pt x="53162" y="40231"/>
                  </a:cubicBezTo>
                  <a:cubicBezTo>
                    <a:pt x="53173" y="39922"/>
                    <a:pt x="53412" y="39660"/>
                    <a:pt x="53733" y="39660"/>
                  </a:cubicBezTo>
                  <a:close/>
                  <a:moveTo>
                    <a:pt x="57460" y="39660"/>
                  </a:moveTo>
                  <a:cubicBezTo>
                    <a:pt x="57781" y="39660"/>
                    <a:pt x="58031" y="39922"/>
                    <a:pt x="58031" y="40231"/>
                  </a:cubicBezTo>
                  <a:cubicBezTo>
                    <a:pt x="58031" y="40541"/>
                    <a:pt x="57781" y="40791"/>
                    <a:pt x="57460" y="40791"/>
                  </a:cubicBezTo>
                  <a:cubicBezTo>
                    <a:pt x="57150" y="40791"/>
                    <a:pt x="56900" y="40541"/>
                    <a:pt x="56900" y="40231"/>
                  </a:cubicBezTo>
                  <a:cubicBezTo>
                    <a:pt x="56900" y="39898"/>
                    <a:pt x="57150" y="39660"/>
                    <a:pt x="57460" y="39660"/>
                  </a:cubicBezTo>
                  <a:close/>
                  <a:moveTo>
                    <a:pt x="61186" y="39660"/>
                  </a:moveTo>
                  <a:cubicBezTo>
                    <a:pt x="61484" y="39660"/>
                    <a:pt x="61746" y="39922"/>
                    <a:pt x="61746" y="40231"/>
                  </a:cubicBezTo>
                  <a:cubicBezTo>
                    <a:pt x="61746" y="40529"/>
                    <a:pt x="61496" y="40791"/>
                    <a:pt x="61186" y="40791"/>
                  </a:cubicBezTo>
                  <a:cubicBezTo>
                    <a:pt x="60877" y="40791"/>
                    <a:pt x="60615" y="40541"/>
                    <a:pt x="60615" y="40231"/>
                  </a:cubicBezTo>
                  <a:cubicBezTo>
                    <a:pt x="60639" y="39922"/>
                    <a:pt x="60877" y="39660"/>
                    <a:pt x="61186" y="39660"/>
                  </a:cubicBezTo>
                  <a:close/>
                  <a:moveTo>
                    <a:pt x="64925" y="39660"/>
                  </a:moveTo>
                  <a:cubicBezTo>
                    <a:pt x="65234" y="39660"/>
                    <a:pt x="65485" y="39922"/>
                    <a:pt x="65485" y="40231"/>
                  </a:cubicBezTo>
                  <a:cubicBezTo>
                    <a:pt x="65485" y="40541"/>
                    <a:pt x="65234" y="40791"/>
                    <a:pt x="64925" y="40791"/>
                  </a:cubicBezTo>
                  <a:cubicBezTo>
                    <a:pt x="64603" y="40791"/>
                    <a:pt x="64353" y="40541"/>
                    <a:pt x="64353" y="40231"/>
                  </a:cubicBezTo>
                  <a:cubicBezTo>
                    <a:pt x="64353" y="39898"/>
                    <a:pt x="64603" y="39660"/>
                    <a:pt x="64925" y="39660"/>
                  </a:cubicBezTo>
                  <a:close/>
                  <a:moveTo>
                    <a:pt x="68640" y="39660"/>
                  </a:moveTo>
                  <a:cubicBezTo>
                    <a:pt x="68937" y="39660"/>
                    <a:pt x="69211" y="39922"/>
                    <a:pt x="69211" y="40231"/>
                  </a:cubicBezTo>
                  <a:cubicBezTo>
                    <a:pt x="69211" y="40529"/>
                    <a:pt x="68949" y="40791"/>
                    <a:pt x="68640" y="40791"/>
                  </a:cubicBezTo>
                  <a:cubicBezTo>
                    <a:pt x="68330" y="40791"/>
                    <a:pt x="68080" y="40541"/>
                    <a:pt x="68080" y="40231"/>
                  </a:cubicBezTo>
                  <a:cubicBezTo>
                    <a:pt x="68092" y="39922"/>
                    <a:pt x="68330" y="39660"/>
                    <a:pt x="68640" y="39660"/>
                  </a:cubicBezTo>
                  <a:close/>
                  <a:moveTo>
                    <a:pt x="72366" y="39660"/>
                  </a:moveTo>
                  <a:cubicBezTo>
                    <a:pt x="72676" y="39660"/>
                    <a:pt x="72926" y="39922"/>
                    <a:pt x="72926" y="40231"/>
                  </a:cubicBezTo>
                  <a:cubicBezTo>
                    <a:pt x="72926" y="40541"/>
                    <a:pt x="72676" y="40791"/>
                    <a:pt x="72366" y="40791"/>
                  </a:cubicBezTo>
                  <a:cubicBezTo>
                    <a:pt x="72045" y="40791"/>
                    <a:pt x="71795" y="40541"/>
                    <a:pt x="71795" y="40231"/>
                  </a:cubicBezTo>
                  <a:cubicBezTo>
                    <a:pt x="71807" y="39898"/>
                    <a:pt x="72069" y="39660"/>
                    <a:pt x="72366" y="39660"/>
                  </a:cubicBezTo>
                  <a:close/>
                  <a:moveTo>
                    <a:pt x="76093" y="39660"/>
                  </a:moveTo>
                  <a:cubicBezTo>
                    <a:pt x="76391" y="39660"/>
                    <a:pt x="76664" y="39922"/>
                    <a:pt x="76664" y="40231"/>
                  </a:cubicBezTo>
                  <a:cubicBezTo>
                    <a:pt x="76664" y="40529"/>
                    <a:pt x="76403" y="40791"/>
                    <a:pt x="76093" y="40791"/>
                  </a:cubicBezTo>
                  <a:cubicBezTo>
                    <a:pt x="75795" y="40791"/>
                    <a:pt x="75533" y="40541"/>
                    <a:pt x="75533" y="40231"/>
                  </a:cubicBezTo>
                  <a:cubicBezTo>
                    <a:pt x="75533" y="39922"/>
                    <a:pt x="75783" y="39660"/>
                    <a:pt x="76093" y="39660"/>
                  </a:cubicBezTo>
                  <a:close/>
                  <a:moveTo>
                    <a:pt x="79712" y="39660"/>
                  </a:moveTo>
                  <a:cubicBezTo>
                    <a:pt x="80010" y="39660"/>
                    <a:pt x="80284" y="39922"/>
                    <a:pt x="80284" y="40231"/>
                  </a:cubicBezTo>
                  <a:cubicBezTo>
                    <a:pt x="80284" y="40529"/>
                    <a:pt x="80022" y="40791"/>
                    <a:pt x="79712" y="40791"/>
                  </a:cubicBezTo>
                  <a:cubicBezTo>
                    <a:pt x="79403" y="40791"/>
                    <a:pt x="79153" y="40541"/>
                    <a:pt x="79153" y="40231"/>
                  </a:cubicBezTo>
                  <a:cubicBezTo>
                    <a:pt x="79165" y="39922"/>
                    <a:pt x="79403" y="39660"/>
                    <a:pt x="79712" y="39660"/>
                  </a:cubicBezTo>
                  <a:close/>
                  <a:moveTo>
                    <a:pt x="83451" y="39660"/>
                  </a:moveTo>
                  <a:cubicBezTo>
                    <a:pt x="83761" y="39660"/>
                    <a:pt x="84011" y="39922"/>
                    <a:pt x="84011" y="40231"/>
                  </a:cubicBezTo>
                  <a:cubicBezTo>
                    <a:pt x="84011" y="40541"/>
                    <a:pt x="83761" y="40791"/>
                    <a:pt x="83451" y="40791"/>
                  </a:cubicBezTo>
                  <a:cubicBezTo>
                    <a:pt x="83141" y="40791"/>
                    <a:pt x="82880" y="40541"/>
                    <a:pt x="82880" y="40231"/>
                  </a:cubicBezTo>
                  <a:cubicBezTo>
                    <a:pt x="82880" y="39898"/>
                    <a:pt x="83141" y="39660"/>
                    <a:pt x="83451" y="39660"/>
                  </a:cubicBezTo>
                  <a:close/>
                  <a:moveTo>
                    <a:pt x="87166" y="39660"/>
                  </a:moveTo>
                  <a:cubicBezTo>
                    <a:pt x="87463" y="39660"/>
                    <a:pt x="87737" y="39922"/>
                    <a:pt x="87737" y="40231"/>
                  </a:cubicBezTo>
                  <a:cubicBezTo>
                    <a:pt x="87737" y="40529"/>
                    <a:pt x="87475" y="40791"/>
                    <a:pt x="87166" y="40791"/>
                  </a:cubicBezTo>
                  <a:cubicBezTo>
                    <a:pt x="86856" y="40791"/>
                    <a:pt x="86606" y="40541"/>
                    <a:pt x="86606" y="40231"/>
                  </a:cubicBezTo>
                  <a:cubicBezTo>
                    <a:pt x="86618" y="39922"/>
                    <a:pt x="86856" y="39660"/>
                    <a:pt x="87166" y="39660"/>
                  </a:cubicBezTo>
                  <a:close/>
                  <a:moveTo>
                    <a:pt x="90904" y="39660"/>
                  </a:moveTo>
                  <a:cubicBezTo>
                    <a:pt x="91214" y="39660"/>
                    <a:pt x="91464" y="39922"/>
                    <a:pt x="91464" y="40231"/>
                  </a:cubicBezTo>
                  <a:cubicBezTo>
                    <a:pt x="91464" y="40541"/>
                    <a:pt x="91214" y="40791"/>
                    <a:pt x="90904" y="40791"/>
                  </a:cubicBezTo>
                  <a:cubicBezTo>
                    <a:pt x="90595" y="40791"/>
                    <a:pt x="90345" y="40541"/>
                    <a:pt x="90345" y="40231"/>
                  </a:cubicBezTo>
                  <a:cubicBezTo>
                    <a:pt x="90345" y="39898"/>
                    <a:pt x="90595" y="39660"/>
                    <a:pt x="90904" y="39660"/>
                  </a:cubicBezTo>
                  <a:close/>
                  <a:moveTo>
                    <a:pt x="94631" y="39660"/>
                  </a:moveTo>
                  <a:cubicBezTo>
                    <a:pt x="94929" y="39660"/>
                    <a:pt x="95191" y="39922"/>
                    <a:pt x="95191" y="40231"/>
                  </a:cubicBezTo>
                  <a:cubicBezTo>
                    <a:pt x="95191" y="40529"/>
                    <a:pt x="94941" y="40791"/>
                    <a:pt x="94631" y="40791"/>
                  </a:cubicBezTo>
                  <a:cubicBezTo>
                    <a:pt x="94310" y="40791"/>
                    <a:pt x="94060" y="40541"/>
                    <a:pt x="94060" y="40231"/>
                  </a:cubicBezTo>
                  <a:cubicBezTo>
                    <a:pt x="94071" y="39922"/>
                    <a:pt x="94310" y="39660"/>
                    <a:pt x="94631" y="39660"/>
                  </a:cubicBezTo>
                  <a:close/>
                  <a:moveTo>
                    <a:pt x="98346" y="39660"/>
                  </a:moveTo>
                  <a:cubicBezTo>
                    <a:pt x="98655" y="39660"/>
                    <a:pt x="98905" y="39922"/>
                    <a:pt x="98905" y="40231"/>
                  </a:cubicBezTo>
                  <a:cubicBezTo>
                    <a:pt x="98905" y="40541"/>
                    <a:pt x="98655" y="40791"/>
                    <a:pt x="98346" y="40791"/>
                  </a:cubicBezTo>
                  <a:cubicBezTo>
                    <a:pt x="98036" y="40791"/>
                    <a:pt x="97786" y="40541"/>
                    <a:pt x="97786" y="40231"/>
                  </a:cubicBezTo>
                  <a:cubicBezTo>
                    <a:pt x="97798" y="39898"/>
                    <a:pt x="98036" y="39660"/>
                    <a:pt x="98346" y="39660"/>
                  </a:cubicBezTo>
                  <a:close/>
                  <a:moveTo>
                    <a:pt x="102084" y="39660"/>
                  </a:moveTo>
                  <a:cubicBezTo>
                    <a:pt x="102382" y="39660"/>
                    <a:pt x="102644" y="39922"/>
                    <a:pt x="102644" y="40231"/>
                  </a:cubicBezTo>
                  <a:cubicBezTo>
                    <a:pt x="102644" y="40529"/>
                    <a:pt x="102394" y="40791"/>
                    <a:pt x="102084" y="40791"/>
                  </a:cubicBezTo>
                  <a:cubicBezTo>
                    <a:pt x="101787" y="40791"/>
                    <a:pt x="101513" y="40541"/>
                    <a:pt x="101513" y="40231"/>
                  </a:cubicBezTo>
                  <a:cubicBezTo>
                    <a:pt x="101513" y="39922"/>
                    <a:pt x="101775" y="39660"/>
                    <a:pt x="102084" y="39660"/>
                  </a:cubicBezTo>
                  <a:close/>
                  <a:moveTo>
                    <a:pt x="105799" y="39660"/>
                  </a:moveTo>
                  <a:cubicBezTo>
                    <a:pt x="106121" y="39660"/>
                    <a:pt x="106371" y="39922"/>
                    <a:pt x="106371" y="40231"/>
                  </a:cubicBezTo>
                  <a:cubicBezTo>
                    <a:pt x="106371" y="40541"/>
                    <a:pt x="106109" y="40791"/>
                    <a:pt x="105799" y="40791"/>
                  </a:cubicBezTo>
                  <a:cubicBezTo>
                    <a:pt x="105490" y="40791"/>
                    <a:pt x="105239" y="40541"/>
                    <a:pt x="105239" y="40231"/>
                  </a:cubicBezTo>
                  <a:cubicBezTo>
                    <a:pt x="105251" y="39898"/>
                    <a:pt x="105490" y="39660"/>
                    <a:pt x="105799" y="39660"/>
                  </a:cubicBezTo>
                  <a:close/>
                  <a:moveTo>
                    <a:pt x="109538" y="39660"/>
                  </a:moveTo>
                  <a:cubicBezTo>
                    <a:pt x="109835" y="39660"/>
                    <a:pt x="110109" y="39922"/>
                    <a:pt x="110109" y="40231"/>
                  </a:cubicBezTo>
                  <a:cubicBezTo>
                    <a:pt x="110109" y="40529"/>
                    <a:pt x="109847" y="40791"/>
                    <a:pt x="109538" y="40791"/>
                  </a:cubicBezTo>
                  <a:cubicBezTo>
                    <a:pt x="109228" y="40791"/>
                    <a:pt x="108978" y="40541"/>
                    <a:pt x="108978" y="40231"/>
                  </a:cubicBezTo>
                  <a:cubicBezTo>
                    <a:pt x="108978" y="39922"/>
                    <a:pt x="109228" y="39660"/>
                    <a:pt x="109538" y="39660"/>
                  </a:cubicBezTo>
                  <a:close/>
                  <a:moveTo>
                    <a:pt x="113264" y="39660"/>
                  </a:moveTo>
                  <a:cubicBezTo>
                    <a:pt x="113574" y="39660"/>
                    <a:pt x="113824" y="39922"/>
                    <a:pt x="113824" y="40231"/>
                  </a:cubicBezTo>
                  <a:cubicBezTo>
                    <a:pt x="113824" y="40541"/>
                    <a:pt x="113574" y="40791"/>
                    <a:pt x="113264" y="40791"/>
                  </a:cubicBezTo>
                  <a:cubicBezTo>
                    <a:pt x="112943" y="40791"/>
                    <a:pt x="112693" y="40541"/>
                    <a:pt x="112693" y="40231"/>
                  </a:cubicBezTo>
                  <a:cubicBezTo>
                    <a:pt x="112705" y="39898"/>
                    <a:pt x="112943" y="39660"/>
                    <a:pt x="113264" y="39660"/>
                  </a:cubicBezTo>
                  <a:close/>
                  <a:moveTo>
                    <a:pt x="116991" y="39660"/>
                  </a:moveTo>
                  <a:cubicBezTo>
                    <a:pt x="117289" y="39660"/>
                    <a:pt x="117562" y="39922"/>
                    <a:pt x="117562" y="40231"/>
                  </a:cubicBezTo>
                  <a:cubicBezTo>
                    <a:pt x="117562" y="40529"/>
                    <a:pt x="117312" y="40791"/>
                    <a:pt x="116991" y="40791"/>
                  </a:cubicBezTo>
                  <a:cubicBezTo>
                    <a:pt x="116681" y="40791"/>
                    <a:pt x="116431" y="40541"/>
                    <a:pt x="116431" y="40231"/>
                  </a:cubicBezTo>
                  <a:cubicBezTo>
                    <a:pt x="116431" y="39922"/>
                    <a:pt x="116681" y="39660"/>
                    <a:pt x="116991" y="39660"/>
                  </a:cubicBezTo>
                  <a:close/>
                  <a:moveTo>
                    <a:pt x="120718" y="39660"/>
                  </a:moveTo>
                  <a:cubicBezTo>
                    <a:pt x="121027" y="39660"/>
                    <a:pt x="121277" y="39922"/>
                    <a:pt x="121277" y="40231"/>
                  </a:cubicBezTo>
                  <a:cubicBezTo>
                    <a:pt x="121277" y="40541"/>
                    <a:pt x="121027" y="40791"/>
                    <a:pt x="120718" y="40791"/>
                  </a:cubicBezTo>
                  <a:cubicBezTo>
                    <a:pt x="120408" y="40791"/>
                    <a:pt x="120146" y="40541"/>
                    <a:pt x="120146" y="40231"/>
                  </a:cubicBezTo>
                  <a:cubicBezTo>
                    <a:pt x="120170" y="39898"/>
                    <a:pt x="120420" y="39660"/>
                    <a:pt x="120718" y="39660"/>
                  </a:cubicBezTo>
                  <a:close/>
                  <a:moveTo>
                    <a:pt x="124456" y="39660"/>
                  </a:moveTo>
                  <a:cubicBezTo>
                    <a:pt x="124754" y="39660"/>
                    <a:pt x="125016" y="39922"/>
                    <a:pt x="125016" y="40231"/>
                  </a:cubicBezTo>
                  <a:cubicBezTo>
                    <a:pt x="125016" y="40529"/>
                    <a:pt x="124766" y="40791"/>
                    <a:pt x="124456" y="40791"/>
                  </a:cubicBezTo>
                  <a:cubicBezTo>
                    <a:pt x="124135" y="40791"/>
                    <a:pt x="123885" y="40541"/>
                    <a:pt x="123885" y="40231"/>
                  </a:cubicBezTo>
                  <a:cubicBezTo>
                    <a:pt x="123885" y="39922"/>
                    <a:pt x="124135" y="39660"/>
                    <a:pt x="124456" y="39660"/>
                  </a:cubicBezTo>
                  <a:close/>
                  <a:moveTo>
                    <a:pt x="128171" y="39660"/>
                  </a:moveTo>
                  <a:cubicBezTo>
                    <a:pt x="128480" y="39660"/>
                    <a:pt x="128742" y="39922"/>
                    <a:pt x="128742" y="40231"/>
                  </a:cubicBezTo>
                  <a:cubicBezTo>
                    <a:pt x="128742" y="40541"/>
                    <a:pt x="128480" y="40791"/>
                    <a:pt x="128171" y="40791"/>
                  </a:cubicBezTo>
                  <a:cubicBezTo>
                    <a:pt x="127861" y="40791"/>
                    <a:pt x="127611" y="40541"/>
                    <a:pt x="127611" y="40231"/>
                  </a:cubicBezTo>
                  <a:cubicBezTo>
                    <a:pt x="127611" y="39898"/>
                    <a:pt x="127861" y="39660"/>
                    <a:pt x="128171" y="39660"/>
                  </a:cubicBezTo>
                  <a:close/>
                  <a:moveTo>
                    <a:pt x="131898" y="39660"/>
                  </a:moveTo>
                  <a:cubicBezTo>
                    <a:pt x="132195" y="39660"/>
                    <a:pt x="132457" y="39922"/>
                    <a:pt x="132457" y="40231"/>
                  </a:cubicBezTo>
                  <a:cubicBezTo>
                    <a:pt x="132457" y="40529"/>
                    <a:pt x="132207" y="40791"/>
                    <a:pt x="131898" y="40791"/>
                  </a:cubicBezTo>
                  <a:cubicBezTo>
                    <a:pt x="131600" y="40791"/>
                    <a:pt x="131326" y="40541"/>
                    <a:pt x="131326" y="40231"/>
                  </a:cubicBezTo>
                  <a:cubicBezTo>
                    <a:pt x="131338" y="39922"/>
                    <a:pt x="131576" y="39660"/>
                    <a:pt x="131898" y="39660"/>
                  </a:cubicBezTo>
                  <a:close/>
                  <a:moveTo>
                    <a:pt x="135624" y="39660"/>
                  </a:moveTo>
                  <a:cubicBezTo>
                    <a:pt x="135946" y="39660"/>
                    <a:pt x="136196" y="39922"/>
                    <a:pt x="136196" y="40231"/>
                  </a:cubicBezTo>
                  <a:cubicBezTo>
                    <a:pt x="136196" y="40541"/>
                    <a:pt x="135934" y="40791"/>
                    <a:pt x="135624" y="40791"/>
                  </a:cubicBezTo>
                  <a:cubicBezTo>
                    <a:pt x="135315" y="40791"/>
                    <a:pt x="135065" y="40541"/>
                    <a:pt x="135065" y="40231"/>
                  </a:cubicBezTo>
                  <a:cubicBezTo>
                    <a:pt x="135065" y="39898"/>
                    <a:pt x="135315" y="39660"/>
                    <a:pt x="135624" y="39660"/>
                  </a:cubicBezTo>
                  <a:close/>
                  <a:moveTo>
                    <a:pt x="139351" y="39660"/>
                  </a:moveTo>
                  <a:cubicBezTo>
                    <a:pt x="139649" y="39660"/>
                    <a:pt x="139910" y="39922"/>
                    <a:pt x="139910" y="40231"/>
                  </a:cubicBezTo>
                  <a:cubicBezTo>
                    <a:pt x="139910" y="40529"/>
                    <a:pt x="139660" y="40791"/>
                    <a:pt x="139351" y="40791"/>
                  </a:cubicBezTo>
                  <a:cubicBezTo>
                    <a:pt x="139053" y="40791"/>
                    <a:pt x="138779" y="40541"/>
                    <a:pt x="138779" y="40231"/>
                  </a:cubicBezTo>
                  <a:cubicBezTo>
                    <a:pt x="138803" y="39922"/>
                    <a:pt x="139041" y="39660"/>
                    <a:pt x="139351" y="39660"/>
                  </a:cubicBezTo>
                  <a:close/>
                  <a:moveTo>
                    <a:pt x="143089" y="39660"/>
                  </a:moveTo>
                  <a:cubicBezTo>
                    <a:pt x="143399" y="39660"/>
                    <a:pt x="143649" y="39922"/>
                    <a:pt x="143649" y="40231"/>
                  </a:cubicBezTo>
                  <a:cubicBezTo>
                    <a:pt x="143649" y="40541"/>
                    <a:pt x="143399" y="40791"/>
                    <a:pt x="143089" y="40791"/>
                  </a:cubicBezTo>
                  <a:cubicBezTo>
                    <a:pt x="142768" y="40791"/>
                    <a:pt x="142518" y="40541"/>
                    <a:pt x="142518" y="40231"/>
                  </a:cubicBezTo>
                  <a:cubicBezTo>
                    <a:pt x="142518" y="39898"/>
                    <a:pt x="142768" y="39660"/>
                    <a:pt x="143089" y="39660"/>
                  </a:cubicBezTo>
                  <a:close/>
                  <a:moveTo>
                    <a:pt x="146804" y="39660"/>
                  </a:moveTo>
                  <a:cubicBezTo>
                    <a:pt x="147102" y="39660"/>
                    <a:pt x="147376" y="39922"/>
                    <a:pt x="147376" y="40231"/>
                  </a:cubicBezTo>
                  <a:cubicBezTo>
                    <a:pt x="147376" y="40529"/>
                    <a:pt x="147114" y="40791"/>
                    <a:pt x="146804" y="40791"/>
                  </a:cubicBezTo>
                  <a:cubicBezTo>
                    <a:pt x="146495" y="40791"/>
                    <a:pt x="146245" y="40541"/>
                    <a:pt x="146245" y="40231"/>
                  </a:cubicBezTo>
                  <a:cubicBezTo>
                    <a:pt x="146257" y="39922"/>
                    <a:pt x="146495" y="39660"/>
                    <a:pt x="146804" y="39660"/>
                  </a:cubicBezTo>
                  <a:close/>
                  <a:moveTo>
                    <a:pt x="3405" y="41529"/>
                  </a:moveTo>
                  <a:cubicBezTo>
                    <a:pt x="3703" y="41529"/>
                    <a:pt x="3977" y="41779"/>
                    <a:pt x="3977" y="42089"/>
                  </a:cubicBezTo>
                  <a:cubicBezTo>
                    <a:pt x="3977" y="42386"/>
                    <a:pt x="3727" y="42660"/>
                    <a:pt x="3405" y="42660"/>
                  </a:cubicBezTo>
                  <a:cubicBezTo>
                    <a:pt x="3096" y="42660"/>
                    <a:pt x="2846" y="42398"/>
                    <a:pt x="2846" y="42089"/>
                  </a:cubicBezTo>
                  <a:cubicBezTo>
                    <a:pt x="2858" y="41779"/>
                    <a:pt x="3096" y="41529"/>
                    <a:pt x="3405" y="41529"/>
                  </a:cubicBezTo>
                  <a:close/>
                  <a:moveTo>
                    <a:pt x="7132" y="41529"/>
                  </a:moveTo>
                  <a:cubicBezTo>
                    <a:pt x="7430" y="41529"/>
                    <a:pt x="7692" y="41779"/>
                    <a:pt x="7692" y="42089"/>
                  </a:cubicBezTo>
                  <a:cubicBezTo>
                    <a:pt x="7692" y="42386"/>
                    <a:pt x="7442" y="42660"/>
                    <a:pt x="7132" y="42660"/>
                  </a:cubicBezTo>
                  <a:cubicBezTo>
                    <a:pt x="6834" y="42660"/>
                    <a:pt x="6560" y="42398"/>
                    <a:pt x="6560" y="42089"/>
                  </a:cubicBezTo>
                  <a:cubicBezTo>
                    <a:pt x="6584" y="41779"/>
                    <a:pt x="6822" y="41529"/>
                    <a:pt x="7132" y="41529"/>
                  </a:cubicBezTo>
                  <a:close/>
                  <a:moveTo>
                    <a:pt x="10871" y="41529"/>
                  </a:moveTo>
                  <a:cubicBezTo>
                    <a:pt x="11168" y="41529"/>
                    <a:pt x="11430" y="41779"/>
                    <a:pt x="11430" y="42089"/>
                  </a:cubicBezTo>
                  <a:cubicBezTo>
                    <a:pt x="11430" y="42386"/>
                    <a:pt x="11180" y="42660"/>
                    <a:pt x="10871" y="42660"/>
                  </a:cubicBezTo>
                  <a:cubicBezTo>
                    <a:pt x="10573" y="42660"/>
                    <a:pt x="10299" y="42398"/>
                    <a:pt x="10299" y="42089"/>
                  </a:cubicBezTo>
                  <a:cubicBezTo>
                    <a:pt x="10299" y="41779"/>
                    <a:pt x="10549" y="41529"/>
                    <a:pt x="10871" y="41529"/>
                  </a:cubicBezTo>
                  <a:close/>
                  <a:moveTo>
                    <a:pt x="14585" y="41529"/>
                  </a:moveTo>
                  <a:cubicBezTo>
                    <a:pt x="14883" y="41529"/>
                    <a:pt x="15157" y="41779"/>
                    <a:pt x="15157" y="42089"/>
                  </a:cubicBezTo>
                  <a:cubicBezTo>
                    <a:pt x="15157" y="42386"/>
                    <a:pt x="14895" y="42660"/>
                    <a:pt x="14585" y="42660"/>
                  </a:cubicBezTo>
                  <a:cubicBezTo>
                    <a:pt x="14288" y="42660"/>
                    <a:pt x="14014" y="42398"/>
                    <a:pt x="14014" y="42089"/>
                  </a:cubicBezTo>
                  <a:cubicBezTo>
                    <a:pt x="14038" y="41779"/>
                    <a:pt x="14276" y="41529"/>
                    <a:pt x="14585" y="41529"/>
                  </a:cubicBezTo>
                  <a:close/>
                  <a:moveTo>
                    <a:pt x="18324" y="41529"/>
                  </a:moveTo>
                  <a:cubicBezTo>
                    <a:pt x="18622" y="41529"/>
                    <a:pt x="18883" y="41779"/>
                    <a:pt x="18883" y="42089"/>
                  </a:cubicBezTo>
                  <a:cubicBezTo>
                    <a:pt x="18883" y="42386"/>
                    <a:pt x="18633" y="42660"/>
                    <a:pt x="18324" y="42660"/>
                  </a:cubicBezTo>
                  <a:cubicBezTo>
                    <a:pt x="18026" y="42660"/>
                    <a:pt x="17752" y="42398"/>
                    <a:pt x="17752" y="42089"/>
                  </a:cubicBezTo>
                  <a:cubicBezTo>
                    <a:pt x="17752" y="41779"/>
                    <a:pt x="18014" y="41529"/>
                    <a:pt x="18324" y="41529"/>
                  </a:cubicBezTo>
                  <a:close/>
                  <a:moveTo>
                    <a:pt x="22039" y="41529"/>
                  </a:moveTo>
                  <a:cubicBezTo>
                    <a:pt x="22336" y="41529"/>
                    <a:pt x="22610" y="41779"/>
                    <a:pt x="22610" y="42089"/>
                  </a:cubicBezTo>
                  <a:cubicBezTo>
                    <a:pt x="22610" y="42386"/>
                    <a:pt x="22360" y="42660"/>
                    <a:pt x="22039" y="42660"/>
                  </a:cubicBezTo>
                  <a:cubicBezTo>
                    <a:pt x="21729" y="42660"/>
                    <a:pt x="21479" y="42398"/>
                    <a:pt x="21479" y="42089"/>
                  </a:cubicBezTo>
                  <a:cubicBezTo>
                    <a:pt x="21491" y="41779"/>
                    <a:pt x="21729" y="41529"/>
                    <a:pt x="22039" y="41529"/>
                  </a:cubicBezTo>
                  <a:close/>
                  <a:moveTo>
                    <a:pt x="25777" y="41529"/>
                  </a:moveTo>
                  <a:cubicBezTo>
                    <a:pt x="26075" y="41529"/>
                    <a:pt x="26349" y="41779"/>
                    <a:pt x="26349" y="42089"/>
                  </a:cubicBezTo>
                  <a:cubicBezTo>
                    <a:pt x="26349" y="42386"/>
                    <a:pt x="26087" y="42660"/>
                    <a:pt x="25777" y="42660"/>
                  </a:cubicBezTo>
                  <a:cubicBezTo>
                    <a:pt x="25468" y="42660"/>
                    <a:pt x="25206" y="42398"/>
                    <a:pt x="25206" y="42089"/>
                  </a:cubicBezTo>
                  <a:cubicBezTo>
                    <a:pt x="25218" y="41779"/>
                    <a:pt x="25468" y="41529"/>
                    <a:pt x="25777" y="41529"/>
                  </a:cubicBezTo>
                  <a:close/>
                  <a:moveTo>
                    <a:pt x="29504" y="41529"/>
                  </a:moveTo>
                  <a:cubicBezTo>
                    <a:pt x="29801" y="41529"/>
                    <a:pt x="30063" y="41779"/>
                    <a:pt x="30063" y="42089"/>
                  </a:cubicBezTo>
                  <a:cubicBezTo>
                    <a:pt x="30063" y="42386"/>
                    <a:pt x="29813" y="42660"/>
                    <a:pt x="29504" y="42660"/>
                  </a:cubicBezTo>
                  <a:cubicBezTo>
                    <a:pt x="29182" y="42660"/>
                    <a:pt x="28932" y="42398"/>
                    <a:pt x="28932" y="42089"/>
                  </a:cubicBezTo>
                  <a:cubicBezTo>
                    <a:pt x="28944" y="41779"/>
                    <a:pt x="29182" y="41529"/>
                    <a:pt x="29504" y="41529"/>
                  </a:cubicBezTo>
                  <a:close/>
                  <a:moveTo>
                    <a:pt x="33230" y="41529"/>
                  </a:moveTo>
                  <a:cubicBezTo>
                    <a:pt x="33528" y="41529"/>
                    <a:pt x="33802" y="41779"/>
                    <a:pt x="33802" y="42089"/>
                  </a:cubicBezTo>
                  <a:cubicBezTo>
                    <a:pt x="33802" y="42386"/>
                    <a:pt x="33552" y="42660"/>
                    <a:pt x="33230" y="42660"/>
                  </a:cubicBezTo>
                  <a:cubicBezTo>
                    <a:pt x="32921" y="42660"/>
                    <a:pt x="32671" y="42398"/>
                    <a:pt x="32671" y="42089"/>
                  </a:cubicBezTo>
                  <a:cubicBezTo>
                    <a:pt x="32671" y="41779"/>
                    <a:pt x="32921" y="41529"/>
                    <a:pt x="33230" y="41529"/>
                  </a:cubicBezTo>
                  <a:close/>
                  <a:moveTo>
                    <a:pt x="36957" y="41529"/>
                  </a:moveTo>
                  <a:cubicBezTo>
                    <a:pt x="37255" y="41529"/>
                    <a:pt x="37517" y="41779"/>
                    <a:pt x="37517" y="42089"/>
                  </a:cubicBezTo>
                  <a:cubicBezTo>
                    <a:pt x="37517" y="42386"/>
                    <a:pt x="37267" y="42660"/>
                    <a:pt x="36957" y="42660"/>
                  </a:cubicBezTo>
                  <a:cubicBezTo>
                    <a:pt x="36648" y="42660"/>
                    <a:pt x="36386" y="42398"/>
                    <a:pt x="36386" y="42089"/>
                  </a:cubicBezTo>
                  <a:cubicBezTo>
                    <a:pt x="36409" y="41779"/>
                    <a:pt x="36648" y="41529"/>
                    <a:pt x="36957" y="41529"/>
                  </a:cubicBezTo>
                  <a:close/>
                  <a:moveTo>
                    <a:pt x="40672" y="41529"/>
                  </a:moveTo>
                  <a:cubicBezTo>
                    <a:pt x="40970" y="41529"/>
                    <a:pt x="41243" y="41779"/>
                    <a:pt x="41243" y="42089"/>
                  </a:cubicBezTo>
                  <a:cubicBezTo>
                    <a:pt x="41243" y="42386"/>
                    <a:pt x="40993" y="42660"/>
                    <a:pt x="40672" y="42660"/>
                  </a:cubicBezTo>
                  <a:cubicBezTo>
                    <a:pt x="40374" y="42660"/>
                    <a:pt x="40112" y="42398"/>
                    <a:pt x="40112" y="42089"/>
                  </a:cubicBezTo>
                  <a:cubicBezTo>
                    <a:pt x="40124" y="41779"/>
                    <a:pt x="40362" y="41529"/>
                    <a:pt x="40672" y="41529"/>
                  </a:cubicBezTo>
                  <a:close/>
                  <a:moveTo>
                    <a:pt x="44410" y="41529"/>
                  </a:moveTo>
                  <a:cubicBezTo>
                    <a:pt x="44708" y="41529"/>
                    <a:pt x="44982" y="41779"/>
                    <a:pt x="44982" y="42089"/>
                  </a:cubicBezTo>
                  <a:cubicBezTo>
                    <a:pt x="44982" y="42386"/>
                    <a:pt x="44720" y="42660"/>
                    <a:pt x="44410" y="42660"/>
                  </a:cubicBezTo>
                  <a:cubicBezTo>
                    <a:pt x="44113" y="42660"/>
                    <a:pt x="43851" y="42398"/>
                    <a:pt x="43851" y="42089"/>
                  </a:cubicBezTo>
                  <a:cubicBezTo>
                    <a:pt x="43851" y="41779"/>
                    <a:pt x="44101" y="41529"/>
                    <a:pt x="44410" y="41529"/>
                  </a:cubicBezTo>
                  <a:close/>
                  <a:moveTo>
                    <a:pt x="48137" y="41529"/>
                  </a:moveTo>
                  <a:cubicBezTo>
                    <a:pt x="48435" y="41529"/>
                    <a:pt x="48697" y="41779"/>
                    <a:pt x="48697" y="42089"/>
                  </a:cubicBezTo>
                  <a:cubicBezTo>
                    <a:pt x="48697" y="42386"/>
                    <a:pt x="48447" y="42660"/>
                    <a:pt x="48137" y="42660"/>
                  </a:cubicBezTo>
                  <a:cubicBezTo>
                    <a:pt x="47839" y="42660"/>
                    <a:pt x="47566" y="42398"/>
                    <a:pt x="47566" y="42089"/>
                  </a:cubicBezTo>
                  <a:cubicBezTo>
                    <a:pt x="47578" y="41779"/>
                    <a:pt x="47839" y="41529"/>
                    <a:pt x="48137" y="41529"/>
                  </a:cubicBezTo>
                  <a:close/>
                  <a:moveTo>
                    <a:pt x="51864" y="41529"/>
                  </a:moveTo>
                  <a:cubicBezTo>
                    <a:pt x="52161" y="41529"/>
                    <a:pt x="52435" y="41779"/>
                    <a:pt x="52435" y="42089"/>
                  </a:cubicBezTo>
                  <a:cubicBezTo>
                    <a:pt x="52435" y="42386"/>
                    <a:pt x="52185" y="42660"/>
                    <a:pt x="51864" y="42660"/>
                  </a:cubicBezTo>
                  <a:cubicBezTo>
                    <a:pt x="51566" y="42660"/>
                    <a:pt x="51304" y="42398"/>
                    <a:pt x="51304" y="42089"/>
                  </a:cubicBezTo>
                  <a:cubicBezTo>
                    <a:pt x="51304" y="41779"/>
                    <a:pt x="51554" y="41529"/>
                    <a:pt x="51864" y="41529"/>
                  </a:cubicBezTo>
                  <a:close/>
                  <a:moveTo>
                    <a:pt x="55602" y="41529"/>
                  </a:moveTo>
                  <a:cubicBezTo>
                    <a:pt x="55900" y="41529"/>
                    <a:pt x="56174" y="41779"/>
                    <a:pt x="56174" y="42089"/>
                  </a:cubicBezTo>
                  <a:cubicBezTo>
                    <a:pt x="56174" y="42386"/>
                    <a:pt x="55912" y="42660"/>
                    <a:pt x="55602" y="42660"/>
                  </a:cubicBezTo>
                  <a:cubicBezTo>
                    <a:pt x="55293" y="42660"/>
                    <a:pt x="55043" y="42398"/>
                    <a:pt x="55043" y="42089"/>
                  </a:cubicBezTo>
                  <a:cubicBezTo>
                    <a:pt x="55043" y="41779"/>
                    <a:pt x="55293" y="41529"/>
                    <a:pt x="55602" y="41529"/>
                  </a:cubicBezTo>
                  <a:close/>
                  <a:moveTo>
                    <a:pt x="59329" y="41529"/>
                  </a:moveTo>
                  <a:cubicBezTo>
                    <a:pt x="59627" y="41529"/>
                    <a:pt x="59889" y="41779"/>
                    <a:pt x="59889" y="42089"/>
                  </a:cubicBezTo>
                  <a:cubicBezTo>
                    <a:pt x="59889" y="42386"/>
                    <a:pt x="59639" y="42660"/>
                    <a:pt x="59329" y="42660"/>
                  </a:cubicBezTo>
                  <a:cubicBezTo>
                    <a:pt x="59008" y="42660"/>
                    <a:pt x="58757" y="42398"/>
                    <a:pt x="58757" y="42089"/>
                  </a:cubicBezTo>
                  <a:cubicBezTo>
                    <a:pt x="58757" y="41779"/>
                    <a:pt x="59008" y="41529"/>
                    <a:pt x="59329" y="41529"/>
                  </a:cubicBezTo>
                  <a:close/>
                  <a:moveTo>
                    <a:pt x="63056" y="41529"/>
                  </a:moveTo>
                  <a:cubicBezTo>
                    <a:pt x="63353" y="41529"/>
                    <a:pt x="63627" y="41779"/>
                    <a:pt x="63627" y="42089"/>
                  </a:cubicBezTo>
                  <a:cubicBezTo>
                    <a:pt x="63627" y="42386"/>
                    <a:pt x="63377" y="42660"/>
                    <a:pt x="63056" y="42660"/>
                  </a:cubicBezTo>
                  <a:cubicBezTo>
                    <a:pt x="62746" y="42660"/>
                    <a:pt x="62496" y="42398"/>
                    <a:pt x="62496" y="42089"/>
                  </a:cubicBezTo>
                  <a:cubicBezTo>
                    <a:pt x="62496" y="41779"/>
                    <a:pt x="62746" y="41529"/>
                    <a:pt x="63056" y="41529"/>
                  </a:cubicBezTo>
                  <a:close/>
                  <a:moveTo>
                    <a:pt x="66782" y="41529"/>
                  </a:moveTo>
                  <a:cubicBezTo>
                    <a:pt x="67080" y="41529"/>
                    <a:pt x="67342" y="41779"/>
                    <a:pt x="67342" y="42089"/>
                  </a:cubicBezTo>
                  <a:cubicBezTo>
                    <a:pt x="67342" y="42386"/>
                    <a:pt x="67092" y="42660"/>
                    <a:pt x="66782" y="42660"/>
                  </a:cubicBezTo>
                  <a:cubicBezTo>
                    <a:pt x="66473" y="42660"/>
                    <a:pt x="66211" y="42398"/>
                    <a:pt x="66211" y="42089"/>
                  </a:cubicBezTo>
                  <a:cubicBezTo>
                    <a:pt x="66235" y="41779"/>
                    <a:pt x="66473" y="41529"/>
                    <a:pt x="66782" y="41529"/>
                  </a:cubicBezTo>
                  <a:close/>
                  <a:moveTo>
                    <a:pt x="70509" y="41529"/>
                  </a:moveTo>
                  <a:cubicBezTo>
                    <a:pt x="70807" y="41529"/>
                    <a:pt x="71080" y="41779"/>
                    <a:pt x="71080" y="42089"/>
                  </a:cubicBezTo>
                  <a:cubicBezTo>
                    <a:pt x="71080" y="42386"/>
                    <a:pt x="70830" y="42660"/>
                    <a:pt x="70509" y="42660"/>
                  </a:cubicBezTo>
                  <a:cubicBezTo>
                    <a:pt x="70199" y="42660"/>
                    <a:pt x="69949" y="42398"/>
                    <a:pt x="69949" y="42089"/>
                  </a:cubicBezTo>
                  <a:cubicBezTo>
                    <a:pt x="69949" y="41779"/>
                    <a:pt x="70199" y="41529"/>
                    <a:pt x="70509" y="41529"/>
                  </a:cubicBezTo>
                  <a:close/>
                  <a:moveTo>
                    <a:pt x="74236" y="41529"/>
                  </a:moveTo>
                  <a:cubicBezTo>
                    <a:pt x="74533" y="41529"/>
                    <a:pt x="74795" y="41779"/>
                    <a:pt x="74795" y="42089"/>
                  </a:cubicBezTo>
                  <a:cubicBezTo>
                    <a:pt x="74795" y="42386"/>
                    <a:pt x="74545" y="42660"/>
                    <a:pt x="74236" y="42660"/>
                  </a:cubicBezTo>
                  <a:cubicBezTo>
                    <a:pt x="73938" y="42660"/>
                    <a:pt x="73676" y="42398"/>
                    <a:pt x="73676" y="42089"/>
                  </a:cubicBezTo>
                  <a:cubicBezTo>
                    <a:pt x="73676" y="41779"/>
                    <a:pt x="73926" y="41529"/>
                    <a:pt x="74236" y="41529"/>
                  </a:cubicBezTo>
                  <a:close/>
                  <a:moveTo>
                    <a:pt x="77855" y="41529"/>
                  </a:moveTo>
                  <a:cubicBezTo>
                    <a:pt x="78153" y="41529"/>
                    <a:pt x="78415" y="41779"/>
                    <a:pt x="78415" y="42089"/>
                  </a:cubicBezTo>
                  <a:cubicBezTo>
                    <a:pt x="78415" y="42386"/>
                    <a:pt x="78165" y="42660"/>
                    <a:pt x="77855" y="42660"/>
                  </a:cubicBezTo>
                  <a:cubicBezTo>
                    <a:pt x="77546" y="42660"/>
                    <a:pt x="77284" y="42398"/>
                    <a:pt x="77284" y="42089"/>
                  </a:cubicBezTo>
                  <a:cubicBezTo>
                    <a:pt x="77284" y="41779"/>
                    <a:pt x="77546" y="41529"/>
                    <a:pt x="77855" y="41529"/>
                  </a:cubicBezTo>
                  <a:close/>
                  <a:moveTo>
                    <a:pt x="81570" y="41529"/>
                  </a:moveTo>
                  <a:cubicBezTo>
                    <a:pt x="81868" y="41529"/>
                    <a:pt x="82141" y="41779"/>
                    <a:pt x="82141" y="42089"/>
                  </a:cubicBezTo>
                  <a:cubicBezTo>
                    <a:pt x="82141" y="42386"/>
                    <a:pt x="81879" y="42660"/>
                    <a:pt x="81570" y="42660"/>
                  </a:cubicBezTo>
                  <a:cubicBezTo>
                    <a:pt x="81260" y="42660"/>
                    <a:pt x="81010" y="42398"/>
                    <a:pt x="81010" y="42089"/>
                  </a:cubicBezTo>
                  <a:cubicBezTo>
                    <a:pt x="81022" y="41779"/>
                    <a:pt x="81260" y="41529"/>
                    <a:pt x="81570" y="41529"/>
                  </a:cubicBezTo>
                  <a:close/>
                  <a:moveTo>
                    <a:pt x="85308" y="41529"/>
                  </a:moveTo>
                  <a:cubicBezTo>
                    <a:pt x="85606" y="41529"/>
                    <a:pt x="85880" y="41779"/>
                    <a:pt x="85880" y="42089"/>
                  </a:cubicBezTo>
                  <a:cubicBezTo>
                    <a:pt x="85880" y="42386"/>
                    <a:pt x="85618" y="42660"/>
                    <a:pt x="85308" y="42660"/>
                  </a:cubicBezTo>
                  <a:cubicBezTo>
                    <a:pt x="84999" y="42660"/>
                    <a:pt x="84749" y="42398"/>
                    <a:pt x="84749" y="42089"/>
                  </a:cubicBezTo>
                  <a:cubicBezTo>
                    <a:pt x="84749" y="41779"/>
                    <a:pt x="84999" y="41529"/>
                    <a:pt x="85308" y="41529"/>
                  </a:cubicBezTo>
                  <a:close/>
                  <a:moveTo>
                    <a:pt x="89035" y="41529"/>
                  </a:moveTo>
                  <a:cubicBezTo>
                    <a:pt x="89333" y="41529"/>
                    <a:pt x="89595" y="41779"/>
                    <a:pt x="89595" y="42089"/>
                  </a:cubicBezTo>
                  <a:cubicBezTo>
                    <a:pt x="89595" y="42386"/>
                    <a:pt x="89345" y="42660"/>
                    <a:pt x="89035" y="42660"/>
                  </a:cubicBezTo>
                  <a:cubicBezTo>
                    <a:pt x="88714" y="42660"/>
                    <a:pt x="88464" y="42398"/>
                    <a:pt x="88464" y="42089"/>
                  </a:cubicBezTo>
                  <a:cubicBezTo>
                    <a:pt x="88475" y="41779"/>
                    <a:pt x="88714" y="41529"/>
                    <a:pt x="89035" y="41529"/>
                  </a:cubicBezTo>
                  <a:close/>
                  <a:moveTo>
                    <a:pt x="92762" y="41529"/>
                  </a:moveTo>
                  <a:cubicBezTo>
                    <a:pt x="93059" y="41529"/>
                    <a:pt x="93333" y="41779"/>
                    <a:pt x="93333" y="42089"/>
                  </a:cubicBezTo>
                  <a:cubicBezTo>
                    <a:pt x="93333" y="42386"/>
                    <a:pt x="93071" y="42660"/>
                    <a:pt x="92762" y="42660"/>
                  </a:cubicBezTo>
                  <a:cubicBezTo>
                    <a:pt x="92452" y="42660"/>
                    <a:pt x="92202" y="42398"/>
                    <a:pt x="92202" y="42089"/>
                  </a:cubicBezTo>
                  <a:cubicBezTo>
                    <a:pt x="92202" y="41779"/>
                    <a:pt x="92452" y="41529"/>
                    <a:pt x="92762" y="41529"/>
                  </a:cubicBezTo>
                  <a:close/>
                  <a:moveTo>
                    <a:pt x="96488" y="41529"/>
                  </a:moveTo>
                  <a:cubicBezTo>
                    <a:pt x="96786" y="41529"/>
                    <a:pt x="97048" y="41779"/>
                    <a:pt x="97048" y="42089"/>
                  </a:cubicBezTo>
                  <a:cubicBezTo>
                    <a:pt x="97048" y="42386"/>
                    <a:pt x="96798" y="42660"/>
                    <a:pt x="96488" y="42660"/>
                  </a:cubicBezTo>
                  <a:cubicBezTo>
                    <a:pt x="96191" y="42660"/>
                    <a:pt x="95917" y="42398"/>
                    <a:pt x="95917" y="42089"/>
                  </a:cubicBezTo>
                  <a:cubicBezTo>
                    <a:pt x="95917" y="41779"/>
                    <a:pt x="96179" y="41529"/>
                    <a:pt x="96488" y="41529"/>
                  </a:cubicBezTo>
                  <a:close/>
                  <a:moveTo>
                    <a:pt x="100203" y="41529"/>
                  </a:moveTo>
                  <a:cubicBezTo>
                    <a:pt x="100501" y="41529"/>
                    <a:pt x="100775" y="41779"/>
                    <a:pt x="100775" y="42089"/>
                  </a:cubicBezTo>
                  <a:cubicBezTo>
                    <a:pt x="100775" y="42386"/>
                    <a:pt x="100513" y="42660"/>
                    <a:pt x="100203" y="42660"/>
                  </a:cubicBezTo>
                  <a:cubicBezTo>
                    <a:pt x="99905" y="42660"/>
                    <a:pt x="99644" y="42398"/>
                    <a:pt x="99644" y="42089"/>
                  </a:cubicBezTo>
                  <a:cubicBezTo>
                    <a:pt x="99655" y="41779"/>
                    <a:pt x="99894" y="41529"/>
                    <a:pt x="100203" y="41529"/>
                  </a:cubicBezTo>
                  <a:close/>
                  <a:moveTo>
                    <a:pt x="103942" y="41529"/>
                  </a:moveTo>
                  <a:cubicBezTo>
                    <a:pt x="104239" y="41529"/>
                    <a:pt x="104513" y="41779"/>
                    <a:pt x="104513" y="42089"/>
                  </a:cubicBezTo>
                  <a:cubicBezTo>
                    <a:pt x="104513" y="42386"/>
                    <a:pt x="104251" y="42660"/>
                    <a:pt x="103942" y="42660"/>
                  </a:cubicBezTo>
                  <a:cubicBezTo>
                    <a:pt x="103644" y="42660"/>
                    <a:pt x="103382" y="42398"/>
                    <a:pt x="103382" y="42089"/>
                  </a:cubicBezTo>
                  <a:cubicBezTo>
                    <a:pt x="103382" y="41779"/>
                    <a:pt x="103632" y="41529"/>
                    <a:pt x="103942" y="41529"/>
                  </a:cubicBezTo>
                  <a:close/>
                  <a:moveTo>
                    <a:pt x="107668" y="41529"/>
                  </a:moveTo>
                  <a:cubicBezTo>
                    <a:pt x="107966" y="41529"/>
                    <a:pt x="108228" y="41779"/>
                    <a:pt x="108228" y="42089"/>
                  </a:cubicBezTo>
                  <a:cubicBezTo>
                    <a:pt x="108228" y="42386"/>
                    <a:pt x="107978" y="42660"/>
                    <a:pt x="107668" y="42660"/>
                  </a:cubicBezTo>
                  <a:cubicBezTo>
                    <a:pt x="107371" y="42660"/>
                    <a:pt x="107097" y="42398"/>
                    <a:pt x="107097" y="42089"/>
                  </a:cubicBezTo>
                  <a:cubicBezTo>
                    <a:pt x="107109" y="41779"/>
                    <a:pt x="107347" y="41529"/>
                    <a:pt x="107668" y="41529"/>
                  </a:cubicBezTo>
                  <a:close/>
                  <a:moveTo>
                    <a:pt x="111395" y="41529"/>
                  </a:moveTo>
                  <a:cubicBezTo>
                    <a:pt x="111693" y="41529"/>
                    <a:pt x="111967" y="41779"/>
                    <a:pt x="111967" y="42089"/>
                  </a:cubicBezTo>
                  <a:cubicBezTo>
                    <a:pt x="111967" y="42386"/>
                    <a:pt x="111705" y="42660"/>
                    <a:pt x="111395" y="42660"/>
                  </a:cubicBezTo>
                  <a:cubicBezTo>
                    <a:pt x="111085" y="42660"/>
                    <a:pt x="110835" y="42398"/>
                    <a:pt x="110835" y="42089"/>
                  </a:cubicBezTo>
                  <a:cubicBezTo>
                    <a:pt x="110835" y="41779"/>
                    <a:pt x="111085" y="41529"/>
                    <a:pt x="111395" y="41529"/>
                  </a:cubicBezTo>
                  <a:close/>
                  <a:moveTo>
                    <a:pt x="115122" y="41529"/>
                  </a:moveTo>
                  <a:cubicBezTo>
                    <a:pt x="115419" y="41529"/>
                    <a:pt x="115681" y="41779"/>
                    <a:pt x="115681" y="42089"/>
                  </a:cubicBezTo>
                  <a:cubicBezTo>
                    <a:pt x="115681" y="42386"/>
                    <a:pt x="115431" y="42660"/>
                    <a:pt x="115122" y="42660"/>
                  </a:cubicBezTo>
                  <a:cubicBezTo>
                    <a:pt x="114812" y="42660"/>
                    <a:pt x="114550" y="42398"/>
                    <a:pt x="114550" y="42089"/>
                  </a:cubicBezTo>
                  <a:cubicBezTo>
                    <a:pt x="114574" y="41779"/>
                    <a:pt x="114812" y="41529"/>
                    <a:pt x="115122" y="41529"/>
                  </a:cubicBezTo>
                  <a:close/>
                  <a:moveTo>
                    <a:pt x="118860" y="41529"/>
                  </a:moveTo>
                  <a:cubicBezTo>
                    <a:pt x="119158" y="41529"/>
                    <a:pt x="119420" y="41779"/>
                    <a:pt x="119420" y="42089"/>
                  </a:cubicBezTo>
                  <a:cubicBezTo>
                    <a:pt x="119420" y="42386"/>
                    <a:pt x="119170" y="42660"/>
                    <a:pt x="118860" y="42660"/>
                  </a:cubicBezTo>
                  <a:cubicBezTo>
                    <a:pt x="118539" y="42660"/>
                    <a:pt x="118289" y="42398"/>
                    <a:pt x="118289" y="42089"/>
                  </a:cubicBezTo>
                  <a:cubicBezTo>
                    <a:pt x="118289" y="41779"/>
                    <a:pt x="118539" y="41529"/>
                    <a:pt x="118860" y="41529"/>
                  </a:cubicBezTo>
                  <a:close/>
                  <a:moveTo>
                    <a:pt x="122575" y="41529"/>
                  </a:moveTo>
                  <a:cubicBezTo>
                    <a:pt x="122873" y="41529"/>
                    <a:pt x="123146" y="41779"/>
                    <a:pt x="123146" y="42089"/>
                  </a:cubicBezTo>
                  <a:cubicBezTo>
                    <a:pt x="123146" y="42386"/>
                    <a:pt x="122885" y="42660"/>
                    <a:pt x="122575" y="42660"/>
                  </a:cubicBezTo>
                  <a:cubicBezTo>
                    <a:pt x="122265" y="42660"/>
                    <a:pt x="122015" y="42398"/>
                    <a:pt x="122015" y="42089"/>
                  </a:cubicBezTo>
                  <a:cubicBezTo>
                    <a:pt x="122027" y="41779"/>
                    <a:pt x="122277" y="41529"/>
                    <a:pt x="122575" y="41529"/>
                  </a:cubicBezTo>
                  <a:close/>
                  <a:moveTo>
                    <a:pt x="126314" y="41529"/>
                  </a:moveTo>
                  <a:cubicBezTo>
                    <a:pt x="126611" y="41529"/>
                    <a:pt x="126873" y="41779"/>
                    <a:pt x="126873" y="42089"/>
                  </a:cubicBezTo>
                  <a:cubicBezTo>
                    <a:pt x="126873" y="42386"/>
                    <a:pt x="126623" y="42660"/>
                    <a:pt x="126314" y="42660"/>
                  </a:cubicBezTo>
                  <a:cubicBezTo>
                    <a:pt x="126004" y="42660"/>
                    <a:pt x="125742" y="42398"/>
                    <a:pt x="125742" y="42089"/>
                  </a:cubicBezTo>
                  <a:cubicBezTo>
                    <a:pt x="125742" y="41779"/>
                    <a:pt x="126004" y="41529"/>
                    <a:pt x="126314" y="41529"/>
                  </a:cubicBezTo>
                  <a:close/>
                  <a:moveTo>
                    <a:pt x="130028" y="41529"/>
                  </a:moveTo>
                  <a:cubicBezTo>
                    <a:pt x="130326" y="41529"/>
                    <a:pt x="130600" y="41779"/>
                    <a:pt x="130600" y="42089"/>
                  </a:cubicBezTo>
                  <a:cubicBezTo>
                    <a:pt x="130600" y="42386"/>
                    <a:pt x="130350" y="42660"/>
                    <a:pt x="130028" y="42660"/>
                  </a:cubicBezTo>
                  <a:cubicBezTo>
                    <a:pt x="129731" y="42660"/>
                    <a:pt x="129469" y="42398"/>
                    <a:pt x="129469" y="42089"/>
                  </a:cubicBezTo>
                  <a:cubicBezTo>
                    <a:pt x="129469" y="41779"/>
                    <a:pt x="129719" y="41529"/>
                    <a:pt x="130028" y="41529"/>
                  </a:cubicBezTo>
                  <a:close/>
                  <a:moveTo>
                    <a:pt x="133767" y="41529"/>
                  </a:moveTo>
                  <a:cubicBezTo>
                    <a:pt x="134065" y="41529"/>
                    <a:pt x="134326" y="41779"/>
                    <a:pt x="134326" y="42089"/>
                  </a:cubicBezTo>
                  <a:cubicBezTo>
                    <a:pt x="134326" y="42386"/>
                    <a:pt x="134076" y="42660"/>
                    <a:pt x="133767" y="42660"/>
                  </a:cubicBezTo>
                  <a:cubicBezTo>
                    <a:pt x="133469" y="42660"/>
                    <a:pt x="133207" y="42398"/>
                    <a:pt x="133207" y="42089"/>
                  </a:cubicBezTo>
                  <a:cubicBezTo>
                    <a:pt x="133207" y="41779"/>
                    <a:pt x="133457" y="41529"/>
                    <a:pt x="133767" y="41529"/>
                  </a:cubicBezTo>
                  <a:close/>
                  <a:moveTo>
                    <a:pt x="137494" y="41529"/>
                  </a:moveTo>
                  <a:cubicBezTo>
                    <a:pt x="137791" y="41529"/>
                    <a:pt x="138053" y="41779"/>
                    <a:pt x="138053" y="42089"/>
                  </a:cubicBezTo>
                  <a:cubicBezTo>
                    <a:pt x="138053" y="42386"/>
                    <a:pt x="137803" y="42660"/>
                    <a:pt x="137494" y="42660"/>
                  </a:cubicBezTo>
                  <a:cubicBezTo>
                    <a:pt x="137196" y="42660"/>
                    <a:pt x="136922" y="42398"/>
                    <a:pt x="136922" y="42089"/>
                  </a:cubicBezTo>
                  <a:cubicBezTo>
                    <a:pt x="136934" y="41779"/>
                    <a:pt x="137172" y="41529"/>
                    <a:pt x="137494" y="41529"/>
                  </a:cubicBezTo>
                  <a:close/>
                  <a:moveTo>
                    <a:pt x="141220" y="41529"/>
                  </a:moveTo>
                  <a:cubicBezTo>
                    <a:pt x="141518" y="41529"/>
                    <a:pt x="141792" y="41779"/>
                    <a:pt x="141792" y="42089"/>
                  </a:cubicBezTo>
                  <a:cubicBezTo>
                    <a:pt x="141792" y="42386"/>
                    <a:pt x="141530" y="42660"/>
                    <a:pt x="141220" y="42660"/>
                  </a:cubicBezTo>
                  <a:cubicBezTo>
                    <a:pt x="140911" y="42660"/>
                    <a:pt x="140661" y="42398"/>
                    <a:pt x="140661" y="42089"/>
                  </a:cubicBezTo>
                  <a:cubicBezTo>
                    <a:pt x="140661" y="41779"/>
                    <a:pt x="140911" y="41529"/>
                    <a:pt x="141220" y="41529"/>
                  </a:cubicBezTo>
                  <a:close/>
                  <a:moveTo>
                    <a:pt x="144947" y="41529"/>
                  </a:moveTo>
                  <a:cubicBezTo>
                    <a:pt x="145244" y="41529"/>
                    <a:pt x="145506" y="41779"/>
                    <a:pt x="145506" y="42089"/>
                  </a:cubicBezTo>
                  <a:cubicBezTo>
                    <a:pt x="145506" y="42386"/>
                    <a:pt x="145256" y="42660"/>
                    <a:pt x="144947" y="42660"/>
                  </a:cubicBezTo>
                  <a:cubicBezTo>
                    <a:pt x="144637" y="42660"/>
                    <a:pt x="144375" y="42398"/>
                    <a:pt x="144375" y="42089"/>
                  </a:cubicBezTo>
                  <a:cubicBezTo>
                    <a:pt x="144399" y="41779"/>
                    <a:pt x="144637" y="41529"/>
                    <a:pt x="144947" y="41529"/>
                  </a:cubicBezTo>
                  <a:close/>
                  <a:moveTo>
                    <a:pt x="1548" y="43386"/>
                  </a:moveTo>
                  <a:cubicBezTo>
                    <a:pt x="1846" y="43386"/>
                    <a:pt x="2119" y="43636"/>
                    <a:pt x="2119" y="43946"/>
                  </a:cubicBezTo>
                  <a:cubicBezTo>
                    <a:pt x="2119" y="44244"/>
                    <a:pt x="1858" y="44517"/>
                    <a:pt x="1548" y="44517"/>
                  </a:cubicBezTo>
                  <a:cubicBezTo>
                    <a:pt x="1238" y="44517"/>
                    <a:pt x="988" y="44267"/>
                    <a:pt x="988" y="43946"/>
                  </a:cubicBezTo>
                  <a:cubicBezTo>
                    <a:pt x="988" y="43636"/>
                    <a:pt x="1238" y="43386"/>
                    <a:pt x="1548" y="43386"/>
                  </a:cubicBezTo>
                  <a:close/>
                  <a:moveTo>
                    <a:pt x="5287" y="43386"/>
                  </a:moveTo>
                  <a:cubicBezTo>
                    <a:pt x="5596" y="43386"/>
                    <a:pt x="5846" y="43636"/>
                    <a:pt x="5846" y="43946"/>
                  </a:cubicBezTo>
                  <a:cubicBezTo>
                    <a:pt x="5846" y="44267"/>
                    <a:pt x="5596" y="44517"/>
                    <a:pt x="5287" y="44517"/>
                  </a:cubicBezTo>
                  <a:cubicBezTo>
                    <a:pt x="4977" y="44517"/>
                    <a:pt x="4715" y="44267"/>
                    <a:pt x="4715" y="43946"/>
                  </a:cubicBezTo>
                  <a:cubicBezTo>
                    <a:pt x="4715" y="43636"/>
                    <a:pt x="4977" y="43386"/>
                    <a:pt x="5287" y="43386"/>
                  </a:cubicBezTo>
                  <a:close/>
                  <a:moveTo>
                    <a:pt x="9001" y="43386"/>
                  </a:moveTo>
                  <a:cubicBezTo>
                    <a:pt x="9299" y="43386"/>
                    <a:pt x="9573" y="43636"/>
                    <a:pt x="9573" y="43946"/>
                  </a:cubicBezTo>
                  <a:cubicBezTo>
                    <a:pt x="9573" y="44244"/>
                    <a:pt x="9323" y="44517"/>
                    <a:pt x="9001" y="44517"/>
                  </a:cubicBezTo>
                  <a:cubicBezTo>
                    <a:pt x="8704" y="44517"/>
                    <a:pt x="8442" y="44267"/>
                    <a:pt x="8442" y="43946"/>
                  </a:cubicBezTo>
                  <a:cubicBezTo>
                    <a:pt x="8442" y="43636"/>
                    <a:pt x="8692" y="43386"/>
                    <a:pt x="9001" y="43386"/>
                  </a:cubicBezTo>
                  <a:close/>
                  <a:moveTo>
                    <a:pt x="12728" y="43386"/>
                  </a:moveTo>
                  <a:cubicBezTo>
                    <a:pt x="13037" y="43386"/>
                    <a:pt x="13288" y="43636"/>
                    <a:pt x="13288" y="43946"/>
                  </a:cubicBezTo>
                  <a:cubicBezTo>
                    <a:pt x="13288" y="44267"/>
                    <a:pt x="13037" y="44517"/>
                    <a:pt x="12728" y="44517"/>
                  </a:cubicBezTo>
                  <a:cubicBezTo>
                    <a:pt x="12418" y="44517"/>
                    <a:pt x="12156" y="44267"/>
                    <a:pt x="12156" y="43946"/>
                  </a:cubicBezTo>
                  <a:cubicBezTo>
                    <a:pt x="12180" y="43636"/>
                    <a:pt x="12418" y="43386"/>
                    <a:pt x="12728" y="43386"/>
                  </a:cubicBezTo>
                  <a:close/>
                  <a:moveTo>
                    <a:pt x="16466" y="43386"/>
                  </a:moveTo>
                  <a:cubicBezTo>
                    <a:pt x="16764" y="43386"/>
                    <a:pt x="17026" y="43636"/>
                    <a:pt x="17026" y="43946"/>
                  </a:cubicBezTo>
                  <a:cubicBezTo>
                    <a:pt x="17026" y="44244"/>
                    <a:pt x="16776" y="44517"/>
                    <a:pt x="16466" y="44517"/>
                  </a:cubicBezTo>
                  <a:cubicBezTo>
                    <a:pt x="16169" y="44517"/>
                    <a:pt x="15895" y="44267"/>
                    <a:pt x="15895" y="43946"/>
                  </a:cubicBezTo>
                  <a:cubicBezTo>
                    <a:pt x="15895" y="43636"/>
                    <a:pt x="16145" y="43386"/>
                    <a:pt x="16466" y="43386"/>
                  </a:cubicBezTo>
                  <a:close/>
                  <a:moveTo>
                    <a:pt x="20181" y="43386"/>
                  </a:moveTo>
                  <a:cubicBezTo>
                    <a:pt x="20491" y="43386"/>
                    <a:pt x="20753" y="43636"/>
                    <a:pt x="20753" y="43946"/>
                  </a:cubicBezTo>
                  <a:cubicBezTo>
                    <a:pt x="20753" y="44267"/>
                    <a:pt x="20491" y="44517"/>
                    <a:pt x="20181" y="44517"/>
                  </a:cubicBezTo>
                  <a:cubicBezTo>
                    <a:pt x="19872" y="44517"/>
                    <a:pt x="19622" y="44267"/>
                    <a:pt x="19622" y="43946"/>
                  </a:cubicBezTo>
                  <a:cubicBezTo>
                    <a:pt x="19634" y="43636"/>
                    <a:pt x="19872" y="43386"/>
                    <a:pt x="20181" y="43386"/>
                  </a:cubicBezTo>
                  <a:close/>
                  <a:moveTo>
                    <a:pt x="23920" y="43386"/>
                  </a:moveTo>
                  <a:cubicBezTo>
                    <a:pt x="24217" y="43386"/>
                    <a:pt x="24479" y="43636"/>
                    <a:pt x="24479" y="43946"/>
                  </a:cubicBezTo>
                  <a:cubicBezTo>
                    <a:pt x="24479" y="44244"/>
                    <a:pt x="24229" y="44517"/>
                    <a:pt x="23920" y="44517"/>
                  </a:cubicBezTo>
                  <a:cubicBezTo>
                    <a:pt x="23610" y="44517"/>
                    <a:pt x="23348" y="44267"/>
                    <a:pt x="23348" y="43946"/>
                  </a:cubicBezTo>
                  <a:cubicBezTo>
                    <a:pt x="23348" y="43636"/>
                    <a:pt x="23610" y="43386"/>
                    <a:pt x="23920" y="43386"/>
                  </a:cubicBezTo>
                  <a:close/>
                  <a:moveTo>
                    <a:pt x="27635" y="43386"/>
                  </a:moveTo>
                  <a:cubicBezTo>
                    <a:pt x="27956" y="43386"/>
                    <a:pt x="28206" y="43636"/>
                    <a:pt x="28206" y="43946"/>
                  </a:cubicBezTo>
                  <a:cubicBezTo>
                    <a:pt x="28206" y="44267"/>
                    <a:pt x="27956" y="44517"/>
                    <a:pt x="27635" y="44517"/>
                  </a:cubicBezTo>
                  <a:cubicBezTo>
                    <a:pt x="27325" y="44517"/>
                    <a:pt x="27075" y="44267"/>
                    <a:pt x="27075" y="43946"/>
                  </a:cubicBezTo>
                  <a:cubicBezTo>
                    <a:pt x="27087" y="43636"/>
                    <a:pt x="27325" y="43386"/>
                    <a:pt x="27635" y="43386"/>
                  </a:cubicBezTo>
                  <a:close/>
                  <a:moveTo>
                    <a:pt x="31373" y="43386"/>
                  </a:moveTo>
                  <a:cubicBezTo>
                    <a:pt x="31671" y="43386"/>
                    <a:pt x="31945" y="43636"/>
                    <a:pt x="31945" y="43946"/>
                  </a:cubicBezTo>
                  <a:cubicBezTo>
                    <a:pt x="31945" y="44244"/>
                    <a:pt x="31683" y="44517"/>
                    <a:pt x="31373" y="44517"/>
                  </a:cubicBezTo>
                  <a:cubicBezTo>
                    <a:pt x="31064" y="44517"/>
                    <a:pt x="30814" y="44267"/>
                    <a:pt x="30814" y="43946"/>
                  </a:cubicBezTo>
                  <a:cubicBezTo>
                    <a:pt x="30814" y="43636"/>
                    <a:pt x="31064" y="43386"/>
                    <a:pt x="31373" y="43386"/>
                  </a:cubicBezTo>
                  <a:close/>
                  <a:moveTo>
                    <a:pt x="35100" y="43386"/>
                  </a:moveTo>
                  <a:cubicBezTo>
                    <a:pt x="35409" y="43386"/>
                    <a:pt x="35659" y="43636"/>
                    <a:pt x="35659" y="43946"/>
                  </a:cubicBezTo>
                  <a:cubicBezTo>
                    <a:pt x="35659" y="44267"/>
                    <a:pt x="35409" y="44517"/>
                    <a:pt x="35100" y="44517"/>
                  </a:cubicBezTo>
                  <a:cubicBezTo>
                    <a:pt x="34778" y="44517"/>
                    <a:pt x="34528" y="44267"/>
                    <a:pt x="34528" y="43946"/>
                  </a:cubicBezTo>
                  <a:cubicBezTo>
                    <a:pt x="34540" y="43636"/>
                    <a:pt x="34778" y="43386"/>
                    <a:pt x="35100" y="43386"/>
                  </a:cubicBezTo>
                  <a:close/>
                  <a:moveTo>
                    <a:pt x="38815" y="43386"/>
                  </a:moveTo>
                  <a:cubicBezTo>
                    <a:pt x="39112" y="43386"/>
                    <a:pt x="39386" y="43636"/>
                    <a:pt x="39386" y="43946"/>
                  </a:cubicBezTo>
                  <a:cubicBezTo>
                    <a:pt x="39386" y="44244"/>
                    <a:pt x="39124" y="44517"/>
                    <a:pt x="38815" y="44517"/>
                  </a:cubicBezTo>
                  <a:cubicBezTo>
                    <a:pt x="38517" y="44517"/>
                    <a:pt x="38255" y="44267"/>
                    <a:pt x="38255" y="43946"/>
                  </a:cubicBezTo>
                  <a:cubicBezTo>
                    <a:pt x="38267" y="43636"/>
                    <a:pt x="38505" y="43386"/>
                    <a:pt x="38815" y="43386"/>
                  </a:cubicBezTo>
                  <a:close/>
                  <a:moveTo>
                    <a:pt x="42553" y="43386"/>
                  </a:moveTo>
                  <a:cubicBezTo>
                    <a:pt x="42863" y="43386"/>
                    <a:pt x="43113" y="43636"/>
                    <a:pt x="43113" y="43946"/>
                  </a:cubicBezTo>
                  <a:cubicBezTo>
                    <a:pt x="43113" y="44267"/>
                    <a:pt x="42863" y="44517"/>
                    <a:pt x="42553" y="44517"/>
                  </a:cubicBezTo>
                  <a:cubicBezTo>
                    <a:pt x="42232" y="44517"/>
                    <a:pt x="41982" y="44267"/>
                    <a:pt x="41982" y="43946"/>
                  </a:cubicBezTo>
                  <a:cubicBezTo>
                    <a:pt x="41982" y="43636"/>
                    <a:pt x="42244" y="43386"/>
                    <a:pt x="42553" y="43386"/>
                  </a:cubicBezTo>
                  <a:close/>
                  <a:moveTo>
                    <a:pt x="46268" y="43386"/>
                  </a:moveTo>
                  <a:cubicBezTo>
                    <a:pt x="46565" y="43386"/>
                    <a:pt x="46839" y="43636"/>
                    <a:pt x="46839" y="43946"/>
                  </a:cubicBezTo>
                  <a:cubicBezTo>
                    <a:pt x="46839" y="44244"/>
                    <a:pt x="46589" y="44517"/>
                    <a:pt x="46268" y="44517"/>
                  </a:cubicBezTo>
                  <a:cubicBezTo>
                    <a:pt x="45970" y="44517"/>
                    <a:pt x="45708" y="44267"/>
                    <a:pt x="45708" y="43946"/>
                  </a:cubicBezTo>
                  <a:cubicBezTo>
                    <a:pt x="45720" y="43636"/>
                    <a:pt x="45958" y="43386"/>
                    <a:pt x="46268" y="43386"/>
                  </a:cubicBezTo>
                  <a:close/>
                  <a:moveTo>
                    <a:pt x="50006" y="43386"/>
                  </a:moveTo>
                  <a:cubicBezTo>
                    <a:pt x="50316" y="43386"/>
                    <a:pt x="50578" y="43636"/>
                    <a:pt x="50578" y="43946"/>
                  </a:cubicBezTo>
                  <a:cubicBezTo>
                    <a:pt x="50578" y="44267"/>
                    <a:pt x="50316" y="44517"/>
                    <a:pt x="50006" y="44517"/>
                  </a:cubicBezTo>
                  <a:cubicBezTo>
                    <a:pt x="49697" y="44517"/>
                    <a:pt x="49447" y="44267"/>
                    <a:pt x="49447" y="43946"/>
                  </a:cubicBezTo>
                  <a:cubicBezTo>
                    <a:pt x="49447" y="43636"/>
                    <a:pt x="49697" y="43386"/>
                    <a:pt x="50006" y="43386"/>
                  </a:cubicBezTo>
                  <a:close/>
                  <a:moveTo>
                    <a:pt x="53733" y="43386"/>
                  </a:moveTo>
                  <a:cubicBezTo>
                    <a:pt x="54031" y="43386"/>
                    <a:pt x="54293" y="43636"/>
                    <a:pt x="54293" y="43946"/>
                  </a:cubicBezTo>
                  <a:cubicBezTo>
                    <a:pt x="54293" y="44244"/>
                    <a:pt x="54043" y="44517"/>
                    <a:pt x="53733" y="44517"/>
                  </a:cubicBezTo>
                  <a:cubicBezTo>
                    <a:pt x="53412" y="44517"/>
                    <a:pt x="53162" y="44267"/>
                    <a:pt x="53162" y="43946"/>
                  </a:cubicBezTo>
                  <a:cubicBezTo>
                    <a:pt x="53173" y="43636"/>
                    <a:pt x="53412" y="43386"/>
                    <a:pt x="53733" y="43386"/>
                  </a:cubicBezTo>
                  <a:close/>
                  <a:moveTo>
                    <a:pt x="57460" y="43386"/>
                  </a:moveTo>
                  <a:cubicBezTo>
                    <a:pt x="57781" y="43386"/>
                    <a:pt x="58031" y="43636"/>
                    <a:pt x="58031" y="43946"/>
                  </a:cubicBezTo>
                  <a:cubicBezTo>
                    <a:pt x="58031" y="44267"/>
                    <a:pt x="57781" y="44517"/>
                    <a:pt x="57460" y="44517"/>
                  </a:cubicBezTo>
                  <a:cubicBezTo>
                    <a:pt x="57150" y="44517"/>
                    <a:pt x="56900" y="44267"/>
                    <a:pt x="56900" y="43946"/>
                  </a:cubicBezTo>
                  <a:cubicBezTo>
                    <a:pt x="56900" y="43636"/>
                    <a:pt x="57150" y="43386"/>
                    <a:pt x="57460" y="43386"/>
                  </a:cubicBezTo>
                  <a:close/>
                  <a:moveTo>
                    <a:pt x="61186" y="43386"/>
                  </a:moveTo>
                  <a:cubicBezTo>
                    <a:pt x="61484" y="43386"/>
                    <a:pt x="61746" y="43636"/>
                    <a:pt x="61746" y="43946"/>
                  </a:cubicBezTo>
                  <a:cubicBezTo>
                    <a:pt x="61746" y="44244"/>
                    <a:pt x="61496" y="44517"/>
                    <a:pt x="61186" y="44517"/>
                  </a:cubicBezTo>
                  <a:cubicBezTo>
                    <a:pt x="60877" y="44517"/>
                    <a:pt x="60615" y="44267"/>
                    <a:pt x="60615" y="43946"/>
                  </a:cubicBezTo>
                  <a:cubicBezTo>
                    <a:pt x="60639" y="43636"/>
                    <a:pt x="60877" y="43386"/>
                    <a:pt x="61186" y="43386"/>
                  </a:cubicBezTo>
                  <a:close/>
                  <a:moveTo>
                    <a:pt x="64925" y="43386"/>
                  </a:moveTo>
                  <a:cubicBezTo>
                    <a:pt x="65234" y="43386"/>
                    <a:pt x="65485" y="43636"/>
                    <a:pt x="65485" y="43946"/>
                  </a:cubicBezTo>
                  <a:cubicBezTo>
                    <a:pt x="65485" y="44267"/>
                    <a:pt x="65234" y="44517"/>
                    <a:pt x="64925" y="44517"/>
                  </a:cubicBezTo>
                  <a:cubicBezTo>
                    <a:pt x="64603" y="44517"/>
                    <a:pt x="64353" y="44267"/>
                    <a:pt x="64353" y="43946"/>
                  </a:cubicBezTo>
                  <a:cubicBezTo>
                    <a:pt x="64353" y="43636"/>
                    <a:pt x="64603" y="43386"/>
                    <a:pt x="64925" y="43386"/>
                  </a:cubicBezTo>
                  <a:close/>
                  <a:moveTo>
                    <a:pt x="68640" y="43386"/>
                  </a:moveTo>
                  <a:cubicBezTo>
                    <a:pt x="68937" y="43386"/>
                    <a:pt x="69211" y="43636"/>
                    <a:pt x="69211" y="43946"/>
                  </a:cubicBezTo>
                  <a:cubicBezTo>
                    <a:pt x="69211" y="44244"/>
                    <a:pt x="68949" y="44517"/>
                    <a:pt x="68640" y="44517"/>
                  </a:cubicBezTo>
                  <a:cubicBezTo>
                    <a:pt x="68330" y="44517"/>
                    <a:pt x="68080" y="44267"/>
                    <a:pt x="68080" y="43946"/>
                  </a:cubicBezTo>
                  <a:cubicBezTo>
                    <a:pt x="68092" y="43636"/>
                    <a:pt x="68330" y="43386"/>
                    <a:pt x="68640" y="43386"/>
                  </a:cubicBezTo>
                  <a:close/>
                  <a:moveTo>
                    <a:pt x="72366" y="43386"/>
                  </a:moveTo>
                  <a:cubicBezTo>
                    <a:pt x="72676" y="43386"/>
                    <a:pt x="72926" y="43636"/>
                    <a:pt x="72926" y="43946"/>
                  </a:cubicBezTo>
                  <a:cubicBezTo>
                    <a:pt x="72926" y="44267"/>
                    <a:pt x="72676" y="44517"/>
                    <a:pt x="72366" y="44517"/>
                  </a:cubicBezTo>
                  <a:cubicBezTo>
                    <a:pt x="72045" y="44517"/>
                    <a:pt x="71795" y="44267"/>
                    <a:pt x="71795" y="43946"/>
                  </a:cubicBezTo>
                  <a:cubicBezTo>
                    <a:pt x="71807" y="43636"/>
                    <a:pt x="72069" y="43386"/>
                    <a:pt x="72366" y="43386"/>
                  </a:cubicBezTo>
                  <a:close/>
                  <a:moveTo>
                    <a:pt x="76093" y="43386"/>
                  </a:moveTo>
                  <a:cubicBezTo>
                    <a:pt x="76391" y="43386"/>
                    <a:pt x="76664" y="43636"/>
                    <a:pt x="76664" y="43946"/>
                  </a:cubicBezTo>
                  <a:cubicBezTo>
                    <a:pt x="76664" y="44244"/>
                    <a:pt x="76403" y="44517"/>
                    <a:pt x="76093" y="44517"/>
                  </a:cubicBezTo>
                  <a:cubicBezTo>
                    <a:pt x="75795" y="44517"/>
                    <a:pt x="75533" y="44267"/>
                    <a:pt x="75533" y="43946"/>
                  </a:cubicBezTo>
                  <a:cubicBezTo>
                    <a:pt x="75533" y="43636"/>
                    <a:pt x="75783" y="43386"/>
                    <a:pt x="76093" y="43386"/>
                  </a:cubicBezTo>
                  <a:close/>
                  <a:moveTo>
                    <a:pt x="79712" y="43386"/>
                  </a:moveTo>
                  <a:cubicBezTo>
                    <a:pt x="80010" y="43386"/>
                    <a:pt x="80284" y="43636"/>
                    <a:pt x="80284" y="43946"/>
                  </a:cubicBezTo>
                  <a:cubicBezTo>
                    <a:pt x="80284" y="44244"/>
                    <a:pt x="80022" y="44517"/>
                    <a:pt x="79712" y="44517"/>
                  </a:cubicBezTo>
                  <a:cubicBezTo>
                    <a:pt x="79403" y="44517"/>
                    <a:pt x="79153" y="44267"/>
                    <a:pt x="79153" y="43946"/>
                  </a:cubicBezTo>
                  <a:cubicBezTo>
                    <a:pt x="79165" y="43636"/>
                    <a:pt x="79403" y="43386"/>
                    <a:pt x="79712" y="43386"/>
                  </a:cubicBezTo>
                  <a:close/>
                  <a:moveTo>
                    <a:pt x="83451" y="43386"/>
                  </a:moveTo>
                  <a:cubicBezTo>
                    <a:pt x="83761" y="43386"/>
                    <a:pt x="84011" y="43636"/>
                    <a:pt x="84011" y="43946"/>
                  </a:cubicBezTo>
                  <a:cubicBezTo>
                    <a:pt x="84011" y="44267"/>
                    <a:pt x="83761" y="44517"/>
                    <a:pt x="83451" y="44517"/>
                  </a:cubicBezTo>
                  <a:cubicBezTo>
                    <a:pt x="83141" y="44517"/>
                    <a:pt x="82880" y="44267"/>
                    <a:pt x="82880" y="43946"/>
                  </a:cubicBezTo>
                  <a:cubicBezTo>
                    <a:pt x="82880" y="43636"/>
                    <a:pt x="83141" y="43386"/>
                    <a:pt x="83451" y="43386"/>
                  </a:cubicBezTo>
                  <a:close/>
                  <a:moveTo>
                    <a:pt x="87166" y="43386"/>
                  </a:moveTo>
                  <a:cubicBezTo>
                    <a:pt x="87463" y="43386"/>
                    <a:pt x="87737" y="43636"/>
                    <a:pt x="87737" y="43946"/>
                  </a:cubicBezTo>
                  <a:cubicBezTo>
                    <a:pt x="87737" y="44244"/>
                    <a:pt x="87475" y="44517"/>
                    <a:pt x="87166" y="44517"/>
                  </a:cubicBezTo>
                  <a:cubicBezTo>
                    <a:pt x="86856" y="44517"/>
                    <a:pt x="86606" y="44267"/>
                    <a:pt x="86606" y="43946"/>
                  </a:cubicBezTo>
                  <a:cubicBezTo>
                    <a:pt x="86618" y="43636"/>
                    <a:pt x="86856" y="43386"/>
                    <a:pt x="87166" y="43386"/>
                  </a:cubicBezTo>
                  <a:close/>
                  <a:moveTo>
                    <a:pt x="90904" y="43386"/>
                  </a:moveTo>
                  <a:cubicBezTo>
                    <a:pt x="91214" y="43386"/>
                    <a:pt x="91464" y="43636"/>
                    <a:pt x="91464" y="43946"/>
                  </a:cubicBezTo>
                  <a:cubicBezTo>
                    <a:pt x="91464" y="44267"/>
                    <a:pt x="91214" y="44517"/>
                    <a:pt x="90904" y="44517"/>
                  </a:cubicBezTo>
                  <a:cubicBezTo>
                    <a:pt x="90595" y="44517"/>
                    <a:pt x="90345" y="44267"/>
                    <a:pt x="90345" y="43946"/>
                  </a:cubicBezTo>
                  <a:cubicBezTo>
                    <a:pt x="90345" y="43636"/>
                    <a:pt x="90595" y="43386"/>
                    <a:pt x="90904" y="43386"/>
                  </a:cubicBezTo>
                  <a:close/>
                  <a:moveTo>
                    <a:pt x="94631" y="43386"/>
                  </a:moveTo>
                  <a:cubicBezTo>
                    <a:pt x="94929" y="43386"/>
                    <a:pt x="95191" y="43636"/>
                    <a:pt x="95191" y="43946"/>
                  </a:cubicBezTo>
                  <a:cubicBezTo>
                    <a:pt x="95191" y="44244"/>
                    <a:pt x="94941" y="44517"/>
                    <a:pt x="94631" y="44517"/>
                  </a:cubicBezTo>
                  <a:cubicBezTo>
                    <a:pt x="94310" y="44517"/>
                    <a:pt x="94060" y="44267"/>
                    <a:pt x="94060" y="43946"/>
                  </a:cubicBezTo>
                  <a:cubicBezTo>
                    <a:pt x="94071" y="43636"/>
                    <a:pt x="94310" y="43386"/>
                    <a:pt x="94631" y="43386"/>
                  </a:cubicBezTo>
                  <a:close/>
                  <a:moveTo>
                    <a:pt x="98346" y="43386"/>
                  </a:moveTo>
                  <a:cubicBezTo>
                    <a:pt x="98655" y="43386"/>
                    <a:pt x="98905" y="43636"/>
                    <a:pt x="98905" y="43946"/>
                  </a:cubicBezTo>
                  <a:cubicBezTo>
                    <a:pt x="98905" y="44267"/>
                    <a:pt x="98655" y="44517"/>
                    <a:pt x="98346" y="44517"/>
                  </a:cubicBezTo>
                  <a:cubicBezTo>
                    <a:pt x="98036" y="44517"/>
                    <a:pt x="97786" y="44267"/>
                    <a:pt x="97786" y="43946"/>
                  </a:cubicBezTo>
                  <a:cubicBezTo>
                    <a:pt x="97798" y="43636"/>
                    <a:pt x="98036" y="43386"/>
                    <a:pt x="98346" y="43386"/>
                  </a:cubicBezTo>
                  <a:close/>
                  <a:moveTo>
                    <a:pt x="102084" y="43386"/>
                  </a:moveTo>
                  <a:cubicBezTo>
                    <a:pt x="102382" y="43386"/>
                    <a:pt x="102644" y="43636"/>
                    <a:pt x="102644" y="43946"/>
                  </a:cubicBezTo>
                  <a:cubicBezTo>
                    <a:pt x="102644" y="44244"/>
                    <a:pt x="102394" y="44517"/>
                    <a:pt x="102084" y="44517"/>
                  </a:cubicBezTo>
                  <a:cubicBezTo>
                    <a:pt x="101787" y="44517"/>
                    <a:pt x="101513" y="44267"/>
                    <a:pt x="101513" y="43946"/>
                  </a:cubicBezTo>
                  <a:cubicBezTo>
                    <a:pt x="101513" y="43636"/>
                    <a:pt x="101775" y="43386"/>
                    <a:pt x="102084" y="43386"/>
                  </a:cubicBezTo>
                  <a:close/>
                  <a:moveTo>
                    <a:pt x="105799" y="43386"/>
                  </a:moveTo>
                  <a:cubicBezTo>
                    <a:pt x="106121" y="43386"/>
                    <a:pt x="106371" y="43636"/>
                    <a:pt x="106371" y="43946"/>
                  </a:cubicBezTo>
                  <a:cubicBezTo>
                    <a:pt x="106371" y="44267"/>
                    <a:pt x="106109" y="44517"/>
                    <a:pt x="105799" y="44517"/>
                  </a:cubicBezTo>
                  <a:cubicBezTo>
                    <a:pt x="105490" y="44517"/>
                    <a:pt x="105239" y="44267"/>
                    <a:pt x="105239" y="43946"/>
                  </a:cubicBezTo>
                  <a:cubicBezTo>
                    <a:pt x="105251" y="43636"/>
                    <a:pt x="105490" y="43386"/>
                    <a:pt x="105799" y="43386"/>
                  </a:cubicBezTo>
                  <a:close/>
                  <a:moveTo>
                    <a:pt x="109538" y="43386"/>
                  </a:moveTo>
                  <a:cubicBezTo>
                    <a:pt x="109835" y="43386"/>
                    <a:pt x="110109" y="43636"/>
                    <a:pt x="110109" y="43946"/>
                  </a:cubicBezTo>
                  <a:cubicBezTo>
                    <a:pt x="110109" y="44244"/>
                    <a:pt x="109847" y="44517"/>
                    <a:pt x="109538" y="44517"/>
                  </a:cubicBezTo>
                  <a:cubicBezTo>
                    <a:pt x="109228" y="44517"/>
                    <a:pt x="108978" y="44267"/>
                    <a:pt x="108978" y="43946"/>
                  </a:cubicBezTo>
                  <a:cubicBezTo>
                    <a:pt x="108978" y="43636"/>
                    <a:pt x="109228" y="43386"/>
                    <a:pt x="109538" y="43386"/>
                  </a:cubicBezTo>
                  <a:close/>
                  <a:moveTo>
                    <a:pt x="113264" y="43386"/>
                  </a:moveTo>
                  <a:cubicBezTo>
                    <a:pt x="113574" y="43386"/>
                    <a:pt x="113824" y="43636"/>
                    <a:pt x="113824" y="43946"/>
                  </a:cubicBezTo>
                  <a:cubicBezTo>
                    <a:pt x="113824" y="44267"/>
                    <a:pt x="113574" y="44517"/>
                    <a:pt x="113264" y="44517"/>
                  </a:cubicBezTo>
                  <a:cubicBezTo>
                    <a:pt x="112943" y="44517"/>
                    <a:pt x="112693" y="44267"/>
                    <a:pt x="112693" y="43946"/>
                  </a:cubicBezTo>
                  <a:cubicBezTo>
                    <a:pt x="112705" y="43636"/>
                    <a:pt x="112943" y="43386"/>
                    <a:pt x="113264" y="43386"/>
                  </a:cubicBezTo>
                  <a:close/>
                  <a:moveTo>
                    <a:pt x="116991" y="43386"/>
                  </a:moveTo>
                  <a:cubicBezTo>
                    <a:pt x="117289" y="43386"/>
                    <a:pt x="117562" y="43636"/>
                    <a:pt x="117562" y="43946"/>
                  </a:cubicBezTo>
                  <a:cubicBezTo>
                    <a:pt x="117562" y="44244"/>
                    <a:pt x="117312" y="44517"/>
                    <a:pt x="116991" y="44517"/>
                  </a:cubicBezTo>
                  <a:cubicBezTo>
                    <a:pt x="116681" y="44517"/>
                    <a:pt x="116431" y="44267"/>
                    <a:pt x="116431" y="43946"/>
                  </a:cubicBezTo>
                  <a:cubicBezTo>
                    <a:pt x="116431" y="43636"/>
                    <a:pt x="116681" y="43386"/>
                    <a:pt x="116991" y="43386"/>
                  </a:cubicBezTo>
                  <a:close/>
                  <a:moveTo>
                    <a:pt x="120718" y="43386"/>
                  </a:moveTo>
                  <a:cubicBezTo>
                    <a:pt x="121027" y="43386"/>
                    <a:pt x="121277" y="43636"/>
                    <a:pt x="121277" y="43946"/>
                  </a:cubicBezTo>
                  <a:cubicBezTo>
                    <a:pt x="121277" y="44267"/>
                    <a:pt x="121027" y="44517"/>
                    <a:pt x="120718" y="44517"/>
                  </a:cubicBezTo>
                  <a:cubicBezTo>
                    <a:pt x="120408" y="44517"/>
                    <a:pt x="120146" y="44267"/>
                    <a:pt x="120146" y="43946"/>
                  </a:cubicBezTo>
                  <a:cubicBezTo>
                    <a:pt x="120170" y="43636"/>
                    <a:pt x="120420" y="43386"/>
                    <a:pt x="120718" y="43386"/>
                  </a:cubicBezTo>
                  <a:close/>
                  <a:moveTo>
                    <a:pt x="124456" y="43386"/>
                  </a:moveTo>
                  <a:cubicBezTo>
                    <a:pt x="124754" y="43386"/>
                    <a:pt x="125016" y="43636"/>
                    <a:pt x="125016" y="43946"/>
                  </a:cubicBezTo>
                  <a:cubicBezTo>
                    <a:pt x="125016" y="44244"/>
                    <a:pt x="124766" y="44517"/>
                    <a:pt x="124456" y="44517"/>
                  </a:cubicBezTo>
                  <a:cubicBezTo>
                    <a:pt x="124135" y="44517"/>
                    <a:pt x="123885" y="44267"/>
                    <a:pt x="123885" y="43946"/>
                  </a:cubicBezTo>
                  <a:cubicBezTo>
                    <a:pt x="123885" y="43636"/>
                    <a:pt x="124135" y="43386"/>
                    <a:pt x="124456" y="43386"/>
                  </a:cubicBezTo>
                  <a:close/>
                  <a:moveTo>
                    <a:pt x="128171" y="43386"/>
                  </a:moveTo>
                  <a:cubicBezTo>
                    <a:pt x="128480" y="43386"/>
                    <a:pt x="128742" y="43636"/>
                    <a:pt x="128742" y="43946"/>
                  </a:cubicBezTo>
                  <a:cubicBezTo>
                    <a:pt x="128742" y="44267"/>
                    <a:pt x="128480" y="44517"/>
                    <a:pt x="128171" y="44517"/>
                  </a:cubicBezTo>
                  <a:cubicBezTo>
                    <a:pt x="127861" y="44517"/>
                    <a:pt x="127611" y="44267"/>
                    <a:pt x="127611" y="43946"/>
                  </a:cubicBezTo>
                  <a:cubicBezTo>
                    <a:pt x="127611" y="43636"/>
                    <a:pt x="127861" y="43386"/>
                    <a:pt x="128171" y="43386"/>
                  </a:cubicBezTo>
                  <a:close/>
                  <a:moveTo>
                    <a:pt x="131898" y="43386"/>
                  </a:moveTo>
                  <a:cubicBezTo>
                    <a:pt x="132195" y="43386"/>
                    <a:pt x="132457" y="43636"/>
                    <a:pt x="132457" y="43946"/>
                  </a:cubicBezTo>
                  <a:cubicBezTo>
                    <a:pt x="132457" y="44244"/>
                    <a:pt x="132207" y="44517"/>
                    <a:pt x="131898" y="44517"/>
                  </a:cubicBezTo>
                  <a:cubicBezTo>
                    <a:pt x="131600" y="44517"/>
                    <a:pt x="131326" y="44267"/>
                    <a:pt x="131326" y="43946"/>
                  </a:cubicBezTo>
                  <a:cubicBezTo>
                    <a:pt x="131338" y="43636"/>
                    <a:pt x="131576" y="43386"/>
                    <a:pt x="131898" y="43386"/>
                  </a:cubicBezTo>
                  <a:close/>
                  <a:moveTo>
                    <a:pt x="135624" y="43386"/>
                  </a:moveTo>
                  <a:cubicBezTo>
                    <a:pt x="135946" y="43386"/>
                    <a:pt x="136196" y="43636"/>
                    <a:pt x="136196" y="43946"/>
                  </a:cubicBezTo>
                  <a:cubicBezTo>
                    <a:pt x="136196" y="44267"/>
                    <a:pt x="135934" y="44517"/>
                    <a:pt x="135624" y="44517"/>
                  </a:cubicBezTo>
                  <a:cubicBezTo>
                    <a:pt x="135315" y="44517"/>
                    <a:pt x="135065" y="44267"/>
                    <a:pt x="135065" y="43946"/>
                  </a:cubicBezTo>
                  <a:cubicBezTo>
                    <a:pt x="135065" y="43636"/>
                    <a:pt x="135315" y="43386"/>
                    <a:pt x="135624" y="43386"/>
                  </a:cubicBezTo>
                  <a:close/>
                  <a:moveTo>
                    <a:pt x="139351" y="43386"/>
                  </a:moveTo>
                  <a:cubicBezTo>
                    <a:pt x="139649" y="43386"/>
                    <a:pt x="139910" y="43636"/>
                    <a:pt x="139910" y="43946"/>
                  </a:cubicBezTo>
                  <a:cubicBezTo>
                    <a:pt x="139910" y="44244"/>
                    <a:pt x="139660" y="44517"/>
                    <a:pt x="139351" y="44517"/>
                  </a:cubicBezTo>
                  <a:cubicBezTo>
                    <a:pt x="139053" y="44517"/>
                    <a:pt x="138779" y="44267"/>
                    <a:pt x="138779" y="43946"/>
                  </a:cubicBezTo>
                  <a:cubicBezTo>
                    <a:pt x="138803" y="43636"/>
                    <a:pt x="139041" y="43386"/>
                    <a:pt x="139351" y="43386"/>
                  </a:cubicBezTo>
                  <a:close/>
                  <a:moveTo>
                    <a:pt x="143089" y="43386"/>
                  </a:moveTo>
                  <a:cubicBezTo>
                    <a:pt x="143399" y="43386"/>
                    <a:pt x="143649" y="43636"/>
                    <a:pt x="143649" y="43946"/>
                  </a:cubicBezTo>
                  <a:cubicBezTo>
                    <a:pt x="143649" y="44267"/>
                    <a:pt x="143399" y="44517"/>
                    <a:pt x="143089" y="44517"/>
                  </a:cubicBezTo>
                  <a:cubicBezTo>
                    <a:pt x="142768" y="44517"/>
                    <a:pt x="142518" y="44267"/>
                    <a:pt x="142518" y="43946"/>
                  </a:cubicBezTo>
                  <a:cubicBezTo>
                    <a:pt x="142518" y="43636"/>
                    <a:pt x="142768" y="43386"/>
                    <a:pt x="143089" y="43386"/>
                  </a:cubicBezTo>
                  <a:close/>
                  <a:moveTo>
                    <a:pt x="146804" y="43386"/>
                  </a:moveTo>
                  <a:cubicBezTo>
                    <a:pt x="147102" y="43386"/>
                    <a:pt x="147376" y="43636"/>
                    <a:pt x="147376" y="43946"/>
                  </a:cubicBezTo>
                  <a:cubicBezTo>
                    <a:pt x="147376" y="44244"/>
                    <a:pt x="147114" y="44517"/>
                    <a:pt x="146804" y="44517"/>
                  </a:cubicBezTo>
                  <a:cubicBezTo>
                    <a:pt x="146495" y="44517"/>
                    <a:pt x="146245" y="44267"/>
                    <a:pt x="146245" y="43946"/>
                  </a:cubicBezTo>
                  <a:cubicBezTo>
                    <a:pt x="146257" y="43636"/>
                    <a:pt x="146495" y="43386"/>
                    <a:pt x="146804" y="43386"/>
                  </a:cubicBezTo>
                  <a:close/>
                  <a:moveTo>
                    <a:pt x="3405" y="45244"/>
                  </a:moveTo>
                  <a:cubicBezTo>
                    <a:pt x="3703" y="45244"/>
                    <a:pt x="3977" y="45494"/>
                    <a:pt x="3977" y="45815"/>
                  </a:cubicBezTo>
                  <a:cubicBezTo>
                    <a:pt x="3977" y="46113"/>
                    <a:pt x="3727" y="46375"/>
                    <a:pt x="3405" y="46375"/>
                  </a:cubicBezTo>
                  <a:cubicBezTo>
                    <a:pt x="3096" y="46375"/>
                    <a:pt x="2846" y="46125"/>
                    <a:pt x="2846" y="45815"/>
                  </a:cubicBezTo>
                  <a:cubicBezTo>
                    <a:pt x="2858" y="45518"/>
                    <a:pt x="3096" y="45244"/>
                    <a:pt x="3405" y="45244"/>
                  </a:cubicBezTo>
                  <a:close/>
                  <a:moveTo>
                    <a:pt x="7132" y="45244"/>
                  </a:moveTo>
                  <a:cubicBezTo>
                    <a:pt x="7430" y="45244"/>
                    <a:pt x="7692" y="45494"/>
                    <a:pt x="7692" y="45815"/>
                  </a:cubicBezTo>
                  <a:cubicBezTo>
                    <a:pt x="7692" y="46113"/>
                    <a:pt x="7442" y="46375"/>
                    <a:pt x="7132" y="46375"/>
                  </a:cubicBezTo>
                  <a:cubicBezTo>
                    <a:pt x="6834" y="46375"/>
                    <a:pt x="6560" y="46125"/>
                    <a:pt x="6560" y="45815"/>
                  </a:cubicBezTo>
                  <a:cubicBezTo>
                    <a:pt x="6584" y="45518"/>
                    <a:pt x="6822" y="45244"/>
                    <a:pt x="7132" y="45244"/>
                  </a:cubicBezTo>
                  <a:close/>
                  <a:moveTo>
                    <a:pt x="10871" y="45244"/>
                  </a:moveTo>
                  <a:cubicBezTo>
                    <a:pt x="11168" y="45244"/>
                    <a:pt x="11430" y="45494"/>
                    <a:pt x="11430" y="45815"/>
                  </a:cubicBezTo>
                  <a:cubicBezTo>
                    <a:pt x="11430" y="46113"/>
                    <a:pt x="11180" y="46375"/>
                    <a:pt x="10871" y="46375"/>
                  </a:cubicBezTo>
                  <a:cubicBezTo>
                    <a:pt x="10573" y="46375"/>
                    <a:pt x="10299" y="46125"/>
                    <a:pt x="10299" y="45815"/>
                  </a:cubicBezTo>
                  <a:cubicBezTo>
                    <a:pt x="10299" y="45518"/>
                    <a:pt x="10549" y="45244"/>
                    <a:pt x="10871" y="45244"/>
                  </a:cubicBezTo>
                  <a:close/>
                  <a:moveTo>
                    <a:pt x="14585" y="45244"/>
                  </a:moveTo>
                  <a:cubicBezTo>
                    <a:pt x="14883" y="45244"/>
                    <a:pt x="15157" y="45494"/>
                    <a:pt x="15157" y="45815"/>
                  </a:cubicBezTo>
                  <a:cubicBezTo>
                    <a:pt x="15157" y="46113"/>
                    <a:pt x="14895" y="46375"/>
                    <a:pt x="14585" y="46375"/>
                  </a:cubicBezTo>
                  <a:cubicBezTo>
                    <a:pt x="14288" y="46375"/>
                    <a:pt x="14014" y="46125"/>
                    <a:pt x="14014" y="45815"/>
                  </a:cubicBezTo>
                  <a:cubicBezTo>
                    <a:pt x="14038" y="45518"/>
                    <a:pt x="14276" y="45244"/>
                    <a:pt x="14585" y="45244"/>
                  </a:cubicBezTo>
                  <a:close/>
                  <a:moveTo>
                    <a:pt x="18324" y="45244"/>
                  </a:moveTo>
                  <a:cubicBezTo>
                    <a:pt x="18622" y="45244"/>
                    <a:pt x="18883" y="45494"/>
                    <a:pt x="18883" y="45815"/>
                  </a:cubicBezTo>
                  <a:cubicBezTo>
                    <a:pt x="18883" y="46113"/>
                    <a:pt x="18633" y="46375"/>
                    <a:pt x="18324" y="46375"/>
                  </a:cubicBezTo>
                  <a:cubicBezTo>
                    <a:pt x="18026" y="46375"/>
                    <a:pt x="17752" y="46125"/>
                    <a:pt x="17752" y="45815"/>
                  </a:cubicBezTo>
                  <a:cubicBezTo>
                    <a:pt x="17752" y="45518"/>
                    <a:pt x="18014" y="45244"/>
                    <a:pt x="18324" y="45244"/>
                  </a:cubicBezTo>
                  <a:close/>
                  <a:moveTo>
                    <a:pt x="22039" y="45244"/>
                  </a:moveTo>
                  <a:cubicBezTo>
                    <a:pt x="22336" y="45244"/>
                    <a:pt x="22610" y="45494"/>
                    <a:pt x="22610" y="45815"/>
                  </a:cubicBezTo>
                  <a:cubicBezTo>
                    <a:pt x="22610" y="46113"/>
                    <a:pt x="22360" y="46375"/>
                    <a:pt x="22039" y="46375"/>
                  </a:cubicBezTo>
                  <a:cubicBezTo>
                    <a:pt x="21729" y="46375"/>
                    <a:pt x="21479" y="46125"/>
                    <a:pt x="21479" y="45815"/>
                  </a:cubicBezTo>
                  <a:cubicBezTo>
                    <a:pt x="21491" y="45518"/>
                    <a:pt x="21729" y="45244"/>
                    <a:pt x="22039" y="45244"/>
                  </a:cubicBezTo>
                  <a:close/>
                  <a:moveTo>
                    <a:pt x="25777" y="45244"/>
                  </a:moveTo>
                  <a:cubicBezTo>
                    <a:pt x="26075" y="45244"/>
                    <a:pt x="26349" y="45494"/>
                    <a:pt x="26349" y="45815"/>
                  </a:cubicBezTo>
                  <a:cubicBezTo>
                    <a:pt x="26349" y="46113"/>
                    <a:pt x="26087" y="46375"/>
                    <a:pt x="25777" y="46375"/>
                  </a:cubicBezTo>
                  <a:cubicBezTo>
                    <a:pt x="25468" y="46375"/>
                    <a:pt x="25206" y="46125"/>
                    <a:pt x="25206" y="45815"/>
                  </a:cubicBezTo>
                  <a:cubicBezTo>
                    <a:pt x="25218" y="45518"/>
                    <a:pt x="25468" y="45244"/>
                    <a:pt x="25777" y="45244"/>
                  </a:cubicBezTo>
                  <a:close/>
                  <a:moveTo>
                    <a:pt x="29504" y="45244"/>
                  </a:moveTo>
                  <a:cubicBezTo>
                    <a:pt x="29801" y="45244"/>
                    <a:pt x="30063" y="45494"/>
                    <a:pt x="30063" y="45815"/>
                  </a:cubicBezTo>
                  <a:cubicBezTo>
                    <a:pt x="30063" y="46113"/>
                    <a:pt x="29813" y="46375"/>
                    <a:pt x="29504" y="46375"/>
                  </a:cubicBezTo>
                  <a:cubicBezTo>
                    <a:pt x="29182" y="46375"/>
                    <a:pt x="28932" y="46125"/>
                    <a:pt x="28932" y="45815"/>
                  </a:cubicBezTo>
                  <a:cubicBezTo>
                    <a:pt x="28944" y="45518"/>
                    <a:pt x="29182" y="45244"/>
                    <a:pt x="29504" y="45244"/>
                  </a:cubicBezTo>
                  <a:close/>
                  <a:moveTo>
                    <a:pt x="33230" y="45244"/>
                  </a:moveTo>
                  <a:cubicBezTo>
                    <a:pt x="33528" y="45244"/>
                    <a:pt x="33802" y="45494"/>
                    <a:pt x="33802" y="45815"/>
                  </a:cubicBezTo>
                  <a:cubicBezTo>
                    <a:pt x="33802" y="46113"/>
                    <a:pt x="33552" y="46375"/>
                    <a:pt x="33230" y="46375"/>
                  </a:cubicBezTo>
                  <a:cubicBezTo>
                    <a:pt x="32921" y="46375"/>
                    <a:pt x="32671" y="46125"/>
                    <a:pt x="32671" y="45815"/>
                  </a:cubicBezTo>
                  <a:cubicBezTo>
                    <a:pt x="32671" y="45518"/>
                    <a:pt x="32921" y="45244"/>
                    <a:pt x="33230" y="45244"/>
                  </a:cubicBezTo>
                  <a:close/>
                  <a:moveTo>
                    <a:pt x="36957" y="45244"/>
                  </a:moveTo>
                  <a:cubicBezTo>
                    <a:pt x="37255" y="45244"/>
                    <a:pt x="37517" y="45494"/>
                    <a:pt x="37517" y="45815"/>
                  </a:cubicBezTo>
                  <a:cubicBezTo>
                    <a:pt x="37517" y="46113"/>
                    <a:pt x="37267" y="46375"/>
                    <a:pt x="36957" y="46375"/>
                  </a:cubicBezTo>
                  <a:cubicBezTo>
                    <a:pt x="36648" y="46375"/>
                    <a:pt x="36386" y="46125"/>
                    <a:pt x="36386" y="45815"/>
                  </a:cubicBezTo>
                  <a:cubicBezTo>
                    <a:pt x="36409" y="45518"/>
                    <a:pt x="36648" y="45244"/>
                    <a:pt x="36957" y="45244"/>
                  </a:cubicBezTo>
                  <a:close/>
                  <a:moveTo>
                    <a:pt x="40672" y="45244"/>
                  </a:moveTo>
                  <a:cubicBezTo>
                    <a:pt x="40970" y="45244"/>
                    <a:pt x="41243" y="45494"/>
                    <a:pt x="41243" y="45815"/>
                  </a:cubicBezTo>
                  <a:cubicBezTo>
                    <a:pt x="41243" y="46113"/>
                    <a:pt x="40993" y="46375"/>
                    <a:pt x="40672" y="46375"/>
                  </a:cubicBezTo>
                  <a:cubicBezTo>
                    <a:pt x="40374" y="46375"/>
                    <a:pt x="40112" y="46125"/>
                    <a:pt x="40112" y="45815"/>
                  </a:cubicBezTo>
                  <a:cubicBezTo>
                    <a:pt x="40124" y="45518"/>
                    <a:pt x="40362" y="45244"/>
                    <a:pt x="40672" y="45244"/>
                  </a:cubicBezTo>
                  <a:close/>
                  <a:moveTo>
                    <a:pt x="44410" y="45244"/>
                  </a:moveTo>
                  <a:cubicBezTo>
                    <a:pt x="44708" y="45244"/>
                    <a:pt x="44982" y="45494"/>
                    <a:pt x="44982" y="45815"/>
                  </a:cubicBezTo>
                  <a:cubicBezTo>
                    <a:pt x="44982" y="46113"/>
                    <a:pt x="44720" y="46375"/>
                    <a:pt x="44410" y="46375"/>
                  </a:cubicBezTo>
                  <a:cubicBezTo>
                    <a:pt x="44113" y="46375"/>
                    <a:pt x="43851" y="46125"/>
                    <a:pt x="43851" y="45815"/>
                  </a:cubicBezTo>
                  <a:cubicBezTo>
                    <a:pt x="43851" y="45518"/>
                    <a:pt x="44101" y="45244"/>
                    <a:pt x="44410" y="45244"/>
                  </a:cubicBezTo>
                  <a:close/>
                  <a:moveTo>
                    <a:pt x="48137" y="45244"/>
                  </a:moveTo>
                  <a:cubicBezTo>
                    <a:pt x="48435" y="45244"/>
                    <a:pt x="48697" y="45494"/>
                    <a:pt x="48697" y="45815"/>
                  </a:cubicBezTo>
                  <a:cubicBezTo>
                    <a:pt x="48697" y="46113"/>
                    <a:pt x="48447" y="46375"/>
                    <a:pt x="48137" y="46375"/>
                  </a:cubicBezTo>
                  <a:cubicBezTo>
                    <a:pt x="47839" y="46375"/>
                    <a:pt x="47566" y="46125"/>
                    <a:pt x="47566" y="45815"/>
                  </a:cubicBezTo>
                  <a:cubicBezTo>
                    <a:pt x="47578" y="45518"/>
                    <a:pt x="47839" y="45244"/>
                    <a:pt x="48137" y="45244"/>
                  </a:cubicBezTo>
                  <a:close/>
                  <a:moveTo>
                    <a:pt x="51864" y="45244"/>
                  </a:moveTo>
                  <a:cubicBezTo>
                    <a:pt x="52161" y="45244"/>
                    <a:pt x="52435" y="45494"/>
                    <a:pt x="52435" y="45815"/>
                  </a:cubicBezTo>
                  <a:cubicBezTo>
                    <a:pt x="52435" y="46113"/>
                    <a:pt x="52185" y="46375"/>
                    <a:pt x="51864" y="46375"/>
                  </a:cubicBezTo>
                  <a:cubicBezTo>
                    <a:pt x="51566" y="46375"/>
                    <a:pt x="51304" y="46125"/>
                    <a:pt x="51304" y="45815"/>
                  </a:cubicBezTo>
                  <a:cubicBezTo>
                    <a:pt x="51304" y="45518"/>
                    <a:pt x="51554" y="45244"/>
                    <a:pt x="51864" y="45244"/>
                  </a:cubicBezTo>
                  <a:close/>
                  <a:moveTo>
                    <a:pt x="55602" y="45244"/>
                  </a:moveTo>
                  <a:cubicBezTo>
                    <a:pt x="55900" y="45244"/>
                    <a:pt x="56174" y="45494"/>
                    <a:pt x="56174" y="45815"/>
                  </a:cubicBezTo>
                  <a:cubicBezTo>
                    <a:pt x="56174" y="46113"/>
                    <a:pt x="55912" y="46375"/>
                    <a:pt x="55602" y="46375"/>
                  </a:cubicBezTo>
                  <a:cubicBezTo>
                    <a:pt x="55293" y="46375"/>
                    <a:pt x="55043" y="46125"/>
                    <a:pt x="55043" y="45815"/>
                  </a:cubicBezTo>
                  <a:cubicBezTo>
                    <a:pt x="55043" y="45518"/>
                    <a:pt x="55293" y="45244"/>
                    <a:pt x="55602" y="45244"/>
                  </a:cubicBezTo>
                  <a:close/>
                  <a:moveTo>
                    <a:pt x="59329" y="45244"/>
                  </a:moveTo>
                  <a:cubicBezTo>
                    <a:pt x="59627" y="45244"/>
                    <a:pt x="59889" y="45494"/>
                    <a:pt x="59889" y="45815"/>
                  </a:cubicBezTo>
                  <a:cubicBezTo>
                    <a:pt x="59889" y="46113"/>
                    <a:pt x="59639" y="46375"/>
                    <a:pt x="59329" y="46375"/>
                  </a:cubicBezTo>
                  <a:cubicBezTo>
                    <a:pt x="59008" y="46375"/>
                    <a:pt x="58757" y="46125"/>
                    <a:pt x="58757" y="45815"/>
                  </a:cubicBezTo>
                  <a:cubicBezTo>
                    <a:pt x="58757" y="45518"/>
                    <a:pt x="59008" y="45244"/>
                    <a:pt x="59329" y="45244"/>
                  </a:cubicBezTo>
                  <a:close/>
                  <a:moveTo>
                    <a:pt x="63056" y="45244"/>
                  </a:moveTo>
                  <a:cubicBezTo>
                    <a:pt x="63353" y="45244"/>
                    <a:pt x="63627" y="45494"/>
                    <a:pt x="63627" y="45815"/>
                  </a:cubicBezTo>
                  <a:cubicBezTo>
                    <a:pt x="63627" y="46113"/>
                    <a:pt x="63377" y="46375"/>
                    <a:pt x="63056" y="46375"/>
                  </a:cubicBezTo>
                  <a:cubicBezTo>
                    <a:pt x="62746" y="46375"/>
                    <a:pt x="62496" y="46125"/>
                    <a:pt x="62496" y="45815"/>
                  </a:cubicBezTo>
                  <a:cubicBezTo>
                    <a:pt x="62496" y="45518"/>
                    <a:pt x="62746" y="45244"/>
                    <a:pt x="63056" y="45244"/>
                  </a:cubicBezTo>
                  <a:close/>
                  <a:moveTo>
                    <a:pt x="66782" y="45244"/>
                  </a:moveTo>
                  <a:cubicBezTo>
                    <a:pt x="67080" y="45244"/>
                    <a:pt x="67342" y="45494"/>
                    <a:pt x="67342" y="45815"/>
                  </a:cubicBezTo>
                  <a:cubicBezTo>
                    <a:pt x="67342" y="46113"/>
                    <a:pt x="67092" y="46375"/>
                    <a:pt x="66782" y="46375"/>
                  </a:cubicBezTo>
                  <a:cubicBezTo>
                    <a:pt x="66473" y="46375"/>
                    <a:pt x="66211" y="46125"/>
                    <a:pt x="66211" y="45815"/>
                  </a:cubicBezTo>
                  <a:cubicBezTo>
                    <a:pt x="66235" y="45518"/>
                    <a:pt x="66473" y="45244"/>
                    <a:pt x="66782" y="45244"/>
                  </a:cubicBezTo>
                  <a:close/>
                  <a:moveTo>
                    <a:pt x="70509" y="45244"/>
                  </a:moveTo>
                  <a:cubicBezTo>
                    <a:pt x="70807" y="45244"/>
                    <a:pt x="71080" y="45494"/>
                    <a:pt x="71080" y="45815"/>
                  </a:cubicBezTo>
                  <a:cubicBezTo>
                    <a:pt x="71080" y="46113"/>
                    <a:pt x="70830" y="46375"/>
                    <a:pt x="70509" y="46375"/>
                  </a:cubicBezTo>
                  <a:cubicBezTo>
                    <a:pt x="70199" y="46375"/>
                    <a:pt x="69949" y="46125"/>
                    <a:pt x="69949" y="45815"/>
                  </a:cubicBezTo>
                  <a:cubicBezTo>
                    <a:pt x="69949" y="45518"/>
                    <a:pt x="70199" y="45244"/>
                    <a:pt x="70509" y="45244"/>
                  </a:cubicBezTo>
                  <a:close/>
                  <a:moveTo>
                    <a:pt x="74236" y="45244"/>
                  </a:moveTo>
                  <a:cubicBezTo>
                    <a:pt x="74533" y="45244"/>
                    <a:pt x="74795" y="45494"/>
                    <a:pt x="74795" y="45815"/>
                  </a:cubicBezTo>
                  <a:cubicBezTo>
                    <a:pt x="74795" y="46113"/>
                    <a:pt x="74545" y="46375"/>
                    <a:pt x="74236" y="46375"/>
                  </a:cubicBezTo>
                  <a:cubicBezTo>
                    <a:pt x="73938" y="46375"/>
                    <a:pt x="73676" y="46125"/>
                    <a:pt x="73676" y="45815"/>
                  </a:cubicBezTo>
                  <a:cubicBezTo>
                    <a:pt x="73676" y="45518"/>
                    <a:pt x="73926" y="45244"/>
                    <a:pt x="74236" y="45244"/>
                  </a:cubicBezTo>
                  <a:close/>
                  <a:moveTo>
                    <a:pt x="77855" y="45244"/>
                  </a:moveTo>
                  <a:cubicBezTo>
                    <a:pt x="78153" y="45244"/>
                    <a:pt x="78415" y="45494"/>
                    <a:pt x="78415" y="45815"/>
                  </a:cubicBezTo>
                  <a:cubicBezTo>
                    <a:pt x="78415" y="46113"/>
                    <a:pt x="78165" y="46375"/>
                    <a:pt x="77855" y="46375"/>
                  </a:cubicBezTo>
                  <a:cubicBezTo>
                    <a:pt x="77546" y="46375"/>
                    <a:pt x="77284" y="46125"/>
                    <a:pt x="77284" y="45815"/>
                  </a:cubicBezTo>
                  <a:cubicBezTo>
                    <a:pt x="77284" y="45518"/>
                    <a:pt x="77546" y="45244"/>
                    <a:pt x="77855" y="45244"/>
                  </a:cubicBezTo>
                  <a:close/>
                  <a:moveTo>
                    <a:pt x="81570" y="45244"/>
                  </a:moveTo>
                  <a:cubicBezTo>
                    <a:pt x="81868" y="45244"/>
                    <a:pt x="82141" y="45494"/>
                    <a:pt x="82141" y="45815"/>
                  </a:cubicBezTo>
                  <a:cubicBezTo>
                    <a:pt x="82141" y="46113"/>
                    <a:pt x="81879" y="46375"/>
                    <a:pt x="81570" y="46375"/>
                  </a:cubicBezTo>
                  <a:cubicBezTo>
                    <a:pt x="81260" y="46375"/>
                    <a:pt x="81010" y="46125"/>
                    <a:pt x="81010" y="45815"/>
                  </a:cubicBezTo>
                  <a:cubicBezTo>
                    <a:pt x="81022" y="45518"/>
                    <a:pt x="81260" y="45244"/>
                    <a:pt x="81570" y="45244"/>
                  </a:cubicBezTo>
                  <a:close/>
                  <a:moveTo>
                    <a:pt x="85308" y="45244"/>
                  </a:moveTo>
                  <a:cubicBezTo>
                    <a:pt x="85606" y="45244"/>
                    <a:pt x="85880" y="45494"/>
                    <a:pt x="85880" y="45815"/>
                  </a:cubicBezTo>
                  <a:cubicBezTo>
                    <a:pt x="85880" y="46113"/>
                    <a:pt x="85618" y="46375"/>
                    <a:pt x="85308" y="46375"/>
                  </a:cubicBezTo>
                  <a:cubicBezTo>
                    <a:pt x="84999" y="46375"/>
                    <a:pt x="84749" y="46125"/>
                    <a:pt x="84749" y="45815"/>
                  </a:cubicBezTo>
                  <a:cubicBezTo>
                    <a:pt x="84749" y="45518"/>
                    <a:pt x="84999" y="45244"/>
                    <a:pt x="85308" y="45244"/>
                  </a:cubicBezTo>
                  <a:close/>
                  <a:moveTo>
                    <a:pt x="89035" y="45244"/>
                  </a:moveTo>
                  <a:cubicBezTo>
                    <a:pt x="89333" y="45244"/>
                    <a:pt x="89595" y="45494"/>
                    <a:pt x="89595" y="45815"/>
                  </a:cubicBezTo>
                  <a:cubicBezTo>
                    <a:pt x="89595" y="46113"/>
                    <a:pt x="89345" y="46375"/>
                    <a:pt x="89035" y="46375"/>
                  </a:cubicBezTo>
                  <a:cubicBezTo>
                    <a:pt x="88714" y="46375"/>
                    <a:pt x="88464" y="46125"/>
                    <a:pt x="88464" y="45815"/>
                  </a:cubicBezTo>
                  <a:cubicBezTo>
                    <a:pt x="88475" y="45518"/>
                    <a:pt x="88714" y="45244"/>
                    <a:pt x="89035" y="45244"/>
                  </a:cubicBezTo>
                  <a:close/>
                  <a:moveTo>
                    <a:pt x="92762" y="45244"/>
                  </a:moveTo>
                  <a:cubicBezTo>
                    <a:pt x="93059" y="45244"/>
                    <a:pt x="93333" y="45494"/>
                    <a:pt x="93333" y="45815"/>
                  </a:cubicBezTo>
                  <a:cubicBezTo>
                    <a:pt x="93333" y="46113"/>
                    <a:pt x="93071" y="46375"/>
                    <a:pt x="92762" y="46375"/>
                  </a:cubicBezTo>
                  <a:cubicBezTo>
                    <a:pt x="92452" y="46375"/>
                    <a:pt x="92202" y="46125"/>
                    <a:pt x="92202" y="45815"/>
                  </a:cubicBezTo>
                  <a:cubicBezTo>
                    <a:pt x="92202" y="45518"/>
                    <a:pt x="92452" y="45244"/>
                    <a:pt x="92762" y="45244"/>
                  </a:cubicBezTo>
                  <a:close/>
                  <a:moveTo>
                    <a:pt x="96488" y="45244"/>
                  </a:moveTo>
                  <a:cubicBezTo>
                    <a:pt x="96786" y="45244"/>
                    <a:pt x="97048" y="45494"/>
                    <a:pt x="97048" y="45815"/>
                  </a:cubicBezTo>
                  <a:cubicBezTo>
                    <a:pt x="97048" y="46113"/>
                    <a:pt x="96798" y="46375"/>
                    <a:pt x="96488" y="46375"/>
                  </a:cubicBezTo>
                  <a:cubicBezTo>
                    <a:pt x="96191" y="46375"/>
                    <a:pt x="95917" y="46125"/>
                    <a:pt x="95917" y="45815"/>
                  </a:cubicBezTo>
                  <a:cubicBezTo>
                    <a:pt x="95917" y="45518"/>
                    <a:pt x="96179" y="45244"/>
                    <a:pt x="96488" y="45244"/>
                  </a:cubicBezTo>
                  <a:close/>
                  <a:moveTo>
                    <a:pt x="100203" y="45244"/>
                  </a:moveTo>
                  <a:cubicBezTo>
                    <a:pt x="100501" y="45244"/>
                    <a:pt x="100775" y="45494"/>
                    <a:pt x="100775" y="45815"/>
                  </a:cubicBezTo>
                  <a:cubicBezTo>
                    <a:pt x="100775" y="46113"/>
                    <a:pt x="100513" y="46375"/>
                    <a:pt x="100203" y="46375"/>
                  </a:cubicBezTo>
                  <a:cubicBezTo>
                    <a:pt x="99905" y="46375"/>
                    <a:pt x="99644" y="46125"/>
                    <a:pt x="99644" y="45815"/>
                  </a:cubicBezTo>
                  <a:cubicBezTo>
                    <a:pt x="99655" y="45518"/>
                    <a:pt x="99894" y="45244"/>
                    <a:pt x="100203" y="45244"/>
                  </a:cubicBezTo>
                  <a:close/>
                  <a:moveTo>
                    <a:pt x="103942" y="45244"/>
                  </a:moveTo>
                  <a:cubicBezTo>
                    <a:pt x="104239" y="45244"/>
                    <a:pt x="104513" y="45494"/>
                    <a:pt x="104513" y="45815"/>
                  </a:cubicBezTo>
                  <a:cubicBezTo>
                    <a:pt x="104513" y="46113"/>
                    <a:pt x="104251" y="46375"/>
                    <a:pt x="103942" y="46375"/>
                  </a:cubicBezTo>
                  <a:cubicBezTo>
                    <a:pt x="103644" y="46375"/>
                    <a:pt x="103382" y="46125"/>
                    <a:pt x="103382" y="45815"/>
                  </a:cubicBezTo>
                  <a:cubicBezTo>
                    <a:pt x="103382" y="45518"/>
                    <a:pt x="103632" y="45244"/>
                    <a:pt x="103942" y="45244"/>
                  </a:cubicBezTo>
                  <a:close/>
                  <a:moveTo>
                    <a:pt x="107668" y="45244"/>
                  </a:moveTo>
                  <a:cubicBezTo>
                    <a:pt x="107966" y="45244"/>
                    <a:pt x="108228" y="45494"/>
                    <a:pt x="108228" y="45815"/>
                  </a:cubicBezTo>
                  <a:cubicBezTo>
                    <a:pt x="108228" y="46113"/>
                    <a:pt x="107978" y="46375"/>
                    <a:pt x="107668" y="46375"/>
                  </a:cubicBezTo>
                  <a:cubicBezTo>
                    <a:pt x="107371" y="46375"/>
                    <a:pt x="107097" y="46125"/>
                    <a:pt x="107097" y="45815"/>
                  </a:cubicBezTo>
                  <a:cubicBezTo>
                    <a:pt x="107109" y="45518"/>
                    <a:pt x="107347" y="45244"/>
                    <a:pt x="107668" y="45244"/>
                  </a:cubicBezTo>
                  <a:close/>
                  <a:moveTo>
                    <a:pt x="111395" y="45244"/>
                  </a:moveTo>
                  <a:cubicBezTo>
                    <a:pt x="111693" y="45244"/>
                    <a:pt x="111967" y="45494"/>
                    <a:pt x="111967" y="45815"/>
                  </a:cubicBezTo>
                  <a:cubicBezTo>
                    <a:pt x="111967" y="46113"/>
                    <a:pt x="111705" y="46375"/>
                    <a:pt x="111395" y="46375"/>
                  </a:cubicBezTo>
                  <a:cubicBezTo>
                    <a:pt x="111085" y="46375"/>
                    <a:pt x="110835" y="46125"/>
                    <a:pt x="110835" y="45815"/>
                  </a:cubicBezTo>
                  <a:cubicBezTo>
                    <a:pt x="110835" y="45518"/>
                    <a:pt x="111085" y="45244"/>
                    <a:pt x="111395" y="45244"/>
                  </a:cubicBezTo>
                  <a:close/>
                  <a:moveTo>
                    <a:pt x="115122" y="45244"/>
                  </a:moveTo>
                  <a:cubicBezTo>
                    <a:pt x="115419" y="45244"/>
                    <a:pt x="115681" y="45494"/>
                    <a:pt x="115681" y="45815"/>
                  </a:cubicBezTo>
                  <a:cubicBezTo>
                    <a:pt x="115681" y="46113"/>
                    <a:pt x="115431" y="46375"/>
                    <a:pt x="115122" y="46375"/>
                  </a:cubicBezTo>
                  <a:cubicBezTo>
                    <a:pt x="114812" y="46375"/>
                    <a:pt x="114550" y="46125"/>
                    <a:pt x="114550" y="45815"/>
                  </a:cubicBezTo>
                  <a:cubicBezTo>
                    <a:pt x="114574" y="45518"/>
                    <a:pt x="114812" y="45244"/>
                    <a:pt x="115122" y="45244"/>
                  </a:cubicBezTo>
                  <a:close/>
                  <a:moveTo>
                    <a:pt x="118860" y="45244"/>
                  </a:moveTo>
                  <a:cubicBezTo>
                    <a:pt x="119158" y="45244"/>
                    <a:pt x="119420" y="45494"/>
                    <a:pt x="119420" y="45815"/>
                  </a:cubicBezTo>
                  <a:cubicBezTo>
                    <a:pt x="119420" y="46113"/>
                    <a:pt x="119170" y="46375"/>
                    <a:pt x="118860" y="46375"/>
                  </a:cubicBezTo>
                  <a:cubicBezTo>
                    <a:pt x="118539" y="46375"/>
                    <a:pt x="118289" y="46125"/>
                    <a:pt x="118289" y="45815"/>
                  </a:cubicBezTo>
                  <a:cubicBezTo>
                    <a:pt x="118289" y="45518"/>
                    <a:pt x="118539" y="45244"/>
                    <a:pt x="118860" y="45244"/>
                  </a:cubicBezTo>
                  <a:close/>
                  <a:moveTo>
                    <a:pt x="122575" y="45244"/>
                  </a:moveTo>
                  <a:cubicBezTo>
                    <a:pt x="122873" y="45244"/>
                    <a:pt x="123146" y="45494"/>
                    <a:pt x="123146" y="45815"/>
                  </a:cubicBezTo>
                  <a:cubicBezTo>
                    <a:pt x="123146" y="46113"/>
                    <a:pt x="122885" y="46375"/>
                    <a:pt x="122575" y="46375"/>
                  </a:cubicBezTo>
                  <a:cubicBezTo>
                    <a:pt x="122265" y="46375"/>
                    <a:pt x="122015" y="46125"/>
                    <a:pt x="122015" y="45815"/>
                  </a:cubicBezTo>
                  <a:cubicBezTo>
                    <a:pt x="122027" y="45518"/>
                    <a:pt x="122277" y="45244"/>
                    <a:pt x="122575" y="45244"/>
                  </a:cubicBezTo>
                  <a:close/>
                  <a:moveTo>
                    <a:pt x="126314" y="45244"/>
                  </a:moveTo>
                  <a:cubicBezTo>
                    <a:pt x="126611" y="45244"/>
                    <a:pt x="126873" y="45494"/>
                    <a:pt x="126873" y="45815"/>
                  </a:cubicBezTo>
                  <a:cubicBezTo>
                    <a:pt x="126873" y="46113"/>
                    <a:pt x="126623" y="46375"/>
                    <a:pt x="126314" y="46375"/>
                  </a:cubicBezTo>
                  <a:cubicBezTo>
                    <a:pt x="126004" y="46375"/>
                    <a:pt x="125742" y="46125"/>
                    <a:pt x="125742" y="45815"/>
                  </a:cubicBezTo>
                  <a:cubicBezTo>
                    <a:pt x="125742" y="45518"/>
                    <a:pt x="126004" y="45244"/>
                    <a:pt x="126314" y="45244"/>
                  </a:cubicBezTo>
                  <a:close/>
                  <a:moveTo>
                    <a:pt x="130028" y="45244"/>
                  </a:moveTo>
                  <a:cubicBezTo>
                    <a:pt x="130326" y="45244"/>
                    <a:pt x="130600" y="45494"/>
                    <a:pt x="130600" y="45815"/>
                  </a:cubicBezTo>
                  <a:cubicBezTo>
                    <a:pt x="130600" y="46113"/>
                    <a:pt x="130350" y="46375"/>
                    <a:pt x="130028" y="46375"/>
                  </a:cubicBezTo>
                  <a:cubicBezTo>
                    <a:pt x="129731" y="46375"/>
                    <a:pt x="129469" y="46125"/>
                    <a:pt x="129469" y="45815"/>
                  </a:cubicBezTo>
                  <a:cubicBezTo>
                    <a:pt x="129469" y="45518"/>
                    <a:pt x="129719" y="45244"/>
                    <a:pt x="130028" y="45244"/>
                  </a:cubicBezTo>
                  <a:close/>
                  <a:moveTo>
                    <a:pt x="133767" y="45244"/>
                  </a:moveTo>
                  <a:cubicBezTo>
                    <a:pt x="134065" y="45244"/>
                    <a:pt x="134326" y="45494"/>
                    <a:pt x="134326" y="45815"/>
                  </a:cubicBezTo>
                  <a:cubicBezTo>
                    <a:pt x="134326" y="46113"/>
                    <a:pt x="134076" y="46375"/>
                    <a:pt x="133767" y="46375"/>
                  </a:cubicBezTo>
                  <a:cubicBezTo>
                    <a:pt x="133469" y="46375"/>
                    <a:pt x="133207" y="46125"/>
                    <a:pt x="133207" y="45815"/>
                  </a:cubicBezTo>
                  <a:cubicBezTo>
                    <a:pt x="133207" y="45518"/>
                    <a:pt x="133457" y="45244"/>
                    <a:pt x="133767" y="45244"/>
                  </a:cubicBezTo>
                  <a:close/>
                  <a:moveTo>
                    <a:pt x="137494" y="45244"/>
                  </a:moveTo>
                  <a:cubicBezTo>
                    <a:pt x="137791" y="45244"/>
                    <a:pt x="138053" y="45494"/>
                    <a:pt x="138053" y="45815"/>
                  </a:cubicBezTo>
                  <a:cubicBezTo>
                    <a:pt x="138053" y="46113"/>
                    <a:pt x="137803" y="46375"/>
                    <a:pt x="137494" y="46375"/>
                  </a:cubicBezTo>
                  <a:cubicBezTo>
                    <a:pt x="137196" y="46375"/>
                    <a:pt x="136922" y="46125"/>
                    <a:pt x="136922" y="45815"/>
                  </a:cubicBezTo>
                  <a:cubicBezTo>
                    <a:pt x="136934" y="45518"/>
                    <a:pt x="137172" y="45244"/>
                    <a:pt x="137494" y="45244"/>
                  </a:cubicBezTo>
                  <a:close/>
                  <a:moveTo>
                    <a:pt x="141220" y="45244"/>
                  </a:moveTo>
                  <a:cubicBezTo>
                    <a:pt x="141518" y="45244"/>
                    <a:pt x="141792" y="45494"/>
                    <a:pt x="141792" y="45815"/>
                  </a:cubicBezTo>
                  <a:cubicBezTo>
                    <a:pt x="141792" y="46113"/>
                    <a:pt x="141530" y="46375"/>
                    <a:pt x="141220" y="46375"/>
                  </a:cubicBezTo>
                  <a:cubicBezTo>
                    <a:pt x="140911" y="46375"/>
                    <a:pt x="140661" y="46125"/>
                    <a:pt x="140661" y="45815"/>
                  </a:cubicBezTo>
                  <a:cubicBezTo>
                    <a:pt x="140661" y="45518"/>
                    <a:pt x="140911" y="45244"/>
                    <a:pt x="141220" y="45244"/>
                  </a:cubicBezTo>
                  <a:close/>
                  <a:moveTo>
                    <a:pt x="144947" y="45244"/>
                  </a:moveTo>
                  <a:cubicBezTo>
                    <a:pt x="145244" y="45244"/>
                    <a:pt x="145506" y="45494"/>
                    <a:pt x="145506" y="45815"/>
                  </a:cubicBezTo>
                  <a:cubicBezTo>
                    <a:pt x="145506" y="46113"/>
                    <a:pt x="145256" y="46375"/>
                    <a:pt x="144947" y="46375"/>
                  </a:cubicBezTo>
                  <a:cubicBezTo>
                    <a:pt x="144637" y="46375"/>
                    <a:pt x="144375" y="46125"/>
                    <a:pt x="144375" y="45815"/>
                  </a:cubicBezTo>
                  <a:cubicBezTo>
                    <a:pt x="144399" y="45518"/>
                    <a:pt x="144637" y="45244"/>
                    <a:pt x="144947" y="45244"/>
                  </a:cubicBezTo>
                  <a:close/>
                  <a:moveTo>
                    <a:pt x="148685" y="45244"/>
                  </a:moveTo>
                  <a:cubicBezTo>
                    <a:pt x="148983" y="45244"/>
                    <a:pt x="149245" y="45494"/>
                    <a:pt x="149245" y="45815"/>
                  </a:cubicBezTo>
                  <a:cubicBezTo>
                    <a:pt x="149245" y="46113"/>
                    <a:pt x="148995" y="46375"/>
                    <a:pt x="148685" y="46375"/>
                  </a:cubicBezTo>
                  <a:cubicBezTo>
                    <a:pt x="148364" y="46375"/>
                    <a:pt x="148114" y="46125"/>
                    <a:pt x="148114" y="45815"/>
                  </a:cubicBezTo>
                  <a:cubicBezTo>
                    <a:pt x="148114" y="45518"/>
                    <a:pt x="148364" y="45244"/>
                    <a:pt x="148685" y="45244"/>
                  </a:cubicBezTo>
                  <a:close/>
                  <a:moveTo>
                    <a:pt x="1548" y="47125"/>
                  </a:moveTo>
                  <a:cubicBezTo>
                    <a:pt x="1846" y="47125"/>
                    <a:pt x="2119" y="47375"/>
                    <a:pt x="2119" y="47685"/>
                  </a:cubicBezTo>
                  <a:cubicBezTo>
                    <a:pt x="2119" y="47982"/>
                    <a:pt x="1858" y="48244"/>
                    <a:pt x="1548" y="48244"/>
                  </a:cubicBezTo>
                  <a:cubicBezTo>
                    <a:pt x="1238" y="48244"/>
                    <a:pt x="988" y="47994"/>
                    <a:pt x="988" y="47685"/>
                  </a:cubicBezTo>
                  <a:cubicBezTo>
                    <a:pt x="988" y="47375"/>
                    <a:pt x="1238" y="47125"/>
                    <a:pt x="1548" y="47125"/>
                  </a:cubicBezTo>
                  <a:close/>
                  <a:moveTo>
                    <a:pt x="5287" y="47125"/>
                  </a:moveTo>
                  <a:cubicBezTo>
                    <a:pt x="5596" y="47125"/>
                    <a:pt x="5846" y="47375"/>
                    <a:pt x="5846" y="47685"/>
                  </a:cubicBezTo>
                  <a:cubicBezTo>
                    <a:pt x="5846" y="47994"/>
                    <a:pt x="5596" y="48244"/>
                    <a:pt x="5287" y="48244"/>
                  </a:cubicBezTo>
                  <a:cubicBezTo>
                    <a:pt x="4977" y="48244"/>
                    <a:pt x="4715" y="47994"/>
                    <a:pt x="4715" y="47685"/>
                  </a:cubicBezTo>
                  <a:cubicBezTo>
                    <a:pt x="4715" y="47375"/>
                    <a:pt x="4977" y="47125"/>
                    <a:pt x="5287" y="47125"/>
                  </a:cubicBezTo>
                  <a:close/>
                  <a:moveTo>
                    <a:pt x="9001" y="47125"/>
                  </a:moveTo>
                  <a:cubicBezTo>
                    <a:pt x="9299" y="47125"/>
                    <a:pt x="9573" y="47375"/>
                    <a:pt x="9573" y="47685"/>
                  </a:cubicBezTo>
                  <a:cubicBezTo>
                    <a:pt x="9573" y="47982"/>
                    <a:pt x="9323" y="48244"/>
                    <a:pt x="9001" y="48244"/>
                  </a:cubicBezTo>
                  <a:cubicBezTo>
                    <a:pt x="8704" y="48244"/>
                    <a:pt x="8442" y="47994"/>
                    <a:pt x="8442" y="47685"/>
                  </a:cubicBezTo>
                  <a:cubicBezTo>
                    <a:pt x="8442" y="47375"/>
                    <a:pt x="8692" y="47125"/>
                    <a:pt x="9001" y="47125"/>
                  </a:cubicBezTo>
                  <a:close/>
                  <a:moveTo>
                    <a:pt x="12728" y="47125"/>
                  </a:moveTo>
                  <a:cubicBezTo>
                    <a:pt x="13037" y="47125"/>
                    <a:pt x="13288" y="47375"/>
                    <a:pt x="13288" y="47685"/>
                  </a:cubicBezTo>
                  <a:cubicBezTo>
                    <a:pt x="13288" y="47994"/>
                    <a:pt x="13037" y="48244"/>
                    <a:pt x="12728" y="48244"/>
                  </a:cubicBezTo>
                  <a:cubicBezTo>
                    <a:pt x="12418" y="48244"/>
                    <a:pt x="12156" y="47994"/>
                    <a:pt x="12156" y="47685"/>
                  </a:cubicBezTo>
                  <a:cubicBezTo>
                    <a:pt x="12156" y="47375"/>
                    <a:pt x="12418" y="47125"/>
                    <a:pt x="12728" y="47125"/>
                  </a:cubicBezTo>
                  <a:close/>
                  <a:moveTo>
                    <a:pt x="16466" y="47125"/>
                  </a:moveTo>
                  <a:cubicBezTo>
                    <a:pt x="16764" y="47125"/>
                    <a:pt x="17026" y="47375"/>
                    <a:pt x="17026" y="47685"/>
                  </a:cubicBezTo>
                  <a:cubicBezTo>
                    <a:pt x="17026" y="47982"/>
                    <a:pt x="16776" y="48244"/>
                    <a:pt x="16466" y="48244"/>
                  </a:cubicBezTo>
                  <a:cubicBezTo>
                    <a:pt x="16169" y="48244"/>
                    <a:pt x="15895" y="47994"/>
                    <a:pt x="15895" y="47685"/>
                  </a:cubicBezTo>
                  <a:cubicBezTo>
                    <a:pt x="15895" y="47375"/>
                    <a:pt x="16145" y="47125"/>
                    <a:pt x="16466" y="47125"/>
                  </a:cubicBezTo>
                  <a:close/>
                  <a:moveTo>
                    <a:pt x="20181" y="47125"/>
                  </a:moveTo>
                  <a:cubicBezTo>
                    <a:pt x="20491" y="47125"/>
                    <a:pt x="20753" y="47375"/>
                    <a:pt x="20753" y="47685"/>
                  </a:cubicBezTo>
                  <a:cubicBezTo>
                    <a:pt x="20753" y="47994"/>
                    <a:pt x="20491" y="48244"/>
                    <a:pt x="20181" y="48244"/>
                  </a:cubicBezTo>
                  <a:cubicBezTo>
                    <a:pt x="19872" y="48244"/>
                    <a:pt x="19622" y="47994"/>
                    <a:pt x="19622" y="47685"/>
                  </a:cubicBezTo>
                  <a:cubicBezTo>
                    <a:pt x="19622" y="47375"/>
                    <a:pt x="19872" y="47125"/>
                    <a:pt x="20181" y="47125"/>
                  </a:cubicBezTo>
                  <a:close/>
                  <a:moveTo>
                    <a:pt x="23920" y="47125"/>
                  </a:moveTo>
                  <a:cubicBezTo>
                    <a:pt x="24217" y="47125"/>
                    <a:pt x="24479" y="47375"/>
                    <a:pt x="24479" y="47685"/>
                  </a:cubicBezTo>
                  <a:cubicBezTo>
                    <a:pt x="24479" y="47982"/>
                    <a:pt x="24229" y="48244"/>
                    <a:pt x="23920" y="48244"/>
                  </a:cubicBezTo>
                  <a:cubicBezTo>
                    <a:pt x="23610" y="48244"/>
                    <a:pt x="23348" y="47994"/>
                    <a:pt x="23348" y="47685"/>
                  </a:cubicBezTo>
                  <a:cubicBezTo>
                    <a:pt x="23348" y="47375"/>
                    <a:pt x="23610" y="47125"/>
                    <a:pt x="23920" y="47125"/>
                  </a:cubicBezTo>
                  <a:close/>
                  <a:moveTo>
                    <a:pt x="27635" y="47125"/>
                  </a:moveTo>
                  <a:cubicBezTo>
                    <a:pt x="27956" y="47125"/>
                    <a:pt x="28206" y="47375"/>
                    <a:pt x="28206" y="47685"/>
                  </a:cubicBezTo>
                  <a:cubicBezTo>
                    <a:pt x="28206" y="47994"/>
                    <a:pt x="27956" y="48244"/>
                    <a:pt x="27635" y="48244"/>
                  </a:cubicBezTo>
                  <a:cubicBezTo>
                    <a:pt x="27325" y="48244"/>
                    <a:pt x="27075" y="47994"/>
                    <a:pt x="27075" y="47685"/>
                  </a:cubicBezTo>
                  <a:cubicBezTo>
                    <a:pt x="27075" y="47375"/>
                    <a:pt x="27325" y="47125"/>
                    <a:pt x="27635" y="47125"/>
                  </a:cubicBezTo>
                  <a:close/>
                  <a:moveTo>
                    <a:pt x="31373" y="47125"/>
                  </a:moveTo>
                  <a:cubicBezTo>
                    <a:pt x="31671" y="47125"/>
                    <a:pt x="31945" y="47375"/>
                    <a:pt x="31945" y="47685"/>
                  </a:cubicBezTo>
                  <a:cubicBezTo>
                    <a:pt x="31945" y="47982"/>
                    <a:pt x="31683" y="48244"/>
                    <a:pt x="31373" y="48244"/>
                  </a:cubicBezTo>
                  <a:cubicBezTo>
                    <a:pt x="31064" y="48244"/>
                    <a:pt x="30814" y="47994"/>
                    <a:pt x="30814" y="47685"/>
                  </a:cubicBezTo>
                  <a:cubicBezTo>
                    <a:pt x="30814" y="47375"/>
                    <a:pt x="31064" y="47125"/>
                    <a:pt x="31373" y="47125"/>
                  </a:cubicBezTo>
                  <a:close/>
                  <a:moveTo>
                    <a:pt x="35100" y="47125"/>
                  </a:moveTo>
                  <a:cubicBezTo>
                    <a:pt x="35409" y="47125"/>
                    <a:pt x="35659" y="47375"/>
                    <a:pt x="35659" y="47685"/>
                  </a:cubicBezTo>
                  <a:cubicBezTo>
                    <a:pt x="35659" y="47994"/>
                    <a:pt x="35409" y="48244"/>
                    <a:pt x="35100" y="48244"/>
                  </a:cubicBezTo>
                  <a:cubicBezTo>
                    <a:pt x="34778" y="48244"/>
                    <a:pt x="34528" y="47994"/>
                    <a:pt x="34528" y="47685"/>
                  </a:cubicBezTo>
                  <a:cubicBezTo>
                    <a:pt x="34528" y="47375"/>
                    <a:pt x="34778" y="47125"/>
                    <a:pt x="35100" y="47125"/>
                  </a:cubicBezTo>
                  <a:close/>
                  <a:moveTo>
                    <a:pt x="38815" y="47125"/>
                  </a:moveTo>
                  <a:cubicBezTo>
                    <a:pt x="39112" y="47125"/>
                    <a:pt x="39386" y="47375"/>
                    <a:pt x="39386" y="47685"/>
                  </a:cubicBezTo>
                  <a:cubicBezTo>
                    <a:pt x="39386" y="47982"/>
                    <a:pt x="39124" y="48244"/>
                    <a:pt x="38815" y="48244"/>
                  </a:cubicBezTo>
                  <a:cubicBezTo>
                    <a:pt x="38517" y="48244"/>
                    <a:pt x="38255" y="47994"/>
                    <a:pt x="38255" y="47685"/>
                  </a:cubicBezTo>
                  <a:cubicBezTo>
                    <a:pt x="38267" y="47375"/>
                    <a:pt x="38505" y="47125"/>
                    <a:pt x="38815" y="47125"/>
                  </a:cubicBezTo>
                  <a:close/>
                  <a:moveTo>
                    <a:pt x="42553" y="47125"/>
                  </a:moveTo>
                  <a:cubicBezTo>
                    <a:pt x="42863" y="47125"/>
                    <a:pt x="43113" y="47375"/>
                    <a:pt x="43113" y="47685"/>
                  </a:cubicBezTo>
                  <a:cubicBezTo>
                    <a:pt x="43113" y="47994"/>
                    <a:pt x="42863" y="48244"/>
                    <a:pt x="42553" y="48244"/>
                  </a:cubicBezTo>
                  <a:cubicBezTo>
                    <a:pt x="42232" y="48244"/>
                    <a:pt x="41982" y="47994"/>
                    <a:pt x="41982" y="47685"/>
                  </a:cubicBezTo>
                  <a:cubicBezTo>
                    <a:pt x="41982" y="47375"/>
                    <a:pt x="42244" y="47125"/>
                    <a:pt x="42553" y="47125"/>
                  </a:cubicBezTo>
                  <a:close/>
                  <a:moveTo>
                    <a:pt x="46268" y="47125"/>
                  </a:moveTo>
                  <a:cubicBezTo>
                    <a:pt x="46565" y="47125"/>
                    <a:pt x="46839" y="47375"/>
                    <a:pt x="46839" y="47685"/>
                  </a:cubicBezTo>
                  <a:cubicBezTo>
                    <a:pt x="46839" y="47982"/>
                    <a:pt x="46589" y="48244"/>
                    <a:pt x="46268" y="48244"/>
                  </a:cubicBezTo>
                  <a:cubicBezTo>
                    <a:pt x="45970" y="48244"/>
                    <a:pt x="45708" y="47994"/>
                    <a:pt x="45708" y="47685"/>
                  </a:cubicBezTo>
                  <a:cubicBezTo>
                    <a:pt x="45720" y="47375"/>
                    <a:pt x="45958" y="47125"/>
                    <a:pt x="46268" y="47125"/>
                  </a:cubicBezTo>
                  <a:close/>
                  <a:moveTo>
                    <a:pt x="50006" y="47125"/>
                  </a:moveTo>
                  <a:cubicBezTo>
                    <a:pt x="50316" y="47125"/>
                    <a:pt x="50578" y="47375"/>
                    <a:pt x="50578" y="47685"/>
                  </a:cubicBezTo>
                  <a:cubicBezTo>
                    <a:pt x="50578" y="47994"/>
                    <a:pt x="50316" y="48244"/>
                    <a:pt x="50006" y="48244"/>
                  </a:cubicBezTo>
                  <a:cubicBezTo>
                    <a:pt x="49697" y="48244"/>
                    <a:pt x="49447" y="47994"/>
                    <a:pt x="49447" y="47685"/>
                  </a:cubicBezTo>
                  <a:cubicBezTo>
                    <a:pt x="49447" y="47375"/>
                    <a:pt x="49697" y="47125"/>
                    <a:pt x="50006" y="47125"/>
                  </a:cubicBezTo>
                  <a:close/>
                  <a:moveTo>
                    <a:pt x="53733" y="47125"/>
                  </a:moveTo>
                  <a:cubicBezTo>
                    <a:pt x="54031" y="47125"/>
                    <a:pt x="54293" y="47375"/>
                    <a:pt x="54293" y="47685"/>
                  </a:cubicBezTo>
                  <a:cubicBezTo>
                    <a:pt x="54293" y="47982"/>
                    <a:pt x="54043" y="48244"/>
                    <a:pt x="53733" y="48244"/>
                  </a:cubicBezTo>
                  <a:cubicBezTo>
                    <a:pt x="53412" y="48244"/>
                    <a:pt x="53162" y="47994"/>
                    <a:pt x="53162" y="47685"/>
                  </a:cubicBezTo>
                  <a:cubicBezTo>
                    <a:pt x="53173" y="47375"/>
                    <a:pt x="53412" y="47125"/>
                    <a:pt x="53733" y="47125"/>
                  </a:cubicBezTo>
                  <a:close/>
                  <a:moveTo>
                    <a:pt x="57460" y="47125"/>
                  </a:moveTo>
                  <a:cubicBezTo>
                    <a:pt x="57781" y="47125"/>
                    <a:pt x="58031" y="47375"/>
                    <a:pt x="58031" y="47685"/>
                  </a:cubicBezTo>
                  <a:cubicBezTo>
                    <a:pt x="58031" y="47994"/>
                    <a:pt x="57781" y="48244"/>
                    <a:pt x="57460" y="48244"/>
                  </a:cubicBezTo>
                  <a:cubicBezTo>
                    <a:pt x="57150" y="48244"/>
                    <a:pt x="56900" y="47994"/>
                    <a:pt x="56900" y="47685"/>
                  </a:cubicBezTo>
                  <a:cubicBezTo>
                    <a:pt x="56900" y="47375"/>
                    <a:pt x="57150" y="47125"/>
                    <a:pt x="57460" y="47125"/>
                  </a:cubicBezTo>
                  <a:close/>
                  <a:moveTo>
                    <a:pt x="61186" y="47125"/>
                  </a:moveTo>
                  <a:cubicBezTo>
                    <a:pt x="61484" y="47125"/>
                    <a:pt x="61746" y="47375"/>
                    <a:pt x="61746" y="47685"/>
                  </a:cubicBezTo>
                  <a:cubicBezTo>
                    <a:pt x="61746" y="47982"/>
                    <a:pt x="61496" y="48244"/>
                    <a:pt x="61186" y="48244"/>
                  </a:cubicBezTo>
                  <a:cubicBezTo>
                    <a:pt x="60877" y="48244"/>
                    <a:pt x="60615" y="47994"/>
                    <a:pt x="60615" y="47685"/>
                  </a:cubicBezTo>
                  <a:cubicBezTo>
                    <a:pt x="60639" y="47375"/>
                    <a:pt x="60877" y="47125"/>
                    <a:pt x="61186" y="47125"/>
                  </a:cubicBezTo>
                  <a:close/>
                  <a:moveTo>
                    <a:pt x="64925" y="47125"/>
                  </a:moveTo>
                  <a:cubicBezTo>
                    <a:pt x="65234" y="47125"/>
                    <a:pt x="65485" y="47375"/>
                    <a:pt x="65485" y="47685"/>
                  </a:cubicBezTo>
                  <a:cubicBezTo>
                    <a:pt x="65485" y="47994"/>
                    <a:pt x="65234" y="48244"/>
                    <a:pt x="64925" y="48244"/>
                  </a:cubicBezTo>
                  <a:cubicBezTo>
                    <a:pt x="64603" y="48244"/>
                    <a:pt x="64353" y="47994"/>
                    <a:pt x="64353" y="47685"/>
                  </a:cubicBezTo>
                  <a:cubicBezTo>
                    <a:pt x="64353" y="47375"/>
                    <a:pt x="64603" y="47125"/>
                    <a:pt x="64925" y="47125"/>
                  </a:cubicBezTo>
                  <a:close/>
                  <a:moveTo>
                    <a:pt x="68640" y="47125"/>
                  </a:moveTo>
                  <a:cubicBezTo>
                    <a:pt x="68937" y="47125"/>
                    <a:pt x="69211" y="47375"/>
                    <a:pt x="69211" y="47685"/>
                  </a:cubicBezTo>
                  <a:cubicBezTo>
                    <a:pt x="69211" y="47982"/>
                    <a:pt x="68949" y="48244"/>
                    <a:pt x="68640" y="48244"/>
                  </a:cubicBezTo>
                  <a:cubicBezTo>
                    <a:pt x="68330" y="48244"/>
                    <a:pt x="68080" y="47994"/>
                    <a:pt x="68080" y="47685"/>
                  </a:cubicBezTo>
                  <a:cubicBezTo>
                    <a:pt x="68092" y="47375"/>
                    <a:pt x="68330" y="47125"/>
                    <a:pt x="68640" y="47125"/>
                  </a:cubicBezTo>
                  <a:close/>
                  <a:moveTo>
                    <a:pt x="72366" y="47125"/>
                  </a:moveTo>
                  <a:cubicBezTo>
                    <a:pt x="72676" y="47125"/>
                    <a:pt x="72926" y="47375"/>
                    <a:pt x="72926" y="47685"/>
                  </a:cubicBezTo>
                  <a:cubicBezTo>
                    <a:pt x="72926" y="47994"/>
                    <a:pt x="72676" y="48244"/>
                    <a:pt x="72366" y="48244"/>
                  </a:cubicBezTo>
                  <a:cubicBezTo>
                    <a:pt x="72045" y="48244"/>
                    <a:pt x="71795" y="47994"/>
                    <a:pt x="71795" y="47685"/>
                  </a:cubicBezTo>
                  <a:cubicBezTo>
                    <a:pt x="71795" y="47375"/>
                    <a:pt x="72069" y="47125"/>
                    <a:pt x="72366" y="47125"/>
                  </a:cubicBezTo>
                  <a:close/>
                  <a:moveTo>
                    <a:pt x="76093" y="47125"/>
                  </a:moveTo>
                  <a:cubicBezTo>
                    <a:pt x="76391" y="47125"/>
                    <a:pt x="76664" y="47375"/>
                    <a:pt x="76664" y="47685"/>
                  </a:cubicBezTo>
                  <a:cubicBezTo>
                    <a:pt x="76664" y="47982"/>
                    <a:pt x="76403" y="48244"/>
                    <a:pt x="76093" y="48244"/>
                  </a:cubicBezTo>
                  <a:cubicBezTo>
                    <a:pt x="75795" y="48244"/>
                    <a:pt x="75533" y="47994"/>
                    <a:pt x="75533" y="47685"/>
                  </a:cubicBezTo>
                  <a:cubicBezTo>
                    <a:pt x="75533" y="47375"/>
                    <a:pt x="75783" y="47125"/>
                    <a:pt x="76093" y="47125"/>
                  </a:cubicBezTo>
                  <a:close/>
                  <a:moveTo>
                    <a:pt x="79712" y="47125"/>
                  </a:moveTo>
                  <a:cubicBezTo>
                    <a:pt x="80010" y="47125"/>
                    <a:pt x="80284" y="47375"/>
                    <a:pt x="80284" y="47685"/>
                  </a:cubicBezTo>
                  <a:cubicBezTo>
                    <a:pt x="80284" y="47982"/>
                    <a:pt x="80022" y="48244"/>
                    <a:pt x="79712" y="48244"/>
                  </a:cubicBezTo>
                  <a:cubicBezTo>
                    <a:pt x="79403" y="48244"/>
                    <a:pt x="79153" y="47994"/>
                    <a:pt x="79153" y="47685"/>
                  </a:cubicBezTo>
                  <a:cubicBezTo>
                    <a:pt x="79165" y="47375"/>
                    <a:pt x="79403" y="47125"/>
                    <a:pt x="79712" y="47125"/>
                  </a:cubicBezTo>
                  <a:close/>
                  <a:moveTo>
                    <a:pt x="83451" y="47125"/>
                  </a:moveTo>
                  <a:cubicBezTo>
                    <a:pt x="83761" y="47125"/>
                    <a:pt x="84011" y="47375"/>
                    <a:pt x="84011" y="47685"/>
                  </a:cubicBezTo>
                  <a:cubicBezTo>
                    <a:pt x="84011" y="47994"/>
                    <a:pt x="83761" y="48244"/>
                    <a:pt x="83451" y="48244"/>
                  </a:cubicBezTo>
                  <a:cubicBezTo>
                    <a:pt x="83141" y="48244"/>
                    <a:pt x="82880" y="47994"/>
                    <a:pt x="82880" y="47685"/>
                  </a:cubicBezTo>
                  <a:cubicBezTo>
                    <a:pt x="82880" y="47375"/>
                    <a:pt x="83141" y="47125"/>
                    <a:pt x="83451" y="47125"/>
                  </a:cubicBezTo>
                  <a:close/>
                  <a:moveTo>
                    <a:pt x="87166" y="47125"/>
                  </a:moveTo>
                  <a:cubicBezTo>
                    <a:pt x="87463" y="47125"/>
                    <a:pt x="87737" y="47375"/>
                    <a:pt x="87737" y="47685"/>
                  </a:cubicBezTo>
                  <a:cubicBezTo>
                    <a:pt x="87737" y="47982"/>
                    <a:pt x="87475" y="48244"/>
                    <a:pt x="87166" y="48244"/>
                  </a:cubicBezTo>
                  <a:cubicBezTo>
                    <a:pt x="86856" y="48244"/>
                    <a:pt x="86606" y="47994"/>
                    <a:pt x="86606" y="47685"/>
                  </a:cubicBezTo>
                  <a:cubicBezTo>
                    <a:pt x="86618" y="47375"/>
                    <a:pt x="86856" y="47125"/>
                    <a:pt x="87166" y="47125"/>
                  </a:cubicBezTo>
                  <a:close/>
                  <a:moveTo>
                    <a:pt x="90904" y="47125"/>
                  </a:moveTo>
                  <a:cubicBezTo>
                    <a:pt x="91214" y="47125"/>
                    <a:pt x="91464" y="47375"/>
                    <a:pt x="91464" y="47685"/>
                  </a:cubicBezTo>
                  <a:cubicBezTo>
                    <a:pt x="91464" y="47994"/>
                    <a:pt x="91214" y="48244"/>
                    <a:pt x="90904" y="48244"/>
                  </a:cubicBezTo>
                  <a:cubicBezTo>
                    <a:pt x="90595" y="48244"/>
                    <a:pt x="90345" y="47994"/>
                    <a:pt x="90345" y="47685"/>
                  </a:cubicBezTo>
                  <a:cubicBezTo>
                    <a:pt x="90345" y="47375"/>
                    <a:pt x="90595" y="47125"/>
                    <a:pt x="90904" y="47125"/>
                  </a:cubicBezTo>
                  <a:close/>
                  <a:moveTo>
                    <a:pt x="94631" y="47125"/>
                  </a:moveTo>
                  <a:cubicBezTo>
                    <a:pt x="94929" y="47125"/>
                    <a:pt x="95191" y="47375"/>
                    <a:pt x="95191" y="47685"/>
                  </a:cubicBezTo>
                  <a:cubicBezTo>
                    <a:pt x="95191" y="47982"/>
                    <a:pt x="94941" y="48244"/>
                    <a:pt x="94631" y="48244"/>
                  </a:cubicBezTo>
                  <a:cubicBezTo>
                    <a:pt x="94310" y="48244"/>
                    <a:pt x="94060" y="47994"/>
                    <a:pt x="94060" y="47685"/>
                  </a:cubicBezTo>
                  <a:cubicBezTo>
                    <a:pt x="94071" y="47375"/>
                    <a:pt x="94310" y="47125"/>
                    <a:pt x="94631" y="47125"/>
                  </a:cubicBezTo>
                  <a:close/>
                  <a:moveTo>
                    <a:pt x="98346" y="47125"/>
                  </a:moveTo>
                  <a:cubicBezTo>
                    <a:pt x="98655" y="47125"/>
                    <a:pt x="98905" y="47375"/>
                    <a:pt x="98905" y="47685"/>
                  </a:cubicBezTo>
                  <a:cubicBezTo>
                    <a:pt x="98905" y="47994"/>
                    <a:pt x="98655" y="48244"/>
                    <a:pt x="98346" y="48244"/>
                  </a:cubicBezTo>
                  <a:cubicBezTo>
                    <a:pt x="98036" y="48244"/>
                    <a:pt x="97786" y="47994"/>
                    <a:pt x="97786" y="47685"/>
                  </a:cubicBezTo>
                  <a:cubicBezTo>
                    <a:pt x="97786" y="47375"/>
                    <a:pt x="98036" y="47125"/>
                    <a:pt x="98346" y="47125"/>
                  </a:cubicBezTo>
                  <a:close/>
                  <a:moveTo>
                    <a:pt x="102084" y="47125"/>
                  </a:moveTo>
                  <a:cubicBezTo>
                    <a:pt x="102382" y="47125"/>
                    <a:pt x="102644" y="47375"/>
                    <a:pt x="102644" y="47685"/>
                  </a:cubicBezTo>
                  <a:cubicBezTo>
                    <a:pt x="102644" y="47982"/>
                    <a:pt x="102394" y="48244"/>
                    <a:pt x="102084" y="48244"/>
                  </a:cubicBezTo>
                  <a:cubicBezTo>
                    <a:pt x="101787" y="48244"/>
                    <a:pt x="101513" y="47994"/>
                    <a:pt x="101513" y="47685"/>
                  </a:cubicBezTo>
                  <a:cubicBezTo>
                    <a:pt x="101513" y="47375"/>
                    <a:pt x="101775" y="47125"/>
                    <a:pt x="102084" y="47125"/>
                  </a:cubicBezTo>
                  <a:close/>
                  <a:moveTo>
                    <a:pt x="105799" y="47125"/>
                  </a:moveTo>
                  <a:cubicBezTo>
                    <a:pt x="106121" y="47125"/>
                    <a:pt x="106371" y="47375"/>
                    <a:pt x="106371" y="47685"/>
                  </a:cubicBezTo>
                  <a:cubicBezTo>
                    <a:pt x="106371" y="47994"/>
                    <a:pt x="106109" y="48244"/>
                    <a:pt x="105799" y="48244"/>
                  </a:cubicBezTo>
                  <a:cubicBezTo>
                    <a:pt x="105490" y="48244"/>
                    <a:pt x="105239" y="47994"/>
                    <a:pt x="105239" y="47685"/>
                  </a:cubicBezTo>
                  <a:cubicBezTo>
                    <a:pt x="105239" y="47375"/>
                    <a:pt x="105490" y="47125"/>
                    <a:pt x="105799" y="47125"/>
                  </a:cubicBezTo>
                  <a:close/>
                  <a:moveTo>
                    <a:pt x="109538" y="47125"/>
                  </a:moveTo>
                  <a:cubicBezTo>
                    <a:pt x="109835" y="47125"/>
                    <a:pt x="110109" y="47375"/>
                    <a:pt x="110109" y="47685"/>
                  </a:cubicBezTo>
                  <a:cubicBezTo>
                    <a:pt x="110109" y="47982"/>
                    <a:pt x="109847" y="48244"/>
                    <a:pt x="109538" y="48244"/>
                  </a:cubicBezTo>
                  <a:cubicBezTo>
                    <a:pt x="109228" y="48244"/>
                    <a:pt x="108978" y="47994"/>
                    <a:pt x="108978" y="47685"/>
                  </a:cubicBezTo>
                  <a:cubicBezTo>
                    <a:pt x="108978" y="47375"/>
                    <a:pt x="109228" y="47125"/>
                    <a:pt x="109538" y="47125"/>
                  </a:cubicBezTo>
                  <a:close/>
                  <a:moveTo>
                    <a:pt x="113264" y="47125"/>
                  </a:moveTo>
                  <a:cubicBezTo>
                    <a:pt x="113574" y="47125"/>
                    <a:pt x="113824" y="47375"/>
                    <a:pt x="113824" y="47685"/>
                  </a:cubicBezTo>
                  <a:cubicBezTo>
                    <a:pt x="113824" y="47994"/>
                    <a:pt x="113574" y="48244"/>
                    <a:pt x="113264" y="48244"/>
                  </a:cubicBezTo>
                  <a:cubicBezTo>
                    <a:pt x="112943" y="48244"/>
                    <a:pt x="112693" y="47994"/>
                    <a:pt x="112693" y="47685"/>
                  </a:cubicBezTo>
                  <a:cubicBezTo>
                    <a:pt x="112693" y="47375"/>
                    <a:pt x="112943" y="47125"/>
                    <a:pt x="113264" y="47125"/>
                  </a:cubicBezTo>
                  <a:close/>
                  <a:moveTo>
                    <a:pt x="116991" y="47125"/>
                  </a:moveTo>
                  <a:cubicBezTo>
                    <a:pt x="117289" y="47125"/>
                    <a:pt x="117562" y="47375"/>
                    <a:pt x="117562" y="47685"/>
                  </a:cubicBezTo>
                  <a:cubicBezTo>
                    <a:pt x="117562" y="47982"/>
                    <a:pt x="117312" y="48244"/>
                    <a:pt x="116991" y="48244"/>
                  </a:cubicBezTo>
                  <a:cubicBezTo>
                    <a:pt x="116681" y="48244"/>
                    <a:pt x="116431" y="47994"/>
                    <a:pt x="116431" y="47685"/>
                  </a:cubicBezTo>
                  <a:cubicBezTo>
                    <a:pt x="116431" y="47375"/>
                    <a:pt x="116681" y="47125"/>
                    <a:pt x="116991" y="47125"/>
                  </a:cubicBezTo>
                  <a:close/>
                  <a:moveTo>
                    <a:pt x="120718" y="47125"/>
                  </a:moveTo>
                  <a:cubicBezTo>
                    <a:pt x="121027" y="47125"/>
                    <a:pt x="121277" y="47375"/>
                    <a:pt x="121277" y="47685"/>
                  </a:cubicBezTo>
                  <a:cubicBezTo>
                    <a:pt x="121277" y="47994"/>
                    <a:pt x="121027" y="48244"/>
                    <a:pt x="120718" y="48244"/>
                  </a:cubicBezTo>
                  <a:cubicBezTo>
                    <a:pt x="120408" y="48244"/>
                    <a:pt x="120146" y="47994"/>
                    <a:pt x="120146" y="47685"/>
                  </a:cubicBezTo>
                  <a:cubicBezTo>
                    <a:pt x="120146" y="47375"/>
                    <a:pt x="120420" y="47125"/>
                    <a:pt x="120718" y="47125"/>
                  </a:cubicBezTo>
                  <a:close/>
                  <a:moveTo>
                    <a:pt x="124456" y="47125"/>
                  </a:moveTo>
                  <a:cubicBezTo>
                    <a:pt x="124754" y="47125"/>
                    <a:pt x="125016" y="47375"/>
                    <a:pt x="125016" y="47685"/>
                  </a:cubicBezTo>
                  <a:cubicBezTo>
                    <a:pt x="125016" y="47982"/>
                    <a:pt x="124766" y="48244"/>
                    <a:pt x="124456" y="48244"/>
                  </a:cubicBezTo>
                  <a:cubicBezTo>
                    <a:pt x="124135" y="48244"/>
                    <a:pt x="123885" y="47994"/>
                    <a:pt x="123885" y="47685"/>
                  </a:cubicBezTo>
                  <a:cubicBezTo>
                    <a:pt x="123885" y="47375"/>
                    <a:pt x="124135" y="47125"/>
                    <a:pt x="124456" y="47125"/>
                  </a:cubicBezTo>
                  <a:close/>
                  <a:moveTo>
                    <a:pt x="128171" y="47125"/>
                  </a:moveTo>
                  <a:cubicBezTo>
                    <a:pt x="128480" y="47125"/>
                    <a:pt x="128742" y="47375"/>
                    <a:pt x="128742" y="47685"/>
                  </a:cubicBezTo>
                  <a:cubicBezTo>
                    <a:pt x="128742" y="47994"/>
                    <a:pt x="128480" y="48244"/>
                    <a:pt x="128171" y="48244"/>
                  </a:cubicBezTo>
                  <a:cubicBezTo>
                    <a:pt x="127861" y="48244"/>
                    <a:pt x="127611" y="47994"/>
                    <a:pt x="127611" y="47685"/>
                  </a:cubicBezTo>
                  <a:cubicBezTo>
                    <a:pt x="127611" y="47375"/>
                    <a:pt x="127861" y="47125"/>
                    <a:pt x="128171" y="47125"/>
                  </a:cubicBezTo>
                  <a:close/>
                  <a:moveTo>
                    <a:pt x="131898" y="47125"/>
                  </a:moveTo>
                  <a:cubicBezTo>
                    <a:pt x="132195" y="47125"/>
                    <a:pt x="132457" y="47375"/>
                    <a:pt x="132457" y="47685"/>
                  </a:cubicBezTo>
                  <a:cubicBezTo>
                    <a:pt x="132457" y="47982"/>
                    <a:pt x="132207" y="48244"/>
                    <a:pt x="131898" y="48244"/>
                  </a:cubicBezTo>
                  <a:cubicBezTo>
                    <a:pt x="131600" y="48244"/>
                    <a:pt x="131326" y="47994"/>
                    <a:pt x="131326" y="47685"/>
                  </a:cubicBezTo>
                  <a:cubicBezTo>
                    <a:pt x="131338" y="47375"/>
                    <a:pt x="131576" y="47125"/>
                    <a:pt x="131898" y="47125"/>
                  </a:cubicBezTo>
                  <a:close/>
                  <a:moveTo>
                    <a:pt x="135624" y="47125"/>
                  </a:moveTo>
                  <a:cubicBezTo>
                    <a:pt x="135946" y="47125"/>
                    <a:pt x="136196" y="47375"/>
                    <a:pt x="136196" y="47685"/>
                  </a:cubicBezTo>
                  <a:cubicBezTo>
                    <a:pt x="136196" y="47994"/>
                    <a:pt x="135934" y="48244"/>
                    <a:pt x="135624" y="48244"/>
                  </a:cubicBezTo>
                  <a:cubicBezTo>
                    <a:pt x="135315" y="48244"/>
                    <a:pt x="135065" y="47994"/>
                    <a:pt x="135065" y="47685"/>
                  </a:cubicBezTo>
                  <a:cubicBezTo>
                    <a:pt x="135065" y="47375"/>
                    <a:pt x="135315" y="47125"/>
                    <a:pt x="135624" y="47125"/>
                  </a:cubicBezTo>
                  <a:close/>
                  <a:moveTo>
                    <a:pt x="139351" y="47125"/>
                  </a:moveTo>
                  <a:cubicBezTo>
                    <a:pt x="139649" y="47125"/>
                    <a:pt x="139910" y="47375"/>
                    <a:pt x="139910" y="47685"/>
                  </a:cubicBezTo>
                  <a:cubicBezTo>
                    <a:pt x="139910" y="47982"/>
                    <a:pt x="139660" y="48244"/>
                    <a:pt x="139351" y="48244"/>
                  </a:cubicBezTo>
                  <a:cubicBezTo>
                    <a:pt x="139053" y="48244"/>
                    <a:pt x="138779" y="47994"/>
                    <a:pt x="138779" y="47685"/>
                  </a:cubicBezTo>
                  <a:cubicBezTo>
                    <a:pt x="138803" y="47375"/>
                    <a:pt x="139041" y="47125"/>
                    <a:pt x="139351" y="47125"/>
                  </a:cubicBezTo>
                  <a:close/>
                  <a:moveTo>
                    <a:pt x="143089" y="47125"/>
                  </a:moveTo>
                  <a:cubicBezTo>
                    <a:pt x="143399" y="47125"/>
                    <a:pt x="143649" y="47375"/>
                    <a:pt x="143649" y="47685"/>
                  </a:cubicBezTo>
                  <a:cubicBezTo>
                    <a:pt x="143649" y="47994"/>
                    <a:pt x="143399" y="48244"/>
                    <a:pt x="143089" y="48244"/>
                  </a:cubicBezTo>
                  <a:cubicBezTo>
                    <a:pt x="142768" y="48244"/>
                    <a:pt x="142518" y="47994"/>
                    <a:pt x="142518" y="47685"/>
                  </a:cubicBezTo>
                  <a:cubicBezTo>
                    <a:pt x="142518" y="47375"/>
                    <a:pt x="142768" y="47125"/>
                    <a:pt x="143089" y="47125"/>
                  </a:cubicBezTo>
                  <a:close/>
                  <a:moveTo>
                    <a:pt x="146804" y="47125"/>
                  </a:moveTo>
                  <a:cubicBezTo>
                    <a:pt x="147102" y="47125"/>
                    <a:pt x="147376" y="47375"/>
                    <a:pt x="147376" y="47685"/>
                  </a:cubicBezTo>
                  <a:cubicBezTo>
                    <a:pt x="147376" y="47982"/>
                    <a:pt x="147114" y="48244"/>
                    <a:pt x="146804" y="48244"/>
                  </a:cubicBezTo>
                  <a:cubicBezTo>
                    <a:pt x="146495" y="48244"/>
                    <a:pt x="146245" y="47994"/>
                    <a:pt x="146245" y="47685"/>
                  </a:cubicBezTo>
                  <a:cubicBezTo>
                    <a:pt x="146257" y="47375"/>
                    <a:pt x="146495" y="47125"/>
                    <a:pt x="146804" y="47125"/>
                  </a:cubicBezTo>
                  <a:close/>
                  <a:moveTo>
                    <a:pt x="150543" y="47125"/>
                  </a:moveTo>
                  <a:cubicBezTo>
                    <a:pt x="150852" y="47125"/>
                    <a:pt x="151102" y="47375"/>
                    <a:pt x="151102" y="47685"/>
                  </a:cubicBezTo>
                  <a:cubicBezTo>
                    <a:pt x="151102" y="47994"/>
                    <a:pt x="150852" y="48244"/>
                    <a:pt x="150543" y="48244"/>
                  </a:cubicBezTo>
                  <a:cubicBezTo>
                    <a:pt x="150233" y="48244"/>
                    <a:pt x="149971" y="47994"/>
                    <a:pt x="149971" y="47685"/>
                  </a:cubicBezTo>
                  <a:cubicBezTo>
                    <a:pt x="149971" y="47375"/>
                    <a:pt x="150233" y="47125"/>
                    <a:pt x="150543" y="47125"/>
                  </a:cubicBezTo>
                  <a:close/>
                  <a:moveTo>
                    <a:pt x="3405" y="48982"/>
                  </a:moveTo>
                  <a:cubicBezTo>
                    <a:pt x="3703" y="48982"/>
                    <a:pt x="3977" y="49232"/>
                    <a:pt x="3977" y="49542"/>
                  </a:cubicBezTo>
                  <a:cubicBezTo>
                    <a:pt x="3977" y="49851"/>
                    <a:pt x="3727" y="50113"/>
                    <a:pt x="3405" y="50113"/>
                  </a:cubicBezTo>
                  <a:cubicBezTo>
                    <a:pt x="3096" y="50113"/>
                    <a:pt x="2846" y="49851"/>
                    <a:pt x="2846" y="49542"/>
                  </a:cubicBezTo>
                  <a:cubicBezTo>
                    <a:pt x="2858" y="49232"/>
                    <a:pt x="3096" y="48982"/>
                    <a:pt x="3405" y="48982"/>
                  </a:cubicBezTo>
                  <a:close/>
                  <a:moveTo>
                    <a:pt x="7132" y="48982"/>
                  </a:moveTo>
                  <a:cubicBezTo>
                    <a:pt x="7430" y="48982"/>
                    <a:pt x="7692" y="49232"/>
                    <a:pt x="7692" y="49542"/>
                  </a:cubicBezTo>
                  <a:cubicBezTo>
                    <a:pt x="7692" y="49851"/>
                    <a:pt x="7442" y="50113"/>
                    <a:pt x="7132" y="50113"/>
                  </a:cubicBezTo>
                  <a:cubicBezTo>
                    <a:pt x="6834" y="50113"/>
                    <a:pt x="6560" y="49851"/>
                    <a:pt x="6560" y="49542"/>
                  </a:cubicBezTo>
                  <a:cubicBezTo>
                    <a:pt x="6584" y="49232"/>
                    <a:pt x="6822" y="48982"/>
                    <a:pt x="7132" y="48982"/>
                  </a:cubicBezTo>
                  <a:close/>
                  <a:moveTo>
                    <a:pt x="10871" y="48982"/>
                  </a:moveTo>
                  <a:cubicBezTo>
                    <a:pt x="11168" y="48982"/>
                    <a:pt x="11430" y="49232"/>
                    <a:pt x="11430" y="49542"/>
                  </a:cubicBezTo>
                  <a:cubicBezTo>
                    <a:pt x="11430" y="49851"/>
                    <a:pt x="11180" y="50113"/>
                    <a:pt x="10871" y="50113"/>
                  </a:cubicBezTo>
                  <a:cubicBezTo>
                    <a:pt x="10573" y="50113"/>
                    <a:pt x="10299" y="49851"/>
                    <a:pt x="10299" y="49542"/>
                  </a:cubicBezTo>
                  <a:cubicBezTo>
                    <a:pt x="10299" y="49232"/>
                    <a:pt x="10549" y="48982"/>
                    <a:pt x="10871" y="48982"/>
                  </a:cubicBezTo>
                  <a:close/>
                  <a:moveTo>
                    <a:pt x="14585" y="48982"/>
                  </a:moveTo>
                  <a:cubicBezTo>
                    <a:pt x="14883" y="48982"/>
                    <a:pt x="15157" y="49232"/>
                    <a:pt x="15157" y="49542"/>
                  </a:cubicBezTo>
                  <a:cubicBezTo>
                    <a:pt x="15157" y="49851"/>
                    <a:pt x="14895" y="50113"/>
                    <a:pt x="14585" y="50113"/>
                  </a:cubicBezTo>
                  <a:cubicBezTo>
                    <a:pt x="14288" y="50113"/>
                    <a:pt x="14014" y="49851"/>
                    <a:pt x="14014" y="49542"/>
                  </a:cubicBezTo>
                  <a:cubicBezTo>
                    <a:pt x="14038" y="49232"/>
                    <a:pt x="14276" y="48982"/>
                    <a:pt x="14585" y="48982"/>
                  </a:cubicBezTo>
                  <a:close/>
                  <a:moveTo>
                    <a:pt x="18324" y="48982"/>
                  </a:moveTo>
                  <a:cubicBezTo>
                    <a:pt x="18622" y="48982"/>
                    <a:pt x="18883" y="49232"/>
                    <a:pt x="18883" y="49542"/>
                  </a:cubicBezTo>
                  <a:cubicBezTo>
                    <a:pt x="18883" y="49851"/>
                    <a:pt x="18633" y="50113"/>
                    <a:pt x="18324" y="50113"/>
                  </a:cubicBezTo>
                  <a:cubicBezTo>
                    <a:pt x="18026" y="50113"/>
                    <a:pt x="17752" y="49851"/>
                    <a:pt x="17752" y="49542"/>
                  </a:cubicBezTo>
                  <a:cubicBezTo>
                    <a:pt x="17752" y="49232"/>
                    <a:pt x="18014" y="48982"/>
                    <a:pt x="18324" y="48982"/>
                  </a:cubicBezTo>
                  <a:close/>
                  <a:moveTo>
                    <a:pt x="22039" y="48982"/>
                  </a:moveTo>
                  <a:cubicBezTo>
                    <a:pt x="22336" y="48982"/>
                    <a:pt x="22610" y="49232"/>
                    <a:pt x="22610" y="49542"/>
                  </a:cubicBezTo>
                  <a:cubicBezTo>
                    <a:pt x="22610" y="49851"/>
                    <a:pt x="22360" y="50113"/>
                    <a:pt x="22039" y="50113"/>
                  </a:cubicBezTo>
                  <a:cubicBezTo>
                    <a:pt x="21729" y="50113"/>
                    <a:pt x="21479" y="49851"/>
                    <a:pt x="21479" y="49542"/>
                  </a:cubicBezTo>
                  <a:cubicBezTo>
                    <a:pt x="21491" y="49232"/>
                    <a:pt x="21729" y="48982"/>
                    <a:pt x="22039" y="48982"/>
                  </a:cubicBezTo>
                  <a:close/>
                  <a:moveTo>
                    <a:pt x="25777" y="48982"/>
                  </a:moveTo>
                  <a:cubicBezTo>
                    <a:pt x="26075" y="48982"/>
                    <a:pt x="26349" y="49232"/>
                    <a:pt x="26349" y="49542"/>
                  </a:cubicBezTo>
                  <a:cubicBezTo>
                    <a:pt x="26349" y="49851"/>
                    <a:pt x="26087" y="50113"/>
                    <a:pt x="25777" y="50113"/>
                  </a:cubicBezTo>
                  <a:cubicBezTo>
                    <a:pt x="25468" y="50113"/>
                    <a:pt x="25206" y="49851"/>
                    <a:pt x="25206" y="49542"/>
                  </a:cubicBezTo>
                  <a:cubicBezTo>
                    <a:pt x="25218" y="49232"/>
                    <a:pt x="25468" y="48982"/>
                    <a:pt x="25777" y="48982"/>
                  </a:cubicBezTo>
                  <a:close/>
                  <a:moveTo>
                    <a:pt x="29504" y="48982"/>
                  </a:moveTo>
                  <a:cubicBezTo>
                    <a:pt x="29801" y="48982"/>
                    <a:pt x="30063" y="49232"/>
                    <a:pt x="30063" y="49542"/>
                  </a:cubicBezTo>
                  <a:cubicBezTo>
                    <a:pt x="30063" y="49851"/>
                    <a:pt x="29813" y="50113"/>
                    <a:pt x="29504" y="50113"/>
                  </a:cubicBezTo>
                  <a:cubicBezTo>
                    <a:pt x="29182" y="50113"/>
                    <a:pt x="28932" y="49851"/>
                    <a:pt x="28932" y="49542"/>
                  </a:cubicBezTo>
                  <a:cubicBezTo>
                    <a:pt x="28944" y="49232"/>
                    <a:pt x="29182" y="48982"/>
                    <a:pt x="29504" y="48982"/>
                  </a:cubicBezTo>
                  <a:close/>
                  <a:moveTo>
                    <a:pt x="33230" y="48982"/>
                  </a:moveTo>
                  <a:cubicBezTo>
                    <a:pt x="33528" y="48982"/>
                    <a:pt x="33802" y="49232"/>
                    <a:pt x="33802" y="49542"/>
                  </a:cubicBezTo>
                  <a:cubicBezTo>
                    <a:pt x="33802" y="49851"/>
                    <a:pt x="33552" y="50113"/>
                    <a:pt x="33230" y="50113"/>
                  </a:cubicBezTo>
                  <a:cubicBezTo>
                    <a:pt x="32921" y="50113"/>
                    <a:pt x="32671" y="49851"/>
                    <a:pt x="32671" y="49542"/>
                  </a:cubicBezTo>
                  <a:cubicBezTo>
                    <a:pt x="32671" y="49232"/>
                    <a:pt x="32921" y="48982"/>
                    <a:pt x="33230" y="48982"/>
                  </a:cubicBezTo>
                  <a:close/>
                  <a:moveTo>
                    <a:pt x="36957" y="48982"/>
                  </a:moveTo>
                  <a:cubicBezTo>
                    <a:pt x="37255" y="48982"/>
                    <a:pt x="37517" y="49232"/>
                    <a:pt x="37517" y="49542"/>
                  </a:cubicBezTo>
                  <a:cubicBezTo>
                    <a:pt x="37517" y="49851"/>
                    <a:pt x="37267" y="50113"/>
                    <a:pt x="36957" y="50113"/>
                  </a:cubicBezTo>
                  <a:cubicBezTo>
                    <a:pt x="36648" y="50113"/>
                    <a:pt x="36386" y="49851"/>
                    <a:pt x="36386" y="49542"/>
                  </a:cubicBezTo>
                  <a:cubicBezTo>
                    <a:pt x="36409" y="49232"/>
                    <a:pt x="36648" y="48982"/>
                    <a:pt x="36957" y="48982"/>
                  </a:cubicBezTo>
                  <a:close/>
                  <a:moveTo>
                    <a:pt x="40672" y="48982"/>
                  </a:moveTo>
                  <a:cubicBezTo>
                    <a:pt x="40970" y="48982"/>
                    <a:pt x="41243" y="49232"/>
                    <a:pt x="41243" y="49542"/>
                  </a:cubicBezTo>
                  <a:cubicBezTo>
                    <a:pt x="41243" y="49851"/>
                    <a:pt x="40993" y="50113"/>
                    <a:pt x="40672" y="50113"/>
                  </a:cubicBezTo>
                  <a:cubicBezTo>
                    <a:pt x="40374" y="50113"/>
                    <a:pt x="40112" y="49851"/>
                    <a:pt x="40112" y="49542"/>
                  </a:cubicBezTo>
                  <a:cubicBezTo>
                    <a:pt x="40124" y="49232"/>
                    <a:pt x="40362" y="48982"/>
                    <a:pt x="40672" y="48982"/>
                  </a:cubicBezTo>
                  <a:close/>
                  <a:moveTo>
                    <a:pt x="44410" y="48982"/>
                  </a:moveTo>
                  <a:cubicBezTo>
                    <a:pt x="44708" y="48982"/>
                    <a:pt x="44982" y="49232"/>
                    <a:pt x="44982" y="49542"/>
                  </a:cubicBezTo>
                  <a:cubicBezTo>
                    <a:pt x="44982" y="49851"/>
                    <a:pt x="44720" y="50113"/>
                    <a:pt x="44410" y="50113"/>
                  </a:cubicBezTo>
                  <a:cubicBezTo>
                    <a:pt x="44113" y="50113"/>
                    <a:pt x="43851" y="49851"/>
                    <a:pt x="43851" y="49542"/>
                  </a:cubicBezTo>
                  <a:cubicBezTo>
                    <a:pt x="43851" y="49232"/>
                    <a:pt x="44101" y="48982"/>
                    <a:pt x="44410" y="48982"/>
                  </a:cubicBezTo>
                  <a:close/>
                  <a:moveTo>
                    <a:pt x="48137" y="48982"/>
                  </a:moveTo>
                  <a:cubicBezTo>
                    <a:pt x="48435" y="48982"/>
                    <a:pt x="48697" y="49232"/>
                    <a:pt x="48697" y="49542"/>
                  </a:cubicBezTo>
                  <a:cubicBezTo>
                    <a:pt x="48697" y="49851"/>
                    <a:pt x="48447" y="50113"/>
                    <a:pt x="48137" y="50113"/>
                  </a:cubicBezTo>
                  <a:cubicBezTo>
                    <a:pt x="47839" y="50113"/>
                    <a:pt x="47566" y="49851"/>
                    <a:pt x="47566" y="49542"/>
                  </a:cubicBezTo>
                  <a:cubicBezTo>
                    <a:pt x="47578" y="49232"/>
                    <a:pt x="47839" y="48982"/>
                    <a:pt x="48137" y="48982"/>
                  </a:cubicBezTo>
                  <a:close/>
                  <a:moveTo>
                    <a:pt x="51864" y="48982"/>
                  </a:moveTo>
                  <a:cubicBezTo>
                    <a:pt x="52161" y="48982"/>
                    <a:pt x="52435" y="49232"/>
                    <a:pt x="52435" y="49542"/>
                  </a:cubicBezTo>
                  <a:cubicBezTo>
                    <a:pt x="52435" y="49851"/>
                    <a:pt x="52185" y="50113"/>
                    <a:pt x="51864" y="50113"/>
                  </a:cubicBezTo>
                  <a:cubicBezTo>
                    <a:pt x="51566" y="50113"/>
                    <a:pt x="51304" y="49851"/>
                    <a:pt x="51304" y="49542"/>
                  </a:cubicBezTo>
                  <a:cubicBezTo>
                    <a:pt x="51304" y="49232"/>
                    <a:pt x="51554" y="48982"/>
                    <a:pt x="51864" y="48982"/>
                  </a:cubicBezTo>
                  <a:close/>
                  <a:moveTo>
                    <a:pt x="55602" y="48982"/>
                  </a:moveTo>
                  <a:cubicBezTo>
                    <a:pt x="55900" y="48982"/>
                    <a:pt x="56174" y="49232"/>
                    <a:pt x="56174" y="49542"/>
                  </a:cubicBezTo>
                  <a:cubicBezTo>
                    <a:pt x="56174" y="49851"/>
                    <a:pt x="55912" y="50113"/>
                    <a:pt x="55602" y="50113"/>
                  </a:cubicBezTo>
                  <a:cubicBezTo>
                    <a:pt x="55293" y="50113"/>
                    <a:pt x="55043" y="49851"/>
                    <a:pt x="55043" y="49542"/>
                  </a:cubicBezTo>
                  <a:cubicBezTo>
                    <a:pt x="55043" y="49232"/>
                    <a:pt x="55293" y="48982"/>
                    <a:pt x="55602" y="48982"/>
                  </a:cubicBezTo>
                  <a:close/>
                  <a:moveTo>
                    <a:pt x="59329" y="48982"/>
                  </a:moveTo>
                  <a:cubicBezTo>
                    <a:pt x="59627" y="48982"/>
                    <a:pt x="59889" y="49232"/>
                    <a:pt x="59889" y="49542"/>
                  </a:cubicBezTo>
                  <a:cubicBezTo>
                    <a:pt x="59889" y="49851"/>
                    <a:pt x="59639" y="50113"/>
                    <a:pt x="59329" y="50113"/>
                  </a:cubicBezTo>
                  <a:cubicBezTo>
                    <a:pt x="59008" y="50113"/>
                    <a:pt x="58757" y="49851"/>
                    <a:pt x="58757" y="49542"/>
                  </a:cubicBezTo>
                  <a:cubicBezTo>
                    <a:pt x="58757" y="49232"/>
                    <a:pt x="59008" y="48982"/>
                    <a:pt x="59329" y="48982"/>
                  </a:cubicBezTo>
                  <a:close/>
                  <a:moveTo>
                    <a:pt x="63056" y="48982"/>
                  </a:moveTo>
                  <a:cubicBezTo>
                    <a:pt x="63353" y="48982"/>
                    <a:pt x="63627" y="49232"/>
                    <a:pt x="63627" y="49542"/>
                  </a:cubicBezTo>
                  <a:cubicBezTo>
                    <a:pt x="63627" y="49851"/>
                    <a:pt x="63377" y="50113"/>
                    <a:pt x="63056" y="50113"/>
                  </a:cubicBezTo>
                  <a:cubicBezTo>
                    <a:pt x="62746" y="50113"/>
                    <a:pt x="62496" y="49851"/>
                    <a:pt x="62496" y="49542"/>
                  </a:cubicBezTo>
                  <a:cubicBezTo>
                    <a:pt x="62496" y="49232"/>
                    <a:pt x="62746" y="48982"/>
                    <a:pt x="63056" y="48982"/>
                  </a:cubicBezTo>
                  <a:close/>
                  <a:moveTo>
                    <a:pt x="66782" y="48982"/>
                  </a:moveTo>
                  <a:cubicBezTo>
                    <a:pt x="67080" y="48982"/>
                    <a:pt x="67342" y="49232"/>
                    <a:pt x="67342" y="49542"/>
                  </a:cubicBezTo>
                  <a:cubicBezTo>
                    <a:pt x="67342" y="49851"/>
                    <a:pt x="67092" y="50113"/>
                    <a:pt x="66782" y="50113"/>
                  </a:cubicBezTo>
                  <a:cubicBezTo>
                    <a:pt x="66473" y="50113"/>
                    <a:pt x="66211" y="49851"/>
                    <a:pt x="66211" y="49542"/>
                  </a:cubicBezTo>
                  <a:cubicBezTo>
                    <a:pt x="66235" y="49232"/>
                    <a:pt x="66473" y="48982"/>
                    <a:pt x="66782" y="48982"/>
                  </a:cubicBezTo>
                  <a:close/>
                  <a:moveTo>
                    <a:pt x="70509" y="48982"/>
                  </a:moveTo>
                  <a:cubicBezTo>
                    <a:pt x="70807" y="48982"/>
                    <a:pt x="71080" y="49232"/>
                    <a:pt x="71080" y="49542"/>
                  </a:cubicBezTo>
                  <a:cubicBezTo>
                    <a:pt x="71080" y="49851"/>
                    <a:pt x="70830" y="50113"/>
                    <a:pt x="70509" y="50113"/>
                  </a:cubicBezTo>
                  <a:cubicBezTo>
                    <a:pt x="70199" y="50113"/>
                    <a:pt x="69949" y="49851"/>
                    <a:pt x="69949" y="49542"/>
                  </a:cubicBezTo>
                  <a:cubicBezTo>
                    <a:pt x="69949" y="49232"/>
                    <a:pt x="70199" y="48982"/>
                    <a:pt x="70509" y="48982"/>
                  </a:cubicBezTo>
                  <a:close/>
                  <a:moveTo>
                    <a:pt x="74236" y="48982"/>
                  </a:moveTo>
                  <a:cubicBezTo>
                    <a:pt x="74533" y="48982"/>
                    <a:pt x="74795" y="49232"/>
                    <a:pt x="74795" y="49542"/>
                  </a:cubicBezTo>
                  <a:cubicBezTo>
                    <a:pt x="74795" y="49851"/>
                    <a:pt x="74545" y="50113"/>
                    <a:pt x="74236" y="50113"/>
                  </a:cubicBezTo>
                  <a:cubicBezTo>
                    <a:pt x="73938" y="50113"/>
                    <a:pt x="73676" y="49851"/>
                    <a:pt x="73676" y="49542"/>
                  </a:cubicBezTo>
                  <a:cubicBezTo>
                    <a:pt x="73676" y="49232"/>
                    <a:pt x="73926" y="48982"/>
                    <a:pt x="74236" y="48982"/>
                  </a:cubicBezTo>
                  <a:close/>
                  <a:moveTo>
                    <a:pt x="77855" y="48982"/>
                  </a:moveTo>
                  <a:cubicBezTo>
                    <a:pt x="78153" y="48982"/>
                    <a:pt x="78415" y="49232"/>
                    <a:pt x="78415" y="49542"/>
                  </a:cubicBezTo>
                  <a:cubicBezTo>
                    <a:pt x="78415" y="49851"/>
                    <a:pt x="78165" y="50113"/>
                    <a:pt x="77855" y="50113"/>
                  </a:cubicBezTo>
                  <a:cubicBezTo>
                    <a:pt x="77546" y="50113"/>
                    <a:pt x="77284" y="49851"/>
                    <a:pt x="77284" y="49542"/>
                  </a:cubicBezTo>
                  <a:cubicBezTo>
                    <a:pt x="77284" y="49232"/>
                    <a:pt x="77546" y="48982"/>
                    <a:pt x="77855" y="48982"/>
                  </a:cubicBezTo>
                  <a:close/>
                  <a:moveTo>
                    <a:pt x="81570" y="48982"/>
                  </a:moveTo>
                  <a:cubicBezTo>
                    <a:pt x="81868" y="48982"/>
                    <a:pt x="82141" y="49232"/>
                    <a:pt x="82141" y="49542"/>
                  </a:cubicBezTo>
                  <a:cubicBezTo>
                    <a:pt x="82141" y="49851"/>
                    <a:pt x="81879" y="50113"/>
                    <a:pt x="81570" y="50113"/>
                  </a:cubicBezTo>
                  <a:cubicBezTo>
                    <a:pt x="81260" y="50113"/>
                    <a:pt x="81010" y="49851"/>
                    <a:pt x="81010" y="49542"/>
                  </a:cubicBezTo>
                  <a:cubicBezTo>
                    <a:pt x="81022" y="49232"/>
                    <a:pt x="81260" y="48982"/>
                    <a:pt x="81570" y="48982"/>
                  </a:cubicBezTo>
                  <a:close/>
                  <a:moveTo>
                    <a:pt x="85308" y="48982"/>
                  </a:moveTo>
                  <a:cubicBezTo>
                    <a:pt x="85606" y="48982"/>
                    <a:pt x="85880" y="49232"/>
                    <a:pt x="85880" y="49542"/>
                  </a:cubicBezTo>
                  <a:cubicBezTo>
                    <a:pt x="85880" y="49851"/>
                    <a:pt x="85618" y="50113"/>
                    <a:pt x="85308" y="50113"/>
                  </a:cubicBezTo>
                  <a:cubicBezTo>
                    <a:pt x="84999" y="50113"/>
                    <a:pt x="84749" y="49851"/>
                    <a:pt x="84749" y="49542"/>
                  </a:cubicBezTo>
                  <a:cubicBezTo>
                    <a:pt x="84749" y="49232"/>
                    <a:pt x="84999" y="48982"/>
                    <a:pt x="85308" y="48982"/>
                  </a:cubicBezTo>
                  <a:close/>
                  <a:moveTo>
                    <a:pt x="89035" y="48982"/>
                  </a:moveTo>
                  <a:cubicBezTo>
                    <a:pt x="89333" y="48982"/>
                    <a:pt x="89595" y="49232"/>
                    <a:pt x="89595" y="49542"/>
                  </a:cubicBezTo>
                  <a:cubicBezTo>
                    <a:pt x="89595" y="49851"/>
                    <a:pt x="89345" y="50113"/>
                    <a:pt x="89035" y="50113"/>
                  </a:cubicBezTo>
                  <a:cubicBezTo>
                    <a:pt x="88714" y="50113"/>
                    <a:pt x="88464" y="49851"/>
                    <a:pt x="88464" y="49542"/>
                  </a:cubicBezTo>
                  <a:cubicBezTo>
                    <a:pt x="88475" y="49232"/>
                    <a:pt x="88714" y="48982"/>
                    <a:pt x="89035" y="48982"/>
                  </a:cubicBezTo>
                  <a:close/>
                  <a:moveTo>
                    <a:pt x="92762" y="48982"/>
                  </a:moveTo>
                  <a:cubicBezTo>
                    <a:pt x="93059" y="48982"/>
                    <a:pt x="93333" y="49232"/>
                    <a:pt x="93333" y="49542"/>
                  </a:cubicBezTo>
                  <a:cubicBezTo>
                    <a:pt x="93333" y="49851"/>
                    <a:pt x="93071" y="50113"/>
                    <a:pt x="92762" y="50113"/>
                  </a:cubicBezTo>
                  <a:cubicBezTo>
                    <a:pt x="92452" y="50113"/>
                    <a:pt x="92202" y="49851"/>
                    <a:pt x="92202" y="49542"/>
                  </a:cubicBezTo>
                  <a:cubicBezTo>
                    <a:pt x="92202" y="49232"/>
                    <a:pt x="92452" y="48982"/>
                    <a:pt x="92762" y="48982"/>
                  </a:cubicBezTo>
                  <a:close/>
                  <a:moveTo>
                    <a:pt x="96488" y="48982"/>
                  </a:moveTo>
                  <a:cubicBezTo>
                    <a:pt x="96786" y="48982"/>
                    <a:pt x="97048" y="49232"/>
                    <a:pt x="97048" y="49542"/>
                  </a:cubicBezTo>
                  <a:cubicBezTo>
                    <a:pt x="97048" y="49851"/>
                    <a:pt x="96798" y="50113"/>
                    <a:pt x="96488" y="50113"/>
                  </a:cubicBezTo>
                  <a:cubicBezTo>
                    <a:pt x="96191" y="50113"/>
                    <a:pt x="95917" y="49851"/>
                    <a:pt x="95917" y="49542"/>
                  </a:cubicBezTo>
                  <a:cubicBezTo>
                    <a:pt x="95917" y="49232"/>
                    <a:pt x="96179" y="48982"/>
                    <a:pt x="96488" y="48982"/>
                  </a:cubicBezTo>
                  <a:close/>
                  <a:moveTo>
                    <a:pt x="100203" y="48982"/>
                  </a:moveTo>
                  <a:cubicBezTo>
                    <a:pt x="100501" y="48982"/>
                    <a:pt x="100775" y="49232"/>
                    <a:pt x="100775" y="49542"/>
                  </a:cubicBezTo>
                  <a:cubicBezTo>
                    <a:pt x="100775" y="49851"/>
                    <a:pt x="100513" y="50113"/>
                    <a:pt x="100203" y="50113"/>
                  </a:cubicBezTo>
                  <a:cubicBezTo>
                    <a:pt x="99905" y="50113"/>
                    <a:pt x="99644" y="49851"/>
                    <a:pt x="99644" y="49542"/>
                  </a:cubicBezTo>
                  <a:cubicBezTo>
                    <a:pt x="99655" y="49232"/>
                    <a:pt x="99894" y="48982"/>
                    <a:pt x="100203" y="48982"/>
                  </a:cubicBezTo>
                  <a:close/>
                  <a:moveTo>
                    <a:pt x="103942" y="48982"/>
                  </a:moveTo>
                  <a:cubicBezTo>
                    <a:pt x="104239" y="48982"/>
                    <a:pt x="104513" y="49232"/>
                    <a:pt x="104513" y="49542"/>
                  </a:cubicBezTo>
                  <a:cubicBezTo>
                    <a:pt x="104513" y="49851"/>
                    <a:pt x="104251" y="50113"/>
                    <a:pt x="103942" y="50113"/>
                  </a:cubicBezTo>
                  <a:cubicBezTo>
                    <a:pt x="103644" y="50113"/>
                    <a:pt x="103382" y="49851"/>
                    <a:pt x="103382" y="49542"/>
                  </a:cubicBezTo>
                  <a:cubicBezTo>
                    <a:pt x="103382" y="49232"/>
                    <a:pt x="103632" y="48982"/>
                    <a:pt x="103942" y="48982"/>
                  </a:cubicBezTo>
                  <a:close/>
                  <a:moveTo>
                    <a:pt x="107668" y="48982"/>
                  </a:moveTo>
                  <a:cubicBezTo>
                    <a:pt x="107966" y="48982"/>
                    <a:pt x="108228" y="49232"/>
                    <a:pt x="108228" y="49542"/>
                  </a:cubicBezTo>
                  <a:cubicBezTo>
                    <a:pt x="108228" y="49851"/>
                    <a:pt x="107978" y="50113"/>
                    <a:pt x="107668" y="50113"/>
                  </a:cubicBezTo>
                  <a:cubicBezTo>
                    <a:pt x="107371" y="50113"/>
                    <a:pt x="107097" y="49851"/>
                    <a:pt x="107097" y="49542"/>
                  </a:cubicBezTo>
                  <a:cubicBezTo>
                    <a:pt x="107109" y="49232"/>
                    <a:pt x="107347" y="48982"/>
                    <a:pt x="107668" y="48982"/>
                  </a:cubicBezTo>
                  <a:close/>
                  <a:moveTo>
                    <a:pt x="111395" y="48982"/>
                  </a:moveTo>
                  <a:cubicBezTo>
                    <a:pt x="111693" y="48982"/>
                    <a:pt x="111967" y="49232"/>
                    <a:pt x="111967" y="49542"/>
                  </a:cubicBezTo>
                  <a:cubicBezTo>
                    <a:pt x="111967" y="49851"/>
                    <a:pt x="111705" y="50113"/>
                    <a:pt x="111395" y="50113"/>
                  </a:cubicBezTo>
                  <a:cubicBezTo>
                    <a:pt x="111085" y="50113"/>
                    <a:pt x="110835" y="49851"/>
                    <a:pt x="110835" y="49542"/>
                  </a:cubicBezTo>
                  <a:cubicBezTo>
                    <a:pt x="110835" y="49232"/>
                    <a:pt x="111085" y="48982"/>
                    <a:pt x="111395" y="48982"/>
                  </a:cubicBezTo>
                  <a:close/>
                  <a:moveTo>
                    <a:pt x="115122" y="48982"/>
                  </a:moveTo>
                  <a:cubicBezTo>
                    <a:pt x="115419" y="48982"/>
                    <a:pt x="115681" y="49232"/>
                    <a:pt x="115681" y="49542"/>
                  </a:cubicBezTo>
                  <a:cubicBezTo>
                    <a:pt x="115681" y="49851"/>
                    <a:pt x="115431" y="50113"/>
                    <a:pt x="115122" y="50113"/>
                  </a:cubicBezTo>
                  <a:cubicBezTo>
                    <a:pt x="114812" y="50113"/>
                    <a:pt x="114550" y="49851"/>
                    <a:pt x="114550" y="49542"/>
                  </a:cubicBezTo>
                  <a:cubicBezTo>
                    <a:pt x="114574" y="49232"/>
                    <a:pt x="114812" y="48982"/>
                    <a:pt x="115122" y="48982"/>
                  </a:cubicBezTo>
                  <a:close/>
                  <a:moveTo>
                    <a:pt x="118860" y="48982"/>
                  </a:moveTo>
                  <a:cubicBezTo>
                    <a:pt x="119158" y="48982"/>
                    <a:pt x="119420" y="49232"/>
                    <a:pt x="119420" y="49542"/>
                  </a:cubicBezTo>
                  <a:cubicBezTo>
                    <a:pt x="119420" y="49851"/>
                    <a:pt x="119170" y="50113"/>
                    <a:pt x="118860" y="50113"/>
                  </a:cubicBezTo>
                  <a:cubicBezTo>
                    <a:pt x="118539" y="50113"/>
                    <a:pt x="118289" y="49851"/>
                    <a:pt x="118289" y="49542"/>
                  </a:cubicBezTo>
                  <a:cubicBezTo>
                    <a:pt x="118289" y="49232"/>
                    <a:pt x="118539" y="48982"/>
                    <a:pt x="118860" y="48982"/>
                  </a:cubicBezTo>
                  <a:close/>
                  <a:moveTo>
                    <a:pt x="122575" y="48982"/>
                  </a:moveTo>
                  <a:cubicBezTo>
                    <a:pt x="122873" y="48982"/>
                    <a:pt x="123146" y="49232"/>
                    <a:pt x="123146" y="49542"/>
                  </a:cubicBezTo>
                  <a:cubicBezTo>
                    <a:pt x="123146" y="49851"/>
                    <a:pt x="122885" y="50113"/>
                    <a:pt x="122575" y="50113"/>
                  </a:cubicBezTo>
                  <a:cubicBezTo>
                    <a:pt x="122265" y="50113"/>
                    <a:pt x="122015" y="49851"/>
                    <a:pt x="122015" y="49542"/>
                  </a:cubicBezTo>
                  <a:cubicBezTo>
                    <a:pt x="122027" y="49232"/>
                    <a:pt x="122277" y="48982"/>
                    <a:pt x="122575" y="48982"/>
                  </a:cubicBezTo>
                  <a:close/>
                  <a:moveTo>
                    <a:pt x="126314" y="48982"/>
                  </a:moveTo>
                  <a:cubicBezTo>
                    <a:pt x="126611" y="48982"/>
                    <a:pt x="126873" y="49232"/>
                    <a:pt x="126873" y="49542"/>
                  </a:cubicBezTo>
                  <a:cubicBezTo>
                    <a:pt x="126873" y="49851"/>
                    <a:pt x="126623" y="50113"/>
                    <a:pt x="126314" y="50113"/>
                  </a:cubicBezTo>
                  <a:cubicBezTo>
                    <a:pt x="126004" y="50113"/>
                    <a:pt x="125742" y="49851"/>
                    <a:pt x="125742" y="49542"/>
                  </a:cubicBezTo>
                  <a:cubicBezTo>
                    <a:pt x="125742" y="49232"/>
                    <a:pt x="126004" y="48982"/>
                    <a:pt x="126314" y="48982"/>
                  </a:cubicBezTo>
                  <a:close/>
                  <a:moveTo>
                    <a:pt x="130028" y="48982"/>
                  </a:moveTo>
                  <a:cubicBezTo>
                    <a:pt x="130326" y="48982"/>
                    <a:pt x="130600" y="49232"/>
                    <a:pt x="130600" y="49542"/>
                  </a:cubicBezTo>
                  <a:cubicBezTo>
                    <a:pt x="130600" y="49851"/>
                    <a:pt x="130350" y="50113"/>
                    <a:pt x="130028" y="50113"/>
                  </a:cubicBezTo>
                  <a:cubicBezTo>
                    <a:pt x="129731" y="50113"/>
                    <a:pt x="129469" y="49851"/>
                    <a:pt x="129469" y="49542"/>
                  </a:cubicBezTo>
                  <a:cubicBezTo>
                    <a:pt x="129469" y="49232"/>
                    <a:pt x="129719" y="48982"/>
                    <a:pt x="130028" y="48982"/>
                  </a:cubicBezTo>
                  <a:close/>
                  <a:moveTo>
                    <a:pt x="133767" y="48982"/>
                  </a:moveTo>
                  <a:cubicBezTo>
                    <a:pt x="134065" y="48982"/>
                    <a:pt x="134326" y="49232"/>
                    <a:pt x="134326" y="49542"/>
                  </a:cubicBezTo>
                  <a:cubicBezTo>
                    <a:pt x="134326" y="49851"/>
                    <a:pt x="134076" y="50113"/>
                    <a:pt x="133767" y="50113"/>
                  </a:cubicBezTo>
                  <a:cubicBezTo>
                    <a:pt x="133469" y="50113"/>
                    <a:pt x="133207" y="49851"/>
                    <a:pt x="133207" y="49542"/>
                  </a:cubicBezTo>
                  <a:cubicBezTo>
                    <a:pt x="133207" y="49232"/>
                    <a:pt x="133457" y="48982"/>
                    <a:pt x="133767" y="48982"/>
                  </a:cubicBezTo>
                  <a:close/>
                  <a:moveTo>
                    <a:pt x="137494" y="48982"/>
                  </a:moveTo>
                  <a:cubicBezTo>
                    <a:pt x="137791" y="48982"/>
                    <a:pt x="138053" y="49232"/>
                    <a:pt x="138053" y="49542"/>
                  </a:cubicBezTo>
                  <a:cubicBezTo>
                    <a:pt x="138053" y="49851"/>
                    <a:pt x="137803" y="50113"/>
                    <a:pt x="137494" y="50113"/>
                  </a:cubicBezTo>
                  <a:cubicBezTo>
                    <a:pt x="137196" y="50113"/>
                    <a:pt x="136922" y="49851"/>
                    <a:pt x="136922" y="49542"/>
                  </a:cubicBezTo>
                  <a:cubicBezTo>
                    <a:pt x="136934" y="49232"/>
                    <a:pt x="137172" y="48982"/>
                    <a:pt x="137494" y="48982"/>
                  </a:cubicBezTo>
                  <a:close/>
                  <a:moveTo>
                    <a:pt x="141220" y="48982"/>
                  </a:moveTo>
                  <a:cubicBezTo>
                    <a:pt x="141518" y="48982"/>
                    <a:pt x="141792" y="49232"/>
                    <a:pt x="141792" y="49542"/>
                  </a:cubicBezTo>
                  <a:cubicBezTo>
                    <a:pt x="141792" y="49851"/>
                    <a:pt x="141530" y="50113"/>
                    <a:pt x="141220" y="50113"/>
                  </a:cubicBezTo>
                  <a:cubicBezTo>
                    <a:pt x="140911" y="50113"/>
                    <a:pt x="140661" y="49851"/>
                    <a:pt x="140661" y="49542"/>
                  </a:cubicBezTo>
                  <a:cubicBezTo>
                    <a:pt x="140661" y="49232"/>
                    <a:pt x="140911" y="48982"/>
                    <a:pt x="141220" y="48982"/>
                  </a:cubicBezTo>
                  <a:close/>
                  <a:moveTo>
                    <a:pt x="144947" y="48982"/>
                  </a:moveTo>
                  <a:cubicBezTo>
                    <a:pt x="145244" y="48982"/>
                    <a:pt x="145506" y="49232"/>
                    <a:pt x="145506" y="49542"/>
                  </a:cubicBezTo>
                  <a:cubicBezTo>
                    <a:pt x="145506" y="49851"/>
                    <a:pt x="145256" y="50113"/>
                    <a:pt x="144947" y="50113"/>
                  </a:cubicBezTo>
                  <a:cubicBezTo>
                    <a:pt x="144637" y="50113"/>
                    <a:pt x="144375" y="49851"/>
                    <a:pt x="144375" y="49542"/>
                  </a:cubicBezTo>
                  <a:cubicBezTo>
                    <a:pt x="144399" y="49232"/>
                    <a:pt x="144637" y="48982"/>
                    <a:pt x="144947" y="48982"/>
                  </a:cubicBezTo>
                  <a:close/>
                  <a:moveTo>
                    <a:pt x="148685" y="48982"/>
                  </a:moveTo>
                  <a:cubicBezTo>
                    <a:pt x="148983" y="48982"/>
                    <a:pt x="149245" y="49232"/>
                    <a:pt x="149245" y="49542"/>
                  </a:cubicBezTo>
                  <a:cubicBezTo>
                    <a:pt x="149245" y="49851"/>
                    <a:pt x="148995" y="50113"/>
                    <a:pt x="148685" y="50113"/>
                  </a:cubicBezTo>
                  <a:cubicBezTo>
                    <a:pt x="148364" y="50113"/>
                    <a:pt x="148114" y="49851"/>
                    <a:pt x="148114" y="49542"/>
                  </a:cubicBezTo>
                  <a:cubicBezTo>
                    <a:pt x="148114" y="49232"/>
                    <a:pt x="148364" y="48982"/>
                    <a:pt x="148685" y="48982"/>
                  </a:cubicBezTo>
                  <a:close/>
                  <a:moveTo>
                    <a:pt x="1548" y="50840"/>
                  </a:moveTo>
                  <a:cubicBezTo>
                    <a:pt x="1846" y="50840"/>
                    <a:pt x="2119" y="51090"/>
                    <a:pt x="2119" y="51411"/>
                  </a:cubicBezTo>
                  <a:cubicBezTo>
                    <a:pt x="2119" y="51709"/>
                    <a:pt x="1858" y="51971"/>
                    <a:pt x="1548" y="51971"/>
                  </a:cubicBezTo>
                  <a:cubicBezTo>
                    <a:pt x="1238" y="51971"/>
                    <a:pt x="988" y="51721"/>
                    <a:pt x="988" y="51411"/>
                  </a:cubicBezTo>
                  <a:cubicBezTo>
                    <a:pt x="988" y="51090"/>
                    <a:pt x="1238" y="50840"/>
                    <a:pt x="1548" y="50840"/>
                  </a:cubicBezTo>
                  <a:close/>
                  <a:moveTo>
                    <a:pt x="5287" y="50840"/>
                  </a:moveTo>
                  <a:cubicBezTo>
                    <a:pt x="5596" y="50840"/>
                    <a:pt x="5846" y="51090"/>
                    <a:pt x="5846" y="51411"/>
                  </a:cubicBezTo>
                  <a:cubicBezTo>
                    <a:pt x="5846" y="51721"/>
                    <a:pt x="5596" y="51971"/>
                    <a:pt x="5287" y="51971"/>
                  </a:cubicBezTo>
                  <a:cubicBezTo>
                    <a:pt x="4977" y="51971"/>
                    <a:pt x="4715" y="51721"/>
                    <a:pt x="4715" y="51411"/>
                  </a:cubicBezTo>
                  <a:cubicBezTo>
                    <a:pt x="4715" y="51090"/>
                    <a:pt x="4977" y="50840"/>
                    <a:pt x="5287" y="50840"/>
                  </a:cubicBezTo>
                  <a:close/>
                  <a:moveTo>
                    <a:pt x="9001" y="50840"/>
                  </a:moveTo>
                  <a:cubicBezTo>
                    <a:pt x="9299" y="50840"/>
                    <a:pt x="9573" y="51090"/>
                    <a:pt x="9573" y="51411"/>
                  </a:cubicBezTo>
                  <a:cubicBezTo>
                    <a:pt x="9573" y="51709"/>
                    <a:pt x="9323" y="51971"/>
                    <a:pt x="9001" y="51971"/>
                  </a:cubicBezTo>
                  <a:cubicBezTo>
                    <a:pt x="8704" y="51971"/>
                    <a:pt x="8442" y="51721"/>
                    <a:pt x="8442" y="51411"/>
                  </a:cubicBezTo>
                  <a:cubicBezTo>
                    <a:pt x="8442" y="51090"/>
                    <a:pt x="8692" y="50840"/>
                    <a:pt x="9001" y="50840"/>
                  </a:cubicBezTo>
                  <a:close/>
                  <a:moveTo>
                    <a:pt x="12728" y="50840"/>
                  </a:moveTo>
                  <a:cubicBezTo>
                    <a:pt x="13037" y="50840"/>
                    <a:pt x="13288" y="51090"/>
                    <a:pt x="13288" y="51411"/>
                  </a:cubicBezTo>
                  <a:cubicBezTo>
                    <a:pt x="13288" y="51721"/>
                    <a:pt x="13037" y="51971"/>
                    <a:pt x="12728" y="51971"/>
                  </a:cubicBezTo>
                  <a:cubicBezTo>
                    <a:pt x="12418" y="51971"/>
                    <a:pt x="12156" y="51721"/>
                    <a:pt x="12156" y="51411"/>
                  </a:cubicBezTo>
                  <a:cubicBezTo>
                    <a:pt x="12156" y="51090"/>
                    <a:pt x="12418" y="50840"/>
                    <a:pt x="12728" y="50840"/>
                  </a:cubicBezTo>
                  <a:close/>
                  <a:moveTo>
                    <a:pt x="16466" y="50840"/>
                  </a:moveTo>
                  <a:cubicBezTo>
                    <a:pt x="16764" y="50840"/>
                    <a:pt x="17026" y="51090"/>
                    <a:pt x="17026" y="51411"/>
                  </a:cubicBezTo>
                  <a:cubicBezTo>
                    <a:pt x="17026" y="51709"/>
                    <a:pt x="16776" y="51971"/>
                    <a:pt x="16466" y="51971"/>
                  </a:cubicBezTo>
                  <a:cubicBezTo>
                    <a:pt x="16169" y="51971"/>
                    <a:pt x="15895" y="51721"/>
                    <a:pt x="15895" y="51411"/>
                  </a:cubicBezTo>
                  <a:cubicBezTo>
                    <a:pt x="15895" y="51090"/>
                    <a:pt x="16145" y="50840"/>
                    <a:pt x="16466" y="50840"/>
                  </a:cubicBezTo>
                  <a:close/>
                  <a:moveTo>
                    <a:pt x="20181" y="50840"/>
                  </a:moveTo>
                  <a:cubicBezTo>
                    <a:pt x="20491" y="50840"/>
                    <a:pt x="20753" y="51090"/>
                    <a:pt x="20753" y="51411"/>
                  </a:cubicBezTo>
                  <a:cubicBezTo>
                    <a:pt x="20753" y="51721"/>
                    <a:pt x="20491" y="51971"/>
                    <a:pt x="20181" y="51971"/>
                  </a:cubicBezTo>
                  <a:cubicBezTo>
                    <a:pt x="19872" y="51971"/>
                    <a:pt x="19622" y="51721"/>
                    <a:pt x="19622" y="51411"/>
                  </a:cubicBezTo>
                  <a:cubicBezTo>
                    <a:pt x="19622" y="51090"/>
                    <a:pt x="19872" y="50840"/>
                    <a:pt x="20181" y="50840"/>
                  </a:cubicBezTo>
                  <a:close/>
                  <a:moveTo>
                    <a:pt x="23920" y="50840"/>
                  </a:moveTo>
                  <a:cubicBezTo>
                    <a:pt x="24217" y="50840"/>
                    <a:pt x="24479" y="51090"/>
                    <a:pt x="24479" y="51411"/>
                  </a:cubicBezTo>
                  <a:cubicBezTo>
                    <a:pt x="24479" y="51709"/>
                    <a:pt x="24229" y="51971"/>
                    <a:pt x="23920" y="51971"/>
                  </a:cubicBezTo>
                  <a:cubicBezTo>
                    <a:pt x="23610" y="51971"/>
                    <a:pt x="23348" y="51721"/>
                    <a:pt x="23348" y="51411"/>
                  </a:cubicBezTo>
                  <a:cubicBezTo>
                    <a:pt x="23348" y="51090"/>
                    <a:pt x="23610" y="50840"/>
                    <a:pt x="23920" y="50840"/>
                  </a:cubicBezTo>
                  <a:close/>
                  <a:moveTo>
                    <a:pt x="27635" y="50840"/>
                  </a:moveTo>
                  <a:cubicBezTo>
                    <a:pt x="27956" y="50840"/>
                    <a:pt x="28206" y="51090"/>
                    <a:pt x="28206" y="51411"/>
                  </a:cubicBezTo>
                  <a:cubicBezTo>
                    <a:pt x="28206" y="51721"/>
                    <a:pt x="27956" y="51971"/>
                    <a:pt x="27635" y="51971"/>
                  </a:cubicBezTo>
                  <a:cubicBezTo>
                    <a:pt x="27325" y="51971"/>
                    <a:pt x="27075" y="51721"/>
                    <a:pt x="27075" y="51411"/>
                  </a:cubicBezTo>
                  <a:cubicBezTo>
                    <a:pt x="27075" y="51090"/>
                    <a:pt x="27325" y="50840"/>
                    <a:pt x="27635" y="50840"/>
                  </a:cubicBezTo>
                  <a:close/>
                  <a:moveTo>
                    <a:pt x="31373" y="50840"/>
                  </a:moveTo>
                  <a:cubicBezTo>
                    <a:pt x="31671" y="50840"/>
                    <a:pt x="31945" y="51090"/>
                    <a:pt x="31945" y="51411"/>
                  </a:cubicBezTo>
                  <a:cubicBezTo>
                    <a:pt x="31945" y="51709"/>
                    <a:pt x="31683" y="51971"/>
                    <a:pt x="31373" y="51971"/>
                  </a:cubicBezTo>
                  <a:cubicBezTo>
                    <a:pt x="31064" y="51971"/>
                    <a:pt x="30814" y="51721"/>
                    <a:pt x="30814" y="51411"/>
                  </a:cubicBezTo>
                  <a:cubicBezTo>
                    <a:pt x="30814" y="51090"/>
                    <a:pt x="31064" y="50840"/>
                    <a:pt x="31373" y="50840"/>
                  </a:cubicBezTo>
                  <a:close/>
                  <a:moveTo>
                    <a:pt x="35100" y="50840"/>
                  </a:moveTo>
                  <a:cubicBezTo>
                    <a:pt x="35409" y="50840"/>
                    <a:pt x="35659" y="51090"/>
                    <a:pt x="35659" y="51411"/>
                  </a:cubicBezTo>
                  <a:cubicBezTo>
                    <a:pt x="35659" y="51721"/>
                    <a:pt x="35409" y="51971"/>
                    <a:pt x="35100" y="51971"/>
                  </a:cubicBezTo>
                  <a:cubicBezTo>
                    <a:pt x="34778" y="51971"/>
                    <a:pt x="34528" y="51721"/>
                    <a:pt x="34528" y="51411"/>
                  </a:cubicBezTo>
                  <a:cubicBezTo>
                    <a:pt x="34528" y="51090"/>
                    <a:pt x="34778" y="50840"/>
                    <a:pt x="35100" y="50840"/>
                  </a:cubicBezTo>
                  <a:close/>
                  <a:moveTo>
                    <a:pt x="38815" y="50840"/>
                  </a:moveTo>
                  <a:cubicBezTo>
                    <a:pt x="39112" y="50840"/>
                    <a:pt x="39386" y="51090"/>
                    <a:pt x="39386" y="51411"/>
                  </a:cubicBezTo>
                  <a:cubicBezTo>
                    <a:pt x="39386" y="51709"/>
                    <a:pt x="39124" y="51971"/>
                    <a:pt x="38815" y="51971"/>
                  </a:cubicBezTo>
                  <a:cubicBezTo>
                    <a:pt x="38517" y="51971"/>
                    <a:pt x="38255" y="51721"/>
                    <a:pt x="38255" y="51411"/>
                  </a:cubicBezTo>
                  <a:cubicBezTo>
                    <a:pt x="38267" y="51090"/>
                    <a:pt x="38505" y="50840"/>
                    <a:pt x="38815" y="50840"/>
                  </a:cubicBezTo>
                  <a:close/>
                  <a:moveTo>
                    <a:pt x="42553" y="50840"/>
                  </a:moveTo>
                  <a:cubicBezTo>
                    <a:pt x="42863" y="50840"/>
                    <a:pt x="43113" y="51090"/>
                    <a:pt x="43113" y="51411"/>
                  </a:cubicBezTo>
                  <a:cubicBezTo>
                    <a:pt x="43113" y="51721"/>
                    <a:pt x="42863" y="51971"/>
                    <a:pt x="42553" y="51971"/>
                  </a:cubicBezTo>
                  <a:cubicBezTo>
                    <a:pt x="42232" y="51971"/>
                    <a:pt x="41982" y="51721"/>
                    <a:pt x="41982" y="51411"/>
                  </a:cubicBezTo>
                  <a:cubicBezTo>
                    <a:pt x="41982" y="51090"/>
                    <a:pt x="42244" y="50840"/>
                    <a:pt x="42553" y="50840"/>
                  </a:cubicBezTo>
                  <a:close/>
                  <a:moveTo>
                    <a:pt x="46268" y="50840"/>
                  </a:moveTo>
                  <a:cubicBezTo>
                    <a:pt x="46565" y="50840"/>
                    <a:pt x="46839" y="51090"/>
                    <a:pt x="46839" y="51411"/>
                  </a:cubicBezTo>
                  <a:cubicBezTo>
                    <a:pt x="46839" y="51709"/>
                    <a:pt x="46589" y="51971"/>
                    <a:pt x="46268" y="51971"/>
                  </a:cubicBezTo>
                  <a:cubicBezTo>
                    <a:pt x="45970" y="51971"/>
                    <a:pt x="45708" y="51721"/>
                    <a:pt x="45708" y="51411"/>
                  </a:cubicBezTo>
                  <a:cubicBezTo>
                    <a:pt x="45720" y="51090"/>
                    <a:pt x="45958" y="50840"/>
                    <a:pt x="46268" y="50840"/>
                  </a:cubicBezTo>
                  <a:close/>
                  <a:moveTo>
                    <a:pt x="50006" y="50840"/>
                  </a:moveTo>
                  <a:cubicBezTo>
                    <a:pt x="50316" y="50840"/>
                    <a:pt x="50578" y="51090"/>
                    <a:pt x="50578" y="51411"/>
                  </a:cubicBezTo>
                  <a:cubicBezTo>
                    <a:pt x="50578" y="51721"/>
                    <a:pt x="50316" y="51971"/>
                    <a:pt x="50006" y="51971"/>
                  </a:cubicBezTo>
                  <a:cubicBezTo>
                    <a:pt x="49697" y="51971"/>
                    <a:pt x="49447" y="51721"/>
                    <a:pt x="49447" y="51411"/>
                  </a:cubicBezTo>
                  <a:cubicBezTo>
                    <a:pt x="49447" y="51090"/>
                    <a:pt x="49697" y="50840"/>
                    <a:pt x="50006" y="50840"/>
                  </a:cubicBezTo>
                  <a:close/>
                  <a:moveTo>
                    <a:pt x="53733" y="50840"/>
                  </a:moveTo>
                  <a:cubicBezTo>
                    <a:pt x="54031" y="50840"/>
                    <a:pt x="54293" y="51090"/>
                    <a:pt x="54293" y="51411"/>
                  </a:cubicBezTo>
                  <a:cubicBezTo>
                    <a:pt x="54293" y="51709"/>
                    <a:pt x="54043" y="51971"/>
                    <a:pt x="53733" y="51971"/>
                  </a:cubicBezTo>
                  <a:cubicBezTo>
                    <a:pt x="53412" y="51971"/>
                    <a:pt x="53162" y="51721"/>
                    <a:pt x="53162" y="51411"/>
                  </a:cubicBezTo>
                  <a:cubicBezTo>
                    <a:pt x="53173" y="51090"/>
                    <a:pt x="53412" y="50840"/>
                    <a:pt x="53733" y="50840"/>
                  </a:cubicBezTo>
                  <a:close/>
                  <a:moveTo>
                    <a:pt x="57460" y="50840"/>
                  </a:moveTo>
                  <a:cubicBezTo>
                    <a:pt x="57781" y="50840"/>
                    <a:pt x="58031" y="51090"/>
                    <a:pt x="58031" y="51411"/>
                  </a:cubicBezTo>
                  <a:cubicBezTo>
                    <a:pt x="58031" y="51721"/>
                    <a:pt x="57781" y="51971"/>
                    <a:pt x="57460" y="51971"/>
                  </a:cubicBezTo>
                  <a:cubicBezTo>
                    <a:pt x="57150" y="51971"/>
                    <a:pt x="56900" y="51721"/>
                    <a:pt x="56900" y="51411"/>
                  </a:cubicBezTo>
                  <a:cubicBezTo>
                    <a:pt x="56900" y="51090"/>
                    <a:pt x="57150" y="50840"/>
                    <a:pt x="57460" y="50840"/>
                  </a:cubicBezTo>
                  <a:close/>
                  <a:moveTo>
                    <a:pt x="61186" y="50840"/>
                  </a:moveTo>
                  <a:cubicBezTo>
                    <a:pt x="61484" y="50840"/>
                    <a:pt x="61746" y="51090"/>
                    <a:pt x="61746" y="51411"/>
                  </a:cubicBezTo>
                  <a:cubicBezTo>
                    <a:pt x="61746" y="51709"/>
                    <a:pt x="61496" y="51971"/>
                    <a:pt x="61186" y="51971"/>
                  </a:cubicBezTo>
                  <a:cubicBezTo>
                    <a:pt x="60877" y="51971"/>
                    <a:pt x="60615" y="51721"/>
                    <a:pt x="60615" y="51411"/>
                  </a:cubicBezTo>
                  <a:cubicBezTo>
                    <a:pt x="60639" y="51090"/>
                    <a:pt x="60877" y="50840"/>
                    <a:pt x="61186" y="50840"/>
                  </a:cubicBezTo>
                  <a:close/>
                  <a:moveTo>
                    <a:pt x="64925" y="50840"/>
                  </a:moveTo>
                  <a:cubicBezTo>
                    <a:pt x="65234" y="50840"/>
                    <a:pt x="65485" y="51090"/>
                    <a:pt x="65485" y="51411"/>
                  </a:cubicBezTo>
                  <a:cubicBezTo>
                    <a:pt x="65485" y="51721"/>
                    <a:pt x="65234" y="51971"/>
                    <a:pt x="64925" y="51971"/>
                  </a:cubicBezTo>
                  <a:cubicBezTo>
                    <a:pt x="64603" y="51971"/>
                    <a:pt x="64353" y="51721"/>
                    <a:pt x="64353" y="51411"/>
                  </a:cubicBezTo>
                  <a:cubicBezTo>
                    <a:pt x="64353" y="51090"/>
                    <a:pt x="64603" y="50840"/>
                    <a:pt x="64925" y="50840"/>
                  </a:cubicBezTo>
                  <a:close/>
                  <a:moveTo>
                    <a:pt x="68640" y="50840"/>
                  </a:moveTo>
                  <a:cubicBezTo>
                    <a:pt x="68937" y="50840"/>
                    <a:pt x="69211" y="51090"/>
                    <a:pt x="69211" y="51411"/>
                  </a:cubicBezTo>
                  <a:cubicBezTo>
                    <a:pt x="69211" y="51709"/>
                    <a:pt x="68949" y="51971"/>
                    <a:pt x="68640" y="51971"/>
                  </a:cubicBezTo>
                  <a:cubicBezTo>
                    <a:pt x="68330" y="51971"/>
                    <a:pt x="68080" y="51721"/>
                    <a:pt x="68080" y="51411"/>
                  </a:cubicBezTo>
                  <a:cubicBezTo>
                    <a:pt x="68092" y="51090"/>
                    <a:pt x="68330" y="50840"/>
                    <a:pt x="68640" y="50840"/>
                  </a:cubicBezTo>
                  <a:close/>
                  <a:moveTo>
                    <a:pt x="72366" y="50840"/>
                  </a:moveTo>
                  <a:cubicBezTo>
                    <a:pt x="72676" y="50840"/>
                    <a:pt x="72926" y="51090"/>
                    <a:pt x="72926" y="51411"/>
                  </a:cubicBezTo>
                  <a:cubicBezTo>
                    <a:pt x="72926" y="51721"/>
                    <a:pt x="72676" y="51971"/>
                    <a:pt x="72366" y="51971"/>
                  </a:cubicBezTo>
                  <a:cubicBezTo>
                    <a:pt x="72045" y="51971"/>
                    <a:pt x="71795" y="51721"/>
                    <a:pt x="71795" y="51411"/>
                  </a:cubicBezTo>
                  <a:cubicBezTo>
                    <a:pt x="71795" y="51090"/>
                    <a:pt x="72069" y="50840"/>
                    <a:pt x="72366" y="50840"/>
                  </a:cubicBezTo>
                  <a:close/>
                  <a:moveTo>
                    <a:pt x="76093" y="50840"/>
                  </a:moveTo>
                  <a:cubicBezTo>
                    <a:pt x="76391" y="50840"/>
                    <a:pt x="76664" y="51090"/>
                    <a:pt x="76664" y="51411"/>
                  </a:cubicBezTo>
                  <a:cubicBezTo>
                    <a:pt x="76664" y="51709"/>
                    <a:pt x="76403" y="51971"/>
                    <a:pt x="76093" y="51971"/>
                  </a:cubicBezTo>
                  <a:cubicBezTo>
                    <a:pt x="75795" y="51971"/>
                    <a:pt x="75533" y="51721"/>
                    <a:pt x="75533" y="51411"/>
                  </a:cubicBezTo>
                  <a:cubicBezTo>
                    <a:pt x="75533" y="51090"/>
                    <a:pt x="75783" y="50840"/>
                    <a:pt x="76093" y="50840"/>
                  </a:cubicBezTo>
                  <a:close/>
                  <a:moveTo>
                    <a:pt x="79712" y="50840"/>
                  </a:moveTo>
                  <a:cubicBezTo>
                    <a:pt x="80010" y="50840"/>
                    <a:pt x="80284" y="51090"/>
                    <a:pt x="80284" y="51411"/>
                  </a:cubicBezTo>
                  <a:cubicBezTo>
                    <a:pt x="80284" y="51709"/>
                    <a:pt x="80022" y="51971"/>
                    <a:pt x="79712" y="51971"/>
                  </a:cubicBezTo>
                  <a:cubicBezTo>
                    <a:pt x="79403" y="51971"/>
                    <a:pt x="79153" y="51721"/>
                    <a:pt x="79153" y="51411"/>
                  </a:cubicBezTo>
                  <a:cubicBezTo>
                    <a:pt x="79165" y="51090"/>
                    <a:pt x="79403" y="50840"/>
                    <a:pt x="79712" y="50840"/>
                  </a:cubicBezTo>
                  <a:close/>
                  <a:moveTo>
                    <a:pt x="83451" y="50840"/>
                  </a:moveTo>
                  <a:cubicBezTo>
                    <a:pt x="83761" y="50840"/>
                    <a:pt x="84011" y="51090"/>
                    <a:pt x="84011" y="51411"/>
                  </a:cubicBezTo>
                  <a:cubicBezTo>
                    <a:pt x="84011" y="51721"/>
                    <a:pt x="83761" y="51971"/>
                    <a:pt x="83451" y="51971"/>
                  </a:cubicBezTo>
                  <a:cubicBezTo>
                    <a:pt x="83141" y="51971"/>
                    <a:pt x="82880" y="51721"/>
                    <a:pt x="82880" y="51411"/>
                  </a:cubicBezTo>
                  <a:cubicBezTo>
                    <a:pt x="82880" y="51090"/>
                    <a:pt x="83141" y="50840"/>
                    <a:pt x="83451" y="50840"/>
                  </a:cubicBezTo>
                  <a:close/>
                  <a:moveTo>
                    <a:pt x="87166" y="50840"/>
                  </a:moveTo>
                  <a:cubicBezTo>
                    <a:pt x="87463" y="50840"/>
                    <a:pt x="87737" y="51090"/>
                    <a:pt x="87737" y="51411"/>
                  </a:cubicBezTo>
                  <a:cubicBezTo>
                    <a:pt x="87737" y="51709"/>
                    <a:pt x="87475" y="51971"/>
                    <a:pt x="87166" y="51971"/>
                  </a:cubicBezTo>
                  <a:cubicBezTo>
                    <a:pt x="86856" y="51971"/>
                    <a:pt x="86606" y="51721"/>
                    <a:pt x="86606" y="51411"/>
                  </a:cubicBezTo>
                  <a:cubicBezTo>
                    <a:pt x="86618" y="51090"/>
                    <a:pt x="86856" y="50840"/>
                    <a:pt x="87166" y="50840"/>
                  </a:cubicBezTo>
                  <a:close/>
                  <a:moveTo>
                    <a:pt x="90904" y="50840"/>
                  </a:moveTo>
                  <a:cubicBezTo>
                    <a:pt x="91214" y="50840"/>
                    <a:pt x="91464" y="51090"/>
                    <a:pt x="91464" y="51411"/>
                  </a:cubicBezTo>
                  <a:cubicBezTo>
                    <a:pt x="91464" y="51721"/>
                    <a:pt x="91214" y="51971"/>
                    <a:pt x="90904" y="51971"/>
                  </a:cubicBezTo>
                  <a:cubicBezTo>
                    <a:pt x="90595" y="51971"/>
                    <a:pt x="90345" y="51721"/>
                    <a:pt x="90345" y="51411"/>
                  </a:cubicBezTo>
                  <a:cubicBezTo>
                    <a:pt x="90345" y="51090"/>
                    <a:pt x="90595" y="50840"/>
                    <a:pt x="90904" y="50840"/>
                  </a:cubicBezTo>
                  <a:close/>
                  <a:moveTo>
                    <a:pt x="94631" y="50840"/>
                  </a:moveTo>
                  <a:cubicBezTo>
                    <a:pt x="94929" y="50840"/>
                    <a:pt x="95191" y="51090"/>
                    <a:pt x="95191" y="51411"/>
                  </a:cubicBezTo>
                  <a:cubicBezTo>
                    <a:pt x="95191" y="51709"/>
                    <a:pt x="94941" y="51971"/>
                    <a:pt x="94631" y="51971"/>
                  </a:cubicBezTo>
                  <a:cubicBezTo>
                    <a:pt x="94310" y="51971"/>
                    <a:pt x="94060" y="51721"/>
                    <a:pt x="94060" y="51411"/>
                  </a:cubicBezTo>
                  <a:cubicBezTo>
                    <a:pt x="94071" y="51090"/>
                    <a:pt x="94310" y="50840"/>
                    <a:pt x="94631" y="50840"/>
                  </a:cubicBezTo>
                  <a:close/>
                  <a:moveTo>
                    <a:pt x="98346" y="50840"/>
                  </a:moveTo>
                  <a:cubicBezTo>
                    <a:pt x="98655" y="50840"/>
                    <a:pt x="98905" y="51090"/>
                    <a:pt x="98905" y="51411"/>
                  </a:cubicBezTo>
                  <a:cubicBezTo>
                    <a:pt x="98905" y="51721"/>
                    <a:pt x="98655" y="51971"/>
                    <a:pt x="98346" y="51971"/>
                  </a:cubicBezTo>
                  <a:cubicBezTo>
                    <a:pt x="98036" y="51971"/>
                    <a:pt x="97786" y="51721"/>
                    <a:pt x="97786" y="51411"/>
                  </a:cubicBezTo>
                  <a:cubicBezTo>
                    <a:pt x="97786" y="51090"/>
                    <a:pt x="98036" y="50840"/>
                    <a:pt x="98346" y="50840"/>
                  </a:cubicBezTo>
                  <a:close/>
                  <a:moveTo>
                    <a:pt x="102084" y="50840"/>
                  </a:moveTo>
                  <a:cubicBezTo>
                    <a:pt x="102382" y="50840"/>
                    <a:pt x="102644" y="51090"/>
                    <a:pt x="102644" y="51411"/>
                  </a:cubicBezTo>
                  <a:cubicBezTo>
                    <a:pt x="102644" y="51709"/>
                    <a:pt x="102394" y="51971"/>
                    <a:pt x="102084" y="51971"/>
                  </a:cubicBezTo>
                  <a:cubicBezTo>
                    <a:pt x="101787" y="51971"/>
                    <a:pt x="101513" y="51721"/>
                    <a:pt x="101513" y="51411"/>
                  </a:cubicBezTo>
                  <a:cubicBezTo>
                    <a:pt x="101513" y="51090"/>
                    <a:pt x="101775" y="50840"/>
                    <a:pt x="102084" y="50840"/>
                  </a:cubicBezTo>
                  <a:close/>
                  <a:moveTo>
                    <a:pt x="105799" y="50840"/>
                  </a:moveTo>
                  <a:cubicBezTo>
                    <a:pt x="106121" y="50840"/>
                    <a:pt x="106371" y="51090"/>
                    <a:pt x="106371" y="51411"/>
                  </a:cubicBezTo>
                  <a:cubicBezTo>
                    <a:pt x="106371" y="51721"/>
                    <a:pt x="106109" y="51971"/>
                    <a:pt x="105799" y="51971"/>
                  </a:cubicBezTo>
                  <a:cubicBezTo>
                    <a:pt x="105490" y="51971"/>
                    <a:pt x="105239" y="51721"/>
                    <a:pt x="105239" y="51411"/>
                  </a:cubicBezTo>
                  <a:cubicBezTo>
                    <a:pt x="105239" y="51090"/>
                    <a:pt x="105490" y="50840"/>
                    <a:pt x="105799" y="50840"/>
                  </a:cubicBezTo>
                  <a:close/>
                  <a:moveTo>
                    <a:pt x="109538" y="50840"/>
                  </a:moveTo>
                  <a:cubicBezTo>
                    <a:pt x="109835" y="50840"/>
                    <a:pt x="110109" y="51090"/>
                    <a:pt x="110109" y="51411"/>
                  </a:cubicBezTo>
                  <a:cubicBezTo>
                    <a:pt x="110109" y="51709"/>
                    <a:pt x="109847" y="51971"/>
                    <a:pt x="109538" y="51971"/>
                  </a:cubicBezTo>
                  <a:cubicBezTo>
                    <a:pt x="109228" y="51971"/>
                    <a:pt x="108978" y="51721"/>
                    <a:pt x="108978" y="51411"/>
                  </a:cubicBezTo>
                  <a:cubicBezTo>
                    <a:pt x="108978" y="51090"/>
                    <a:pt x="109228" y="50840"/>
                    <a:pt x="109538" y="50840"/>
                  </a:cubicBezTo>
                  <a:close/>
                  <a:moveTo>
                    <a:pt x="113264" y="50840"/>
                  </a:moveTo>
                  <a:cubicBezTo>
                    <a:pt x="113574" y="50840"/>
                    <a:pt x="113824" y="51090"/>
                    <a:pt x="113824" y="51411"/>
                  </a:cubicBezTo>
                  <a:cubicBezTo>
                    <a:pt x="113824" y="51721"/>
                    <a:pt x="113574" y="51971"/>
                    <a:pt x="113264" y="51971"/>
                  </a:cubicBezTo>
                  <a:cubicBezTo>
                    <a:pt x="112943" y="51971"/>
                    <a:pt x="112693" y="51721"/>
                    <a:pt x="112693" y="51411"/>
                  </a:cubicBezTo>
                  <a:cubicBezTo>
                    <a:pt x="112693" y="51090"/>
                    <a:pt x="112943" y="50840"/>
                    <a:pt x="113264" y="50840"/>
                  </a:cubicBezTo>
                  <a:close/>
                  <a:moveTo>
                    <a:pt x="116991" y="50840"/>
                  </a:moveTo>
                  <a:cubicBezTo>
                    <a:pt x="117289" y="50840"/>
                    <a:pt x="117562" y="51090"/>
                    <a:pt x="117562" y="51411"/>
                  </a:cubicBezTo>
                  <a:cubicBezTo>
                    <a:pt x="117562" y="51709"/>
                    <a:pt x="117312" y="51971"/>
                    <a:pt x="116991" y="51971"/>
                  </a:cubicBezTo>
                  <a:cubicBezTo>
                    <a:pt x="116681" y="51971"/>
                    <a:pt x="116431" y="51721"/>
                    <a:pt x="116431" y="51411"/>
                  </a:cubicBezTo>
                  <a:cubicBezTo>
                    <a:pt x="116431" y="51090"/>
                    <a:pt x="116681" y="50840"/>
                    <a:pt x="116991" y="50840"/>
                  </a:cubicBezTo>
                  <a:close/>
                  <a:moveTo>
                    <a:pt x="120718" y="50840"/>
                  </a:moveTo>
                  <a:cubicBezTo>
                    <a:pt x="121027" y="50840"/>
                    <a:pt x="121277" y="51090"/>
                    <a:pt x="121277" y="51411"/>
                  </a:cubicBezTo>
                  <a:cubicBezTo>
                    <a:pt x="121277" y="51721"/>
                    <a:pt x="121027" y="51971"/>
                    <a:pt x="120718" y="51971"/>
                  </a:cubicBezTo>
                  <a:cubicBezTo>
                    <a:pt x="120408" y="51971"/>
                    <a:pt x="120146" y="51721"/>
                    <a:pt x="120146" y="51411"/>
                  </a:cubicBezTo>
                  <a:cubicBezTo>
                    <a:pt x="120146" y="51090"/>
                    <a:pt x="120420" y="50840"/>
                    <a:pt x="120718" y="50840"/>
                  </a:cubicBezTo>
                  <a:close/>
                  <a:moveTo>
                    <a:pt x="124456" y="50840"/>
                  </a:moveTo>
                  <a:cubicBezTo>
                    <a:pt x="124754" y="50840"/>
                    <a:pt x="125016" y="51090"/>
                    <a:pt x="125016" y="51411"/>
                  </a:cubicBezTo>
                  <a:cubicBezTo>
                    <a:pt x="125016" y="51709"/>
                    <a:pt x="124766" y="51971"/>
                    <a:pt x="124456" y="51971"/>
                  </a:cubicBezTo>
                  <a:cubicBezTo>
                    <a:pt x="124135" y="51971"/>
                    <a:pt x="123885" y="51721"/>
                    <a:pt x="123885" y="51411"/>
                  </a:cubicBezTo>
                  <a:cubicBezTo>
                    <a:pt x="123885" y="51090"/>
                    <a:pt x="124135" y="50840"/>
                    <a:pt x="124456" y="50840"/>
                  </a:cubicBezTo>
                  <a:close/>
                  <a:moveTo>
                    <a:pt x="128171" y="50840"/>
                  </a:moveTo>
                  <a:cubicBezTo>
                    <a:pt x="128480" y="50840"/>
                    <a:pt x="128742" y="51090"/>
                    <a:pt x="128742" y="51411"/>
                  </a:cubicBezTo>
                  <a:cubicBezTo>
                    <a:pt x="128742" y="51721"/>
                    <a:pt x="128480" y="51971"/>
                    <a:pt x="128171" y="51971"/>
                  </a:cubicBezTo>
                  <a:cubicBezTo>
                    <a:pt x="127861" y="51971"/>
                    <a:pt x="127611" y="51721"/>
                    <a:pt x="127611" y="51411"/>
                  </a:cubicBezTo>
                  <a:cubicBezTo>
                    <a:pt x="127611" y="51090"/>
                    <a:pt x="127861" y="50840"/>
                    <a:pt x="128171" y="50840"/>
                  </a:cubicBezTo>
                  <a:close/>
                  <a:moveTo>
                    <a:pt x="131898" y="50840"/>
                  </a:moveTo>
                  <a:cubicBezTo>
                    <a:pt x="132195" y="50840"/>
                    <a:pt x="132457" y="51090"/>
                    <a:pt x="132457" y="51411"/>
                  </a:cubicBezTo>
                  <a:cubicBezTo>
                    <a:pt x="132457" y="51709"/>
                    <a:pt x="132207" y="51971"/>
                    <a:pt x="131898" y="51971"/>
                  </a:cubicBezTo>
                  <a:cubicBezTo>
                    <a:pt x="131600" y="51971"/>
                    <a:pt x="131326" y="51721"/>
                    <a:pt x="131326" y="51411"/>
                  </a:cubicBezTo>
                  <a:cubicBezTo>
                    <a:pt x="131338" y="51090"/>
                    <a:pt x="131576" y="50840"/>
                    <a:pt x="131898" y="50840"/>
                  </a:cubicBezTo>
                  <a:close/>
                  <a:moveTo>
                    <a:pt x="135624" y="50840"/>
                  </a:moveTo>
                  <a:cubicBezTo>
                    <a:pt x="135946" y="50840"/>
                    <a:pt x="136196" y="51090"/>
                    <a:pt x="136196" y="51411"/>
                  </a:cubicBezTo>
                  <a:cubicBezTo>
                    <a:pt x="136196" y="51721"/>
                    <a:pt x="135934" y="51971"/>
                    <a:pt x="135624" y="51971"/>
                  </a:cubicBezTo>
                  <a:cubicBezTo>
                    <a:pt x="135315" y="51971"/>
                    <a:pt x="135065" y="51721"/>
                    <a:pt x="135065" y="51411"/>
                  </a:cubicBezTo>
                  <a:cubicBezTo>
                    <a:pt x="135065" y="51090"/>
                    <a:pt x="135315" y="50840"/>
                    <a:pt x="135624" y="50840"/>
                  </a:cubicBezTo>
                  <a:close/>
                  <a:moveTo>
                    <a:pt x="139351" y="50840"/>
                  </a:moveTo>
                  <a:cubicBezTo>
                    <a:pt x="139649" y="50840"/>
                    <a:pt x="139910" y="51090"/>
                    <a:pt x="139910" y="51411"/>
                  </a:cubicBezTo>
                  <a:cubicBezTo>
                    <a:pt x="139910" y="51709"/>
                    <a:pt x="139660" y="51971"/>
                    <a:pt x="139351" y="51971"/>
                  </a:cubicBezTo>
                  <a:cubicBezTo>
                    <a:pt x="139053" y="51971"/>
                    <a:pt x="138779" y="51721"/>
                    <a:pt x="138779" y="51411"/>
                  </a:cubicBezTo>
                  <a:cubicBezTo>
                    <a:pt x="138803" y="51090"/>
                    <a:pt x="139041" y="50840"/>
                    <a:pt x="139351" y="50840"/>
                  </a:cubicBezTo>
                  <a:close/>
                  <a:moveTo>
                    <a:pt x="143089" y="50840"/>
                  </a:moveTo>
                  <a:cubicBezTo>
                    <a:pt x="143399" y="50840"/>
                    <a:pt x="143649" y="51090"/>
                    <a:pt x="143649" y="51411"/>
                  </a:cubicBezTo>
                  <a:cubicBezTo>
                    <a:pt x="143649" y="51721"/>
                    <a:pt x="143399" y="51971"/>
                    <a:pt x="143089" y="51971"/>
                  </a:cubicBezTo>
                  <a:cubicBezTo>
                    <a:pt x="142768" y="51971"/>
                    <a:pt x="142518" y="51721"/>
                    <a:pt x="142518" y="51411"/>
                  </a:cubicBezTo>
                  <a:cubicBezTo>
                    <a:pt x="142518" y="51090"/>
                    <a:pt x="142768" y="50840"/>
                    <a:pt x="143089" y="50840"/>
                  </a:cubicBezTo>
                  <a:close/>
                  <a:moveTo>
                    <a:pt x="146804" y="50840"/>
                  </a:moveTo>
                  <a:cubicBezTo>
                    <a:pt x="147102" y="50840"/>
                    <a:pt x="147376" y="51090"/>
                    <a:pt x="147376" y="51411"/>
                  </a:cubicBezTo>
                  <a:cubicBezTo>
                    <a:pt x="147376" y="51709"/>
                    <a:pt x="147114" y="51971"/>
                    <a:pt x="146804" y="51971"/>
                  </a:cubicBezTo>
                  <a:cubicBezTo>
                    <a:pt x="146495" y="51971"/>
                    <a:pt x="146245" y="51721"/>
                    <a:pt x="146245" y="51411"/>
                  </a:cubicBezTo>
                  <a:cubicBezTo>
                    <a:pt x="146257" y="51090"/>
                    <a:pt x="146495" y="50840"/>
                    <a:pt x="146804" y="50840"/>
                  </a:cubicBezTo>
                  <a:close/>
                  <a:moveTo>
                    <a:pt x="150543" y="50840"/>
                  </a:moveTo>
                  <a:cubicBezTo>
                    <a:pt x="150852" y="50840"/>
                    <a:pt x="151102" y="51090"/>
                    <a:pt x="151102" y="51411"/>
                  </a:cubicBezTo>
                  <a:cubicBezTo>
                    <a:pt x="151102" y="51721"/>
                    <a:pt x="150852" y="51971"/>
                    <a:pt x="150543" y="51971"/>
                  </a:cubicBezTo>
                  <a:cubicBezTo>
                    <a:pt x="150233" y="51971"/>
                    <a:pt x="149971" y="51721"/>
                    <a:pt x="149971" y="51411"/>
                  </a:cubicBezTo>
                  <a:cubicBezTo>
                    <a:pt x="149971" y="51090"/>
                    <a:pt x="150233" y="50840"/>
                    <a:pt x="150543" y="50840"/>
                  </a:cubicBezTo>
                  <a:close/>
                  <a:moveTo>
                    <a:pt x="3405" y="52697"/>
                  </a:moveTo>
                  <a:cubicBezTo>
                    <a:pt x="3703" y="52697"/>
                    <a:pt x="3977" y="52959"/>
                    <a:pt x="3977" y="53269"/>
                  </a:cubicBezTo>
                  <a:cubicBezTo>
                    <a:pt x="3977" y="53566"/>
                    <a:pt x="3727" y="53828"/>
                    <a:pt x="3405" y="53828"/>
                  </a:cubicBezTo>
                  <a:cubicBezTo>
                    <a:pt x="3096" y="53828"/>
                    <a:pt x="2846" y="53578"/>
                    <a:pt x="2846" y="53269"/>
                  </a:cubicBezTo>
                  <a:cubicBezTo>
                    <a:pt x="2858" y="52971"/>
                    <a:pt x="3096" y="52697"/>
                    <a:pt x="3405" y="52697"/>
                  </a:cubicBezTo>
                  <a:close/>
                  <a:moveTo>
                    <a:pt x="7132" y="52697"/>
                  </a:moveTo>
                  <a:cubicBezTo>
                    <a:pt x="7430" y="52697"/>
                    <a:pt x="7692" y="52959"/>
                    <a:pt x="7692" y="53269"/>
                  </a:cubicBezTo>
                  <a:cubicBezTo>
                    <a:pt x="7692" y="53566"/>
                    <a:pt x="7442" y="53828"/>
                    <a:pt x="7132" y="53828"/>
                  </a:cubicBezTo>
                  <a:cubicBezTo>
                    <a:pt x="6834" y="53828"/>
                    <a:pt x="6560" y="53578"/>
                    <a:pt x="6560" y="53269"/>
                  </a:cubicBezTo>
                  <a:cubicBezTo>
                    <a:pt x="6560" y="52959"/>
                    <a:pt x="6822" y="52697"/>
                    <a:pt x="7132" y="52697"/>
                  </a:cubicBezTo>
                  <a:close/>
                  <a:moveTo>
                    <a:pt x="10871" y="52697"/>
                  </a:moveTo>
                  <a:cubicBezTo>
                    <a:pt x="11168" y="52697"/>
                    <a:pt x="11430" y="52959"/>
                    <a:pt x="11430" y="53269"/>
                  </a:cubicBezTo>
                  <a:cubicBezTo>
                    <a:pt x="11430" y="53566"/>
                    <a:pt x="11180" y="53828"/>
                    <a:pt x="10871" y="53828"/>
                  </a:cubicBezTo>
                  <a:cubicBezTo>
                    <a:pt x="10573" y="53828"/>
                    <a:pt x="10299" y="53578"/>
                    <a:pt x="10299" y="53269"/>
                  </a:cubicBezTo>
                  <a:cubicBezTo>
                    <a:pt x="10299" y="52959"/>
                    <a:pt x="10549" y="52697"/>
                    <a:pt x="10871" y="52697"/>
                  </a:cubicBezTo>
                  <a:close/>
                  <a:moveTo>
                    <a:pt x="14585" y="52697"/>
                  </a:moveTo>
                  <a:cubicBezTo>
                    <a:pt x="14883" y="52697"/>
                    <a:pt x="15157" y="52959"/>
                    <a:pt x="15157" y="53269"/>
                  </a:cubicBezTo>
                  <a:cubicBezTo>
                    <a:pt x="15157" y="53566"/>
                    <a:pt x="14895" y="53828"/>
                    <a:pt x="14585" y="53828"/>
                  </a:cubicBezTo>
                  <a:cubicBezTo>
                    <a:pt x="14288" y="53828"/>
                    <a:pt x="14014" y="53578"/>
                    <a:pt x="14014" y="53269"/>
                  </a:cubicBezTo>
                  <a:cubicBezTo>
                    <a:pt x="14014" y="52959"/>
                    <a:pt x="14276" y="52697"/>
                    <a:pt x="14585" y="52697"/>
                  </a:cubicBezTo>
                  <a:close/>
                  <a:moveTo>
                    <a:pt x="18324" y="52697"/>
                  </a:moveTo>
                  <a:cubicBezTo>
                    <a:pt x="18622" y="52697"/>
                    <a:pt x="18883" y="52959"/>
                    <a:pt x="18883" y="53269"/>
                  </a:cubicBezTo>
                  <a:cubicBezTo>
                    <a:pt x="18883" y="53566"/>
                    <a:pt x="18633" y="53828"/>
                    <a:pt x="18324" y="53828"/>
                  </a:cubicBezTo>
                  <a:cubicBezTo>
                    <a:pt x="18026" y="53828"/>
                    <a:pt x="17752" y="53578"/>
                    <a:pt x="17752" y="53269"/>
                  </a:cubicBezTo>
                  <a:cubicBezTo>
                    <a:pt x="17752" y="52959"/>
                    <a:pt x="18014" y="52697"/>
                    <a:pt x="18324" y="52697"/>
                  </a:cubicBezTo>
                  <a:close/>
                  <a:moveTo>
                    <a:pt x="22039" y="52697"/>
                  </a:moveTo>
                  <a:cubicBezTo>
                    <a:pt x="22336" y="52697"/>
                    <a:pt x="22610" y="52959"/>
                    <a:pt x="22610" y="53269"/>
                  </a:cubicBezTo>
                  <a:cubicBezTo>
                    <a:pt x="22610" y="53566"/>
                    <a:pt x="22360" y="53828"/>
                    <a:pt x="22039" y="53828"/>
                  </a:cubicBezTo>
                  <a:cubicBezTo>
                    <a:pt x="21729" y="53828"/>
                    <a:pt x="21479" y="53578"/>
                    <a:pt x="21479" y="53269"/>
                  </a:cubicBezTo>
                  <a:cubicBezTo>
                    <a:pt x="21479" y="52959"/>
                    <a:pt x="21729" y="52697"/>
                    <a:pt x="22039" y="52697"/>
                  </a:cubicBezTo>
                  <a:close/>
                  <a:moveTo>
                    <a:pt x="25777" y="52697"/>
                  </a:moveTo>
                  <a:cubicBezTo>
                    <a:pt x="26075" y="52697"/>
                    <a:pt x="26349" y="52959"/>
                    <a:pt x="26349" y="53269"/>
                  </a:cubicBezTo>
                  <a:cubicBezTo>
                    <a:pt x="26349" y="53566"/>
                    <a:pt x="26087" y="53828"/>
                    <a:pt x="25777" y="53828"/>
                  </a:cubicBezTo>
                  <a:cubicBezTo>
                    <a:pt x="25468" y="53828"/>
                    <a:pt x="25206" y="53578"/>
                    <a:pt x="25206" y="53269"/>
                  </a:cubicBezTo>
                  <a:cubicBezTo>
                    <a:pt x="25206" y="52959"/>
                    <a:pt x="25468" y="52697"/>
                    <a:pt x="25777" y="52697"/>
                  </a:cubicBezTo>
                  <a:close/>
                  <a:moveTo>
                    <a:pt x="29504" y="52697"/>
                  </a:moveTo>
                  <a:cubicBezTo>
                    <a:pt x="29801" y="52697"/>
                    <a:pt x="30063" y="52959"/>
                    <a:pt x="30063" y="53269"/>
                  </a:cubicBezTo>
                  <a:cubicBezTo>
                    <a:pt x="30063" y="53566"/>
                    <a:pt x="29813" y="53828"/>
                    <a:pt x="29504" y="53828"/>
                  </a:cubicBezTo>
                  <a:cubicBezTo>
                    <a:pt x="29182" y="53828"/>
                    <a:pt x="28932" y="53578"/>
                    <a:pt x="28932" y="53269"/>
                  </a:cubicBezTo>
                  <a:cubicBezTo>
                    <a:pt x="28932" y="52959"/>
                    <a:pt x="29182" y="52697"/>
                    <a:pt x="29504" y="52697"/>
                  </a:cubicBezTo>
                  <a:close/>
                  <a:moveTo>
                    <a:pt x="33230" y="52697"/>
                  </a:moveTo>
                  <a:cubicBezTo>
                    <a:pt x="33528" y="52697"/>
                    <a:pt x="33802" y="52959"/>
                    <a:pt x="33802" y="53269"/>
                  </a:cubicBezTo>
                  <a:cubicBezTo>
                    <a:pt x="33802" y="53566"/>
                    <a:pt x="33552" y="53828"/>
                    <a:pt x="33230" y="53828"/>
                  </a:cubicBezTo>
                  <a:cubicBezTo>
                    <a:pt x="32921" y="53828"/>
                    <a:pt x="32671" y="53578"/>
                    <a:pt x="32671" y="53269"/>
                  </a:cubicBezTo>
                  <a:cubicBezTo>
                    <a:pt x="32671" y="52959"/>
                    <a:pt x="32921" y="52697"/>
                    <a:pt x="33230" y="52697"/>
                  </a:cubicBezTo>
                  <a:close/>
                  <a:moveTo>
                    <a:pt x="36957" y="52697"/>
                  </a:moveTo>
                  <a:cubicBezTo>
                    <a:pt x="37255" y="52697"/>
                    <a:pt x="37517" y="52959"/>
                    <a:pt x="37517" y="53269"/>
                  </a:cubicBezTo>
                  <a:cubicBezTo>
                    <a:pt x="37517" y="53566"/>
                    <a:pt x="37267" y="53828"/>
                    <a:pt x="36957" y="53828"/>
                  </a:cubicBezTo>
                  <a:cubicBezTo>
                    <a:pt x="36648" y="53828"/>
                    <a:pt x="36386" y="53578"/>
                    <a:pt x="36386" y="53269"/>
                  </a:cubicBezTo>
                  <a:cubicBezTo>
                    <a:pt x="36409" y="52971"/>
                    <a:pt x="36648" y="52697"/>
                    <a:pt x="36957" y="52697"/>
                  </a:cubicBezTo>
                  <a:close/>
                  <a:moveTo>
                    <a:pt x="40672" y="52697"/>
                  </a:moveTo>
                  <a:cubicBezTo>
                    <a:pt x="40970" y="52697"/>
                    <a:pt x="41243" y="52959"/>
                    <a:pt x="41243" y="53269"/>
                  </a:cubicBezTo>
                  <a:cubicBezTo>
                    <a:pt x="41243" y="53566"/>
                    <a:pt x="40993" y="53828"/>
                    <a:pt x="40672" y="53828"/>
                  </a:cubicBezTo>
                  <a:cubicBezTo>
                    <a:pt x="40374" y="53828"/>
                    <a:pt x="40112" y="53578"/>
                    <a:pt x="40112" y="53269"/>
                  </a:cubicBezTo>
                  <a:cubicBezTo>
                    <a:pt x="40112" y="52959"/>
                    <a:pt x="40362" y="52697"/>
                    <a:pt x="40672" y="52697"/>
                  </a:cubicBezTo>
                  <a:close/>
                  <a:moveTo>
                    <a:pt x="44410" y="52697"/>
                  </a:moveTo>
                  <a:cubicBezTo>
                    <a:pt x="44708" y="52697"/>
                    <a:pt x="44982" y="52959"/>
                    <a:pt x="44982" y="53269"/>
                  </a:cubicBezTo>
                  <a:cubicBezTo>
                    <a:pt x="44982" y="53566"/>
                    <a:pt x="44720" y="53828"/>
                    <a:pt x="44410" y="53828"/>
                  </a:cubicBezTo>
                  <a:cubicBezTo>
                    <a:pt x="44113" y="53828"/>
                    <a:pt x="43851" y="53578"/>
                    <a:pt x="43851" y="53269"/>
                  </a:cubicBezTo>
                  <a:cubicBezTo>
                    <a:pt x="43851" y="52959"/>
                    <a:pt x="44101" y="52697"/>
                    <a:pt x="44410" y="52697"/>
                  </a:cubicBezTo>
                  <a:close/>
                  <a:moveTo>
                    <a:pt x="48137" y="52697"/>
                  </a:moveTo>
                  <a:cubicBezTo>
                    <a:pt x="48435" y="52697"/>
                    <a:pt x="48697" y="52959"/>
                    <a:pt x="48697" y="53269"/>
                  </a:cubicBezTo>
                  <a:cubicBezTo>
                    <a:pt x="48697" y="53566"/>
                    <a:pt x="48447" y="53828"/>
                    <a:pt x="48137" y="53828"/>
                  </a:cubicBezTo>
                  <a:cubicBezTo>
                    <a:pt x="47839" y="53828"/>
                    <a:pt x="47566" y="53578"/>
                    <a:pt x="47566" y="53269"/>
                  </a:cubicBezTo>
                  <a:cubicBezTo>
                    <a:pt x="47566" y="52959"/>
                    <a:pt x="47839" y="52697"/>
                    <a:pt x="48137" y="52697"/>
                  </a:cubicBezTo>
                  <a:close/>
                  <a:moveTo>
                    <a:pt x="51864" y="52697"/>
                  </a:moveTo>
                  <a:cubicBezTo>
                    <a:pt x="52161" y="52697"/>
                    <a:pt x="52435" y="52959"/>
                    <a:pt x="52435" y="53269"/>
                  </a:cubicBezTo>
                  <a:cubicBezTo>
                    <a:pt x="52435" y="53566"/>
                    <a:pt x="52185" y="53828"/>
                    <a:pt x="51864" y="53828"/>
                  </a:cubicBezTo>
                  <a:cubicBezTo>
                    <a:pt x="51566" y="53828"/>
                    <a:pt x="51304" y="53578"/>
                    <a:pt x="51304" y="53269"/>
                  </a:cubicBezTo>
                  <a:cubicBezTo>
                    <a:pt x="51304" y="52959"/>
                    <a:pt x="51554" y="52697"/>
                    <a:pt x="51864" y="52697"/>
                  </a:cubicBezTo>
                  <a:close/>
                  <a:moveTo>
                    <a:pt x="55602" y="52697"/>
                  </a:moveTo>
                  <a:cubicBezTo>
                    <a:pt x="55900" y="52697"/>
                    <a:pt x="56174" y="52959"/>
                    <a:pt x="56174" y="53269"/>
                  </a:cubicBezTo>
                  <a:cubicBezTo>
                    <a:pt x="56174" y="53566"/>
                    <a:pt x="55912" y="53828"/>
                    <a:pt x="55602" y="53828"/>
                  </a:cubicBezTo>
                  <a:cubicBezTo>
                    <a:pt x="55293" y="53828"/>
                    <a:pt x="55043" y="53578"/>
                    <a:pt x="55043" y="53269"/>
                  </a:cubicBezTo>
                  <a:cubicBezTo>
                    <a:pt x="55043" y="52959"/>
                    <a:pt x="55293" y="52697"/>
                    <a:pt x="55602" y="52697"/>
                  </a:cubicBezTo>
                  <a:close/>
                  <a:moveTo>
                    <a:pt x="59329" y="52697"/>
                  </a:moveTo>
                  <a:cubicBezTo>
                    <a:pt x="59627" y="52697"/>
                    <a:pt x="59889" y="52959"/>
                    <a:pt x="59889" y="53269"/>
                  </a:cubicBezTo>
                  <a:cubicBezTo>
                    <a:pt x="59889" y="53566"/>
                    <a:pt x="59639" y="53828"/>
                    <a:pt x="59329" y="53828"/>
                  </a:cubicBezTo>
                  <a:cubicBezTo>
                    <a:pt x="59008" y="53828"/>
                    <a:pt x="58757" y="53578"/>
                    <a:pt x="58757" y="53269"/>
                  </a:cubicBezTo>
                  <a:cubicBezTo>
                    <a:pt x="58757" y="52959"/>
                    <a:pt x="59008" y="52697"/>
                    <a:pt x="59329" y="52697"/>
                  </a:cubicBezTo>
                  <a:close/>
                  <a:moveTo>
                    <a:pt x="63056" y="52697"/>
                  </a:moveTo>
                  <a:cubicBezTo>
                    <a:pt x="63353" y="52697"/>
                    <a:pt x="63627" y="52959"/>
                    <a:pt x="63627" y="53269"/>
                  </a:cubicBezTo>
                  <a:cubicBezTo>
                    <a:pt x="63627" y="53566"/>
                    <a:pt x="63377" y="53828"/>
                    <a:pt x="63056" y="53828"/>
                  </a:cubicBezTo>
                  <a:cubicBezTo>
                    <a:pt x="62746" y="53828"/>
                    <a:pt x="62496" y="53578"/>
                    <a:pt x="62496" y="53269"/>
                  </a:cubicBezTo>
                  <a:cubicBezTo>
                    <a:pt x="62496" y="52959"/>
                    <a:pt x="62746" y="52697"/>
                    <a:pt x="63056" y="52697"/>
                  </a:cubicBezTo>
                  <a:close/>
                  <a:moveTo>
                    <a:pt x="66782" y="52697"/>
                  </a:moveTo>
                  <a:cubicBezTo>
                    <a:pt x="67080" y="52697"/>
                    <a:pt x="67342" y="52959"/>
                    <a:pt x="67342" y="53269"/>
                  </a:cubicBezTo>
                  <a:cubicBezTo>
                    <a:pt x="67342" y="53566"/>
                    <a:pt x="67092" y="53828"/>
                    <a:pt x="66782" y="53828"/>
                  </a:cubicBezTo>
                  <a:cubicBezTo>
                    <a:pt x="66473" y="53828"/>
                    <a:pt x="66211" y="53578"/>
                    <a:pt x="66211" y="53269"/>
                  </a:cubicBezTo>
                  <a:cubicBezTo>
                    <a:pt x="66211" y="52959"/>
                    <a:pt x="66473" y="52697"/>
                    <a:pt x="66782" y="52697"/>
                  </a:cubicBezTo>
                  <a:close/>
                  <a:moveTo>
                    <a:pt x="70509" y="52697"/>
                  </a:moveTo>
                  <a:cubicBezTo>
                    <a:pt x="70807" y="52697"/>
                    <a:pt x="71080" y="52959"/>
                    <a:pt x="71080" y="53269"/>
                  </a:cubicBezTo>
                  <a:cubicBezTo>
                    <a:pt x="71080" y="53566"/>
                    <a:pt x="70830" y="53828"/>
                    <a:pt x="70509" y="53828"/>
                  </a:cubicBezTo>
                  <a:cubicBezTo>
                    <a:pt x="70199" y="53828"/>
                    <a:pt x="69949" y="53578"/>
                    <a:pt x="69949" y="53269"/>
                  </a:cubicBezTo>
                  <a:cubicBezTo>
                    <a:pt x="69949" y="52971"/>
                    <a:pt x="70199" y="52697"/>
                    <a:pt x="70509" y="52697"/>
                  </a:cubicBezTo>
                  <a:close/>
                  <a:moveTo>
                    <a:pt x="74236" y="52697"/>
                  </a:moveTo>
                  <a:cubicBezTo>
                    <a:pt x="74533" y="52697"/>
                    <a:pt x="74795" y="52959"/>
                    <a:pt x="74795" y="53269"/>
                  </a:cubicBezTo>
                  <a:cubicBezTo>
                    <a:pt x="74795" y="53566"/>
                    <a:pt x="74545" y="53828"/>
                    <a:pt x="74236" y="53828"/>
                  </a:cubicBezTo>
                  <a:cubicBezTo>
                    <a:pt x="73938" y="53828"/>
                    <a:pt x="73676" y="53578"/>
                    <a:pt x="73676" y="53269"/>
                  </a:cubicBezTo>
                  <a:cubicBezTo>
                    <a:pt x="73676" y="52959"/>
                    <a:pt x="73926" y="52697"/>
                    <a:pt x="74236" y="52697"/>
                  </a:cubicBezTo>
                  <a:close/>
                  <a:moveTo>
                    <a:pt x="77855" y="52697"/>
                  </a:moveTo>
                  <a:cubicBezTo>
                    <a:pt x="78153" y="52697"/>
                    <a:pt x="78415" y="52959"/>
                    <a:pt x="78415" y="53269"/>
                  </a:cubicBezTo>
                  <a:cubicBezTo>
                    <a:pt x="78415" y="53566"/>
                    <a:pt x="78165" y="53828"/>
                    <a:pt x="77855" y="53828"/>
                  </a:cubicBezTo>
                  <a:cubicBezTo>
                    <a:pt x="77546" y="53828"/>
                    <a:pt x="77284" y="53578"/>
                    <a:pt x="77284" y="53269"/>
                  </a:cubicBezTo>
                  <a:cubicBezTo>
                    <a:pt x="77284" y="52959"/>
                    <a:pt x="77546" y="52697"/>
                    <a:pt x="77855" y="52697"/>
                  </a:cubicBezTo>
                  <a:close/>
                  <a:moveTo>
                    <a:pt x="81570" y="52697"/>
                  </a:moveTo>
                  <a:cubicBezTo>
                    <a:pt x="81868" y="52697"/>
                    <a:pt x="82141" y="52959"/>
                    <a:pt x="82141" y="53269"/>
                  </a:cubicBezTo>
                  <a:cubicBezTo>
                    <a:pt x="82141" y="53566"/>
                    <a:pt x="81879" y="53828"/>
                    <a:pt x="81570" y="53828"/>
                  </a:cubicBezTo>
                  <a:cubicBezTo>
                    <a:pt x="81260" y="53828"/>
                    <a:pt x="81010" y="53578"/>
                    <a:pt x="81010" y="53269"/>
                  </a:cubicBezTo>
                  <a:cubicBezTo>
                    <a:pt x="81010" y="52959"/>
                    <a:pt x="81260" y="52697"/>
                    <a:pt x="81570" y="52697"/>
                  </a:cubicBezTo>
                  <a:close/>
                  <a:moveTo>
                    <a:pt x="85308" y="52697"/>
                  </a:moveTo>
                  <a:cubicBezTo>
                    <a:pt x="85606" y="52697"/>
                    <a:pt x="85880" y="52959"/>
                    <a:pt x="85880" y="53269"/>
                  </a:cubicBezTo>
                  <a:cubicBezTo>
                    <a:pt x="85880" y="53566"/>
                    <a:pt x="85618" y="53828"/>
                    <a:pt x="85308" y="53828"/>
                  </a:cubicBezTo>
                  <a:cubicBezTo>
                    <a:pt x="84999" y="53828"/>
                    <a:pt x="84749" y="53578"/>
                    <a:pt x="84749" y="53269"/>
                  </a:cubicBezTo>
                  <a:cubicBezTo>
                    <a:pt x="84749" y="52959"/>
                    <a:pt x="84999" y="52697"/>
                    <a:pt x="85308" y="52697"/>
                  </a:cubicBezTo>
                  <a:close/>
                  <a:moveTo>
                    <a:pt x="89035" y="52697"/>
                  </a:moveTo>
                  <a:cubicBezTo>
                    <a:pt x="89333" y="52697"/>
                    <a:pt x="89595" y="52959"/>
                    <a:pt x="89595" y="53269"/>
                  </a:cubicBezTo>
                  <a:cubicBezTo>
                    <a:pt x="89595" y="53566"/>
                    <a:pt x="89345" y="53828"/>
                    <a:pt x="89035" y="53828"/>
                  </a:cubicBezTo>
                  <a:cubicBezTo>
                    <a:pt x="88714" y="53828"/>
                    <a:pt x="88464" y="53578"/>
                    <a:pt x="88464" y="53269"/>
                  </a:cubicBezTo>
                  <a:cubicBezTo>
                    <a:pt x="88464" y="52959"/>
                    <a:pt x="88714" y="52697"/>
                    <a:pt x="89035" y="52697"/>
                  </a:cubicBezTo>
                  <a:close/>
                  <a:moveTo>
                    <a:pt x="92762" y="52697"/>
                  </a:moveTo>
                  <a:cubicBezTo>
                    <a:pt x="93059" y="52697"/>
                    <a:pt x="93333" y="52959"/>
                    <a:pt x="93333" y="53269"/>
                  </a:cubicBezTo>
                  <a:cubicBezTo>
                    <a:pt x="93333" y="53566"/>
                    <a:pt x="93071" y="53828"/>
                    <a:pt x="92762" y="53828"/>
                  </a:cubicBezTo>
                  <a:cubicBezTo>
                    <a:pt x="92452" y="53828"/>
                    <a:pt x="92202" y="53578"/>
                    <a:pt x="92202" y="53269"/>
                  </a:cubicBezTo>
                  <a:cubicBezTo>
                    <a:pt x="92202" y="52971"/>
                    <a:pt x="92452" y="52697"/>
                    <a:pt x="92762" y="52697"/>
                  </a:cubicBezTo>
                  <a:close/>
                  <a:moveTo>
                    <a:pt x="96488" y="52697"/>
                  </a:moveTo>
                  <a:cubicBezTo>
                    <a:pt x="96786" y="52697"/>
                    <a:pt x="97048" y="52959"/>
                    <a:pt x="97048" y="53269"/>
                  </a:cubicBezTo>
                  <a:cubicBezTo>
                    <a:pt x="97048" y="53566"/>
                    <a:pt x="96798" y="53828"/>
                    <a:pt x="96488" y="53828"/>
                  </a:cubicBezTo>
                  <a:cubicBezTo>
                    <a:pt x="96191" y="53828"/>
                    <a:pt x="95917" y="53578"/>
                    <a:pt x="95917" y="53269"/>
                  </a:cubicBezTo>
                  <a:cubicBezTo>
                    <a:pt x="95917" y="52971"/>
                    <a:pt x="96179" y="52697"/>
                    <a:pt x="96488" y="52697"/>
                  </a:cubicBezTo>
                  <a:close/>
                  <a:moveTo>
                    <a:pt x="100203" y="52697"/>
                  </a:moveTo>
                  <a:cubicBezTo>
                    <a:pt x="100501" y="52697"/>
                    <a:pt x="100775" y="52959"/>
                    <a:pt x="100775" y="53269"/>
                  </a:cubicBezTo>
                  <a:cubicBezTo>
                    <a:pt x="100775" y="53566"/>
                    <a:pt x="100513" y="53828"/>
                    <a:pt x="100203" y="53828"/>
                  </a:cubicBezTo>
                  <a:cubicBezTo>
                    <a:pt x="99905" y="53828"/>
                    <a:pt x="99644" y="53578"/>
                    <a:pt x="99644" y="53269"/>
                  </a:cubicBezTo>
                  <a:cubicBezTo>
                    <a:pt x="99644" y="52959"/>
                    <a:pt x="99894" y="52697"/>
                    <a:pt x="100203" y="52697"/>
                  </a:cubicBezTo>
                  <a:close/>
                  <a:moveTo>
                    <a:pt x="103942" y="52697"/>
                  </a:moveTo>
                  <a:cubicBezTo>
                    <a:pt x="104239" y="52697"/>
                    <a:pt x="104513" y="52959"/>
                    <a:pt x="104513" y="53269"/>
                  </a:cubicBezTo>
                  <a:cubicBezTo>
                    <a:pt x="104513" y="53566"/>
                    <a:pt x="104251" y="53828"/>
                    <a:pt x="103942" y="53828"/>
                  </a:cubicBezTo>
                  <a:cubicBezTo>
                    <a:pt x="103644" y="53828"/>
                    <a:pt x="103382" y="53578"/>
                    <a:pt x="103382" y="53269"/>
                  </a:cubicBezTo>
                  <a:cubicBezTo>
                    <a:pt x="103382" y="52959"/>
                    <a:pt x="103632" y="52697"/>
                    <a:pt x="103942" y="52697"/>
                  </a:cubicBezTo>
                  <a:close/>
                  <a:moveTo>
                    <a:pt x="107668" y="52697"/>
                  </a:moveTo>
                  <a:cubicBezTo>
                    <a:pt x="107966" y="52697"/>
                    <a:pt x="108228" y="52959"/>
                    <a:pt x="108228" y="53269"/>
                  </a:cubicBezTo>
                  <a:cubicBezTo>
                    <a:pt x="108228" y="53566"/>
                    <a:pt x="107978" y="53828"/>
                    <a:pt x="107668" y="53828"/>
                  </a:cubicBezTo>
                  <a:cubicBezTo>
                    <a:pt x="107371" y="53828"/>
                    <a:pt x="107097" y="53578"/>
                    <a:pt x="107097" y="53269"/>
                  </a:cubicBezTo>
                  <a:cubicBezTo>
                    <a:pt x="107097" y="52959"/>
                    <a:pt x="107347" y="52697"/>
                    <a:pt x="107668" y="52697"/>
                  </a:cubicBezTo>
                  <a:close/>
                  <a:moveTo>
                    <a:pt x="111395" y="52697"/>
                  </a:moveTo>
                  <a:cubicBezTo>
                    <a:pt x="111693" y="52697"/>
                    <a:pt x="111967" y="52959"/>
                    <a:pt x="111967" y="53269"/>
                  </a:cubicBezTo>
                  <a:cubicBezTo>
                    <a:pt x="111967" y="53566"/>
                    <a:pt x="111705" y="53828"/>
                    <a:pt x="111395" y="53828"/>
                  </a:cubicBezTo>
                  <a:cubicBezTo>
                    <a:pt x="111085" y="53828"/>
                    <a:pt x="110835" y="53578"/>
                    <a:pt x="110835" y="53269"/>
                  </a:cubicBezTo>
                  <a:cubicBezTo>
                    <a:pt x="110835" y="52959"/>
                    <a:pt x="111085" y="52697"/>
                    <a:pt x="111395" y="52697"/>
                  </a:cubicBezTo>
                  <a:close/>
                  <a:moveTo>
                    <a:pt x="115122" y="52697"/>
                  </a:moveTo>
                  <a:cubicBezTo>
                    <a:pt x="115419" y="52697"/>
                    <a:pt x="115681" y="52959"/>
                    <a:pt x="115681" y="53269"/>
                  </a:cubicBezTo>
                  <a:cubicBezTo>
                    <a:pt x="115681" y="53566"/>
                    <a:pt x="115431" y="53828"/>
                    <a:pt x="115122" y="53828"/>
                  </a:cubicBezTo>
                  <a:cubicBezTo>
                    <a:pt x="114812" y="53828"/>
                    <a:pt x="114550" y="53578"/>
                    <a:pt x="114550" y="53269"/>
                  </a:cubicBezTo>
                  <a:cubicBezTo>
                    <a:pt x="114550" y="52959"/>
                    <a:pt x="114812" y="52697"/>
                    <a:pt x="115122" y="52697"/>
                  </a:cubicBezTo>
                  <a:close/>
                  <a:moveTo>
                    <a:pt x="118860" y="52697"/>
                  </a:moveTo>
                  <a:cubicBezTo>
                    <a:pt x="119158" y="52697"/>
                    <a:pt x="119420" y="52959"/>
                    <a:pt x="119420" y="53269"/>
                  </a:cubicBezTo>
                  <a:cubicBezTo>
                    <a:pt x="119420" y="53566"/>
                    <a:pt x="119170" y="53828"/>
                    <a:pt x="118860" y="53828"/>
                  </a:cubicBezTo>
                  <a:cubicBezTo>
                    <a:pt x="118539" y="53828"/>
                    <a:pt x="118289" y="53578"/>
                    <a:pt x="118289" y="53269"/>
                  </a:cubicBezTo>
                  <a:cubicBezTo>
                    <a:pt x="118289" y="52959"/>
                    <a:pt x="118539" y="52697"/>
                    <a:pt x="118860" y="52697"/>
                  </a:cubicBezTo>
                  <a:close/>
                  <a:moveTo>
                    <a:pt x="122575" y="52697"/>
                  </a:moveTo>
                  <a:cubicBezTo>
                    <a:pt x="122873" y="52697"/>
                    <a:pt x="123146" y="52959"/>
                    <a:pt x="123146" y="53269"/>
                  </a:cubicBezTo>
                  <a:cubicBezTo>
                    <a:pt x="123146" y="53566"/>
                    <a:pt x="122885" y="53828"/>
                    <a:pt x="122575" y="53828"/>
                  </a:cubicBezTo>
                  <a:cubicBezTo>
                    <a:pt x="122265" y="53828"/>
                    <a:pt x="122015" y="53578"/>
                    <a:pt x="122015" y="53269"/>
                  </a:cubicBezTo>
                  <a:cubicBezTo>
                    <a:pt x="122027" y="52971"/>
                    <a:pt x="122277" y="52697"/>
                    <a:pt x="122575" y="52697"/>
                  </a:cubicBezTo>
                  <a:close/>
                  <a:moveTo>
                    <a:pt x="126314" y="52697"/>
                  </a:moveTo>
                  <a:cubicBezTo>
                    <a:pt x="126611" y="52697"/>
                    <a:pt x="126873" y="52959"/>
                    <a:pt x="126873" y="53269"/>
                  </a:cubicBezTo>
                  <a:cubicBezTo>
                    <a:pt x="126873" y="53566"/>
                    <a:pt x="126623" y="53828"/>
                    <a:pt x="126314" y="53828"/>
                  </a:cubicBezTo>
                  <a:cubicBezTo>
                    <a:pt x="126004" y="53828"/>
                    <a:pt x="125742" y="53578"/>
                    <a:pt x="125742" y="53269"/>
                  </a:cubicBezTo>
                  <a:cubicBezTo>
                    <a:pt x="125742" y="52971"/>
                    <a:pt x="126004" y="52697"/>
                    <a:pt x="126314" y="52697"/>
                  </a:cubicBezTo>
                  <a:close/>
                  <a:moveTo>
                    <a:pt x="130028" y="52697"/>
                  </a:moveTo>
                  <a:cubicBezTo>
                    <a:pt x="130326" y="52697"/>
                    <a:pt x="130600" y="52959"/>
                    <a:pt x="130600" y="53269"/>
                  </a:cubicBezTo>
                  <a:cubicBezTo>
                    <a:pt x="130600" y="53566"/>
                    <a:pt x="130350" y="53828"/>
                    <a:pt x="130028" y="53828"/>
                  </a:cubicBezTo>
                  <a:cubicBezTo>
                    <a:pt x="129731" y="53828"/>
                    <a:pt x="129469" y="53578"/>
                    <a:pt x="129469" y="53269"/>
                  </a:cubicBezTo>
                  <a:cubicBezTo>
                    <a:pt x="129469" y="52959"/>
                    <a:pt x="129719" y="52697"/>
                    <a:pt x="130028" y="52697"/>
                  </a:cubicBezTo>
                  <a:close/>
                  <a:moveTo>
                    <a:pt x="133767" y="52697"/>
                  </a:moveTo>
                  <a:cubicBezTo>
                    <a:pt x="134065" y="52697"/>
                    <a:pt x="134326" y="52959"/>
                    <a:pt x="134326" y="53269"/>
                  </a:cubicBezTo>
                  <a:cubicBezTo>
                    <a:pt x="134326" y="53566"/>
                    <a:pt x="134076" y="53828"/>
                    <a:pt x="133767" y="53828"/>
                  </a:cubicBezTo>
                  <a:cubicBezTo>
                    <a:pt x="133469" y="53828"/>
                    <a:pt x="133207" y="53578"/>
                    <a:pt x="133207" y="53269"/>
                  </a:cubicBezTo>
                  <a:cubicBezTo>
                    <a:pt x="133207" y="52959"/>
                    <a:pt x="133457" y="52697"/>
                    <a:pt x="133767" y="52697"/>
                  </a:cubicBezTo>
                  <a:close/>
                  <a:moveTo>
                    <a:pt x="137494" y="52697"/>
                  </a:moveTo>
                  <a:cubicBezTo>
                    <a:pt x="137791" y="52697"/>
                    <a:pt x="138053" y="52959"/>
                    <a:pt x="138053" y="53269"/>
                  </a:cubicBezTo>
                  <a:cubicBezTo>
                    <a:pt x="138053" y="53566"/>
                    <a:pt x="137803" y="53828"/>
                    <a:pt x="137494" y="53828"/>
                  </a:cubicBezTo>
                  <a:cubicBezTo>
                    <a:pt x="137196" y="53828"/>
                    <a:pt x="136922" y="53578"/>
                    <a:pt x="136922" y="53269"/>
                  </a:cubicBezTo>
                  <a:cubicBezTo>
                    <a:pt x="136934" y="52971"/>
                    <a:pt x="137172" y="52697"/>
                    <a:pt x="137494" y="52697"/>
                  </a:cubicBezTo>
                  <a:close/>
                  <a:moveTo>
                    <a:pt x="141220" y="52697"/>
                  </a:moveTo>
                  <a:cubicBezTo>
                    <a:pt x="141518" y="52697"/>
                    <a:pt x="141792" y="52959"/>
                    <a:pt x="141792" y="53269"/>
                  </a:cubicBezTo>
                  <a:cubicBezTo>
                    <a:pt x="141792" y="53566"/>
                    <a:pt x="141530" y="53828"/>
                    <a:pt x="141220" y="53828"/>
                  </a:cubicBezTo>
                  <a:cubicBezTo>
                    <a:pt x="140911" y="53828"/>
                    <a:pt x="140661" y="53578"/>
                    <a:pt x="140661" y="53269"/>
                  </a:cubicBezTo>
                  <a:cubicBezTo>
                    <a:pt x="140661" y="52971"/>
                    <a:pt x="140911" y="52697"/>
                    <a:pt x="141220" y="52697"/>
                  </a:cubicBezTo>
                  <a:close/>
                  <a:moveTo>
                    <a:pt x="144947" y="52697"/>
                  </a:moveTo>
                  <a:cubicBezTo>
                    <a:pt x="145244" y="52697"/>
                    <a:pt x="145506" y="52959"/>
                    <a:pt x="145506" y="53269"/>
                  </a:cubicBezTo>
                  <a:cubicBezTo>
                    <a:pt x="145506" y="53566"/>
                    <a:pt x="145256" y="53828"/>
                    <a:pt x="144947" y="53828"/>
                  </a:cubicBezTo>
                  <a:cubicBezTo>
                    <a:pt x="144637" y="53828"/>
                    <a:pt x="144375" y="53578"/>
                    <a:pt x="144375" y="53269"/>
                  </a:cubicBezTo>
                  <a:cubicBezTo>
                    <a:pt x="144375" y="52959"/>
                    <a:pt x="144637" y="52697"/>
                    <a:pt x="144947" y="52697"/>
                  </a:cubicBezTo>
                  <a:close/>
                  <a:moveTo>
                    <a:pt x="148685" y="52697"/>
                  </a:moveTo>
                  <a:cubicBezTo>
                    <a:pt x="148983" y="52697"/>
                    <a:pt x="149245" y="52959"/>
                    <a:pt x="149245" y="53269"/>
                  </a:cubicBezTo>
                  <a:cubicBezTo>
                    <a:pt x="149245" y="53566"/>
                    <a:pt x="148995" y="53828"/>
                    <a:pt x="148685" y="53828"/>
                  </a:cubicBezTo>
                  <a:cubicBezTo>
                    <a:pt x="148364" y="53828"/>
                    <a:pt x="148114" y="53578"/>
                    <a:pt x="148114" y="53269"/>
                  </a:cubicBezTo>
                  <a:cubicBezTo>
                    <a:pt x="148114" y="52959"/>
                    <a:pt x="148364" y="52697"/>
                    <a:pt x="148685" y="52697"/>
                  </a:cubicBezTo>
                  <a:close/>
                  <a:moveTo>
                    <a:pt x="152400" y="52697"/>
                  </a:moveTo>
                  <a:cubicBezTo>
                    <a:pt x="152698" y="52697"/>
                    <a:pt x="152972" y="52959"/>
                    <a:pt x="152972" y="53269"/>
                  </a:cubicBezTo>
                  <a:cubicBezTo>
                    <a:pt x="152972" y="53566"/>
                    <a:pt x="152710" y="53828"/>
                    <a:pt x="152400" y="53828"/>
                  </a:cubicBezTo>
                  <a:cubicBezTo>
                    <a:pt x="152091" y="53828"/>
                    <a:pt x="151841" y="53578"/>
                    <a:pt x="151841" y="53269"/>
                  </a:cubicBezTo>
                  <a:cubicBezTo>
                    <a:pt x="151841" y="52959"/>
                    <a:pt x="152091" y="52697"/>
                    <a:pt x="152400" y="52697"/>
                  </a:cubicBezTo>
                  <a:close/>
                  <a:moveTo>
                    <a:pt x="154668" y="54755"/>
                  </a:moveTo>
                  <a:lnTo>
                    <a:pt x="154828" y="55103"/>
                  </a:lnTo>
                  <a:lnTo>
                    <a:pt x="154828" y="55103"/>
                  </a:lnTo>
                  <a:cubicBezTo>
                    <a:pt x="154819" y="54968"/>
                    <a:pt x="154758" y="54847"/>
                    <a:pt x="154668" y="54755"/>
                  </a:cubicBezTo>
                  <a:close/>
                  <a:moveTo>
                    <a:pt x="1548" y="54578"/>
                  </a:moveTo>
                  <a:cubicBezTo>
                    <a:pt x="1846" y="54578"/>
                    <a:pt x="2119" y="54828"/>
                    <a:pt x="2119" y="55138"/>
                  </a:cubicBezTo>
                  <a:cubicBezTo>
                    <a:pt x="2119" y="55435"/>
                    <a:pt x="1858" y="55709"/>
                    <a:pt x="1548" y="55709"/>
                  </a:cubicBezTo>
                  <a:cubicBezTo>
                    <a:pt x="1238" y="55709"/>
                    <a:pt x="988" y="55459"/>
                    <a:pt x="988" y="55138"/>
                  </a:cubicBezTo>
                  <a:cubicBezTo>
                    <a:pt x="988" y="54828"/>
                    <a:pt x="1238" y="54578"/>
                    <a:pt x="1548" y="54578"/>
                  </a:cubicBezTo>
                  <a:close/>
                  <a:moveTo>
                    <a:pt x="5287" y="54578"/>
                  </a:moveTo>
                  <a:cubicBezTo>
                    <a:pt x="5596" y="54578"/>
                    <a:pt x="5846" y="54828"/>
                    <a:pt x="5846" y="55138"/>
                  </a:cubicBezTo>
                  <a:cubicBezTo>
                    <a:pt x="5846" y="55459"/>
                    <a:pt x="5596" y="55709"/>
                    <a:pt x="5287" y="55709"/>
                  </a:cubicBezTo>
                  <a:cubicBezTo>
                    <a:pt x="4977" y="55709"/>
                    <a:pt x="4715" y="55459"/>
                    <a:pt x="4715" y="55138"/>
                  </a:cubicBezTo>
                  <a:cubicBezTo>
                    <a:pt x="4715" y="54828"/>
                    <a:pt x="4977" y="54578"/>
                    <a:pt x="5287" y="54578"/>
                  </a:cubicBezTo>
                  <a:close/>
                  <a:moveTo>
                    <a:pt x="9001" y="54578"/>
                  </a:moveTo>
                  <a:cubicBezTo>
                    <a:pt x="9299" y="54578"/>
                    <a:pt x="9573" y="54828"/>
                    <a:pt x="9573" y="55138"/>
                  </a:cubicBezTo>
                  <a:cubicBezTo>
                    <a:pt x="9573" y="55435"/>
                    <a:pt x="9323" y="55709"/>
                    <a:pt x="9001" y="55709"/>
                  </a:cubicBezTo>
                  <a:cubicBezTo>
                    <a:pt x="8704" y="55709"/>
                    <a:pt x="8442" y="55459"/>
                    <a:pt x="8442" y="55138"/>
                  </a:cubicBezTo>
                  <a:cubicBezTo>
                    <a:pt x="8442" y="54828"/>
                    <a:pt x="8692" y="54578"/>
                    <a:pt x="9001" y="54578"/>
                  </a:cubicBezTo>
                  <a:close/>
                  <a:moveTo>
                    <a:pt x="12728" y="54578"/>
                  </a:moveTo>
                  <a:cubicBezTo>
                    <a:pt x="13037" y="54578"/>
                    <a:pt x="13288" y="54828"/>
                    <a:pt x="13288" y="55138"/>
                  </a:cubicBezTo>
                  <a:cubicBezTo>
                    <a:pt x="13288" y="55459"/>
                    <a:pt x="13037" y="55709"/>
                    <a:pt x="12728" y="55709"/>
                  </a:cubicBezTo>
                  <a:cubicBezTo>
                    <a:pt x="12418" y="55709"/>
                    <a:pt x="12156" y="55459"/>
                    <a:pt x="12156" y="55138"/>
                  </a:cubicBezTo>
                  <a:cubicBezTo>
                    <a:pt x="12156" y="54828"/>
                    <a:pt x="12418" y="54578"/>
                    <a:pt x="12728" y="54578"/>
                  </a:cubicBezTo>
                  <a:close/>
                  <a:moveTo>
                    <a:pt x="16466" y="54578"/>
                  </a:moveTo>
                  <a:cubicBezTo>
                    <a:pt x="16764" y="54578"/>
                    <a:pt x="17026" y="54828"/>
                    <a:pt x="17026" y="55138"/>
                  </a:cubicBezTo>
                  <a:cubicBezTo>
                    <a:pt x="17026" y="55435"/>
                    <a:pt x="16776" y="55709"/>
                    <a:pt x="16466" y="55709"/>
                  </a:cubicBezTo>
                  <a:cubicBezTo>
                    <a:pt x="16169" y="55709"/>
                    <a:pt x="15895" y="55459"/>
                    <a:pt x="15895" y="55138"/>
                  </a:cubicBezTo>
                  <a:cubicBezTo>
                    <a:pt x="15895" y="54828"/>
                    <a:pt x="16145" y="54578"/>
                    <a:pt x="16466" y="54578"/>
                  </a:cubicBezTo>
                  <a:close/>
                  <a:moveTo>
                    <a:pt x="20181" y="54578"/>
                  </a:moveTo>
                  <a:cubicBezTo>
                    <a:pt x="20491" y="54578"/>
                    <a:pt x="20753" y="54828"/>
                    <a:pt x="20753" y="55138"/>
                  </a:cubicBezTo>
                  <a:cubicBezTo>
                    <a:pt x="20753" y="55459"/>
                    <a:pt x="20491" y="55709"/>
                    <a:pt x="20181" y="55709"/>
                  </a:cubicBezTo>
                  <a:cubicBezTo>
                    <a:pt x="19872" y="55709"/>
                    <a:pt x="19622" y="55459"/>
                    <a:pt x="19622" y="55138"/>
                  </a:cubicBezTo>
                  <a:cubicBezTo>
                    <a:pt x="19622" y="54828"/>
                    <a:pt x="19872" y="54578"/>
                    <a:pt x="20181" y="54578"/>
                  </a:cubicBezTo>
                  <a:close/>
                  <a:moveTo>
                    <a:pt x="23920" y="54578"/>
                  </a:moveTo>
                  <a:cubicBezTo>
                    <a:pt x="24217" y="54578"/>
                    <a:pt x="24479" y="54828"/>
                    <a:pt x="24479" y="55138"/>
                  </a:cubicBezTo>
                  <a:cubicBezTo>
                    <a:pt x="24479" y="55435"/>
                    <a:pt x="24229" y="55709"/>
                    <a:pt x="23920" y="55709"/>
                  </a:cubicBezTo>
                  <a:cubicBezTo>
                    <a:pt x="23610" y="55709"/>
                    <a:pt x="23348" y="55459"/>
                    <a:pt x="23348" y="55138"/>
                  </a:cubicBezTo>
                  <a:cubicBezTo>
                    <a:pt x="23348" y="54828"/>
                    <a:pt x="23610" y="54578"/>
                    <a:pt x="23920" y="54578"/>
                  </a:cubicBezTo>
                  <a:close/>
                  <a:moveTo>
                    <a:pt x="27635" y="54578"/>
                  </a:moveTo>
                  <a:cubicBezTo>
                    <a:pt x="27956" y="54578"/>
                    <a:pt x="28206" y="54828"/>
                    <a:pt x="28206" y="55138"/>
                  </a:cubicBezTo>
                  <a:cubicBezTo>
                    <a:pt x="28206" y="55459"/>
                    <a:pt x="27956" y="55709"/>
                    <a:pt x="27635" y="55709"/>
                  </a:cubicBezTo>
                  <a:cubicBezTo>
                    <a:pt x="27325" y="55709"/>
                    <a:pt x="27075" y="55459"/>
                    <a:pt x="27075" y="55138"/>
                  </a:cubicBezTo>
                  <a:cubicBezTo>
                    <a:pt x="27075" y="54828"/>
                    <a:pt x="27325" y="54578"/>
                    <a:pt x="27635" y="54578"/>
                  </a:cubicBezTo>
                  <a:close/>
                  <a:moveTo>
                    <a:pt x="31373" y="54578"/>
                  </a:moveTo>
                  <a:cubicBezTo>
                    <a:pt x="31671" y="54578"/>
                    <a:pt x="31945" y="54828"/>
                    <a:pt x="31945" y="55138"/>
                  </a:cubicBezTo>
                  <a:cubicBezTo>
                    <a:pt x="31945" y="55435"/>
                    <a:pt x="31683" y="55709"/>
                    <a:pt x="31373" y="55709"/>
                  </a:cubicBezTo>
                  <a:cubicBezTo>
                    <a:pt x="31064" y="55709"/>
                    <a:pt x="30814" y="55459"/>
                    <a:pt x="30814" y="55138"/>
                  </a:cubicBezTo>
                  <a:cubicBezTo>
                    <a:pt x="30814" y="54828"/>
                    <a:pt x="31064" y="54578"/>
                    <a:pt x="31373" y="54578"/>
                  </a:cubicBezTo>
                  <a:close/>
                  <a:moveTo>
                    <a:pt x="35100" y="54578"/>
                  </a:moveTo>
                  <a:cubicBezTo>
                    <a:pt x="35409" y="54578"/>
                    <a:pt x="35659" y="54828"/>
                    <a:pt x="35659" y="55138"/>
                  </a:cubicBezTo>
                  <a:cubicBezTo>
                    <a:pt x="35659" y="55459"/>
                    <a:pt x="35409" y="55709"/>
                    <a:pt x="35100" y="55709"/>
                  </a:cubicBezTo>
                  <a:cubicBezTo>
                    <a:pt x="34778" y="55709"/>
                    <a:pt x="34528" y="55459"/>
                    <a:pt x="34528" y="55138"/>
                  </a:cubicBezTo>
                  <a:cubicBezTo>
                    <a:pt x="34528" y="54828"/>
                    <a:pt x="34778" y="54578"/>
                    <a:pt x="35100" y="54578"/>
                  </a:cubicBezTo>
                  <a:close/>
                  <a:moveTo>
                    <a:pt x="38815" y="54578"/>
                  </a:moveTo>
                  <a:cubicBezTo>
                    <a:pt x="39112" y="54578"/>
                    <a:pt x="39386" y="54828"/>
                    <a:pt x="39386" y="55138"/>
                  </a:cubicBezTo>
                  <a:cubicBezTo>
                    <a:pt x="39386" y="55435"/>
                    <a:pt x="39124" y="55709"/>
                    <a:pt x="38815" y="55709"/>
                  </a:cubicBezTo>
                  <a:cubicBezTo>
                    <a:pt x="38517" y="55709"/>
                    <a:pt x="38255" y="55459"/>
                    <a:pt x="38255" y="55138"/>
                  </a:cubicBezTo>
                  <a:cubicBezTo>
                    <a:pt x="38255" y="54828"/>
                    <a:pt x="38505" y="54578"/>
                    <a:pt x="38815" y="54578"/>
                  </a:cubicBezTo>
                  <a:close/>
                  <a:moveTo>
                    <a:pt x="42553" y="54578"/>
                  </a:moveTo>
                  <a:cubicBezTo>
                    <a:pt x="42863" y="54578"/>
                    <a:pt x="43113" y="54828"/>
                    <a:pt x="43113" y="55138"/>
                  </a:cubicBezTo>
                  <a:cubicBezTo>
                    <a:pt x="43113" y="55459"/>
                    <a:pt x="42863" y="55709"/>
                    <a:pt x="42553" y="55709"/>
                  </a:cubicBezTo>
                  <a:cubicBezTo>
                    <a:pt x="42232" y="55709"/>
                    <a:pt x="41982" y="55459"/>
                    <a:pt x="41982" y="55138"/>
                  </a:cubicBezTo>
                  <a:cubicBezTo>
                    <a:pt x="41982" y="54828"/>
                    <a:pt x="42244" y="54578"/>
                    <a:pt x="42553" y="54578"/>
                  </a:cubicBezTo>
                  <a:close/>
                  <a:moveTo>
                    <a:pt x="46268" y="54578"/>
                  </a:moveTo>
                  <a:cubicBezTo>
                    <a:pt x="46565" y="54578"/>
                    <a:pt x="46839" y="54828"/>
                    <a:pt x="46839" y="55138"/>
                  </a:cubicBezTo>
                  <a:cubicBezTo>
                    <a:pt x="46839" y="55435"/>
                    <a:pt x="46589" y="55709"/>
                    <a:pt x="46268" y="55709"/>
                  </a:cubicBezTo>
                  <a:cubicBezTo>
                    <a:pt x="45970" y="55709"/>
                    <a:pt x="45708" y="55459"/>
                    <a:pt x="45708" y="55138"/>
                  </a:cubicBezTo>
                  <a:cubicBezTo>
                    <a:pt x="45708" y="54828"/>
                    <a:pt x="45958" y="54578"/>
                    <a:pt x="46268" y="54578"/>
                  </a:cubicBezTo>
                  <a:close/>
                  <a:moveTo>
                    <a:pt x="50006" y="54578"/>
                  </a:moveTo>
                  <a:cubicBezTo>
                    <a:pt x="50316" y="54578"/>
                    <a:pt x="50578" y="54828"/>
                    <a:pt x="50578" y="55138"/>
                  </a:cubicBezTo>
                  <a:cubicBezTo>
                    <a:pt x="50578" y="55459"/>
                    <a:pt x="50316" y="55709"/>
                    <a:pt x="50006" y="55709"/>
                  </a:cubicBezTo>
                  <a:cubicBezTo>
                    <a:pt x="49697" y="55709"/>
                    <a:pt x="49447" y="55459"/>
                    <a:pt x="49447" y="55138"/>
                  </a:cubicBezTo>
                  <a:cubicBezTo>
                    <a:pt x="49447" y="54828"/>
                    <a:pt x="49697" y="54578"/>
                    <a:pt x="50006" y="54578"/>
                  </a:cubicBezTo>
                  <a:close/>
                  <a:moveTo>
                    <a:pt x="53733" y="54578"/>
                  </a:moveTo>
                  <a:cubicBezTo>
                    <a:pt x="54031" y="54578"/>
                    <a:pt x="54293" y="54828"/>
                    <a:pt x="54293" y="55138"/>
                  </a:cubicBezTo>
                  <a:cubicBezTo>
                    <a:pt x="54293" y="55435"/>
                    <a:pt x="54043" y="55709"/>
                    <a:pt x="53733" y="55709"/>
                  </a:cubicBezTo>
                  <a:cubicBezTo>
                    <a:pt x="53412" y="55709"/>
                    <a:pt x="53162" y="55459"/>
                    <a:pt x="53162" y="55138"/>
                  </a:cubicBezTo>
                  <a:cubicBezTo>
                    <a:pt x="53162" y="54828"/>
                    <a:pt x="53412" y="54578"/>
                    <a:pt x="53733" y="54578"/>
                  </a:cubicBezTo>
                  <a:close/>
                  <a:moveTo>
                    <a:pt x="57460" y="54578"/>
                  </a:moveTo>
                  <a:cubicBezTo>
                    <a:pt x="57781" y="54578"/>
                    <a:pt x="58031" y="54828"/>
                    <a:pt x="58031" y="55138"/>
                  </a:cubicBezTo>
                  <a:cubicBezTo>
                    <a:pt x="58031" y="55459"/>
                    <a:pt x="57781" y="55709"/>
                    <a:pt x="57460" y="55709"/>
                  </a:cubicBezTo>
                  <a:cubicBezTo>
                    <a:pt x="57150" y="55709"/>
                    <a:pt x="56900" y="55459"/>
                    <a:pt x="56900" y="55138"/>
                  </a:cubicBezTo>
                  <a:cubicBezTo>
                    <a:pt x="56900" y="54828"/>
                    <a:pt x="57150" y="54578"/>
                    <a:pt x="57460" y="54578"/>
                  </a:cubicBezTo>
                  <a:close/>
                  <a:moveTo>
                    <a:pt x="61186" y="54578"/>
                  </a:moveTo>
                  <a:cubicBezTo>
                    <a:pt x="61484" y="54578"/>
                    <a:pt x="61746" y="54828"/>
                    <a:pt x="61746" y="55138"/>
                  </a:cubicBezTo>
                  <a:cubicBezTo>
                    <a:pt x="61746" y="55435"/>
                    <a:pt x="61496" y="55709"/>
                    <a:pt x="61186" y="55709"/>
                  </a:cubicBezTo>
                  <a:cubicBezTo>
                    <a:pt x="60877" y="55709"/>
                    <a:pt x="60615" y="55459"/>
                    <a:pt x="60615" y="55138"/>
                  </a:cubicBezTo>
                  <a:cubicBezTo>
                    <a:pt x="60615" y="54828"/>
                    <a:pt x="60877" y="54578"/>
                    <a:pt x="61186" y="54578"/>
                  </a:cubicBezTo>
                  <a:close/>
                  <a:moveTo>
                    <a:pt x="64925" y="54578"/>
                  </a:moveTo>
                  <a:cubicBezTo>
                    <a:pt x="65234" y="54578"/>
                    <a:pt x="65485" y="54828"/>
                    <a:pt x="65485" y="55138"/>
                  </a:cubicBezTo>
                  <a:cubicBezTo>
                    <a:pt x="65485" y="55459"/>
                    <a:pt x="65234" y="55709"/>
                    <a:pt x="64925" y="55709"/>
                  </a:cubicBezTo>
                  <a:cubicBezTo>
                    <a:pt x="64603" y="55709"/>
                    <a:pt x="64353" y="55459"/>
                    <a:pt x="64353" y="55138"/>
                  </a:cubicBezTo>
                  <a:cubicBezTo>
                    <a:pt x="64353" y="54828"/>
                    <a:pt x="64603" y="54578"/>
                    <a:pt x="64925" y="54578"/>
                  </a:cubicBezTo>
                  <a:close/>
                  <a:moveTo>
                    <a:pt x="68640" y="54578"/>
                  </a:moveTo>
                  <a:cubicBezTo>
                    <a:pt x="68937" y="54578"/>
                    <a:pt x="69211" y="54828"/>
                    <a:pt x="69211" y="55138"/>
                  </a:cubicBezTo>
                  <a:cubicBezTo>
                    <a:pt x="69211" y="55435"/>
                    <a:pt x="68949" y="55709"/>
                    <a:pt x="68640" y="55709"/>
                  </a:cubicBezTo>
                  <a:cubicBezTo>
                    <a:pt x="68330" y="55709"/>
                    <a:pt x="68080" y="55459"/>
                    <a:pt x="68080" y="55138"/>
                  </a:cubicBezTo>
                  <a:cubicBezTo>
                    <a:pt x="68092" y="54828"/>
                    <a:pt x="68330" y="54578"/>
                    <a:pt x="68640" y="54578"/>
                  </a:cubicBezTo>
                  <a:close/>
                  <a:moveTo>
                    <a:pt x="72366" y="54578"/>
                  </a:moveTo>
                  <a:cubicBezTo>
                    <a:pt x="72676" y="54578"/>
                    <a:pt x="72926" y="54828"/>
                    <a:pt x="72926" y="55138"/>
                  </a:cubicBezTo>
                  <a:cubicBezTo>
                    <a:pt x="72926" y="55459"/>
                    <a:pt x="72676" y="55709"/>
                    <a:pt x="72366" y="55709"/>
                  </a:cubicBezTo>
                  <a:cubicBezTo>
                    <a:pt x="72045" y="55709"/>
                    <a:pt x="71795" y="55459"/>
                    <a:pt x="71795" y="55138"/>
                  </a:cubicBezTo>
                  <a:cubicBezTo>
                    <a:pt x="71795" y="54828"/>
                    <a:pt x="72069" y="54578"/>
                    <a:pt x="72366" y="54578"/>
                  </a:cubicBezTo>
                  <a:close/>
                  <a:moveTo>
                    <a:pt x="76093" y="54578"/>
                  </a:moveTo>
                  <a:cubicBezTo>
                    <a:pt x="76391" y="54578"/>
                    <a:pt x="76664" y="54828"/>
                    <a:pt x="76664" y="55138"/>
                  </a:cubicBezTo>
                  <a:cubicBezTo>
                    <a:pt x="76664" y="55435"/>
                    <a:pt x="76403" y="55709"/>
                    <a:pt x="76093" y="55709"/>
                  </a:cubicBezTo>
                  <a:cubicBezTo>
                    <a:pt x="75795" y="55709"/>
                    <a:pt x="75533" y="55459"/>
                    <a:pt x="75533" y="55138"/>
                  </a:cubicBezTo>
                  <a:cubicBezTo>
                    <a:pt x="75533" y="54828"/>
                    <a:pt x="75783" y="54578"/>
                    <a:pt x="76093" y="54578"/>
                  </a:cubicBezTo>
                  <a:close/>
                  <a:moveTo>
                    <a:pt x="79712" y="54578"/>
                  </a:moveTo>
                  <a:cubicBezTo>
                    <a:pt x="80010" y="54578"/>
                    <a:pt x="80284" y="54828"/>
                    <a:pt x="80284" y="55138"/>
                  </a:cubicBezTo>
                  <a:cubicBezTo>
                    <a:pt x="80284" y="55435"/>
                    <a:pt x="80022" y="55709"/>
                    <a:pt x="79712" y="55709"/>
                  </a:cubicBezTo>
                  <a:cubicBezTo>
                    <a:pt x="79403" y="55709"/>
                    <a:pt x="79153" y="55459"/>
                    <a:pt x="79153" y="55138"/>
                  </a:cubicBezTo>
                  <a:cubicBezTo>
                    <a:pt x="79153" y="54828"/>
                    <a:pt x="79403" y="54578"/>
                    <a:pt x="79712" y="54578"/>
                  </a:cubicBezTo>
                  <a:close/>
                  <a:moveTo>
                    <a:pt x="83451" y="54578"/>
                  </a:moveTo>
                  <a:cubicBezTo>
                    <a:pt x="83761" y="54578"/>
                    <a:pt x="84011" y="54828"/>
                    <a:pt x="84011" y="55138"/>
                  </a:cubicBezTo>
                  <a:cubicBezTo>
                    <a:pt x="84011" y="55459"/>
                    <a:pt x="83761" y="55709"/>
                    <a:pt x="83451" y="55709"/>
                  </a:cubicBezTo>
                  <a:cubicBezTo>
                    <a:pt x="83141" y="55709"/>
                    <a:pt x="82880" y="55459"/>
                    <a:pt x="82880" y="55138"/>
                  </a:cubicBezTo>
                  <a:cubicBezTo>
                    <a:pt x="82880" y="54828"/>
                    <a:pt x="83141" y="54578"/>
                    <a:pt x="83451" y="54578"/>
                  </a:cubicBezTo>
                  <a:close/>
                  <a:moveTo>
                    <a:pt x="87166" y="54578"/>
                  </a:moveTo>
                  <a:cubicBezTo>
                    <a:pt x="87463" y="54578"/>
                    <a:pt x="87737" y="54828"/>
                    <a:pt x="87737" y="55138"/>
                  </a:cubicBezTo>
                  <a:cubicBezTo>
                    <a:pt x="87737" y="55435"/>
                    <a:pt x="87475" y="55709"/>
                    <a:pt x="87166" y="55709"/>
                  </a:cubicBezTo>
                  <a:cubicBezTo>
                    <a:pt x="86856" y="55709"/>
                    <a:pt x="86606" y="55459"/>
                    <a:pt x="86606" y="55138"/>
                  </a:cubicBezTo>
                  <a:cubicBezTo>
                    <a:pt x="86606" y="54828"/>
                    <a:pt x="86856" y="54578"/>
                    <a:pt x="87166" y="54578"/>
                  </a:cubicBezTo>
                  <a:close/>
                  <a:moveTo>
                    <a:pt x="90904" y="54578"/>
                  </a:moveTo>
                  <a:cubicBezTo>
                    <a:pt x="91214" y="54578"/>
                    <a:pt x="91464" y="54828"/>
                    <a:pt x="91464" y="55138"/>
                  </a:cubicBezTo>
                  <a:cubicBezTo>
                    <a:pt x="91464" y="55459"/>
                    <a:pt x="91214" y="55709"/>
                    <a:pt x="90904" y="55709"/>
                  </a:cubicBezTo>
                  <a:cubicBezTo>
                    <a:pt x="90595" y="55709"/>
                    <a:pt x="90345" y="55459"/>
                    <a:pt x="90345" y="55138"/>
                  </a:cubicBezTo>
                  <a:cubicBezTo>
                    <a:pt x="90345" y="54828"/>
                    <a:pt x="90595" y="54578"/>
                    <a:pt x="90904" y="54578"/>
                  </a:cubicBezTo>
                  <a:close/>
                  <a:moveTo>
                    <a:pt x="94631" y="54578"/>
                  </a:moveTo>
                  <a:cubicBezTo>
                    <a:pt x="94929" y="54578"/>
                    <a:pt x="95191" y="54828"/>
                    <a:pt x="95191" y="55138"/>
                  </a:cubicBezTo>
                  <a:cubicBezTo>
                    <a:pt x="95191" y="55435"/>
                    <a:pt x="94941" y="55709"/>
                    <a:pt x="94631" y="55709"/>
                  </a:cubicBezTo>
                  <a:cubicBezTo>
                    <a:pt x="94310" y="55709"/>
                    <a:pt x="94060" y="55459"/>
                    <a:pt x="94060" y="55138"/>
                  </a:cubicBezTo>
                  <a:cubicBezTo>
                    <a:pt x="94071" y="54828"/>
                    <a:pt x="94310" y="54578"/>
                    <a:pt x="94631" y="54578"/>
                  </a:cubicBezTo>
                  <a:close/>
                  <a:moveTo>
                    <a:pt x="98346" y="54578"/>
                  </a:moveTo>
                  <a:cubicBezTo>
                    <a:pt x="98655" y="54578"/>
                    <a:pt x="98905" y="54828"/>
                    <a:pt x="98905" y="55138"/>
                  </a:cubicBezTo>
                  <a:cubicBezTo>
                    <a:pt x="98905" y="55459"/>
                    <a:pt x="98655" y="55709"/>
                    <a:pt x="98346" y="55709"/>
                  </a:cubicBezTo>
                  <a:cubicBezTo>
                    <a:pt x="98036" y="55709"/>
                    <a:pt x="97786" y="55459"/>
                    <a:pt x="97786" y="55138"/>
                  </a:cubicBezTo>
                  <a:cubicBezTo>
                    <a:pt x="97786" y="54828"/>
                    <a:pt x="98036" y="54578"/>
                    <a:pt x="98346" y="54578"/>
                  </a:cubicBezTo>
                  <a:close/>
                  <a:moveTo>
                    <a:pt x="102084" y="54578"/>
                  </a:moveTo>
                  <a:cubicBezTo>
                    <a:pt x="102382" y="54578"/>
                    <a:pt x="102644" y="54828"/>
                    <a:pt x="102644" y="55138"/>
                  </a:cubicBezTo>
                  <a:cubicBezTo>
                    <a:pt x="102644" y="55435"/>
                    <a:pt x="102394" y="55709"/>
                    <a:pt x="102084" y="55709"/>
                  </a:cubicBezTo>
                  <a:cubicBezTo>
                    <a:pt x="101787" y="55709"/>
                    <a:pt x="101513" y="55459"/>
                    <a:pt x="101513" y="55138"/>
                  </a:cubicBezTo>
                  <a:cubicBezTo>
                    <a:pt x="101513" y="54828"/>
                    <a:pt x="101775" y="54578"/>
                    <a:pt x="102084" y="54578"/>
                  </a:cubicBezTo>
                  <a:close/>
                  <a:moveTo>
                    <a:pt x="105799" y="54578"/>
                  </a:moveTo>
                  <a:cubicBezTo>
                    <a:pt x="106121" y="54578"/>
                    <a:pt x="106371" y="54828"/>
                    <a:pt x="106371" y="55138"/>
                  </a:cubicBezTo>
                  <a:cubicBezTo>
                    <a:pt x="106371" y="55459"/>
                    <a:pt x="106109" y="55709"/>
                    <a:pt x="105799" y="55709"/>
                  </a:cubicBezTo>
                  <a:cubicBezTo>
                    <a:pt x="105490" y="55709"/>
                    <a:pt x="105239" y="55459"/>
                    <a:pt x="105239" y="55138"/>
                  </a:cubicBezTo>
                  <a:cubicBezTo>
                    <a:pt x="105239" y="54828"/>
                    <a:pt x="105490" y="54578"/>
                    <a:pt x="105799" y="54578"/>
                  </a:cubicBezTo>
                  <a:close/>
                  <a:moveTo>
                    <a:pt x="109538" y="54578"/>
                  </a:moveTo>
                  <a:cubicBezTo>
                    <a:pt x="109835" y="54578"/>
                    <a:pt x="110109" y="54828"/>
                    <a:pt x="110109" y="55138"/>
                  </a:cubicBezTo>
                  <a:cubicBezTo>
                    <a:pt x="110109" y="55435"/>
                    <a:pt x="109847" y="55709"/>
                    <a:pt x="109538" y="55709"/>
                  </a:cubicBezTo>
                  <a:cubicBezTo>
                    <a:pt x="109228" y="55709"/>
                    <a:pt x="108978" y="55459"/>
                    <a:pt x="108978" y="55138"/>
                  </a:cubicBezTo>
                  <a:cubicBezTo>
                    <a:pt x="108978" y="54828"/>
                    <a:pt x="109228" y="54578"/>
                    <a:pt x="109538" y="54578"/>
                  </a:cubicBezTo>
                  <a:close/>
                  <a:moveTo>
                    <a:pt x="113264" y="54578"/>
                  </a:moveTo>
                  <a:cubicBezTo>
                    <a:pt x="113574" y="54578"/>
                    <a:pt x="113824" y="54828"/>
                    <a:pt x="113824" y="55138"/>
                  </a:cubicBezTo>
                  <a:cubicBezTo>
                    <a:pt x="113824" y="55459"/>
                    <a:pt x="113574" y="55709"/>
                    <a:pt x="113264" y="55709"/>
                  </a:cubicBezTo>
                  <a:cubicBezTo>
                    <a:pt x="112943" y="55709"/>
                    <a:pt x="112693" y="55459"/>
                    <a:pt x="112693" y="55138"/>
                  </a:cubicBezTo>
                  <a:cubicBezTo>
                    <a:pt x="112693" y="54828"/>
                    <a:pt x="112943" y="54578"/>
                    <a:pt x="113264" y="54578"/>
                  </a:cubicBezTo>
                  <a:close/>
                  <a:moveTo>
                    <a:pt x="116991" y="54578"/>
                  </a:moveTo>
                  <a:cubicBezTo>
                    <a:pt x="117289" y="54578"/>
                    <a:pt x="117562" y="54828"/>
                    <a:pt x="117562" y="55138"/>
                  </a:cubicBezTo>
                  <a:cubicBezTo>
                    <a:pt x="117562" y="55435"/>
                    <a:pt x="117312" y="55709"/>
                    <a:pt x="116991" y="55709"/>
                  </a:cubicBezTo>
                  <a:cubicBezTo>
                    <a:pt x="116681" y="55709"/>
                    <a:pt x="116431" y="55459"/>
                    <a:pt x="116431" y="55138"/>
                  </a:cubicBezTo>
                  <a:cubicBezTo>
                    <a:pt x="116431" y="54828"/>
                    <a:pt x="116681" y="54578"/>
                    <a:pt x="116991" y="54578"/>
                  </a:cubicBezTo>
                  <a:close/>
                  <a:moveTo>
                    <a:pt x="120718" y="54578"/>
                  </a:moveTo>
                  <a:cubicBezTo>
                    <a:pt x="121027" y="54578"/>
                    <a:pt x="121277" y="54828"/>
                    <a:pt x="121277" y="55138"/>
                  </a:cubicBezTo>
                  <a:cubicBezTo>
                    <a:pt x="121277" y="55459"/>
                    <a:pt x="121027" y="55709"/>
                    <a:pt x="120718" y="55709"/>
                  </a:cubicBezTo>
                  <a:cubicBezTo>
                    <a:pt x="120408" y="55709"/>
                    <a:pt x="120146" y="55459"/>
                    <a:pt x="120146" y="55138"/>
                  </a:cubicBezTo>
                  <a:cubicBezTo>
                    <a:pt x="120146" y="54828"/>
                    <a:pt x="120420" y="54578"/>
                    <a:pt x="120718" y="54578"/>
                  </a:cubicBezTo>
                  <a:close/>
                  <a:moveTo>
                    <a:pt x="124456" y="54578"/>
                  </a:moveTo>
                  <a:cubicBezTo>
                    <a:pt x="124754" y="54578"/>
                    <a:pt x="125016" y="54828"/>
                    <a:pt x="125016" y="55138"/>
                  </a:cubicBezTo>
                  <a:cubicBezTo>
                    <a:pt x="125016" y="55435"/>
                    <a:pt x="124766" y="55709"/>
                    <a:pt x="124456" y="55709"/>
                  </a:cubicBezTo>
                  <a:cubicBezTo>
                    <a:pt x="124135" y="55709"/>
                    <a:pt x="123885" y="55459"/>
                    <a:pt x="123885" y="55138"/>
                  </a:cubicBezTo>
                  <a:cubicBezTo>
                    <a:pt x="123885" y="54828"/>
                    <a:pt x="124135" y="54578"/>
                    <a:pt x="124456" y="54578"/>
                  </a:cubicBezTo>
                  <a:close/>
                  <a:moveTo>
                    <a:pt x="128171" y="54578"/>
                  </a:moveTo>
                  <a:cubicBezTo>
                    <a:pt x="128480" y="54578"/>
                    <a:pt x="128742" y="54828"/>
                    <a:pt x="128742" y="55138"/>
                  </a:cubicBezTo>
                  <a:cubicBezTo>
                    <a:pt x="128742" y="55459"/>
                    <a:pt x="128480" y="55709"/>
                    <a:pt x="128171" y="55709"/>
                  </a:cubicBezTo>
                  <a:cubicBezTo>
                    <a:pt x="127861" y="55709"/>
                    <a:pt x="127611" y="55459"/>
                    <a:pt x="127611" y="55138"/>
                  </a:cubicBezTo>
                  <a:cubicBezTo>
                    <a:pt x="127611" y="54828"/>
                    <a:pt x="127861" y="54578"/>
                    <a:pt x="128171" y="54578"/>
                  </a:cubicBezTo>
                  <a:close/>
                  <a:moveTo>
                    <a:pt x="131898" y="54578"/>
                  </a:moveTo>
                  <a:cubicBezTo>
                    <a:pt x="132195" y="54578"/>
                    <a:pt x="132457" y="54828"/>
                    <a:pt x="132457" y="55138"/>
                  </a:cubicBezTo>
                  <a:cubicBezTo>
                    <a:pt x="132457" y="55435"/>
                    <a:pt x="132207" y="55709"/>
                    <a:pt x="131898" y="55709"/>
                  </a:cubicBezTo>
                  <a:cubicBezTo>
                    <a:pt x="131600" y="55709"/>
                    <a:pt x="131326" y="55459"/>
                    <a:pt x="131326" y="55138"/>
                  </a:cubicBezTo>
                  <a:cubicBezTo>
                    <a:pt x="131338" y="54828"/>
                    <a:pt x="131576" y="54578"/>
                    <a:pt x="131898" y="54578"/>
                  </a:cubicBezTo>
                  <a:close/>
                  <a:moveTo>
                    <a:pt x="135624" y="54578"/>
                  </a:moveTo>
                  <a:cubicBezTo>
                    <a:pt x="135946" y="54578"/>
                    <a:pt x="136196" y="54828"/>
                    <a:pt x="136196" y="55138"/>
                  </a:cubicBezTo>
                  <a:cubicBezTo>
                    <a:pt x="136196" y="55459"/>
                    <a:pt x="135934" y="55709"/>
                    <a:pt x="135624" y="55709"/>
                  </a:cubicBezTo>
                  <a:cubicBezTo>
                    <a:pt x="135315" y="55709"/>
                    <a:pt x="135065" y="55459"/>
                    <a:pt x="135065" y="55138"/>
                  </a:cubicBezTo>
                  <a:cubicBezTo>
                    <a:pt x="135065" y="54828"/>
                    <a:pt x="135315" y="54578"/>
                    <a:pt x="135624" y="54578"/>
                  </a:cubicBezTo>
                  <a:close/>
                  <a:moveTo>
                    <a:pt x="139351" y="54578"/>
                  </a:moveTo>
                  <a:cubicBezTo>
                    <a:pt x="139649" y="54578"/>
                    <a:pt x="139910" y="54828"/>
                    <a:pt x="139910" y="55138"/>
                  </a:cubicBezTo>
                  <a:cubicBezTo>
                    <a:pt x="139910" y="55435"/>
                    <a:pt x="139660" y="55709"/>
                    <a:pt x="139351" y="55709"/>
                  </a:cubicBezTo>
                  <a:cubicBezTo>
                    <a:pt x="139053" y="55709"/>
                    <a:pt x="138779" y="55459"/>
                    <a:pt x="138779" y="55138"/>
                  </a:cubicBezTo>
                  <a:cubicBezTo>
                    <a:pt x="138779" y="54828"/>
                    <a:pt x="139041" y="54578"/>
                    <a:pt x="139351" y="54578"/>
                  </a:cubicBezTo>
                  <a:close/>
                  <a:moveTo>
                    <a:pt x="143089" y="54578"/>
                  </a:moveTo>
                  <a:cubicBezTo>
                    <a:pt x="143399" y="54578"/>
                    <a:pt x="143649" y="54828"/>
                    <a:pt x="143649" y="55138"/>
                  </a:cubicBezTo>
                  <a:cubicBezTo>
                    <a:pt x="143649" y="55459"/>
                    <a:pt x="143399" y="55709"/>
                    <a:pt x="143089" y="55709"/>
                  </a:cubicBezTo>
                  <a:cubicBezTo>
                    <a:pt x="142768" y="55709"/>
                    <a:pt x="142518" y="55459"/>
                    <a:pt x="142518" y="55138"/>
                  </a:cubicBezTo>
                  <a:cubicBezTo>
                    <a:pt x="142518" y="54828"/>
                    <a:pt x="142768" y="54578"/>
                    <a:pt x="143089" y="54578"/>
                  </a:cubicBezTo>
                  <a:close/>
                  <a:moveTo>
                    <a:pt x="146804" y="54578"/>
                  </a:moveTo>
                  <a:cubicBezTo>
                    <a:pt x="147102" y="54578"/>
                    <a:pt x="147376" y="54828"/>
                    <a:pt x="147376" y="55138"/>
                  </a:cubicBezTo>
                  <a:cubicBezTo>
                    <a:pt x="147376" y="55435"/>
                    <a:pt x="147114" y="55709"/>
                    <a:pt x="146804" y="55709"/>
                  </a:cubicBezTo>
                  <a:cubicBezTo>
                    <a:pt x="146495" y="55709"/>
                    <a:pt x="146245" y="55459"/>
                    <a:pt x="146245" y="55138"/>
                  </a:cubicBezTo>
                  <a:cubicBezTo>
                    <a:pt x="146257" y="54828"/>
                    <a:pt x="146495" y="54578"/>
                    <a:pt x="146804" y="54578"/>
                  </a:cubicBezTo>
                  <a:close/>
                  <a:moveTo>
                    <a:pt x="150543" y="54578"/>
                  </a:moveTo>
                  <a:cubicBezTo>
                    <a:pt x="150852" y="54578"/>
                    <a:pt x="151102" y="54828"/>
                    <a:pt x="151102" y="55138"/>
                  </a:cubicBezTo>
                  <a:cubicBezTo>
                    <a:pt x="151102" y="55459"/>
                    <a:pt x="150852" y="55709"/>
                    <a:pt x="150543" y="55709"/>
                  </a:cubicBezTo>
                  <a:cubicBezTo>
                    <a:pt x="150233" y="55709"/>
                    <a:pt x="149971" y="55459"/>
                    <a:pt x="149971" y="55138"/>
                  </a:cubicBezTo>
                  <a:cubicBezTo>
                    <a:pt x="149971" y="54828"/>
                    <a:pt x="150233" y="54578"/>
                    <a:pt x="150543" y="54578"/>
                  </a:cubicBezTo>
                  <a:close/>
                  <a:moveTo>
                    <a:pt x="3405" y="56436"/>
                  </a:moveTo>
                  <a:cubicBezTo>
                    <a:pt x="3703" y="56436"/>
                    <a:pt x="3977" y="56686"/>
                    <a:pt x="3977" y="57007"/>
                  </a:cubicBezTo>
                  <a:cubicBezTo>
                    <a:pt x="3977" y="57305"/>
                    <a:pt x="3727" y="57567"/>
                    <a:pt x="3405" y="57567"/>
                  </a:cubicBezTo>
                  <a:cubicBezTo>
                    <a:pt x="3096" y="57567"/>
                    <a:pt x="2846" y="57317"/>
                    <a:pt x="2846" y="57007"/>
                  </a:cubicBezTo>
                  <a:cubicBezTo>
                    <a:pt x="2858" y="56686"/>
                    <a:pt x="3096" y="56436"/>
                    <a:pt x="3405" y="56436"/>
                  </a:cubicBezTo>
                  <a:close/>
                  <a:moveTo>
                    <a:pt x="7132" y="56436"/>
                  </a:moveTo>
                  <a:cubicBezTo>
                    <a:pt x="7430" y="56436"/>
                    <a:pt x="7692" y="56686"/>
                    <a:pt x="7692" y="57007"/>
                  </a:cubicBezTo>
                  <a:cubicBezTo>
                    <a:pt x="7692" y="57305"/>
                    <a:pt x="7442" y="57567"/>
                    <a:pt x="7132" y="57567"/>
                  </a:cubicBezTo>
                  <a:cubicBezTo>
                    <a:pt x="6834" y="57567"/>
                    <a:pt x="6560" y="57317"/>
                    <a:pt x="6560" y="57007"/>
                  </a:cubicBezTo>
                  <a:cubicBezTo>
                    <a:pt x="6584" y="56686"/>
                    <a:pt x="6822" y="56436"/>
                    <a:pt x="7132" y="56436"/>
                  </a:cubicBezTo>
                  <a:close/>
                  <a:moveTo>
                    <a:pt x="10871" y="56436"/>
                  </a:moveTo>
                  <a:cubicBezTo>
                    <a:pt x="11168" y="56436"/>
                    <a:pt x="11430" y="56686"/>
                    <a:pt x="11430" y="57007"/>
                  </a:cubicBezTo>
                  <a:cubicBezTo>
                    <a:pt x="11430" y="57305"/>
                    <a:pt x="11180" y="57567"/>
                    <a:pt x="10871" y="57567"/>
                  </a:cubicBezTo>
                  <a:cubicBezTo>
                    <a:pt x="10573" y="57567"/>
                    <a:pt x="10299" y="57317"/>
                    <a:pt x="10299" y="57007"/>
                  </a:cubicBezTo>
                  <a:cubicBezTo>
                    <a:pt x="10299" y="56686"/>
                    <a:pt x="10549" y="56436"/>
                    <a:pt x="10871" y="56436"/>
                  </a:cubicBezTo>
                  <a:close/>
                  <a:moveTo>
                    <a:pt x="14585" y="56436"/>
                  </a:moveTo>
                  <a:cubicBezTo>
                    <a:pt x="14883" y="56436"/>
                    <a:pt x="15157" y="56686"/>
                    <a:pt x="15157" y="57007"/>
                  </a:cubicBezTo>
                  <a:cubicBezTo>
                    <a:pt x="15157" y="57305"/>
                    <a:pt x="14895" y="57567"/>
                    <a:pt x="14585" y="57567"/>
                  </a:cubicBezTo>
                  <a:cubicBezTo>
                    <a:pt x="14288" y="57567"/>
                    <a:pt x="14014" y="57317"/>
                    <a:pt x="14014" y="57007"/>
                  </a:cubicBezTo>
                  <a:cubicBezTo>
                    <a:pt x="14038" y="56686"/>
                    <a:pt x="14276" y="56436"/>
                    <a:pt x="14585" y="56436"/>
                  </a:cubicBezTo>
                  <a:close/>
                  <a:moveTo>
                    <a:pt x="18324" y="56436"/>
                  </a:moveTo>
                  <a:cubicBezTo>
                    <a:pt x="18622" y="56436"/>
                    <a:pt x="18883" y="56686"/>
                    <a:pt x="18883" y="57007"/>
                  </a:cubicBezTo>
                  <a:cubicBezTo>
                    <a:pt x="18883" y="57305"/>
                    <a:pt x="18633" y="57567"/>
                    <a:pt x="18324" y="57567"/>
                  </a:cubicBezTo>
                  <a:cubicBezTo>
                    <a:pt x="18026" y="57567"/>
                    <a:pt x="17752" y="57317"/>
                    <a:pt x="17752" y="57007"/>
                  </a:cubicBezTo>
                  <a:cubicBezTo>
                    <a:pt x="17752" y="56686"/>
                    <a:pt x="18014" y="56436"/>
                    <a:pt x="18324" y="56436"/>
                  </a:cubicBezTo>
                  <a:close/>
                  <a:moveTo>
                    <a:pt x="22039" y="56436"/>
                  </a:moveTo>
                  <a:cubicBezTo>
                    <a:pt x="22336" y="56436"/>
                    <a:pt x="22610" y="56686"/>
                    <a:pt x="22610" y="57007"/>
                  </a:cubicBezTo>
                  <a:cubicBezTo>
                    <a:pt x="22610" y="57305"/>
                    <a:pt x="22360" y="57567"/>
                    <a:pt x="22039" y="57567"/>
                  </a:cubicBezTo>
                  <a:cubicBezTo>
                    <a:pt x="21729" y="57567"/>
                    <a:pt x="21479" y="57317"/>
                    <a:pt x="21479" y="57007"/>
                  </a:cubicBezTo>
                  <a:cubicBezTo>
                    <a:pt x="21491" y="56686"/>
                    <a:pt x="21729" y="56436"/>
                    <a:pt x="22039" y="56436"/>
                  </a:cubicBezTo>
                  <a:close/>
                  <a:moveTo>
                    <a:pt x="25777" y="56436"/>
                  </a:moveTo>
                  <a:cubicBezTo>
                    <a:pt x="26075" y="56436"/>
                    <a:pt x="26349" y="56686"/>
                    <a:pt x="26349" y="57007"/>
                  </a:cubicBezTo>
                  <a:cubicBezTo>
                    <a:pt x="26349" y="57305"/>
                    <a:pt x="26087" y="57567"/>
                    <a:pt x="25777" y="57567"/>
                  </a:cubicBezTo>
                  <a:cubicBezTo>
                    <a:pt x="25468" y="57567"/>
                    <a:pt x="25206" y="57317"/>
                    <a:pt x="25206" y="57007"/>
                  </a:cubicBezTo>
                  <a:cubicBezTo>
                    <a:pt x="25218" y="56686"/>
                    <a:pt x="25468" y="56436"/>
                    <a:pt x="25777" y="56436"/>
                  </a:cubicBezTo>
                  <a:close/>
                  <a:moveTo>
                    <a:pt x="29504" y="56436"/>
                  </a:moveTo>
                  <a:cubicBezTo>
                    <a:pt x="29801" y="56436"/>
                    <a:pt x="30063" y="56686"/>
                    <a:pt x="30063" y="57007"/>
                  </a:cubicBezTo>
                  <a:cubicBezTo>
                    <a:pt x="30063" y="57305"/>
                    <a:pt x="29813" y="57567"/>
                    <a:pt x="29504" y="57567"/>
                  </a:cubicBezTo>
                  <a:cubicBezTo>
                    <a:pt x="29182" y="57567"/>
                    <a:pt x="28932" y="57317"/>
                    <a:pt x="28932" y="57007"/>
                  </a:cubicBezTo>
                  <a:cubicBezTo>
                    <a:pt x="28944" y="56686"/>
                    <a:pt x="29182" y="56436"/>
                    <a:pt x="29504" y="56436"/>
                  </a:cubicBezTo>
                  <a:close/>
                  <a:moveTo>
                    <a:pt x="33230" y="56436"/>
                  </a:moveTo>
                  <a:cubicBezTo>
                    <a:pt x="33528" y="56436"/>
                    <a:pt x="33802" y="56686"/>
                    <a:pt x="33802" y="57007"/>
                  </a:cubicBezTo>
                  <a:cubicBezTo>
                    <a:pt x="33802" y="57305"/>
                    <a:pt x="33552" y="57567"/>
                    <a:pt x="33230" y="57567"/>
                  </a:cubicBezTo>
                  <a:cubicBezTo>
                    <a:pt x="32921" y="57567"/>
                    <a:pt x="32671" y="57317"/>
                    <a:pt x="32671" y="57007"/>
                  </a:cubicBezTo>
                  <a:cubicBezTo>
                    <a:pt x="32671" y="56686"/>
                    <a:pt x="32921" y="56436"/>
                    <a:pt x="33230" y="56436"/>
                  </a:cubicBezTo>
                  <a:close/>
                  <a:moveTo>
                    <a:pt x="36957" y="56436"/>
                  </a:moveTo>
                  <a:cubicBezTo>
                    <a:pt x="37255" y="56436"/>
                    <a:pt x="37517" y="56686"/>
                    <a:pt x="37517" y="57007"/>
                  </a:cubicBezTo>
                  <a:cubicBezTo>
                    <a:pt x="37517" y="57305"/>
                    <a:pt x="37267" y="57567"/>
                    <a:pt x="36957" y="57567"/>
                  </a:cubicBezTo>
                  <a:cubicBezTo>
                    <a:pt x="36648" y="57567"/>
                    <a:pt x="36386" y="57317"/>
                    <a:pt x="36386" y="57007"/>
                  </a:cubicBezTo>
                  <a:cubicBezTo>
                    <a:pt x="36409" y="56686"/>
                    <a:pt x="36648" y="56436"/>
                    <a:pt x="36957" y="56436"/>
                  </a:cubicBezTo>
                  <a:close/>
                  <a:moveTo>
                    <a:pt x="40672" y="56436"/>
                  </a:moveTo>
                  <a:cubicBezTo>
                    <a:pt x="40970" y="56436"/>
                    <a:pt x="41243" y="56686"/>
                    <a:pt x="41243" y="57007"/>
                  </a:cubicBezTo>
                  <a:cubicBezTo>
                    <a:pt x="41243" y="57305"/>
                    <a:pt x="40993" y="57567"/>
                    <a:pt x="40672" y="57567"/>
                  </a:cubicBezTo>
                  <a:cubicBezTo>
                    <a:pt x="40374" y="57567"/>
                    <a:pt x="40112" y="57317"/>
                    <a:pt x="40112" y="57007"/>
                  </a:cubicBezTo>
                  <a:cubicBezTo>
                    <a:pt x="40124" y="56686"/>
                    <a:pt x="40362" y="56436"/>
                    <a:pt x="40672" y="56436"/>
                  </a:cubicBezTo>
                  <a:close/>
                  <a:moveTo>
                    <a:pt x="44410" y="56436"/>
                  </a:moveTo>
                  <a:cubicBezTo>
                    <a:pt x="44708" y="56436"/>
                    <a:pt x="44982" y="56686"/>
                    <a:pt x="44982" y="57007"/>
                  </a:cubicBezTo>
                  <a:cubicBezTo>
                    <a:pt x="44982" y="57305"/>
                    <a:pt x="44720" y="57567"/>
                    <a:pt x="44410" y="57567"/>
                  </a:cubicBezTo>
                  <a:cubicBezTo>
                    <a:pt x="44113" y="57567"/>
                    <a:pt x="43851" y="57317"/>
                    <a:pt x="43851" y="57007"/>
                  </a:cubicBezTo>
                  <a:cubicBezTo>
                    <a:pt x="43851" y="56686"/>
                    <a:pt x="44101" y="56436"/>
                    <a:pt x="44410" y="56436"/>
                  </a:cubicBezTo>
                  <a:close/>
                  <a:moveTo>
                    <a:pt x="48137" y="56436"/>
                  </a:moveTo>
                  <a:cubicBezTo>
                    <a:pt x="48435" y="56436"/>
                    <a:pt x="48697" y="56686"/>
                    <a:pt x="48697" y="57007"/>
                  </a:cubicBezTo>
                  <a:cubicBezTo>
                    <a:pt x="48697" y="57305"/>
                    <a:pt x="48447" y="57567"/>
                    <a:pt x="48137" y="57567"/>
                  </a:cubicBezTo>
                  <a:cubicBezTo>
                    <a:pt x="47839" y="57567"/>
                    <a:pt x="47566" y="57317"/>
                    <a:pt x="47566" y="57007"/>
                  </a:cubicBezTo>
                  <a:cubicBezTo>
                    <a:pt x="47578" y="56686"/>
                    <a:pt x="47839" y="56436"/>
                    <a:pt x="48137" y="56436"/>
                  </a:cubicBezTo>
                  <a:close/>
                  <a:moveTo>
                    <a:pt x="51864" y="56436"/>
                  </a:moveTo>
                  <a:cubicBezTo>
                    <a:pt x="52161" y="56436"/>
                    <a:pt x="52435" y="56686"/>
                    <a:pt x="52435" y="57007"/>
                  </a:cubicBezTo>
                  <a:cubicBezTo>
                    <a:pt x="52435" y="57305"/>
                    <a:pt x="52185" y="57567"/>
                    <a:pt x="51864" y="57567"/>
                  </a:cubicBezTo>
                  <a:cubicBezTo>
                    <a:pt x="51566" y="57567"/>
                    <a:pt x="51304" y="57317"/>
                    <a:pt x="51304" y="57007"/>
                  </a:cubicBezTo>
                  <a:cubicBezTo>
                    <a:pt x="51304" y="56686"/>
                    <a:pt x="51554" y="56436"/>
                    <a:pt x="51864" y="56436"/>
                  </a:cubicBezTo>
                  <a:close/>
                  <a:moveTo>
                    <a:pt x="55602" y="56436"/>
                  </a:moveTo>
                  <a:cubicBezTo>
                    <a:pt x="55900" y="56436"/>
                    <a:pt x="56174" y="56686"/>
                    <a:pt x="56174" y="57007"/>
                  </a:cubicBezTo>
                  <a:cubicBezTo>
                    <a:pt x="56174" y="57305"/>
                    <a:pt x="55912" y="57567"/>
                    <a:pt x="55602" y="57567"/>
                  </a:cubicBezTo>
                  <a:cubicBezTo>
                    <a:pt x="55293" y="57567"/>
                    <a:pt x="55043" y="57317"/>
                    <a:pt x="55043" y="57007"/>
                  </a:cubicBezTo>
                  <a:cubicBezTo>
                    <a:pt x="55043" y="56686"/>
                    <a:pt x="55293" y="56436"/>
                    <a:pt x="55602" y="56436"/>
                  </a:cubicBezTo>
                  <a:close/>
                  <a:moveTo>
                    <a:pt x="59329" y="56436"/>
                  </a:moveTo>
                  <a:cubicBezTo>
                    <a:pt x="59627" y="56436"/>
                    <a:pt x="59889" y="56686"/>
                    <a:pt x="59889" y="57007"/>
                  </a:cubicBezTo>
                  <a:cubicBezTo>
                    <a:pt x="59889" y="57305"/>
                    <a:pt x="59639" y="57567"/>
                    <a:pt x="59329" y="57567"/>
                  </a:cubicBezTo>
                  <a:cubicBezTo>
                    <a:pt x="59008" y="57567"/>
                    <a:pt x="58757" y="57317"/>
                    <a:pt x="58757" y="57007"/>
                  </a:cubicBezTo>
                  <a:cubicBezTo>
                    <a:pt x="58757" y="56686"/>
                    <a:pt x="59008" y="56436"/>
                    <a:pt x="59329" y="56436"/>
                  </a:cubicBezTo>
                  <a:close/>
                  <a:moveTo>
                    <a:pt x="63056" y="56436"/>
                  </a:moveTo>
                  <a:cubicBezTo>
                    <a:pt x="63353" y="56436"/>
                    <a:pt x="63627" y="56686"/>
                    <a:pt x="63627" y="57007"/>
                  </a:cubicBezTo>
                  <a:cubicBezTo>
                    <a:pt x="63627" y="57305"/>
                    <a:pt x="63377" y="57567"/>
                    <a:pt x="63056" y="57567"/>
                  </a:cubicBezTo>
                  <a:cubicBezTo>
                    <a:pt x="62746" y="57567"/>
                    <a:pt x="62496" y="57317"/>
                    <a:pt x="62496" y="57007"/>
                  </a:cubicBezTo>
                  <a:cubicBezTo>
                    <a:pt x="62496" y="56686"/>
                    <a:pt x="62746" y="56436"/>
                    <a:pt x="63056" y="56436"/>
                  </a:cubicBezTo>
                  <a:close/>
                  <a:moveTo>
                    <a:pt x="66782" y="56436"/>
                  </a:moveTo>
                  <a:cubicBezTo>
                    <a:pt x="67080" y="56436"/>
                    <a:pt x="67342" y="56686"/>
                    <a:pt x="67342" y="57007"/>
                  </a:cubicBezTo>
                  <a:cubicBezTo>
                    <a:pt x="67342" y="57305"/>
                    <a:pt x="67092" y="57567"/>
                    <a:pt x="66782" y="57567"/>
                  </a:cubicBezTo>
                  <a:cubicBezTo>
                    <a:pt x="66473" y="57567"/>
                    <a:pt x="66211" y="57317"/>
                    <a:pt x="66211" y="57007"/>
                  </a:cubicBezTo>
                  <a:cubicBezTo>
                    <a:pt x="66235" y="56686"/>
                    <a:pt x="66473" y="56436"/>
                    <a:pt x="66782" y="56436"/>
                  </a:cubicBezTo>
                  <a:close/>
                  <a:moveTo>
                    <a:pt x="70509" y="56436"/>
                  </a:moveTo>
                  <a:cubicBezTo>
                    <a:pt x="70807" y="56436"/>
                    <a:pt x="71080" y="56686"/>
                    <a:pt x="71080" y="57007"/>
                  </a:cubicBezTo>
                  <a:cubicBezTo>
                    <a:pt x="71080" y="57305"/>
                    <a:pt x="70830" y="57567"/>
                    <a:pt x="70509" y="57567"/>
                  </a:cubicBezTo>
                  <a:cubicBezTo>
                    <a:pt x="70199" y="57567"/>
                    <a:pt x="69949" y="57317"/>
                    <a:pt x="69949" y="57007"/>
                  </a:cubicBezTo>
                  <a:cubicBezTo>
                    <a:pt x="69949" y="56686"/>
                    <a:pt x="70199" y="56436"/>
                    <a:pt x="70509" y="56436"/>
                  </a:cubicBezTo>
                  <a:close/>
                  <a:moveTo>
                    <a:pt x="74236" y="56436"/>
                  </a:moveTo>
                  <a:cubicBezTo>
                    <a:pt x="74533" y="56436"/>
                    <a:pt x="74795" y="56686"/>
                    <a:pt x="74795" y="57007"/>
                  </a:cubicBezTo>
                  <a:cubicBezTo>
                    <a:pt x="74795" y="57305"/>
                    <a:pt x="74545" y="57567"/>
                    <a:pt x="74236" y="57567"/>
                  </a:cubicBezTo>
                  <a:cubicBezTo>
                    <a:pt x="73938" y="57567"/>
                    <a:pt x="73676" y="57317"/>
                    <a:pt x="73676" y="57007"/>
                  </a:cubicBezTo>
                  <a:cubicBezTo>
                    <a:pt x="73676" y="56686"/>
                    <a:pt x="73926" y="56436"/>
                    <a:pt x="74236" y="56436"/>
                  </a:cubicBezTo>
                  <a:close/>
                  <a:moveTo>
                    <a:pt x="77855" y="56436"/>
                  </a:moveTo>
                  <a:cubicBezTo>
                    <a:pt x="78153" y="56436"/>
                    <a:pt x="78415" y="56686"/>
                    <a:pt x="78415" y="57007"/>
                  </a:cubicBezTo>
                  <a:cubicBezTo>
                    <a:pt x="78415" y="57305"/>
                    <a:pt x="78165" y="57567"/>
                    <a:pt x="77855" y="57567"/>
                  </a:cubicBezTo>
                  <a:cubicBezTo>
                    <a:pt x="77546" y="57567"/>
                    <a:pt x="77284" y="57317"/>
                    <a:pt x="77284" y="57007"/>
                  </a:cubicBezTo>
                  <a:cubicBezTo>
                    <a:pt x="77284" y="56686"/>
                    <a:pt x="77546" y="56436"/>
                    <a:pt x="77855" y="56436"/>
                  </a:cubicBezTo>
                  <a:close/>
                  <a:moveTo>
                    <a:pt x="81570" y="56436"/>
                  </a:moveTo>
                  <a:cubicBezTo>
                    <a:pt x="81868" y="56436"/>
                    <a:pt x="82141" y="56686"/>
                    <a:pt x="82141" y="57007"/>
                  </a:cubicBezTo>
                  <a:cubicBezTo>
                    <a:pt x="82141" y="57305"/>
                    <a:pt x="81879" y="57567"/>
                    <a:pt x="81570" y="57567"/>
                  </a:cubicBezTo>
                  <a:cubicBezTo>
                    <a:pt x="81260" y="57567"/>
                    <a:pt x="81010" y="57317"/>
                    <a:pt x="81010" y="57007"/>
                  </a:cubicBezTo>
                  <a:cubicBezTo>
                    <a:pt x="81022" y="56686"/>
                    <a:pt x="81260" y="56436"/>
                    <a:pt x="81570" y="56436"/>
                  </a:cubicBezTo>
                  <a:close/>
                  <a:moveTo>
                    <a:pt x="85308" y="56436"/>
                  </a:moveTo>
                  <a:cubicBezTo>
                    <a:pt x="85606" y="56436"/>
                    <a:pt x="85880" y="56686"/>
                    <a:pt x="85880" y="57007"/>
                  </a:cubicBezTo>
                  <a:cubicBezTo>
                    <a:pt x="85880" y="57305"/>
                    <a:pt x="85618" y="57567"/>
                    <a:pt x="85308" y="57567"/>
                  </a:cubicBezTo>
                  <a:cubicBezTo>
                    <a:pt x="84999" y="57567"/>
                    <a:pt x="84749" y="57317"/>
                    <a:pt x="84749" y="57007"/>
                  </a:cubicBezTo>
                  <a:cubicBezTo>
                    <a:pt x="84749" y="56686"/>
                    <a:pt x="84999" y="56436"/>
                    <a:pt x="85308" y="56436"/>
                  </a:cubicBezTo>
                  <a:close/>
                  <a:moveTo>
                    <a:pt x="89035" y="56436"/>
                  </a:moveTo>
                  <a:cubicBezTo>
                    <a:pt x="89333" y="56436"/>
                    <a:pt x="89595" y="56686"/>
                    <a:pt x="89595" y="57007"/>
                  </a:cubicBezTo>
                  <a:cubicBezTo>
                    <a:pt x="89595" y="57305"/>
                    <a:pt x="89345" y="57567"/>
                    <a:pt x="89035" y="57567"/>
                  </a:cubicBezTo>
                  <a:cubicBezTo>
                    <a:pt x="88714" y="57567"/>
                    <a:pt x="88464" y="57317"/>
                    <a:pt x="88464" y="57007"/>
                  </a:cubicBezTo>
                  <a:cubicBezTo>
                    <a:pt x="88475" y="56686"/>
                    <a:pt x="88714" y="56436"/>
                    <a:pt x="89035" y="56436"/>
                  </a:cubicBezTo>
                  <a:close/>
                  <a:moveTo>
                    <a:pt x="92762" y="56436"/>
                  </a:moveTo>
                  <a:cubicBezTo>
                    <a:pt x="93059" y="56436"/>
                    <a:pt x="93333" y="56686"/>
                    <a:pt x="93333" y="57007"/>
                  </a:cubicBezTo>
                  <a:cubicBezTo>
                    <a:pt x="93333" y="57305"/>
                    <a:pt x="93071" y="57567"/>
                    <a:pt x="92762" y="57567"/>
                  </a:cubicBezTo>
                  <a:cubicBezTo>
                    <a:pt x="92452" y="57567"/>
                    <a:pt x="92202" y="57317"/>
                    <a:pt x="92202" y="57007"/>
                  </a:cubicBezTo>
                  <a:cubicBezTo>
                    <a:pt x="92202" y="56686"/>
                    <a:pt x="92452" y="56436"/>
                    <a:pt x="92762" y="56436"/>
                  </a:cubicBezTo>
                  <a:close/>
                  <a:moveTo>
                    <a:pt x="96488" y="56436"/>
                  </a:moveTo>
                  <a:cubicBezTo>
                    <a:pt x="96786" y="56436"/>
                    <a:pt x="97048" y="56686"/>
                    <a:pt x="97048" y="57007"/>
                  </a:cubicBezTo>
                  <a:cubicBezTo>
                    <a:pt x="97048" y="57305"/>
                    <a:pt x="96798" y="57567"/>
                    <a:pt x="96488" y="57567"/>
                  </a:cubicBezTo>
                  <a:cubicBezTo>
                    <a:pt x="96191" y="57567"/>
                    <a:pt x="95917" y="57317"/>
                    <a:pt x="95917" y="57007"/>
                  </a:cubicBezTo>
                  <a:cubicBezTo>
                    <a:pt x="95917" y="56686"/>
                    <a:pt x="96179" y="56436"/>
                    <a:pt x="96488" y="56436"/>
                  </a:cubicBezTo>
                  <a:close/>
                  <a:moveTo>
                    <a:pt x="100203" y="56436"/>
                  </a:moveTo>
                  <a:cubicBezTo>
                    <a:pt x="100501" y="56436"/>
                    <a:pt x="100775" y="56686"/>
                    <a:pt x="100775" y="57007"/>
                  </a:cubicBezTo>
                  <a:cubicBezTo>
                    <a:pt x="100775" y="57305"/>
                    <a:pt x="100513" y="57567"/>
                    <a:pt x="100203" y="57567"/>
                  </a:cubicBezTo>
                  <a:cubicBezTo>
                    <a:pt x="99905" y="57567"/>
                    <a:pt x="99644" y="57317"/>
                    <a:pt x="99644" y="57007"/>
                  </a:cubicBezTo>
                  <a:cubicBezTo>
                    <a:pt x="99655" y="56686"/>
                    <a:pt x="99894" y="56436"/>
                    <a:pt x="100203" y="56436"/>
                  </a:cubicBezTo>
                  <a:close/>
                  <a:moveTo>
                    <a:pt x="103942" y="56436"/>
                  </a:moveTo>
                  <a:cubicBezTo>
                    <a:pt x="104239" y="56436"/>
                    <a:pt x="104513" y="56686"/>
                    <a:pt x="104513" y="57007"/>
                  </a:cubicBezTo>
                  <a:cubicBezTo>
                    <a:pt x="104513" y="57305"/>
                    <a:pt x="104251" y="57567"/>
                    <a:pt x="103942" y="57567"/>
                  </a:cubicBezTo>
                  <a:cubicBezTo>
                    <a:pt x="103644" y="57567"/>
                    <a:pt x="103382" y="57317"/>
                    <a:pt x="103382" y="57007"/>
                  </a:cubicBezTo>
                  <a:cubicBezTo>
                    <a:pt x="103382" y="56686"/>
                    <a:pt x="103632" y="56436"/>
                    <a:pt x="103942" y="56436"/>
                  </a:cubicBezTo>
                  <a:close/>
                  <a:moveTo>
                    <a:pt x="107668" y="56436"/>
                  </a:moveTo>
                  <a:cubicBezTo>
                    <a:pt x="107966" y="56436"/>
                    <a:pt x="108228" y="56686"/>
                    <a:pt x="108228" y="57007"/>
                  </a:cubicBezTo>
                  <a:cubicBezTo>
                    <a:pt x="108228" y="57305"/>
                    <a:pt x="107978" y="57567"/>
                    <a:pt x="107668" y="57567"/>
                  </a:cubicBezTo>
                  <a:cubicBezTo>
                    <a:pt x="107371" y="57567"/>
                    <a:pt x="107097" y="57317"/>
                    <a:pt x="107097" y="57007"/>
                  </a:cubicBezTo>
                  <a:cubicBezTo>
                    <a:pt x="107109" y="56686"/>
                    <a:pt x="107347" y="56436"/>
                    <a:pt x="107668" y="56436"/>
                  </a:cubicBezTo>
                  <a:close/>
                  <a:moveTo>
                    <a:pt x="111395" y="56436"/>
                  </a:moveTo>
                  <a:cubicBezTo>
                    <a:pt x="111693" y="56436"/>
                    <a:pt x="111967" y="56686"/>
                    <a:pt x="111967" y="57007"/>
                  </a:cubicBezTo>
                  <a:cubicBezTo>
                    <a:pt x="111967" y="57305"/>
                    <a:pt x="111705" y="57567"/>
                    <a:pt x="111395" y="57567"/>
                  </a:cubicBezTo>
                  <a:cubicBezTo>
                    <a:pt x="111085" y="57567"/>
                    <a:pt x="110835" y="57317"/>
                    <a:pt x="110835" y="57007"/>
                  </a:cubicBezTo>
                  <a:cubicBezTo>
                    <a:pt x="110835" y="56686"/>
                    <a:pt x="111085" y="56436"/>
                    <a:pt x="111395" y="56436"/>
                  </a:cubicBezTo>
                  <a:close/>
                  <a:moveTo>
                    <a:pt x="115122" y="56436"/>
                  </a:moveTo>
                  <a:cubicBezTo>
                    <a:pt x="115419" y="56436"/>
                    <a:pt x="115681" y="56686"/>
                    <a:pt x="115681" y="57007"/>
                  </a:cubicBezTo>
                  <a:cubicBezTo>
                    <a:pt x="115681" y="57305"/>
                    <a:pt x="115431" y="57567"/>
                    <a:pt x="115122" y="57567"/>
                  </a:cubicBezTo>
                  <a:cubicBezTo>
                    <a:pt x="114812" y="57567"/>
                    <a:pt x="114550" y="57317"/>
                    <a:pt x="114550" y="57007"/>
                  </a:cubicBezTo>
                  <a:cubicBezTo>
                    <a:pt x="114574" y="56686"/>
                    <a:pt x="114812" y="56436"/>
                    <a:pt x="115122" y="56436"/>
                  </a:cubicBezTo>
                  <a:close/>
                  <a:moveTo>
                    <a:pt x="118860" y="56436"/>
                  </a:moveTo>
                  <a:cubicBezTo>
                    <a:pt x="119158" y="56436"/>
                    <a:pt x="119420" y="56686"/>
                    <a:pt x="119420" y="57007"/>
                  </a:cubicBezTo>
                  <a:cubicBezTo>
                    <a:pt x="119420" y="57305"/>
                    <a:pt x="119170" y="57567"/>
                    <a:pt x="118860" y="57567"/>
                  </a:cubicBezTo>
                  <a:cubicBezTo>
                    <a:pt x="118539" y="57567"/>
                    <a:pt x="118289" y="57317"/>
                    <a:pt x="118289" y="57007"/>
                  </a:cubicBezTo>
                  <a:cubicBezTo>
                    <a:pt x="118289" y="56686"/>
                    <a:pt x="118539" y="56436"/>
                    <a:pt x="118860" y="56436"/>
                  </a:cubicBezTo>
                  <a:close/>
                  <a:moveTo>
                    <a:pt x="122575" y="56436"/>
                  </a:moveTo>
                  <a:cubicBezTo>
                    <a:pt x="122873" y="56436"/>
                    <a:pt x="123146" y="56686"/>
                    <a:pt x="123146" y="57007"/>
                  </a:cubicBezTo>
                  <a:cubicBezTo>
                    <a:pt x="123146" y="57305"/>
                    <a:pt x="122885" y="57567"/>
                    <a:pt x="122575" y="57567"/>
                  </a:cubicBezTo>
                  <a:cubicBezTo>
                    <a:pt x="122265" y="57567"/>
                    <a:pt x="122015" y="57317"/>
                    <a:pt x="122015" y="57007"/>
                  </a:cubicBezTo>
                  <a:cubicBezTo>
                    <a:pt x="122027" y="56686"/>
                    <a:pt x="122277" y="56436"/>
                    <a:pt x="122575" y="56436"/>
                  </a:cubicBezTo>
                  <a:close/>
                  <a:moveTo>
                    <a:pt x="126314" y="56436"/>
                  </a:moveTo>
                  <a:cubicBezTo>
                    <a:pt x="126611" y="56436"/>
                    <a:pt x="126873" y="56686"/>
                    <a:pt x="126873" y="57007"/>
                  </a:cubicBezTo>
                  <a:cubicBezTo>
                    <a:pt x="126873" y="57305"/>
                    <a:pt x="126623" y="57567"/>
                    <a:pt x="126314" y="57567"/>
                  </a:cubicBezTo>
                  <a:cubicBezTo>
                    <a:pt x="126004" y="57567"/>
                    <a:pt x="125742" y="57317"/>
                    <a:pt x="125742" y="57007"/>
                  </a:cubicBezTo>
                  <a:cubicBezTo>
                    <a:pt x="125742" y="56686"/>
                    <a:pt x="126004" y="56436"/>
                    <a:pt x="126314" y="56436"/>
                  </a:cubicBezTo>
                  <a:close/>
                  <a:moveTo>
                    <a:pt x="130028" y="56436"/>
                  </a:moveTo>
                  <a:cubicBezTo>
                    <a:pt x="130326" y="56436"/>
                    <a:pt x="130600" y="56686"/>
                    <a:pt x="130600" y="57007"/>
                  </a:cubicBezTo>
                  <a:cubicBezTo>
                    <a:pt x="130600" y="57305"/>
                    <a:pt x="130350" y="57567"/>
                    <a:pt x="130028" y="57567"/>
                  </a:cubicBezTo>
                  <a:cubicBezTo>
                    <a:pt x="129731" y="57567"/>
                    <a:pt x="129469" y="57317"/>
                    <a:pt x="129469" y="57007"/>
                  </a:cubicBezTo>
                  <a:cubicBezTo>
                    <a:pt x="129469" y="56686"/>
                    <a:pt x="129719" y="56436"/>
                    <a:pt x="130028" y="56436"/>
                  </a:cubicBezTo>
                  <a:close/>
                  <a:moveTo>
                    <a:pt x="133767" y="56436"/>
                  </a:moveTo>
                  <a:cubicBezTo>
                    <a:pt x="134065" y="56436"/>
                    <a:pt x="134326" y="56686"/>
                    <a:pt x="134326" y="57007"/>
                  </a:cubicBezTo>
                  <a:cubicBezTo>
                    <a:pt x="134326" y="57305"/>
                    <a:pt x="134076" y="57567"/>
                    <a:pt x="133767" y="57567"/>
                  </a:cubicBezTo>
                  <a:cubicBezTo>
                    <a:pt x="133469" y="57567"/>
                    <a:pt x="133207" y="57317"/>
                    <a:pt x="133207" y="57007"/>
                  </a:cubicBezTo>
                  <a:cubicBezTo>
                    <a:pt x="133207" y="56686"/>
                    <a:pt x="133457" y="56436"/>
                    <a:pt x="133767" y="56436"/>
                  </a:cubicBezTo>
                  <a:close/>
                  <a:moveTo>
                    <a:pt x="137494" y="56436"/>
                  </a:moveTo>
                  <a:cubicBezTo>
                    <a:pt x="137791" y="56436"/>
                    <a:pt x="138053" y="56686"/>
                    <a:pt x="138053" y="57007"/>
                  </a:cubicBezTo>
                  <a:cubicBezTo>
                    <a:pt x="138053" y="57305"/>
                    <a:pt x="137803" y="57567"/>
                    <a:pt x="137494" y="57567"/>
                  </a:cubicBezTo>
                  <a:cubicBezTo>
                    <a:pt x="137196" y="57567"/>
                    <a:pt x="136922" y="57317"/>
                    <a:pt x="136922" y="57007"/>
                  </a:cubicBezTo>
                  <a:cubicBezTo>
                    <a:pt x="136934" y="56686"/>
                    <a:pt x="137172" y="56436"/>
                    <a:pt x="137494" y="56436"/>
                  </a:cubicBezTo>
                  <a:close/>
                  <a:moveTo>
                    <a:pt x="141220" y="56436"/>
                  </a:moveTo>
                  <a:cubicBezTo>
                    <a:pt x="141518" y="56436"/>
                    <a:pt x="141792" y="56686"/>
                    <a:pt x="141792" y="57007"/>
                  </a:cubicBezTo>
                  <a:cubicBezTo>
                    <a:pt x="141792" y="57305"/>
                    <a:pt x="141530" y="57567"/>
                    <a:pt x="141220" y="57567"/>
                  </a:cubicBezTo>
                  <a:cubicBezTo>
                    <a:pt x="140911" y="57567"/>
                    <a:pt x="140661" y="57317"/>
                    <a:pt x="140661" y="57007"/>
                  </a:cubicBezTo>
                  <a:cubicBezTo>
                    <a:pt x="140661" y="56686"/>
                    <a:pt x="140911" y="56436"/>
                    <a:pt x="141220" y="56436"/>
                  </a:cubicBezTo>
                  <a:close/>
                  <a:moveTo>
                    <a:pt x="144947" y="56436"/>
                  </a:moveTo>
                  <a:cubicBezTo>
                    <a:pt x="145244" y="56436"/>
                    <a:pt x="145506" y="56686"/>
                    <a:pt x="145506" y="57007"/>
                  </a:cubicBezTo>
                  <a:cubicBezTo>
                    <a:pt x="145506" y="57305"/>
                    <a:pt x="145256" y="57567"/>
                    <a:pt x="144947" y="57567"/>
                  </a:cubicBezTo>
                  <a:cubicBezTo>
                    <a:pt x="144637" y="57567"/>
                    <a:pt x="144375" y="57317"/>
                    <a:pt x="144375" y="57007"/>
                  </a:cubicBezTo>
                  <a:cubicBezTo>
                    <a:pt x="144399" y="56686"/>
                    <a:pt x="144637" y="56436"/>
                    <a:pt x="144947" y="56436"/>
                  </a:cubicBezTo>
                  <a:close/>
                  <a:moveTo>
                    <a:pt x="148685" y="56436"/>
                  </a:moveTo>
                  <a:cubicBezTo>
                    <a:pt x="148983" y="56436"/>
                    <a:pt x="149245" y="56686"/>
                    <a:pt x="149245" y="57007"/>
                  </a:cubicBezTo>
                  <a:cubicBezTo>
                    <a:pt x="149245" y="57305"/>
                    <a:pt x="148995" y="57567"/>
                    <a:pt x="148685" y="57567"/>
                  </a:cubicBezTo>
                  <a:cubicBezTo>
                    <a:pt x="148364" y="57567"/>
                    <a:pt x="148114" y="57317"/>
                    <a:pt x="148114" y="57007"/>
                  </a:cubicBezTo>
                  <a:cubicBezTo>
                    <a:pt x="148114" y="56686"/>
                    <a:pt x="148364" y="56436"/>
                    <a:pt x="148685" y="56436"/>
                  </a:cubicBezTo>
                  <a:close/>
                  <a:moveTo>
                    <a:pt x="152400" y="56436"/>
                  </a:moveTo>
                  <a:cubicBezTo>
                    <a:pt x="152698" y="56436"/>
                    <a:pt x="152972" y="56686"/>
                    <a:pt x="152972" y="57007"/>
                  </a:cubicBezTo>
                  <a:cubicBezTo>
                    <a:pt x="152972" y="57305"/>
                    <a:pt x="152710" y="57567"/>
                    <a:pt x="152400" y="57567"/>
                  </a:cubicBezTo>
                  <a:cubicBezTo>
                    <a:pt x="152091" y="57567"/>
                    <a:pt x="151841" y="57317"/>
                    <a:pt x="151841" y="57007"/>
                  </a:cubicBezTo>
                  <a:cubicBezTo>
                    <a:pt x="151852" y="56686"/>
                    <a:pt x="152091" y="56436"/>
                    <a:pt x="152400" y="56436"/>
                  </a:cubicBezTo>
                  <a:close/>
                  <a:moveTo>
                    <a:pt x="1548" y="58293"/>
                  </a:moveTo>
                  <a:cubicBezTo>
                    <a:pt x="1846" y="58293"/>
                    <a:pt x="2119" y="58555"/>
                    <a:pt x="2119" y="58864"/>
                  </a:cubicBezTo>
                  <a:cubicBezTo>
                    <a:pt x="2119" y="59174"/>
                    <a:pt x="1858" y="59424"/>
                    <a:pt x="1548" y="59424"/>
                  </a:cubicBezTo>
                  <a:cubicBezTo>
                    <a:pt x="1238" y="59424"/>
                    <a:pt x="988" y="59174"/>
                    <a:pt x="988" y="58864"/>
                  </a:cubicBezTo>
                  <a:cubicBezTo>
                    <a:pt x="988" y="58555"/>
                    <a:pt x="1238" y="58293"/>
                    <a:pt x="1548" y="58293"/>
                  </a:cubicBezTo>
                  <a:close/>
                  <a:moveTo>
                    <a:pt x="5287" y="58293"/>
                  </a:moveTo>
                  <a:cubicBezTo>
                    <a:pt x="5596" y="58293"/>
                    <a:pt x="5846" y="58555"/>
                    <a:pt x="5846" y="58864"/>
                  </a:cubicBezTo>
                  <a:cubicBezTo>
                    <a:pt x="5846" y="59174"/>
                    <a:pt x="5596" y="59424"/>
                    <a:pt x="5287" y="59424"/>
                  </a:cubicBezTo>
                  <a:cubicBezTo>
                    <a:pt x="4977" y="59424"/>
                    <a:pt x="4715" y="59174"/>
                    <a:pt x="4715" y="58864"/>
                  </a:cubicBezTo>
                  <a:cubicBezTo>
                    <a:pt x="4715" y="58555"/>
                    <a:pt x="4977" y="58293"/>
                    <a:pt x="5287" y="58293"/>
                  </a:cubicBezTo>
                  <a:close/>
                  <a:moveTo>
                    <a:pt x="9001" y="58293"/>
                  </a:moveTo>
                  <a:cubicBezTo>
                    <a:pt x="9299" y="58293"/>
                    <a:pt x="9573" y="58555"/>
                    <a:pt x="9573" y="58864"/>
                  </a:cubicBezTo>
                  <a:cubicBezTo>
                    <a:pt x="9573" y="59174"/>
                    <a:pt x="9323" y="59424"/>
                    <a:pt x="9001" y="59424"/>
                  </a:cubicBezTo>
                  <a:cubicBezTo>
                    <a:pt x="8704" y="59424"/>
                    <a:pt x="8442" y="59174"/>
                    <a:pt x="8442" y="58864"/>
                  </a:cubicBezTo>
                  <a:cubicBezTo>
                    <a:pt x="8442" y="58555"/>
                    <a:pt x="8692" y="58293"/>
                    <a:pt x="9001" y="58293"/>
                  </a:cubicBezTo>
                  <a:close/>
                  <a:moveTo>
                    <a:pt x="12728" y="58293"/>
                  </a:moveTo>
                  <a:cubicBezTo>
                    <a:pt x="13037" y="58293"/>
                    <a:pt x="13288" y="58555"/>
                    <a:pt x="13288" y="58864"/>
                  </a:cubicBezTo>
                  <a:cubicBezTo>
                    <a:pt x="13288" y="59174"/>
                    <a:pt x="13037" y="59424"/>
                    <a:pt x="12728" y="59424"/>
                  </a:cubicBezTo>
                  <a:cubicBezTo>
                    <a:pt x="12418" y="59424"/>
                    <a:pt x="12156" y="59174"/>
                    <a:pt x="12156" y="58864"/>
                  </a:cubicBezTo>
                  <a:cubicBezTo>
                    <a:pt x="12156" y="58555"/>
                    <a:pt x="12418" y="58293"/>
                    <a:pt x="12728" y="58293"/>
                  </a:cubicBezTo>
                  <a:close/>
                  <a:moveTo>
                    <a:pt x="16466" y="58293"/>
                  </a:moveTo>
                  <a:cubicBezTo>
                    <a:pt x="16764" y="58293"/>
                    <a:pt x="17026" y="58555"/>
                    <a:pt x="17026" y="58864"/>
                  </a:cubicBezTo>
                  <a:cubicBezTo>
                    <a:pt x="17026" y="59174"/>
                    <a:pt x="16776" y="59424"/>
                    <a:pt x="16466" y="59424"/>
                  </a:cubicBezTo>
                  <a:cubicBezTo>
                    <a:pt x="16169" y="59424"/>
                    <a:pt x="15895" y="59174"/>
                    <a:pt x="15895" y="58864"/>
                  </a:cubicBezTo>
                  <a:cubicBezTo>
                    <a:pt x="15895" y="58555"/>
                    <a:pt x="16145" y="58293"/>
                    <a:pt x="16466" y="58293"/>
                  </a:cubicBezTo>
                  <a:close/>
                  <a:moveTo>
                    <a:pt x="20181" y="58293"/>
                  </a:moveTo>
                  <a:cubicBezTo>
                    <a:pt x="20491" y="58293"/>
                    <a:pt x="20753" y="58555"/>
                    <a:pt x="20753" y="58864"/>
                  </a:cubicBezTo>
                  <a:cubicBezTo>
                    <a:pt x="20753" y="59174"/>
                    <a:pt x="20491" y="59424"/>
                    <a:pt x="20181" y="59424"/>
                  </a:cubicBezTo>
                  <a:cubicBezTo>
                    <a:pt x="19872" y="59424"/>
                    <a:pt x="19622" y="59174"/>
                    <a:pt x="19622" y="58864"/>
                  </a:cubicBezTo>
                  <a:cubicBezTo>
                    <a:pt x="19622" y="58555"/>
                    <a:pt x="19872" y="58293"/>
                    <a:pt x="20181" y="58293"/>
                  </a:cubicBezTo>
                  <a:close/>
                  <a:moveTo>
                    <a:pt x="23920" y="58293"/>
                  </a:moveTo>
                  <a:cubicBezTo>
                    <a:pt x="24217" y="58293"/>
                    <a:pt x="24479" y="58555"/>
                    <a:pt x="24479" y="58864"/>
                  </a:cubicBezTo>
                  <a:cubicBezTo>
                    <a:pt x="24479" y="59174"/>
                    <a:pt x="24229" y="59424"/>
                    <a:pt x="23920" y="59424"/>
                  </a:cubicBezTo>
                  <a:cubicBezTo>
                    <a:pt x="23610" y="59424"/>
                    <a:pt x="23348" y="59174"/>
                    <a:pt x="23348" y="58864"/>
                  </a:cubicBezTo>
                  <a:cubicBezTo>
                    <a:pt x="23348" y="58555"/>
                    <a:pt x="23610" y="58293"/>
                    <a:pt x="23920" y="58293"/>
                  </a:cubicBezTo>
                  <a:close/>
                  <a:moveTo>
                    <a:pt x="27635" y="58293"/>
                  </a:moveTo>
                  <a:cubicBezTo>
                    <a:pt x="27956" y="58293"/>
                    <a:pt x="28206" y="58555"/>
                    <a:pt x="28206" y="58864"/>
                  </a:cubicBezTo>
                  <a:cubicBezTo>
                    <a:pt x="28206" y="59174"/>
                    <a:pt x="27956" y="59424"/>
                    <a:pt x="27635" y="59424"/>
                  </a:cubicBezTo>
                  <a:cubicBezTo>
                    <a:pt x="27325" y="59424"/>
                    <a:pt x="27075" y="59174"/>
                    <a:pt x="27075" y="58864"/>
                  </a:cubicBezTo>
                  <a:cubicBezTo>
                    <a:pt x="27075" y="58555"/>
                    <a:pt x="27325" y="58293"/>
                    <a:pt x="27635" y="58293"/>
                  </a:cubicBezTo>
                  <a:close/>
                  <a:moveTo>
                    <a:pt x="31373" y="58293"/>
                  </a:moveTo>
                  <a:cubicBezTo>
                    <a:pt x="31671" y="58293"/>
                    <a:pt x="31945" y="58555"/>
                    <a:pt x="31945" y="58864"/>
                  </a:cubicBezTo>
                  <a:cubicBezTo>
                    <a:pt x="31945" y="59174"/>
                    <a:pt x="31683" y="59424"/>
                    <a:pt x="31373" y="59424"/>
                  </a:cubicBezTo>
                  <a:cubicBezTo>
                    <a:pt x="31064" y="59424"/>
                    <a:pt x="30814" y="59174"/>
                    <a:pt x="30814" y="58864"/>
                  </a:cubicBezTo>
                  <a:cubicBezTo>
                    <a:pt x="30814" y="58555"/>
                    <a:pt x="31064" y="58293"/>
                    <a:pt x="31373" y="58293"/>
                  </a:cubicBezTo>
                  <a:close/>
                  <a:moveTo>
                    <a:pt x="35100" y="58293"/>
                  </a:moveTo>
                  <a:cubicBezTo>
                    <a:pt x="35409" y="58293"/>
                    <a:pt x="35659" y="58555"/>
                    <a:pt x="35659" y="58864"/>
                  </a:cubicBezTo>
                  <a:cubicBezTo>
                    <a:pt x="35659" y="59174"/>
                    <a:pt x="35409" y="59424"/>
                    <a:pt x="35100" y="59424"/>
                  </a:cubicBezTo>
                  <a:cubicBezTo>
                    <a:pt x="34778" y="59424"/>
                    <a:pt x="34528" y="59174"/>
                    <a:pt x="34528" y="58864"/>
                  </a:cubicBezTo>
                  <a:cubicBezTo>
                    <a:pt x="34528" y="58555"/>
                    <a:pt x="34778" y="58293"/>
                    <a:pt x="35100" y="58293"/>
                  </a:cubicBezTo>
                  <a:close/>
                  <a:moveTo>
                    <a:pt x="38815" y="58293"/>
                  </a:moveTo>
                  <a:cubicBezTo>
                    <a:pt x="39112" y="58293"/>
                    <a:pt x="39386" y="58555"/>
                    <a:pt x="39386" y="58864"/>
                  </a:cubicBezTo>
                  <a:cubicBezTo>
                    <a:pt x="39386" y="59174"/>
                    <a:pt x="39124" y="59424"/>
                    <a:pt x="38815" y="59424"/>
                  </a:cubicBezTo>
                  <a:cubicBezTo>
                    <a:pt x="38517" y="59424"/>
                    <a:pt x="38255" y="59174"/>
                    <a:pt x="38255" y="58864"/>
                  </a:cubicBezTo>
                  <a:cubicBezTo>
                    <a:pt x="38255" y="58555"/>
                    <a:pt x="38505" y="58293"/>
                    <a:pt x="38815" y="58293"/>
                  </a:cubicBezTo>
                  <a:close/>
                  <a:moveTo>
                    <a:pt x="42553" y="58293"/>
                  </a:moveTo>
                  <a:cubicBezTo>
                    <a:pt x="42863" y="58293"/>
                    <a:pt x="43113" y="58555"/>
                    <a:pt x="43113" y="58864"/>
                  </a:cubicBezTo>
                  <a:cubicBezTo>
                    <a:pt x="43113" y="59174"/>
                    <a:pt x="42863" y="59424"/>
                    <a:pt x="42553" y="59424"/>
                  </a:cubicBezTo>
                  <a:cubicBezTo>
                    <a:pt x="42232" y="59424"/>
                    <a:pt x="41982" y="59174"/>
                    <a:pt x="41982" y="58864"/>
                  </a:cubicBezTo>
                  <a:cubicBezTo>
                    <a:pt x="41982" y="58555"/>
                    <a:pt x="42244" y="58293"/>
                    <a:pt x="42553" y="58293"/>
                  </a:cubicBezTo>
                  <a:close/>
                  <a:moveTo>
                    <a:pt x="46268" y="58293"/>
                  </a:moveTo>
                  <a:cubicBezTo>
                    <a:pt x="46565" y="58293"/>
                    <a:pt x="46839" y="58555"/>
                    <a:pt x="46839" y="58864"/>
                  </a:cubicBezTo>
                  <a:cubicBezTo>
                    <a:pt x="46839" y="59174"/>
                    <a:pt x="46589" y="59424"/>
                    <a:pt x="46268" y="59424"/>
                  </a:cubicBezTo>
                  <a:cubicBezTo>
                    <a:pt x="45970" y="59424"/>
                    <a:pt x="45708" y="59174"/>
                    <a:pt x="45708" y="58864"/>
                  </a:cubicBezTo>
                  <a:cubicBezTo>
                    <a:pt x="45708" y="58555"/>
                    <a:pt x="45958" y="58293"/>
                    <a:pt x="46268" y="58293"/>
                  </a:cubicBezTo>
                  <a:close/>
                  <a:moveTo>
                    <a:pt x="50006" y="58293"/>
                  </a:moveTo>
                  <a:cubicBezTo>
                    <a:pt x="50316" y="58293"/>
                    <a:pt x="50578" y="58555"/>
                    <a:pt x="50578" y="58864"/>
                  </a:cubicBezTo>
                  <a:cubicBezTo>
                    <a:pt x="50578" y="59174"/>
                    <a:pt x="50316" y="59424"/>
                    <a:pt x="50006" y="59424"/>
                  </a:cubicBezTo>
                  <a:cubicBezTo>
                    <a:pt x="49697" y="59424"/>
                    <a:pt x="49447" y="59174"/>
                    <a:pt x="49447" y="58864"/>
                  </a:cubicBezTo>
                  <a:cubicBezTo>
                    <a:pt x="49447" y="58555"/>
                    <a:pt x="49697" y="58293"/>
                    <a:pt x="50006" y="58293"/>
                  </a:cubicBezTo>
                  <a:close/>
                  <a:moveTo>
                    <a:pt x="53733" y="58293"/>
                  </a:moveTo>
                  <a:cubicBezTo>
                    <a:pt x="54031" y="58293"/>
                    <a:pt x="54293" y="58555"/>
                    <a:pt x="54293" y="58864"/>
                  </a:cubicBezTo>
                  <a:cubicBezTo>
                    <a:pt x="54293" y="59174"/>
                    <a:pt x="54043" y="59424"/>
                    <a:pt x="53733" y="59424"/>
                  </a:cubicBezTo>
                  <a:cubicBezTo>
                    <a:pt x="53412" y="59424"/>
                    <a:pt x="53162" y="59174"/>
                    <a:pt x="53162" y="58864"/>
                  </a:cubicBezTo>
                  <a:cubicBezTo>
                    <a:pt x="53162" y="58555"/>
                    <a:pt x="53412" y="58293"/>
                    <a:pt x="53733" y="58293"/>
                  </a:cubicBezTo>
                  <a:close/>
                  <a:moveTo>
                    <a:pt x="57460" y="58293"/>
                  </a:moveTo>
                  <a:cubicBezTo>
                    <a:pt x="57781" y="58293"/>
                    <a:pt x="58031" y="58555"/>
                    <a:pt x="58031" y="58864"/>
                  </a:cubicBezTo>
                  <a:cubicBezTo>
                    <a:pt x="58031" y="59174"/>
                    <a:pt x="57781" y="59424"/>
                    <a:pt x="57460" y="59424"/>
                  </a:cubicBezTo>
                  <a:cubicBezTo>
                    <a:pt x="57150" y="59424"/>
                    <a:pt x="56900" y="59174"/>
                    <a:pt x="56900" y="58864"/>
                  </a:cubicBezTo>
                  <a:cubicBezTo>
                    <a:pt x="56900" y="58555"/>
                    <a:pt x="57150" y="58293"/>
                    <a:pt x="57460" y="58293"/>
                  </a:cubicBezTo>
                  <a:close/>
                  <a:moveTo>
                    <a:pt x="61186" y="58293"/>
                  </a:moveTo>
                  <a:cubicBezTo>
                    <a:pt x="61484" y="58293"/>
                    <a:pt x="61746" y="58555"/>
                    <a:pt x="61746" y="58864"/>
                  </a:cubicBezTo>
                  <a:cubicBezTo>
                    <a:pt x="61746" y="59174"/>
                    <a:pt x="61496" y="59424"/>
                    <a:pt x="61186" y="59424"/>
                  </a:cubicBezTo>
                  <a:cubicBezTo>
                    <a:pt x="60877" y="59424"/>
                    <a:pt x="60615" y="59174"/>
                    <a:pt x="60615" y="58864"/>
                  </a:cubicBezTo>
                  <a:cubicBezTo>
                    <a:pt x="60615" y="58555"/>
                    <a:pt x="60877" y="58293"/>
                    <a:pt x="61186" y="58293"/>
                  </a:cubicBezTo>
                  <a:close/>
                  <a:moveTo>
                    <a:pt x="64925" y="58293"/>
                  </a:moveTo>
                  <a:cubicBezTo>
                    <a:pt x="65234" y="58293"/>
                    <a:pt x="65485" y="58555"/>
                    <a:pt x="65485" y="58864"/>
                  </a:cubicBezTo>
                  <a:cubicBezTo>
                    <a:pt x="65485" y="59174"/>
                    <a:pt x="65234" y="59424"/>
                    <a:pt x="64925" y="59424"/>
                  </a:cubicBezTo>
                  <a:cubicBezTo>
                    <a:pt x="64603" y="59424"/>
                    <a:pt x="64353" y="59174"/>
                    <a:pt x="64353" y="58864"/>
                  </a:cubicBezTo>
                  <a:cubicBezTo>
                    <a:pt x="64353" y="58555"/>
                    <a:pt x="64603" y="58293"/>
                    <a:pt x="64925" y="58293"/>
                  </a:cubicBezTo>
                  <a:close/>
                  <a:moveTo>
                    <a:pt x="68640" y="58293"/>
                  </a:moveTo>
                  <a:cubicBezTo>
                    <a:pt x="68937" y="58293"/>
                    <a:pt x="69211" y="58555"/>
                    <a:pt x="69211" y="58864"/>
                  </a:cubicBezTo>
                  <a:cubicBezTo>
                    <a:pt x="69211" y="59174"/>
                    <a:pt x="68949" y="59424"/>
                    <a:pt x="68640" y="59424"/>
                  </a:cubicBezTo>
                  <a:cubicBezTo>
                    <a:pt x="68330" y="59424"/>
                    <a:pt x="68080" y="59174"/>
                    <a:pt x="68080" y="58864"/>
                  </a:cubicBezTo>
                  <a:cubicBezTo>
                    <a:pt x="68080" y="58555"/>
                    <a:pt x="68330" y="58293"/>
                    <a:pt x="68640" y="58293"/>
                  </a:cubicBezTo>
                  <a:close/>
                  <a:moveTo>
                    <a:pt x="72366" y="58293"/>
                  </a:moveTo>
                  <a:cubicBezTo>
                    <a:pt x="72676" y="58293"/>
                    <a:pt x="72926" y="58555"/>
                    <a:pt x="72926" y="58864"/>
                  </a:cubicBezTo>
                  <a:cubicBezTo>
                    <a:pt x="72926" y="59174"/>
                    <a:pt x="72676" y="59424"/>
                    <a:pt x="72366" y="59424"/>
                  </a:cubicBezTo>
                  <a:cubicBezTo>
                    <a:pt x="72045" y="59424"/>
                    <a:pt x="71795" y="59174"/>
                    <a:pt x="71795" y="58864"/>
                  </a:cubicBezTo>
                  <a:cubicBezTo>
                    <a:pt x="71795" y="58555"/>
                    <a:pt x="72069" y="58293"/>
                    <a:pt x="72366" y="58293"/>
                  </a:cubicBezTo>
                  <a:close/>
                  <a:moveTo>
                    <a:pt x="76093" y="58293"/>
                  </a:moveTo>
                  <a:cubicBezTo>
                    <a:pt x="76391" y="58293"/>
                    <a:pt x="76664" y="58555"/>
                    <a:pt x="76664" y="58864"/>
                  </a:cubicBezTo>
                  <a:cubicBezTo>
                    <a:pt x="76664" y="59174"/>
                    <a:pt x="76403" y="59424"/>
                    <a:pt x="76093" y="59424"/>
                  </a:cubicBezTo>
                  <a:cubicBezTo>
                    <a:pt x="75795" y="59424"/>
                    <a:pt x="75533" y="59174"/>
                    <a:pt x="75533" y="58864"/>
                  </a:cubicBezTo>
                  <a:cubicBezTo>
                    <a:pt x="75533" y="58555"/>
                    <a:pt x="75783" y="58293"/>
                    <a:pt x="76093" y="58293"/>
                  </a:cubicBezTo>
                  <a:close/>
                  <a:moveTo>
                    <a:pt x="79712" y="58293"/>
                  </a:moveTo>
                  <a:cubicBezTo>
                    <a:pt x="80010" y="58293"/>
                    <a:pt x="80284" y="58555"/>
                    <a:pt x="80284" y="58864"/>
                  </a:cubicBezTo>
                  <a:cubicBezTo>
                    <a:pt x="80284" y="59174"/>
                    <a:pt x="80022" y="59424"/>
                    <a:pt x="79712" y="59424"/>
                  </a:cubicBezTo>
                  <a:cubicBezTo>
                    <a:pt x="79403" y="59424"/>
                    <a:pt x="79153" y="59174"/>
                    <a:pt x="79153" y="58864"/>
                  </a:cubicBezTo>
                  <a:cubicBezTo>
                    <a:pt x="79153" y="58555"/>
                    <a:pt x="79403" y="58293"/>
                    <a:pt x="79712" y="58293"/>
                  </a:cubicBezTo>
                  <a:close/>
                  <a:moveTo>
                    <a:pt x="83451" y="58293"/>
                  </a:moveTo>
                  <a:cubicBezTo>
                    <a:pt x="83761" y="58293"/>
                    <a:pt x="84011" y="58555"/>
                    <a:pt x="84011" y="58864"/>
                  </a:cubicBezTo>
                  <a:cubicBezTo>
                    <a:pt x="84011" y="59174"/>
                    <a:pt x="83761" y="59424"/>
                    <a:pt x="83451" y="59424"/>
                  </a:cubicBezTo>
                  <a:cubicBezTo>
                    <a:pt x="83141" y="59424"/>
                    <a:pt x="82880" y="59174"/>
                    <a:pt x="82880" y="58864"/>
                  </a:cubicBezTo>
                  <a:cubicBezTo>
                    <a:pt x="82880" y="58555"/>
                    <a:pt x="83141" y="58293"/>
                    <a:pt x="83451" y="58293"/>
                  </a:cubicBezTo>
                  <a:close/>
                  <a:moveTo>
                    <a:pt x="87166" y="58293"/>
                  </a:moveTo>
                  <a:cubicBezTo>
                    <a:pt x="87463" y="58293"/>
                    <a:pt x="87737" y="58555"/>
                    <a:pt x="87737" y="58864"/>
                  </a:cubicBezTo>
                  <a:cubicBezTo>
                    <a:pt x="87737" y="59174"/>
                    <a:pt x="87475" y="59424"/>
                    <a:pt x="87166" y="59424"/>
                  </a:cubicBezTo>
                  <a:cubicBezTo>
                    <a:pt x="86856" y="59424"/>
                    <a:pt x="86606" y="59174"/>
                    <a:pt x="86606" y="58864"/>
                  </a:cubicBezTo>
                  <a:cubicBezTo>
                    <a:pt x="86606" y="58555"/>
                    <a:pt x="86856" y="58293"/>
                    <a:pt x="87166" y="58293"/>
                  </a:cubicBezTo>
                  <a:close/>
                  <a:moveTo>
                    <a:pt x="90904" y="58293"/>
                  </a:moveTo>
                  <a:cubicBezTo>
                    <a:pt x="91214" y="58293"/>
                    <a:pt x="91464" y="58555"/>
                    <a:pt x="91464" y="58864"/>
                  </a:cubicBezTo>
                  <a:cubicBezTo>
                    <a:pt x="91464" y="59174"/>
                    <a:pt x="91214" y="59424"/>
                    <a:pt x="90904" y="59424"/>
                  </a:cubicBezTo>
                  <a:cubicBezTo>
                    <a:pt x="90595" y="59424"/>
                    <a:pt x="90345" y="59174"/>
                    <a:pt x="90345" y="58864"/>
                  </a:cubicBezTo>
                  <a:cubicBezTo>
                    <a:pt x="90345" y="58555"/>
                    <a:pt x="90595" y="58293"/>
                    <a:pt x="90904" y="58293"/>
                  </a:cubicBezTo>
                  <a:close/>
                  <a:moveTo>
                    <a:pt x="94631" y="58293"/>
                  </a:moveTo>
                  <a:cubicBezTo>
                    <a:pt x="94929" y="58293"/>
                    <a:pt x="95191" y="58555"/>
                    <a:pt x="95191" y="58864"/>
                  </a:cubicBezTo>
                  <a:cubicBezTo>
                    <a:pt x="95191" y="59174"/>
                    <a:pt x="94941" y="59424"/>
                    <a:pt x="94631" y="59424"/>
                  </a:cubicBezTo>
                  <a:cubicBezTo>
                    <a:pt x="94310" y="59424"/>
                    <a:pt x="94060" y="59174"/>
                    <a:pt x="94060" y="58864"/>
                  </a:cubicBezTo>
                  <a:cubicBezTo>
                    <a:pt x="94060" y="58555"/>
                    <a:pt x="94310" y="58293"/>
                    <a:pt x="94631" y="58293"/>
                  </a:cubicBezTo>
                  <a:close/>
                  <a:moveTo>
                    <a:pt x="98346" y="58293"/>
                  </a:moveTo>
                  <a:cubicBezTo>
                    <a:pt x="98655" y="58293"/>
                    <a:pt x="98905" y="58555"/>
                    <a:pt x="98905" y="58864"/>
                  </a:cubicBezTo>
                  <a:cubicBezTo>
                    <a:pt x="98905" y="59174"/>
                    <a:pt x="98655" y="59424"/>
                    <a:pt x="98346" y="59424"/>
                  </a:cubicBezTo>
                  <a:cubicBezTo>
                    <a:pt x="98036" y="59424"/>
                    <a:pt x="97786" y="59174"/>
                    <a:pt x="97786" y="58864"/>
                  </a:cubicBezTo>
                  <a:cubicBezTo>
                    <a:pt x="97786" y="58555"/>
                    <a:pt x="98036" y="58293"/>
                    <a:pt x="98346" y="58293"/>
                  </a:cubicBezTo>
                  <a:close/>
                  <a:moveTo>
                    <a:pt x="102084" y="58293"/>
                  </a:moveTo>
                  <a:cubicBezTo>
                    <a:pt x="102382" y="58293"/>
                    <a:pt x="102644" y="58555"/>
                    <a:pt x="102644" y="58864"/>
                  </a:cubicBezTo>
                  <a:cubicBezTo>
                    <a:pt x="102644" y="59174"/>
                    <a:pt x="102394" y="59424"/>
                    <a:pt x="102084" y="59424"/>
                  </a:cubicBezTo>
                  <a:cubicBezTo>
                    <a:pt x="101787" y="59424"/>
                    <a:pt x="101513" y="59174"/>
                    <a:pt x="101513" y="58864"/>
                  </a:cubicBezTo>
                  <a:cubicBezTo>
                    <a:pt x="101513" y="58555"/>
                    <a:pt x="101775" y="58293"/>
                    <a:pt x="102084" y="58293"/>
                  </a:cubicBezTo>
                  <a:close/>
                  <a:moveTo>
                    <a:pt x="105799" y="58293"/>
                  </a:moveTo>
                  <a:cubicBezTo>
                    <a:pt x="106121" y="58293"/>
                    <a:pt x="106371" y="58555"/>
                    <a:pt x="106371" y="58864"/>
                  </a:cubicBezTo>
                  <a:cubicBezTo>
                    <a:pt x="106371" y="59174"/>
                    <a:pt x="106109" y="59424"/>
                    <a:pt x="105799" y="59424"/>
                  </a:cubicBezTo>
                  <a:cubicBezTo>
                    <a:pt x="105490" y="59424"/>
                    <a:pt x="105239" y="59174"/>
                    <a:pt x="105239" y="58864"/>
                  </a:cubicBezTo>
                  <a:cubicBezTo>
                    <a:pt x="105239" y="58555"/>
                    <a:pt x="105490" y="58293"/>
                    <a:pt x="105799" y="58293"/>
                  </a:cubicBezTo>
                  <a:close/>
                  <a:moveTo>
                    <a:pt x="109538" y="58293"/>
                  </a:moveTo>
                  <a:cubicBezTo>
                    <a:pt x="109835" y="58293"/>
                    <a:pt x="110109" y="58555"/>
                    <a:pt x="110109" y="58864"/>
                  </a:cubicBezTo>
                  <a:cubicBezTo>
                    <a:pt x="110109" y="59174"/>
                    <a:pt x="109847" y="59424"/>
                    <a:pt x="109538" y="59424"/>
                  </a:cubicBezTo>
                  <a:cubicBezTo>
                    <a:pt x="109228" y="59424"/>
                    <a:pt x="108978" y="59174"/>
                    <a:pt x="108978" y="58864"/>
                  </a:cubicBezTo>
                  <a:cubicBezTo>
                    <a:pt x="108978" y="58555"/>
                    <a:pt x="109228" y="58293"/>
                    <a:pt x="109538" y="58293"/>
                  </a:cubicBezTo>
                  <a:close/>
                  <a:moveTo>
                    <a:pt x="113264" y="58293"/>
                  </a:moveTo>
                  <a:cubicBezTo>
                    <a:pt x="113574" y="58293"/>
                    <a:pt x="113824" y="58555"/>
                    <a:pt x="113824" y="58864"/>
                  </a:cubicBezTo>
                  <a:cubicBezTo>
                    <a:pt x="113824" y="59174"/>
                    <a:pt x="113574" y="59424"/>
                    <a:pt x="113264" y="59424"/>
                  </a:cubicBezTo>
                  <a:cubicBezTo>
                    <a:pt x="112943" y="59424"/>
                    <a:pt x="112693" y="59174"/>
                    <a:pt x="112693" y="58864"/>
                  </a:cubicBezTo>
                  <a:cubicBezTo>
                    <a:pt x="112693" y="58555"/>
                    <a:pt x="112943" y="58293"/>
                    <a:pt x="113264" y="58293"/>
                  </a:cubicBezTo>
                  <a:close/>
                  <a:moveTo>
                    <a:pt x="116991" y="58293"/>
                  </a:moveTo>
                  <a:cubicBezTo>
                    <a:pt x="117289" y="58293"/>
                    <a:pt x="117562" y="58555"/>
                    <a:pt x="117562" y="58864"/>
                  </a:cubicBezTo>
                  <a:cubicBezTo>
                    <a:pt x="117562" y="59174"/>
                    <a:pt x="117312" y="59424"/>
                    <a:pt x="116991" y="59424"/>
                  </a:cubicBezTo>
                  <a:cubicBezTo>
                    <a:pt x="116681" y="59424"/>
                    <a:pt x="116431" y="59174"/>
                    <a:pt x="116431" y="58864"/>
                  </a:cubicBezTo>
                  <a:cubicBezTo>
                    <a:pt x="116431" y="58555"/>
                    <a:pt x="116681" y="58293"/>
                    <a:pt x="116991" y="58293"/>
                  </a:cubicBezTo>
                  <a:close/>
                  <a:moveTo>
                    <a:pt x="120718" y="58293"/>
                  </a:moveTo>
                  <a:cubicBezTo>
                    <a:pt x="121027" y="58293"/>
                    <a:pt x="121277" y="58555"/>
                    <a:pt x="121277" y="58864"/>
                  </a:cubicBezTo>
                  <a:cubicBezTo>
                    <a:pt x="121277" y="59174"/>
                    <a:pt x="121027" y="59424"/>
                    <a:pt x="120718" y="59424"/>
                  </a:cubicBezTo>
                  <a:cubicBezTo>
                    <a:pt x="120408" y="59424"/>
                    <a:pt x="120146" y="59174"/>
                    <a:pt x="120146" y="58864"/>
                  </a:cubicBezTo>
                  <a:cubicBezTo>
                    <a:pt x="120146" y="58555"/>
                    <a:pt x="120420" y="58293"/>
                    <a:pt x="120718" y="58293"/>
                  </a:cubicBezTo>
                  <a:close/>
                  <a:moveTo>
                    <a:pt x="124456" y="58293"/>
                  </a:moveTo>
                  <a:cubicBezTo>
                    <a:pt x="124754" y="58293"/>
                    <a:pt x="125016" y="58555"/>
                    <a:pt x="125016" y="58864"/>
                  </a:cubicBezTo>
                  <a:cubicBezTo>
                    <a:pt x="125016" y="59174"/>
                    <a:pt x="124766" y="59424"/>
                    <a:pt x="124456" y="59424"/>
                  </a:cubicBezTo>
                  <a:cubicBezTo>
                    <a:pt x="124135" y="59424"/>
                    <a:pt x="123885" y="59174"/>
                    <a:pt x="123885" y="58864"/>
                  </a:cubicBezTo>
                  <a:cubicBezTo>
                    <a:pt x="123885" y="58555"/>
                    <a:pt x="124135" y="58293"/>
                    <a:pt x="124456" y="58293"/>
                  </a:cubicBezTo>
                  <a:close/>
                  <a:moveTo>
                    <a:pt x="128171" y="58293"/>
                  </a:moveTo>
                  <a:cubicBezTo>
                    <a:pt x="128480" y="58293"/>
                    <a:pt x="128742" y="58555"/>
                    <a:pt x="128742" y="58864"/>
                  </a:cubicBezTo>
                  <a:cubicBezTo>
                    <a:pt x="128742" y="59174"/>
                    <a:pt x="128480" y="59424"/>
                    <a:pt x="128171" y="59424"/>
                  </a:cubicBezTo>
                  <a:cubicBezTo>
                    <a:pt x="127861" y="59424"/>
                    <a:pt x="127611" y="59174"/>
                    <a:pt x="127611" y="58864"/>
                  </a:cubicBezTo>
                  <a:cubicBezTo>
                    <a:pt x="127611" y="58555"/>
                    <a:pt x="127861" y="58293"/>
                    <a:pt x="128171" y="58293"/>
                  </a:cubicBezTo>
                  <a:close/>
                  <a:moveTo>
                    <a:pt x="131898" y="58293"/>
                  </a:moveTo>
                  <a:cubicBezTo>
                    <a:pt x="132195" y="58293"/>
                    <a:pt x="132457" y="58555"/>
                    <a:pt x="132457" y="58864"/>
                  </a:cubicBezTo>
                  <a:cubicBezTo>
                    <a:pt x="132457" y="59174"/>
                    <a:pt x="132207" y="59424"/>
                    <a:pt x="131898" y="59424"/>
                  </a:cubicBezTo>
                  <a:cubicBezTo>
                    <a:pt x="131600" y="59424"/>
                    <a:pt x="131326" y="59174"/>
                    <a:pt x="131326" y="58864"/>
                  </a:cubicBezTo>
                  <a:cubicBezTo>
                    <a:pt x="131326" y="58555"/>
                    <a:pt x="131576" y="58293"/>
                    <a:pt x="131898" y="58293"/>
                  </a:cubicBezTo>
                  <a:close/>
                  <a:moveTo>
                    <a:pt x="135624" y="58293"/>
                  </a:moveTo>
                  <a:cubicBezTo>
                    <a:pt x="135946" y="58293"/>
                    <a:pt x="136196" y="58555"/>
                    <a:pt x="136196" y="58864"/>
                  </a:cubicBezTo>
                  <a:cubicBezTo>
                    <a:pt x="136196" y="59174"/>
                    <a:pt x="135934" y="59424"/>
                    <a:pt x="135624" y="59424"/>
                  </a:cubicBezTo>
                  <a:cubicBezTo>
                    <a:pt x="135315" y="59424"/>
                    <a:pt x="135065" y="59174"/>
                    <a:pt x="135065" y="58864"/>
                  </a:cubicBezTo>
                  <a:cubicBezTo>
                    <a:pt x="135065" y="58555"/>
                    <a:pt x="135315" y="58293"/>
                    <a:pt x="135624" y="58293"/>
                  </a:cubicBezTo>
                  <a:close/>
                  <a:moveTo>
                    <a:pt x="139351" y="58293"/>
                  </a:moveTo>
                  <a:cubicBezTo>
                    <a:pt x="139649" y="58293"/>
                    <a:pt x="139910" y="58555"/>
                    <a:pt x="139910" y="58864"/>
                  </a:cubicBezTo>
                  <a:cubicBezTo>
                    <a:pt x="139910" y="59174"/>
                    <a:pt x="139660" y="59424"/>
                    <a:pt x="139351" y="59424"/>
                  </a:cubicBezTo>
                  <a:cubicBezTo>
                    <a:pt x="139053" y="59424"/>
                    <a:pt x="138779" y="59174"/>
                    <a:pt x="138779" y="58864"/>
                  </a:cubicBezTo>
                  <a:cubicBezTo>
                    <a:pt x="138779" y="58555"/>
                    <a:pt x="139041" y="58293"/>
                    <a:pt x="139351" y="58293"/>
                  </a:cubicBezTo>
                  <a:close/>
                  <a:moveTo>
                    <a:pt x="143089" y="58293"/>
                  </a:moveTo>
                  <a:cubicBezTo>
                    <a:pt x="143399" y="58293"/>
                    <a:pt x="143649" y="58555"/>
                    <a:pt x="143649" y="58864"/>
                  </a:cubicBezTo>
                  <a:cubicBezTo>
                    <a:pt x="143649" y="59174"/>
                    <a:pt x="143399" y="59424"/>
                    <a:pt x="143089" y="59424"/>
                  </a:cubicBezTo>
                  <a:cubicBezTo>
                    <a:pt x="142768" y="59424"/>
                    <a:pt x="142518" y="59174"/>
                    <a:pt x="142518" y="58864"/>
                  </a:cubicBezTo>
                  <a:cubicBezTo>
                    <a:pt x="142518" y="58555"/>
                    <a:pt x="142768" y="58293"/>
                    <a:pt x="143089" y="58293"/>
                  </a:cubicBezTo>
                  <a:close/>
                  <a:moveTo>
                    <a:pt x="146804" y="58293"/>
                  </a:moveTo>
                  <a:cubicBezTo>
                    <a:pt x="147102" y="58293"/>
                    <a:pt x="147376" y="58555"/>
                    <a:pt x="147376" y="58864"/>
                  </a:cubicBezTo>
                  <a:cubicBezTo>
                    <a:pt x="147376" y="59174"/>
                    <a:pt x="147114" y="59424"/>
                    <a:pt x="146804" y="59424"/>
                  </a:cubicBezTo>
                  <a:cubicBezTo>
                    <a:pt x="146495" y="59424"/>
                    <a:pt x="146245" y="59174"/>
                    <a:pt x="146245" y="58864"/>
                  </a:cubicBezTo>
                  <a:cubicBezTo>
                    <a:pt x="146245" y="58555"/>
                    <a:pt x="146495" y="58293"/>
                    <a:pt x="146804" y="58293"/>
                  </a:cubicBezTo>
                  <a:close/>
                  <a:moveTo>
                    <a:pt x="150543" y="58293"/>
                  </a:moveTo>
                  <a:cubicBezTo>
                    <a:pt x="150852" y="58293"/>
                    <a:pt x="151102" y="58555"/>
                    <a:pt x="151102" y="58864"/>
                  </a:cubicBezTo>
                  <a:cubicBezTo>
                    <a:pt x="151102" y="59174"/>
                    <a:pt x="150852" y="59424"/>
                    <a:pt x="150543" y="59424"/>
                  </a:cubicBezTo>
                  <a:cubicBezTo>
                    <a:pt x="150233" y="59424"/>
                    <a:pt x="149971" y="59174"/>
                    <a:pt x="149971" y="58864"/>
                  </a:cubicBezTo>
                  <a:cubicBezTo>
                    <a:pt x="149971" y="58555"/>
                    <a:pt x="150233" y="58293"/>
                    <a:pt x="150543" y="58293"/>
                  </a:cubicBezTo>
                  <a:close/>
                  <a:moveTo>
                    <a:pt x="154258" y="58293"/>
                  </a:moveTo>
                  <a:cubicBezTo>
                    <a:pt x="154555" y="58293"/>
                    <a:pt x="154829" y="58555"/>
                    <a:pt x="154829" y="58864"/>
                  </a:cubicBezTo>
                  <a:cubicBezTo>
                    <a:pt x="154829" y="59174"/>
                    <a:pt x="154567" y="59424"/>
                    <a:pt x="154258" y="59424"/>
                  </a:cubicBezTo>
                  <a:cubicBezTo>
                    <a:pt x="153948" y="59424"/>
                    <a:pt x="153698" y="59174"/>
                    <a:pt x="153698" y="58864"/>
                  </a:cubicBezTo>
                  <a:cubicBezTo>
                    <a:pt x="153698" y="58555"/>
                    <a:pt x="153948" y="58293"/>
                    <a:pt x="154258" y="58293"/>
                  </a:cubicBezTo>
                  <a:close/>
                  <a:moveTo>
                    <a:pt x="3405" y="60174"/>
                  </a:moveTo>
                  <a:cubicBezTo>
                    <a:pt x="3703" y="60174"/>
                    <a:pt x="3977" y="60424"/>
                    <a:pt x="3977" y="60734"/>
                  </a:cubicBezTo>
                  <a:cubicBezTo>
                    <a:pt x="3977" y="61031"/>
                    <a:pt x="3727" y="61305"/>
                    <a:pt x="3405" y="61305"/>
                  </a:cubicBezTo>
                  <a:cubicBezTo>
                    <a:pt x="3096" y="61305"/>
                    <a:pt x="2846" y="61043"/>
                    <a:pt x="2846" y="60734"/>
                  </a:cubicBezTo>
                  <a:cubicBezTo>
                    <a:pt x="2858" y="60412"/>
                    <a:pt x="3096" y="60174"/>
                    <a:pt x="3405" y="60174"/>
                  </a:cubicBezTo>
                  <a:close/>
                  <a:moveTo>
                    <a:pt x="7132" y="60174"/>
                  </a:moveTo>
                  <a:cubicBezTo>
                    <a:pt x="7430" y="60174"/>
                    <a:pt x="7692" y="60424"/>
                    <a:pt x="7692" y="60734"/>
                  </a:cubicBezTo>
                  <a:cubicBezTo>
                    <a:pt x="7692" y="61031"/>
                    <a:pt x="7442" y="61305"/>
                    <a:pt x="7132" y="61305"/>
                  </a:cubicBezTo>
                  <a:cubicBezTo>
                    <a:pt x="6834" y="61305"/>
                    <a:pt x="6560" y="61043"/>
                    <a:pt x="6560" y="60734"/>
                  </a:cubicBezTo>
                  <a:cubicBezTo>
                    <a:pt x="6584" y="60412"/>
                    <a:pt x="6822" y="60174"/>
                    <a:pt x="7132" y="60174"/>
                  </a:cubicBezTo>
                  <a:close/>
                  <a:moveTo>
                    <a:pt x="10871" y="60174"/>
                  </a:moveTo>
                  <a:cubicBezTo>
                    <a:pt x="11168" y="60174"/>
                    <a:pt x="11430" y="60424"/>
                    <a:pt x="11430" y="60734"/>
                  </a:cubicBezTo>
                  <a:cubicBezTo>
                    <a:pt x="11430" y="61031"/>
                    <a:pt x="11180" y="61305"/>
                    <a:pt x="10871" y="61305"/>
                  </a:cubicBezTo>
                  <a:cubicBezTo>
                    <a:pt x="10573" y="61305"/>
                    <a:pt x="10299" y="61043"/>
                    <a:pt x="10299" y="60734"/>
                  </a:cubicBezTo>
                  <a:cubicBezTo>
                    <a:pt x="10299" y="60412"/>
                    <a:pt x="10549" y="60174"/>
                    <a:pt x="10871" y="60174"/>
                  </a:cubicBezTo>
                  <a:close/>
                  <a:moveTo>
                    <a:pt x="14585" y="60174"/>
                  </a:moveTo>
                  <a:cubicBezTo>
                    <a:pt x="14883" y="60174"/>
                    <a:pt x="15157" y="60424"/>
                    <a:pt x="15157" y="60734"/>
                  </a:cubicBezTo>
                  <a:cubicBezTo>
                    <a:pt x="15157" y="61031"/>
                    <a:pt x="14895" y="61305"/>
                    <a:pt x="14585" y="61305"/>
                  </a:cubicBezTo>
                  <a:cubicBezTo>
                    <a:pt x="14288" y="61305"/>
                    <a:pt x="14014" y="61043"/>
                    <a:pt x="14014" y="60734"/>
                  </a:cubicBezTo>
                  <a:cubicBezTo>
                    <a:pt x="14038" y="60412"/>
                    <a:pt x="14276" y="60174"/>
                    <a:pt x="14585" y="60174"/>
                  </a:cubicBezTo>
                  <a:close/>
                  <a:moveTo>
                    <a:pt x="18324" y="60174"/>
                  </a:moveTo>
                  <a:cubicBezTo>
                    <a:pt x="18622" y="60174"/>
                    <a:pt x="18883" y="60424"/>
                    <a:pt x="18883" y="60734"/>
                  </a:cubicBezTo>
                  <a:cubicBezTo>
                    <a:pt x="18883" y="61031"/>
                    <a:pt x="18633" y="61305"/>
                    <a:pt x="18324" y="61305"/>
                  </a:cubicBezTo>
                  <a:cubicBezTo>
                    <a:pt x="18026" y="61305"/>
                    <a:pt x="17752" y="61043"/>
                    <a:pt x="17752" y="60734"/>
                  </a:cubicBezTo>
                  <a:cubicBezTo>
                    <a:pt x="17752" y="60412"/>
                    <a:pt x="18014" y="60174"/>
                    <a:pt x="18324" y="60174"/>
                  </a:cubicBezTo>
                  <a:close/>
                  <a:moveTo>
                    <a:pt x="22039" y="60174"/>
                  </a:moveTo>
                  <a:cubicBezTo>
                    <a:pt x="22336" y="60174"/>
                    <a:pt x="22610" y="60424"/>
                    <a:pt x="22610" y="60734"/>
                  </a:cubicBezTo>
                  <a:cubicBezTo>
                    <a:pt x="22610" y="61031"/>
                    <a:pt x="22360" y="61305"/>
                    <a:pt x="22039" y="61305"/>
                  </a:cubicBezTo>
                  <a:cubicBezTo>
                    <a:pt x="21729" y="61305"/>
                    <a:pt x="21479" y="61043"/>
                    <a:pt x="21479" y="60734"/>
                  </a:cubicBezTo>
                  <a:cubicBezTo>
                    <a:pt x="21491" y="60412"/>
                    <a:pt x="21729" y="60174"/>
                    <a:pt x="22039" y="60174"/>
                  </a:cubicBezTo>
                  <a:close/>
                  <a:moveTo>
                    <a:pt x="25777" y="60174"/>
                  </a:moveTo>
                  <a:cubicBezTo>
                    <a:pt x="26075" y="60174"/>
                    <a:pt x="26349" y="60424"/>
                    <a:pt x="26349" y="60734"/>
                  </a:cubicBezTo>
                  <a:cubicBezTo>
                    <a:pt x="26349" y="61031"/>
                    <a:pt x="26087" y="61305"/>
                    <a:pt x="25777" y="61305"/>
                  </a:cubicBezTo>
                  <a:cubicBezTo>
                    <a:pt x="25468" y="61305"/>
                    <a:pt x="25206" y="61043"/>
                    <a:pt x="25206" y="60734"/>
                  </a:cubicBezTo>
                  <a:cubicBezTo>
                    <a:pt x="25218" y="60412"/>
                    <a:pt x="25468" y="60174"/>
                    <a:pt x="25777" y="60174"/>
                  </a:cubicBezTo>
                  <a:close/>
                  <a:moveTo>
                    <a:pt x="29504" y="60174"/>
                  </a:moveTo>
                  <a:cubicBezTo>
                    <a:pt x="29801" y="60174"/>
                    <a:pt x="30063" y="60424"/>
                    <a:pt x="30063" y="60734"/>
                  </a:cubicBezTo>
                  <a:cubicBezTo>
                    <a:pt x="30063" y="61031"/>
                    <a:pt x="29813" y="61305"/>
                    <a:pt x="29504" y="61305"/>
                  </a:cubicBezTo>
                  <a:cubicBezTo>
                    <a:pt x="29182" y="61305"/>
                    <a:pt x="28932" y="61043"/>
                    <a:pt x="28932" y="60734"/>
                  </a:cubicBezTo>
                  <a:cubicBezTo>
                    <a:pt x="28944" y="60412"/>
                    <a:pt x="29182" y="60174"/>
                    <a:pt x="29504" y="60174"/>
                  </a:cubicBezTo>
                  <a:close/>
                  <a:moveTo>
                    <a:pt x="33230" y="60174"/>
                  </a:moveTo>
                  <a:cubicBezTo>
                    <a:pt x="33528" y="60174"/>
                    <a:pt x="33802" y="60424"/>
                    <a:pt x="33802" y="60734"/>
                  </a:cubicBezTo>
                  <a:cubicBezTo>
                    <a:pt x="33802" y="61031"/>
                    <a:pt x="33552" y="61305"/>
                    <a:pt x="33230" y="61305"/>
                  </a:cubicBezTo>
                  <a:cubicBezTo>
                    <a:pt x="32921" y="61305"/>
                    <a:pt x="32671" y="61043"/>
                    <a:pt x="32671" y="60734"/>
                  </a:cubicBezTo>
                  <a:cubicBezTo>
                    <a:pt x="32671" y="60412"/>
                    <a:pt x="32921" y="60174"/>
                    <a:pt x="33230" y="60174"/>
                  </a:cubicBezTo>
                  <a:close/>
                  <a:moveTo>
                    <a:pt x="36957" y="60174"/>
                  </a:moveTo>
                  <a:cubicBezTo>
                    <a:pt x="37255" y="60174"/>
                    <a:pt x="37517" y="60424"/>
                    <a:pt x="37517" y="60734"/>
                  </a:cubicBezTo>
                  <a:cubicBezTo>
                    <a:pt x="37517" y="61031"/>
                    <a:pt x="37267" y="61305"/>
                    <a:pt x="36957" y="61305"/>
                  </a:cubicBezTo>
                  <a:cubicBezTo>
                    <a:pt x="36648" y="61305"/>
                    <a:pt x="36386" y="61043"/>
                    <a:pt x="36386" y="60734"/>
                  </a:cubicBezTo>
                  <a:cubicBezTo>
                    <a:pt x="36409" y="60412"/>
                    <a:pt x="36648" y="60174"/>
                    <a:pt x="36957" y="60174"/>
                  </a:cubicBezTo>
                  <a:close/>
                  <a:moveTo>
                    <a:pt x="40672" y="60174"/>
                  </a:moveTo>
                  <a:cubicBezTo>
                    <a:pt x="40970" y="60174"/>
                    <a:pt x="41243" y="60424"/>
                    <a:pt x="41243" y="60734"/>
                  </a:cubicBezTo>
                  <a:cubicBezTo>
                    <a:pt x="41243" y="61031"/>
                    <a:pt x="40993" y="61305"/>
                    <a:pt x="40672" y="61305"/>
                  </a:cubicBezTo>
                  <a:cubicBezTo>
                    <a:pt x="40374" y="61305"/>
                    <a:pt x="40112" y="61043"/>
                    <a:pt x="40112" y="60734"/>
                  </a:cubicBezTo>
                  <a:cubicBezTo>
                    <a:pt x="40124" y="60412"/>
                    <a:pt x="40362" y="60174"/>
                    <a:pt x="40672" y="60174"/>
                  </a:cubicBezTo>
                  <a:close/>
                  <a:moveTo>
                    <a:pt x="44410" y="60174"/>
                  </a:moveTo>
                  <a:cubicBezTo>
                    <a:pt x="44708" y="60174"/>
                    <a:pt x="44982" y="60424"/>
                    <a:pt x="44982" y="60734"/>
                  </a:cubicBezTo>
                  <a:cubicBezTo>
                    <a:pt x="44982" y="61031"/>
                    <a:pt x="44720" y="61305"/>
                    <a:pt x="44410" y="61305"/>
                  </a:cubicBezTo>
                  <a:cubicBezTo>
                    <a:pt x="44113" y="61305"/>
                    <a:pt x="43851" y="61043"/>
                    <a:pt x="43851" y="60734"/>
                  </a:cubicBezTo>
                  <a:cubicBezTo>
                    <a:pt x="43851" y="60412"/>
                    <a:pt x="44101" y="60174"/>
                    <a:pt x="44410" y="60174"/>
                  </a:cubicBezTo>
                  <a:close/>
                  <a:moveTo>
                    <a:pt x="48137" y="60174"/>
                  </a:moveTo>
                  <a:cubicBezTo>
                    <a:pt x="48435" y="60174"/>
                    <a:pt x="48697" y="60424"/>
                    <a:pt x="48697" y="60734"/>
                  </a:cubicBezTo>
                  <a:cubicBezTo>
                    <a:pt x="48697" y="61031"/>
                    <a:pt x="48447" y="61305"/>
                    <a:pt x="48137" y="61305"/>
                  </a:cubicBezTo>
                  <a:cubicBezTo>
                    <a:pt x="47839" y="61305"/>
                    <a:pt x="47566" y="61043"/>
                    <a:pt x="47566" y="60734"/>
                  </a:cubicBezTo>
                  <a:cubicBezTo>
                    <a:pt x="47578" y="60412"/>
                    <a:pt x="47839" y="60174"/>
                    <a:pt x="48137" y="60174"/>
                  </a:cubicBezTo>
                  <a:close/>
                  <a:moveTo>
                    <a:pt x="51864" y="60174"/>
                  </a:moveTo>
                  <a:cubicBezTo>
                    <a:pt x="52161" y="60174"/>
                    <a:pt x="52435" y="60424"/>
                    <a:pt x="52435" y="60734"/>
                  </a:cubicBezTo>
                  <a:cubicBezTo>
                    <a:pt x="52435" y="61031"/>
                    <a:pt x="52185" y="61305"/>
                    <a:pt x="51864" y="61305"/>
                  </a:cubicBezTo>
                  <a:cubicBezTo>
                    <a:pt x="51566" y="61305"/>
                    <a:pt x="51304" y="61043"/>
                    <a:pt x="51304" y="60734"/>
                  </a:cubicBezTo>
                  <a:cubicBezTo>
                    <a:pt x="51304" y="60412"/>
                    <a:pt x="51554" y="60174"/>
                    <a:pt x="51864" y="60174"/>
                  </a:cubicBezTo>
                  <a:close/>
                  <a:moveTo>
                    <a:pt x="55602" y="60174"/>
                  </a:moveTo>
                  <a:cubicBezTo>
                    <a:pt x="55900" y="60174"/>
                    <a:pt x="56174" y="60424"/>
                    <a:pt x="56174" y="60734"/>
                  </a:cubicBezTo>
                  <a:cubicBezTo>
                    <a:pt x="56174" y="61031"/>
                    <a:pt x="55912" y="61305"/>
                    <a:pt x="55602" y="61305"/>
                  </a:cubicBezTo>
                  <a:cubicBezTo>
                    <a:pt x="55293" y="61305"/>
                    <a:pt x="55043" y="61043"/>
                    <a:pt x="55043" y="60734"/>
                  </a:cubicBezTo>
                  <a:cubicBezTo>
                    <a:pt x="55043" y="60412"/>
                    <a:pt x="55293" y="60174"/>
                    <a:pt x="55602" y="60174"/>
                  </a:cubicBezTo>
                  <a:close/>
                  <a:moveTo>
                    <a:pt x="59329" y="60174"/>
                  </a:moveTo>
                  <a:cubicBezTo>
                    <a:pt x="59627" y="60174"/>
                    <a:pt x="59889" y="60424"/>
                    <a:pt x="59889" y="60734"/>
                  </a:cubicBezTo>
                  <a:cubicBezTo>
                    <a:pt x="59889" y="61031"/>
                    <a:pt x="59639" y="61305"/>
                    <a:pt x="59329" y="61305"/>
                  </a:cubicBezTo>
                  <a:cubicBezTo>
                    <a:pt x="59008" y="61305"/>
                    <a:pt x="58757" y="61043"/>
                    <a:pt x="58757" y="60734"/>
                  </a:cubicBezTo>
                  <a:cubicBezTo>
                    <a:pt x="58757" y="60412"/>
                    <a:pt x="59008" y="60174"/>
                    <a:pt x="59329" y="60174"/>
                  </a:cubicBezTo>
                  <a:close/>
                  <a:moveTo>
                    <a:pt x="63056" y="60174"/>
                  </a:moveTo>
                  <a:cubicBezTo>
                    <a:pt x="63353" y="60174"/>
                    <a:pt x="63627" y="60424"/>
                    <a:pt x="63627" y="60734"/>
                  </a:cubicBezTo>
                  <a:cubicBezTo>
                    <a:pt x="63627" y="61031"/>
                    <a:pt x="63377" y="61305"/>
                    <a:pt x="63056" y="61305"/>
                  </a:cubicBezTo>
                  <a:cubicBezTo>
                    <a:pt x="62746" y="61305"/>
                    <a:pt x="62496" y="61043"/>
                    <a:pt x="62496" y="60734"/>
                  </a:cubicBezTo>
                  <a:cubicBezTo>
                    <a:pt x="62496" y="60412"/>
                    <a:pt x="62746" y="60174"/>
                    <a:pt x="63056" y="60174"/>
                  </a:cubicBezTo>
                  <a:close/>
                  <a:moveTo>
                    <a:pt x="66782" y="60174"/>
                  </a:moveTo>
                  <a:cubicBezTo>
                    <a:pt x="67080" y="60174"/>
                    <a:pt x="67342" y="60424"/>
                    <a:pt x="67342" y="60734"/>
                  </a:cubicBezTo>
                  <a:cubicBezTo>
                    <a:pt x="67342" y="61031"/>
                    <a:pt x="67092" y="61305"/>
                    <a:pt x="66782" y="61305"/>
                  </a:cubicBezTo>
                  <a:cubicBezTo>
                    <a:pt x="66473" y="61305"/>
                    <a:pt x="66211" y="61043"/>
                    <a:pt x="66211" y="60734"/>
                  </a:cubicBezTo>
                  <a:cubicBezTo>
                    <a:pt x="66235" y="60412"/>
                    <a:pt x="66473" y="60174"/>
                    <a:pt x="66782" y="60174"/>
                  </a:cubicBezTo>
                  <a:close/>
                  <a:moveTo>
                    <a:pt x="70509" y="60174"/>
                  </a:moveTo>
                  <a:cubicBezTo>
                    <a:pt x="70807" y="60174"/>
                    <a:pt x="71080" y="60424"/>
                    <a:pt x="71080" y="60734"/>
                  </a:cubicBezTo>
                  <a:cubicBezTo>
                    <a:pt x="71080" y="61031"/>
                    <a:pt x="70830" y="61305"/>
                    <a:pt x="70509" y="61305"/>
                  </a:cubicBezTo>
                  <a:cubicBezTo>
                    <a:pt x="70199" y="61305"/>
                    <a:pt x="69949" y="61043"/>
                    <a:pt x="69949" y="60734"/>
                  </a:cubicBezTo>
                  <a:cubicBezTo>
                    <a:pt x="69949" y="60412"/>
                    <a:pt x="70199" y="60174"/>
                    <a:pt x="70509" y="60174"/>
                  </a:cubicBezTo>
                  <a:close/>
                  <a:moveTo>
                    <a:pt x="74236" y="60174"/>
                  </a:moveTo>
                  <a:cubicBezTo>
                    <a:pt x="74533" y="60174"/>
                    <a:pt x="74795" y="60424"/>
                    <a:pt x="74795" y="60734"/>
                  </a:cubicBezTo>
                  <a:cubicBezTo>
                    <a:pt x="74795" y="61031"/>
                    <a:pt x="74545" y="61305"/>
                    <a:pt x="74236" y="61305"/>
                  </a:cubicBezTo>
                  <a:cubicBezTo>
                    <a:pt x="73938" y="61305"/>
                    <a:pt x="73676" y="61043"/>
                    <a:pt x="73676" y="60734"/>
                  </a:cubicBezTo>
                  <a:cubicBezTo>
                    <a:pt x="73676" y="60412"/>
                    <a:pt x="73926" y="60174"/>
                    <a:pt x="74236" y="60174"/>
                  </a:cubicBezTo>
                  <a:close/>
                  <a:moveTo>
                    <a:pt x="77855" y="60174"/>
                  </a:moveTo>
                  <a:cubicBezTo>
                    <a:pt x="78153" y="60174"/>
                    <a:pt x="78415" y="60424"/>
                    <a:pt x="78415" y="60734"/>
                  </a:cubicBezTo>
                  <a:cubicBezTo>
                    <a:pt x="78415" y="61031"/>
                    <a:pt x="78165" y="61305"/>
                    <a:pt x="77855" y="61305"/>
                  </a:cubicBezTo>
                  <a:cubicBezTo>
                    <a:pt x="77546" y="61305"/>
                    <a:pt x="77284" y="61043"/>
                    <a:pt x="77284" y="60734"/>
                  </a:cubicBezTo>
                  <a:cubicBezTo>
                    <a:pt x="77284" y="60412"/>
                    <a:pt x="77546" y="60174"/>
                    <a:pt x="77855" y="60174"/>
                  </a:cubicBezTo>
                  <a:close/>
                  <a:moveTo>
                    <a:pt x="81570" y="60174"/>
                  </a:moveTo>
                  <a:cubicBezTo>
                    <a:pt x="81868" y="60174"/>
                    <a:pt x="82141" y="60424"/>
                    <a:pt x="82141" y="60734"/>
                  </a:cubicBezTo>
                  <a:cubicBezTo>
                    <a:pt x="82141" y="61031"/>
                    <a:pt x="81879" y="61305"/>
                    <a:pt x="81570" y="61305"/>
                  </a:cubicBezTo>
                  <a:cubicBezTo>
                    <a:pt x="81260" y="61305"/>
                    <a:pt x="81010" y="61043"/>
                    <a:pt x="81010" y="60734"/>
                  </a:cubicBezTo>
                  <a:cubicBezTo>
                    <a:pt x="81022" y="60412"/>
                    <a:pt x="81260" y="60174"/>
                    <a:pt x="81570" y="60174"/>
                  </a:cubicBezTo>
                  <a:close/>
                  <a:moveTo>
                    <a:pt x="85308" y="60174"/>
                  </a:moveTo>
                  <a:cubicBezTo>
                    <a:pt x="85606" y="60174"/>
                    <a:pt x="85880" y="60424"/>
                    <a:pt x="85880" y="60734"/>
                  </a:cubicBezTo>
                  <a:cubicBezTo>
                    <a:pt x="85880" y="61031"/>
                    <a:pt x="85618" y="61305"/>
                    <a:pt x="85308" y="61305"/>
                  </a:cubicBezTo>
                  <a:cubicBezTo>
                    <a:pt x="84999" y="61305"/>
                    <a:pt x="84749" y="61043"/>
                    <a:pt x="84749" y="60734"/>
                  </a:cubicBezTo>
                  <a:cubicBezTo>
                    <a:pt x="84749" y="60412"/>
                    <a:pt x="84999" y="60174"/>
                    <a:pt x="85308" y="60174"/>
                  </a:cubicBezTo>
                  <a:close/>
                  <a:moveTo>
                    <a:pt x="89035" y="60174"/>
                  </a:moveTo>
                  <a:cubicBezTo>
                    <a:pt x="89333" y="60174"/>
                    <a:pt x="89595" y="60424"/>
                    <a:pt x="89595" y="60734"/>
                  </a:cubicBezTo>
                  <a:cubicBezTo>
                    <a:pt x="89595" y="61031"/>
                    <a:pt x="89345" y="61305"/>
                    <a:pt x="89035" y="61305"/>
                  </a:cubicBezTo>
                  <a:cubicBezTo>
                    <a:pt x="88714" y="61305"/>
                    <a:pt x="88464" y="61043"/>
                    <a:pt x="88464" y="60734"/>
                  </a:cubicBezTo>
                  <a:cubicBezTo>
                    <a:pt x="88475" y="60412"/>
                    <a:pt x="88714" y="60174"/>
                    <a:pt x="89035" y="60174"/>
                  </a:cubicBezTo>
                  <a:close/>
                  <a:moveTo>
                    <a:pt x="92762" y="60174"/>
                  </a:moveTo>
                  <a:cubicBezTo>
                    <a:pt x="93059" y="60174"/>
                    <a:pt x="93333" y="60424"/>
                    <a:pt x="93333" y="60734"/>
                  </a:cubicBezTo>
                  <a:cubicBezTo>
                    <a:pt x="93333" y="61031"/>
                    <a:pt x="93071" y="61305"/>
                    <a:pt x="92762" y="61305"/>
                  </a:cubicBezTo>
                  <a:cubicBezTo>
                    <a:pt x="92452" y="61305"/>
                    <a:pt x="92202" y="61043"/>
                    <a:pt x="92202" y="60734"/>
                  </a:cubicBezTo>
                  <a:cubicBezTo>
                    <a:pt x="92202" y="60412"/>
                    <a:pt x="92452" y="60174"/>
                    <a:pt x="92762" y="60174"/>
                  </a:cubicBezTo>
                  <a:close/>
                  <a:moveTo>
                    <a:pt x="96488" y="60174"/>
                  </a:moveTo>
                  <a:cubicBezTo>
                    <a:pt x="96786" y="60174"/>
                    <a:pt x="97048" y="60424"/>
                    <a:pt x="97048" y="60734"/>
                  </a:cubicBezTo>
                  <a:cubicBezTo>
                    <a:pt x="97048" y="61031"/>
                    <a:pt x="96798" y="61305"/>
                    <a:pt x="96488" y="61305"/>
                  </a:cubicBezTo>
                  <a:cubicBezTo>
                    <a:pt x="96191" y="61305"/>
                    <a:pt x="95917" y="61043"/>
                    <a:pt x="95917" y="60734"/>
                  </a:cubicBezTo>
                  <a:cubicBezTo>
                    <a:pt x="95917" y="60412"/>
                    <a:pt x="96179" y="60174"/>
                    <a:pt x="96488" y="60174"/>
                  </a:cubicBezTo>
                  <a:close/>
                  <a:moveTo>
                    <a:pt x="100203" y="60174"/>
                  </a:moveTo>
                  <a:cubicBezTo>
                    <a:pt x="100501" y="60174"/>
                    <a:pt x="100775" y="60424"/>
                    <a:pt x="100775" y="60734"/>
                  </a:cubicBezTo>
                  <a:cubicBezTo>
                    <a:pt x="100775" y="61031"/>
                    <a:pt x="100513" y="61305"/>
                    <a:pt x="100203" y="61305"/>
                  </a:cubicBezTo>
                  <a:cubicBezTo>
                    <a:pt x="99905" y="61305"/>
                    <a:pt x="99644" y="61043"/>
                    <a:pt x="99644" y="60734"/>
                  </a:cubicBezTo>
                  <a:cubicBezTo>
                    <a:pt x="99655" y="60412"/>
                    <a:pt x="99894" y="60174"/>
                    <a:pt x="100203" y="60174"/>
                  </a:cubicBezTo>
                  <a:close/>
                  <a:moveTo>
                    <a:pt x="103942" y="60174"/>
                  </a:moveTo>
                  <a:cubicBezTo>
                    <a:pt x="104239" y="60174"/>
                    <a:pt x="104513" y="60424"/>
                    <a:pt x="104513" y="60734"/>
                  </a:cubicBezTo>
                  <a:cubicBezTo>
                    <a:pt x="104513" y="61031"/>
                    <a:pt x="104251" y="61305"/>
                    <a:pt x="103942" y="61305"/>
                  </a:cubicBezTo>
                  <a:cubicBezTo>
                    <a:pt x="103644" y="61305"/>
                    <a:pt x="103382" y="61043"/>
                    <a:pt x="103382" y="60734"/>
                  </a:cubicBezTo>
                  <a:cubicBezTo>
                    <a:pt x="103382" y="60412"/>
                    <a:pt x="103632" y="60174"/>
                    <a:pt x="103942" y="60174"/>
                  </a:cubicBezTo>
                  <a:close/>
                  <a:moveTo>
                    <a:pt x="107668" y="60174"/>
                  </a:moveTo>
                  <a:cubicBezTo>
                    <a:pt x="107966" y="60174"/>
                    <a:pt x="108228" y="60424"/>
                    <a:pt x="108228" y="60734"/>
                  </a:cubicBezTo>
                  <a:cubicBezTo>
                    <a:pt x="108228" y="61031"/>
                    <a:pt x="107978" y="61305"/>
                    <a:pt x="107668" y="61305"/>
                  </a:cubicBezTo>
                  <a:cubicBezTo>
                    <a:pt x="107371" y="61305"/>
                    <a:pt x="107097" y="61043"/>
                    <a:pt x="107097" y="60734"/>
                  </a:cubicBezTo>
                  <a:cubicBezTo>
                    <a:pt x="107109" y="60412"/>
                    <a:pt x="107347" y="60174"/>
                    <a:pt x="107668" y="60174"/>
                  </a:cubicBezTo>
                  <a:close/>
                  <a:moveTo>
                    <a:pt x="111395" y="60174"/>
                  </a:moveTo>
                  <a:cubicBezTo>
                    <a:pt x="111693" y="60174"/>
                    <a:pt x="111967" y="60424"/>
                    <a:pt x="111967" y="60734"/>
                  </a:cubicBezTo>
                  <a:cubicBezTo>
                    <a:pt x="111967" y="61031"/>
                    <a:pt x="111705" y="61305"/>
                    <a:pt x="111395" y="61305"/>
                  </a:cubicBezTo>
                  <a:cubicBezTo>
                    <a:pt x="111085" y="61305"/>
                    <a:pt x="110835" y="61043"/>
                    <a:pt x="110835" y="60734"/>
                  </a:cubicBezTo>
                  <a:cubicBezTo>
                    <a:pt x="110835" y="60412"/>
                    <a:pt x="111085" y="60174"/>
                    <a:pt x="111395" y="60174"/>
                  </a:cubicBezTo>
                  <a:close/>
                  <a:moveTo>
                    <a:pt x="115122" y="60174"/>
                  </a:moveTo>
                  <a:cubicBezTo>
                    <a:pt x="115419" y="60174"/>
                    <a:pt x="115681" y="60424"/>
                    <a:pt x="115681" y="60734"/>
                  </a:cubicBezTo>
                  <a:cubicBezTo>
                    <a:pt x="115681" y="61031"/>
                    <a:pt x="115431" y="61305"/>
                    <a:pt x="115122" y="61305"/>
                  </a:cubicBezTo>
                  <a:cubicBezTo>
                    <a:pt x="114812" y="61305"/>
                    <a:pt x="114550" y="61043"/>
                    <a:pt x="114550" y="60734"/>
                  </a:cubicBezTo>
                  <a:cubicBezTo>
                    <a:pt x="114574" y="60412"/>
                    <a:pt x="114812" y="60174"/>
                    <a:pt x="115122" y="60174"/>
                  </a:cubicBezTo>
                  <a:close/>
                  <a:moveTo>
                    <a:pt x="118860" y="60174"/>
                  </a:moveTo>
                  <a:cubicBezTo>
                    <a:pt x="119158" y="60174"/>
                    <a:pt x="119420" y="60424"/>
                    <a:pt x="119420" y="60734"/>
                  </a:cubicBezTo>
                  <a:cubicBezTo>
                    <a:pt x="119420" y="61031"/>
                    <a:pt x="119170" y="61305"/>
                    <a:pt x="118860" y="61305"/>
                  </a:cubicBezTo>
                  <a:cubicBezTo>
                    <a:pt x="118539" y="61305"/>
                    <a:pt x="118289" y="61043"/>
                    <a:pt x="118289" y="60734"/>
                  </a:cubicBezTo>
                  <a:cubicBezTo>
                    <a:pt x="118289" y="60412"/>
                    <a:pt x="118539" y="60174"/>
                    <a:pt x="118860" y="60174"/>
                  </a:cubicBezTo>
                  <a:close/>
                  <a:moveTo>
                    <a:pt x="122575" y="60174"/>
                  </a:moveTo>
                  <a:cubicBezTo>
                    <a:pt x="122873" y="60174"/>
                    <a:pt x="123146" y="60424"/>
                    <a:pt x="123146" y="60734"/>
                  </a:cubicBezTo>
                  <a:cubicBezTo>
                    <a:pt x="123146" y="61031"/>
                    <a:pt x="122885" y="61305"/>
                    <a:pt x="122575" y="61305"/>
                  </a:cubicBezTo>
                  <a:cubicBezTo>
                    <a:pt x="122265" y="61305"/>
                    <a:pt x="122015" y="61043"/>
                    <a:pt x="122015" y="60734"/>
                  </a:cubicBezTo>
                  <a:cubicBezTo>
                    <a:pt x="122027" y="60412"/>
                    <a:pt x="122277" y="60174"/>
                    <a:pt x="122575" y="60174"/>
                  </a:cubicBezTo>
                  <a:close/>
                  <a:moveTo>
                    <a:pt x="126314" y="60174"/>
                  </a:moveTo>
                  <a:cubicBezTo>
                    <a:pt x="126611" y="60174"/>
                    <a:pt x="126873" y="60424"/>
                    <a:pt x="126873" y="60734"/>
                  </a:cubicBezTo>
                  <a:cubicBezTo>
                    <a:pt x="126873" y="61031"/>
                    <a:pt x="126623" y="61305"/>
                    <a:pt x="126314" y="61305"/>
                  </a:cubicBezTo>
                  <a:cubicBezTo>
                    <a:pt x="126004" y="61305"/>
                    <a:pt x="125742" y="61043"/>
                    <a:pt x="125742" y="60734"/>
                  </a:cubicBezTo>
                  <a:cubicBezTo>
                    <a:pt x="125742" y="60412"/>
                    <a:pt x="126004" y="60174"/>
                    <a:pt x="126314" y="60174"/>
                  </a:cubicBezTo>
                  <a:close/>
                  <a:moveTo>
                    <a:pt x="130028" y="60174"/>
                  </a:moveTo>
                  <a:cubicBezTo>
                    <a:pt x="130326" y="60174"/>
                    <a:pt x="130600" y="60424"/>
                    <a:pt x="130600" y="60734"/>
                  </a:cubicBezTo>
                  <a:cubicBezTo>
                    <a:pt x="130600" y="61031"/>
                    <a:pt x="130350" y="61305"/>
                    <a:pt x="130028" y="61305"/>
                  </a:cubicBezTo>
                  <a:cubicBezTo>
                    <a:pt x="129731" y="61305"/>
                    <a:pt x="129469" y="61043"/>
                    <a:pt x="129469" y="60734"/>
                  </a:cubicBezTo>
                  <a:cubicBezTo>
                    <a:pt x="129469" y="60412"/>
                    <a:pt x="129719" y="60174"/>
                    <a:pt x="130028" y="60174"/>
                  </a:cubicBezTo>
                  <a:close/>
                  <a:moveTo>
                    <a:pt x="133767" y="60174"/>
                  </a:moveTo>
                  <a:cubicBezTo>
                    <a:pt x="134065" y="60174"/>
                    <a:pt x="134326" y="60424"/>
                    <a:pt x="134326" y="60734"/>
                  </a:cubicBezTo>
                  <a:cubicBezTo>
                    <a:pt x="134326" y="61031"/>
                    <a:pt x="134076" y="61305"/>
                    <a:pt x="133767" y="61305"/>
                  </a:cubicBezTo>
                  <a:cubicBezTo>
                    <a:pt x="133469" y="61305"/>
                    <a:pt x="133207" y="61043"/>
                    <a:pt x="133207" y="60734"/>
                  </a:cubicBezTo>
                  <a:cubicBezTo>
                    <a:pt x="133207" y="60412"/>
                    <a:pt x="133457" y="60174"/>
                    <a:pt x="133767" y="60174"/>
                  </a:cubicBezTo>
                  <a:close/>
                  <a:moveTo>
                    <a:pt x="137494" y="60174"/>
                  </a:moveTo>
                  <a:cubicBezTo>
                    <a:pt x="137791" y="60174"/>
                    <a:pt x="138053" y="60424"/>
                    <a:pt x="138053" y="60734"/>
                  </a:cubicBezTo>
                  <a:cubicBezTo>
                    <a:pt x="138053" y="61031"/>
                    <a:pt x="137803" y="61305"/>
                    <a:pt x="137494" y="61305"/>
                  </a:cubicBezTo>
                  <a:cubicBezTo>
                    <a:pt x="137196" y="61305"/>
                    <a:pt x="136922" y="61043"/>
                    <a:pt x="136922" y="60734"/>
                  </a:cubicBezTo>
                  <a:cubicBezTo>
                    <a:pt x="136934" y="60412"/>
                    <a:pt x="137172" y="60174"/>
                    <a:pt x="137494" y="60174"/>
                  </a:cubicBezTo>
                  <a:close/>
                  <a:moveTo>
                    <a:pt x="141220" y="60174"/>
                  </a:moveTo>
                  <a:cubicBezTo>
                    <a:pt x="141518" y="60174"/>
                    <a:pt x="141792" y="60424"/>
                    <a:pt x="141792" y="60734"/>
                  </a:cubicBezTo>
                  <a:cubicBezTo>
                    <a:pt x="141792" y="61031"/>
                    <a:pt x="141530" y="61305"/>
                    <a:pt x="141220" y="61305"/>
                  </a:cubicBezTo>
                  <a:cubicBezTo>
                    <a:pt x="140911" y="61305"/>
                    <a:pt x="140661" y="61043"/>
                    <a:pt x="140661" y="60734"/>
                  </a:cubicBezTo>
                  <a:cubicBezTo>
                    <a:pt x="140661" y="60412"/>
                    <a:pt x="140911" y="60174"/>
                    <a:pt x="141220" y="60174"/>
                  </a:cubicBezTo>
                  <a:close/>
                  <a:moveTo>
                    <a:pt x="144947" y="60174"/>
                  </a:moveTo>
                  <a:cubicBezTo>
                    <a:pt x="145244" y="60174"/>
                    <a:pt x="145506" y="60424"/>
                    <a:pt x="145506" y="60734"/>
                  </a:cubicBezTo>
                  <a:cubicBezTo>
                    <a:pt x="145506" y="61031"/>
                    <a:pt x="145256" y="61305"/>
                    <a:pt x="144947" y="61305"/>
                  </a:cubicBezTo>
                  <a:cubicBezTo>
                    <a:pt x="144637" y="61305"/>
                    <a:pt x="144375" y="61043"/>
                    <a:pt x="144375" y="60734"/>
                  </a:cubicBezTo>
                  <a:cubicBezTo>
                    <a:pt x="144399" y="60412"/>
                    <a:pt x="144637" y="60174"/>
                    <a:pt x="144947" y="60174"/>
                  </a:cubicBezTo>
                  <a:close/>
                  <a:moveTo>
                    <a:pt x="148685" y="60174"/>
                  </a:moveTo>
                  <a:cubicBezTo>
                    <a:pt x="148983" y="60174"/>
                    <a:pt x="149245" y="60424"/>
                    <a:pt x="149245" y="60734"/>
                  </a:cubicBezTo>
                  <a:cubicBezTo>
                    <a:pt x="149245" y="61031"/>
                    <a:pt x="148995" y="61305"/>
                    <a:pt x="148685" y="61305"/>
                  </a:cubicBezTo>
                  <a:cubicBezTo>
                    <a:pt x="148364" y="61305"/>
                    <a:pt x="148114" y="61043"/>
                    <a:pt x="148114" y="60734"/>
                  </a:cubicBezTo>
                  <a:cubicBezTo>
                    <a:pt x="148114" y="60412"/>
                    <a:pt x="148364" y="60174"/>
                    <a:pt x="148685" y="60174"/>
                  </a:cubicBezTo>
                  <a:close/>
                  <a:moveTo>
                    <a:pt x="152400" y="60174"/>
                  </a:moveTo>
                  <a:cubicBezTo>
                    <a:pt x="152698" y="60174"/>
                    <a:pt x="152972" y="60424"/>
                    <a:pt x="152972" y="60734"/>
                  </a:cubicBezTo>
                  <a:cubicBezTo>
                    <a:pt x="152972" y="61031"/>
                    <a:pt x="152710" y="61305"/>
                    <a:pt x="152400" y="61305"/>
                  </a:cubicBezTo>
                  <a:cubicBezTo>
                    <a:pt x="152091" y="61305"/>
                    <a:pt x="151841" y="61043"/>
                    <a:pt x="151841" y="60734"/>
                  </a:cubicBezTo>
                  <a:cubicBezTo>
                    <a:pt x="151852" y="60412"/>
                    <a:pt x="152091" y="60174"/>
                    <a:pt x="152400" y="60174"/>
                  </a:cubicBezTo>
                  <a:close/>
                  <a:moveTo>
                    <a:pt x="156139" y="60174"/>
                  </a:moveTo>
                  <a:cubicBezTo>
                    <a:pt x="156436" y="60174"/>
                    <a:pt x="156698" y="60424"/>
                    <a:pt x="156698" y="60734"/>
                  </a:cubicBezTo>
                  <a:cubicBezTo>
                    <a:pt x="156698" y="61031"/>
                    <a:pt x="156448" y="61305"/>
                    <a:pt x="156139" y="61305"/>
                  </a:cubicBezTo>
                  <a:cubicBezTo>
                    <a:pt x="155829" y="61305"/>
                    <a:pt x="155567" y="61043"/>
                    <a:pt x="155567" y="60734"/>
                  </a:cubicBezTo>
                  <a:cubicBezTo>
                    <a:pt x="155567" y="60412"/>
                    <a:pt x="155829" y="60174"/>
                    <a:pt x="156139" y="60174"/>
                  </a:cubicBezTo>
                  <a:close/>
                  <a:moveTo>
                    <a:pt x="1548" y="61841"/>
                  </a:moveTo>
                  <a:cubicBezTo>
                    <a:pt x="1846" y="61841"/>
                    <a:pt x="2119" y="62091"/>
                    <a:pt x="2119" y="62401"/>
                  </a:cubicBezTo>
                  <a:cubicBezTo>
                    <a:pt x="2119" y="62722"/>
                    <a:pt x="1858" y="62972"/>
                    <a:pt x="1548" y="62972"/>
                  </a:cubicBezTo>
                  <a:cubicBezTo>
                    <a:pt x="1238" y="62972"/>
                    <a:pt x="988" y="62722"/>
                    <a:pt x="988" y="62401"/>
                  </a:cubicBezTo>
                  <a:cubicBezTo>
                    <a:pt x="988" y="62091"/>
                    <a:pt x="1238" y="61841"/>
                    <a:pt x="1548" y="61841"/>
                  </a:cubicBezTo>
                  <a:close/>
                  <a:moveTo>
                    <a:pt x="5287" y="61841"/>
                  </a:moveTo>
                  <a:cubicBezTo>
                    <a:pt x="5596" y="61841"/>
                    <a:pt x="5846" y="62091"/>
                    <a:pt x="5846" y="62401"/>
                  </a:cubicBezTo>
                  <a:cubicBezTo>
                    <a:pt x="5846" y="62722"/>
                    <a:pt x="5596" y="62972"/>
                    <a:pt x="5287" y="62972"/>
                  </a:cubicBezTo>
                  <a:cubicBezTo>
                    <a:pt x="4977" y="62972"/>
                    <a:pt x="4715" y="62722"/>
                    <a:pt x="4715" y="62401"/>
                  </a:cubicBezTo>
                  <a:cubicBezTo>
                    <a:pt x="4715" y="62079"/>
                    <a:pt x="4977" y="61841"/>
                    <a:pt x="5287" y="61841"/>
                  </a:cubicBezTo>
                  <a:close/>
                  <a:moveTo>
                    <a:pt x="9001" y="61841"/>
                  </a:moveTo>
                  <a:cubicBezTo>
                    <a:pt x="9299" y="61841"/>
                    <a:pt x="9573" y="62091"/>
                    <a:pt x="9573" y="62401"/>
                  </a:cubicBezTo>
                  <a:cubicBezTo>
                    <a:pt x="9573" y="62722"/>
                    <a:pt x="9323" y="62972"/>
                    <a:pt x="9001" y="62972"/>
                  </a:cubicBezTo>
                  <a:cubicBezTo>
                    <a:pt x="8704" y="62972"/>
                    <a:pt x="8442" y="62722"/>
                    <a:pt x="8442" y="62401"/>
                  </a:cubicBezTo>
                  <a:cubicBezTo>
                    <a:pt x="8442" y="62091"/>
                    <a:pt x="8692" y="61841"/>
                    <a:pt x="9001" y="61841"/>
                  </a:cubicBezTo>
                  <a:close/>
                  <a:moveTo>
                    <a:pt x="12728" y="61841"/>
                  </a:moveTo>
                  <a:cubicBezTo>
                    <a:pt x="13037" y="61841"/>
                    <a:pt x="13288" y="62091"/>
                    <a:pt x="13288" y="62401"/>
                  </a:cubicBezTo>
                  <a:cubicBezTo>
                    <a:pt x="13288" y="62722"/>
                    <a:pt x="13037" y="62972"/>
                    <a:pt x="12728" y="62972"/>
                  </a:cubicBezTo>
                  <a:cubicBezTo>
                    <a:pt x="12418" y="62972"/>
                    <a:pt x="12156" y="62722"/>
                    <a:pt x="12156" y="62401"/>
                  </a:cubicBezTo>
                  <a:cubicBezTo>
                    <a:pt x="12180" y="62079"/>
                    <a:pt x="12418" y="61841"/>
                    <a:pt x="12728" y="61841"/>
                  </a:cubicBezTo>
                  <a:close/>
                  <a:moveTo>
                    <a:pt x="16466" y="61841"/>
                  </a:moveTo>
                  <a:cubicBezTo>
                    <a:pt x="16764" y="61841"/>
                    <a:pt x="17026" y="62091"/>
                    <a:pt x="17026" y="62401"/>
                  </a:cubicBezTo>
                  <a:cubicBezTo>
                    <a:pt x="17026" y="62722"/>
                    <a:pt x="16776" y="62972"/>
                    <a:pt x="16466" y="62972"/>
                  </a:cubicBezTo>
                  <a:cubicBezTo>
                    <a:pt x="16169" y="62972"/>
                    <a:pt x="15895" y="62722"/>
                    <a:pt x="15895" y="62401"/>
                  </a:cubicBezTo>
                  <a:cubicBezTo>
                    <a:pt x="15895" y="62091"/>
                    <a:pt x="16145" y="61841"/>
                    <a:pt x="16466" y="61841"/>
                  </a:cubicBezTo>
                  <a:close/>
                  <a:moveTo>
                    <a:pt x="20181" y="61841"/>
                  </a:moveTo>
                  <a:cubicBezTo>
                    <a:pt x="20491" y="61841"/>
                    <a:pt x="20753" y="62091"/>
                    <a:pt x="20753" y="62401"/>
                  </a:cubicBezTo>
                  <a:cubicBezTo>
                    <a:pt x="20753" y="62722"/>
                    <a:pt x="20491" y="62972"/>
                    <a:pt x="20181" y="62972"/>
                  </a:cubicBezTo>
                  <a:cubicBezTo>
                    <a:pt x="19872" y="62972"/>
                    <a:pt x="19622" y="62722"/>
                    <a:pt x="19622" y="62401"/>
                  </a:cubicBezTo>
                  <a:cubicBezTo>
                    <a:pt x="19634" y="62079"/>
                    <a:pt x="19872" y="61841"/>
                    <a:pt x="20181" y="61841"/>
                  </a:cubicBezTo>
                  <a:close/>
                  <a:moveTo>
                    <a:pt x="23920" y="61841"/>
                  </a:moveTo>
                  <a:cubicBezTo>
                    <a:pt x="24217" y="61841"/>
                    <a:pt x="24479" y="62091"/>
                    <a:pt x="24479" y="62401"/>
                  </a:cubicBezTo>
                  <a:cubicBezTo>
                    <a:pt x="24479" y="62722"/>
                    <a:pt x="24229" y="62972"/>
                    <a:pt x="23920" y="62972"/>
                  </a:cubicBezTo>
                  <a:cubicBezTo>
                    <a:pt x="23610" y="62972"/>
                    <a:pt x="23348" y="62722"/>
                    <a:pt x="23348" y="62401"/>
                  </a:cubicBezTo>
                  <a:cubicBezTo>
                    <a:pt x="23348" y="62091"/>
                    <a:pt x="23610" y="61841"/>
                    <a:pt x="23920" y="61841"/>
                  </a:cubicBezTo>
                  <a:close/>
                  <a:moveTo>
                    <a:pt x="27635" y="61841"/>
                  </a:moveTo>
                  <a:cubicBezTo>
                    <a:pt x="27956" y="61841"/>
                    <a:pt x="28206" y="62091"/>
                    <a:pt x="28206" y="62401"/>
                  </a:cubicBezTo>
                  <a:cubicBezTo>
                    <a:pt x="28206" y="62722"/>
                    <a:pt x="27956" y="62972"/>
                    <a:pt x="27635" y="62972"/>
                  </a:cubicBezTo>
                  <a:cubicBezTo>
                    <a:pt x="27325" y="62972"/>
                    <a:pt x="27075" y="62722"/>
                    <a:pt x="27075" y="62401"/>
                  </a:cubicBezTo>
                  <a:cubicBezTo>
                    <a:pt x="27087" y="62079"/>
                    <a:pt x="27325" y="61841"/>
                    <a:pt x="27635" y="61841"/>
                  </a:cubicBezTo>
                  <a:close/>
                  <a:moveTo>
                    <a:pt x="31373" y="61841"/>
                  </a:moveTo>
                  <a:cubicBezTo>
                    <a:pt x="31671" y="61841"/>
                    <a:pt x="31945" y="62091"/>
                    <a:pt x="31945" y="62401"/>
                  </a:cubicBezTo>
                  <a:cubicBezTo>
                    <a:pt x="31945" y="62722"/>
                    <a:pt x="31683" y="62972"/>
                    <a:pt x="31373" y="62972"/>
                  </a:cubicBezTo>
                  <a:cubicBezTo>
                    <a:pt x="31064" y="62972"/>
                    <a:pt x="30814" y="62722"/>
                    <a:pt x="30814" y="62401"/>
                  </a:cubicBezTo>
                  <a:cubicBezTo>
                    <a:pt x="30814" y="62091"/>
                    <a:pt x="31064" y="61841"/>
                    <a:pt x="31373" y="61841"/>
                  </a:cubicBezTo>
                  <a:close/>
                  <a:moveTo>
                    <a:pt x="35100" y="61841"/>
                  </a:moveTo>
                  <a:cubicBezTo>
                    <a:pt x="35409" y="61841"/>
                    <a:pt x="35659" y="62091"/>
                    <a:pt x="35659" y="62401"/>
                  </a:cubicBezTo>
                  <a:cubicBezTo>
                    <a:pt x="35659" y="62722"/>
                    <a:pt x="35409" y="62972"/>
                    <a:pt x="35100" y="62972"/>
                  </a:cubicBezTo>
                  <a:cubicBezTo>
                    <a:pt x="34778" y="62972"/>
                    <a:pt x="34528" y="62722"/>
                    <a:pt x="34528" y="62401"/>
                  </a:cubicBezTo>
                  <a:cubicBezTo>
                    <a:pt x="34540" y="62079"/>
                    <a:pt x="34778" y="61841"/>
                    <a:pt x="35100" y="61841"/>
                  </a:cubicBezTo>
                  <a:close/>
                  <a:moveTo>
                    <a:pt x="38815" y="61841"/>
                  </a:moveTo>
                  <a:cubicBezTo>
                    <a:pt x="39112" y="61841"/>
                    <a:pt x="39386" y="62091"/>
                    <a:pt x="39386" y="62401"/>
                  </a:cubicBezTo>
                  <a:cubicBezTo>
                    <a:pt x="39386" y="62722"/>
                    <a:pt x="39124" y="62972"/>
                    <a:pt x="38815" y="62972"/>
                  </a:cubicBezTo>
                  <a:cubicBezTo>
                    <a:pt x="38517" y="62972"/>
                    <a:pt x="38255" y="62722"/>
                    <a:pt x="38255" y="62401"/>
                  </a:cubicBezTo>
                  <a:cubicBezTo>
                    <a:pt x="38267" y="62091"/>
                    <a:pt x="38505" y="61841"/>
                    <a:pt x="38815" y="61841"/>
                  </a:cubicBezTo>
                  <a:close/>
                  <a:moveTo>
                    <a:pt x="42553" y="61841"/>
                  </a:moveTo>
                  <a:cubicBezTo>
                    <a:pt x="42863" y="61841"/>
                    <a:pt x="43113" y="62091"/>
                    <a:pt x="43113" y="62401"/>
                  </a:cubicBezTo>
                  <a:cubicBezTo>
                    <a:pt x="43113" y="62722"/>
                    <a:pt x="42863" y="62972"/>
                    <a:pt x="42553" y="62972"/>
                  </a:cubicBezTo>
                  <a:cubicBezTo>
                    <a:pt x="42232" y="62972"/>
                    <a:pt x="41982" y="62722"/>
                    <a:pt x="41982" y="62401"/>
                  </a:cubicBezTo>
                  <a:cubicBezTo>
                    <a:pt x="41982" y="62079"/>
                    <a:pt x="42244" y="61841"/>
                    <a:pt x="42553" y="61841"/>
                  </a:cubicBezTo>
                  <a:close/>
                  <a:moveTo>
                    <a:pt x="46268" y="61841"/>
                  </a:moveTo>
                  <a:cubicBezTo>
                    <a:pt x="46565" y="61841"/>
                    <a:pt x="46839" y="62091"/>
                    <a:pt x="46839" y="62401"/>
                  </a:cubicBezTo>
                  <a:cubicBezTo>
                    <a:pt x="46839" y="62722"/>
                    <a:pt x="46589" y="62972"/>
                    <a:pt x="46268" y="62972"/>
                  </a:cubicBezTo>
                  <a:cubicBezTo>
                    <a:pt x="45970" y="62972"/>
                    <a:pt x="45708" y="62722"/>
                    <a:pt x="45708" y="62401"/>
                  </a:cubicBezTo>
                  <a:cubicBezTo>
                    <a:pt x="45720" y="62091"/>
                    <a:pt x="45958" y="61841"/>
                    <a:pt x="46268" y="61841"/>
                  </a:cubicBezTo>
                  <a:close/>
                  <a:moveTo>
                    <a:pt x="50006" y="61841"/>
                  </a:moveTo>
                  <a:cubicBezTo>
                    <a:pt x="50316" y="61841"/>
                    <a:pt x="50578" y="62091"/>
                    <a:pt x="50578" y="62401"/>
                  </a:cubicBezTo>
                  <a:cubicBezTo>
                    <a:pt x="50578" y="62722"/>
                    <a:pt x="50316" y="62972"/>
                    <a:pt x="50006" y="62972"/>
                  </a:cubicBezTo>
                  <a:cubicBezTo>
                    <a:pt x="49697" y="62972"/>
                    <a:pt x="49447" y="62722"/>
                    <a:pt x="49447" y="62401"/>
                  </a:cubicBezTo>
                  <a:cubicBezTo>
                    <a:pt x="49447" y="62079"/>
                    <a:pt x="49697" y="61841"/>
                    <a:pt x="50006" y="61841"/>
                  </a:cubicBezTo>
                  <a:close/>
                  <a:moveTo>
                    <a:pt x="53733" y="61841"/>
                  </a:moveTo>
                  <a:cubicBezTo>
                    <a:pt x="54031" y="61841"/>
                    <a:pt x="54293" y="62091"/>
                    <a:pt x="54293" y="62401"/>
                  </a:cubicBezTo>
                  <a:cubicBezTo>
                    <a:pt x="54293" y="62722"/>
                    <a:pt x="54043" y="62972"/>
                    <a:pt x="53733" y="62972"/>
                  </a:cubicBezTo>
                  <a:cubicBezTo>
                    <a:pt x="53412" y="62972"/>
                    <a:pt x="53162" y="62722"/>
                    <a:pt x="53162" y="62401"/>
                  </a:cubicBezTo>
                  <a:cubicBezTo>
                    <a:pt x="53173" y="62091"/>
                    <a:pt x="53412" y="61841"/>
                    <a:pt x="53733" y="61841"/>
                  </a:cubicBezTo>
                  <a:close/>
                  <a:moveTo>
                    <a:pt x="57460" y="61841"/>
                  </a:moveTo>
                  <a:cubicBezTo>
                    <a:pt x="57781" y="61841"/>
                    <a:pt x="58031" y="62091"/>
                    <a:pt x="58031" y="62401"/>
                  </a:cubicBezTo>
                  <a:cubicBezTo>
                    <a:pt x="58031" y="62722"/>
                    <a:pt x="57781" y="62972"/>
                    <a:pt x="57460" y="62972"/>
                  </a:cubicBezTo>
                  <a:cubicBezTo>
                    <a:pt x="57150" y="62972"/>
                    <a:pt x="56900" y="62722"/>
                    <a:pt x="56900" y="62401"/>
                  </a:cubicBezTo>
                  <a:cubicBezTo>
                    <a:pt x="56900" y="62079"/>
                    <a:pt x="57150" y="61841"/>
                    <a:pt x="57460" y="61841"/>
                  </a:cubicBezTo>
                  <a:close/>
                  <a:moveTo>
                    <a:pt x="61186" y="61841"/>
                  </a:moveTo>
                  <a:cubicBezTo>
                    <a:pt x="61484" y="61841"/>
                    <a:pt x="61746" y="62091"/>
                    <a:pt x="61746" y="62401"/>
                  </a:cubicBezTo>
                  <a:cubicBezTo>
                    <a:pt x="61746" y="62722"/>
                    <a:pt x="61496" y="62972"/>
                    <a:pt x="61186" y="62972"/>
                  </a:cubicBezTo>
                  <a:cubicBezTo>
                    <a:pt x="60877" y="62972"/>
                    <a:pt x="60615" y="62722"/>
                    <a:pt x="60615" y="62401"/>
                  </a:cubicBezTo>
                  <a:cubicBezTo>
                    <a:pt x="60639" y="62091"/>
                    <a:pt x="60877" y="61841"/>
                    <a:pt x="61186" y="61841"/>
                  </a:cubicBezTo>
                  <a:close/>
                  <a:moveTo>
                    <a:pt x="64925" y="61841"/>
                  </a:moveTo>
                  <a:cubicBezTo>
                    <a:pt x="65234" y="61841"/>
                    <a:pt x="65485" y="62091"/>
                    <a:pt x="65485" y="62401"/>
                  </a:cubicBezTo>
                  <a:cubicBezTo>
                    <a:pt x="65485" y="62722"/>
                    <a:pt x="65234" y="62972"/>
                    <a:pt x="64925" y="62972"/>
                  </a:cubicBezTo>
                  <a:cubicBezTo>
                    <a:pt x="64603" y="62972"/>
                    <a:pt x="64353" y="62722"/>
                    <a:pt x="64353" y="62401"/>
                  </a:cubicBezTo>
                  <a:cubicBezTo>
                    <a:pt x="64353" y="62079"/>
                    <a:pt x="64603" y="61841"/>
                    <a:pt x="64925" y="61841"/>
                  </a:cubicBezTo>
                  <a:close/>
                  <a:moveTo>
                    <a:pt x="68640" y="61841"/>
                  </a:moveTo>
                  <a:cubicBezTo>
                    <a:pt x="68937" y="61841"/>
                    <a:pt x="69211" y="62091"/>
                    <a:pt x="69211" y="62401"/>
                  </a:cubicBezTo>
                  <a:cubicBezTo>
                    <a:pt x="69211" y="62722"/>
                    <a:pt x="68949" y="62972"/>
                    <a:pt x="68640" y="62972"/>
                  </a:cubicBezTo>
                  <a:cubicBezTo>
                    <a:pt x="68330" y="62972"/>
                    <a:pt x="68080" y="62722"/>
                    <a:pt x="68080" y="62401"/>
                  </a:cubicBezTo>
                  <a:cubicBezTo>
                    <a:pt x="68092" y="62091"/>
                    <a:pt x="68330" y="61841"/>
                    <a:pt x="68640" y="61841"/>
                  </a:cubicBezTo>
                  <a:close/>
                  <a:moveTo>
                    <a:pt x="72366" y="61841"/>
                  </a:moveTo>
                  <a:cubicBezTo>
                    <a:pt x="72676" y="61841"/>
                    <a:pt x="72926" y="62091"/>
                    <a:pt x="72926" y="62401"/>
                  </a:cubicBezTo>
                  <a:cubicBezTo>
                    <a:pt x="72926" y="62722"/>
                    <a:pt x="72676" y="62972"/>
                    <a:pt x="72366" y="62972"/>
                  </a:cubicBezTo>
                  <a:cubicBezTo>
                    <a:pt x="72045" y="62972"/>
                    <a:pt x="71795" y="62722"/>
                    <a:pt x="71795" y="62401"/>
                  </a:cubicBezTo>
                  <a:cubicBezTo>
                    <a:pt x="71807" y="62079"/>
                    <a:pt x="72069" y="61841"/>
                    <a:pt x="72366" y="61841"/>
                  </a:cubicBezTo>
                  <a:close/>
                  <a:moveTo>
                    <a:pt x="76093" y="61841"/>
                  </a:moveTo>
                  <a:cubicBezTo>
                    <a:pt x="76391" y="61841"/>
                    <a:pt x="76664" y="62091"/>
                    <a:pt x="76664" y="62401"/>
                  </a:cubicBezTo>
                  <a:cubicBezTo>
                    <a:pt x="76664" y="62722"/>
                    <a:pt x="76403" y="62972"/>
                    <a:pt x="76093" y="62972"/>
                  </a:cubicBezTo>
                  <a:cubicBezTo>
                    <a:pt x="75795" y="62972"/>
                    <a:pt x="75533" y="62722"/>
                    <a:pt x="75533" y="62401"/>
                  </a:cubicBezTo>
                  <a:cubicBezTo>
                    <a:pt x="75533" y="62091"/>
                    <a:pt x="75783" y="61841"/>
                    <a:pt x="76093" y="61841"/>
                  </a:cubicBezTo>
                  <a:close/>
                  <a:moveTo>
                    <a:pt x="79712" y="61841"/>
                  </a:moveTo>
                  <a:cubicBezTo>
                    <a:pt x="80010" y="61841"/>
                    <a:pt x="80284" y="62091"/>
                    <a:pt x="80284" y="62401"/>
                  </a:cubicBezTo>
                  <a:cubicBezTo>
                    <a:pt x="80284" y="62722"/>
                    <a:pt x="80022" y="62972"/>
                    <a:pt x="79712" y="62972"/>
                  </a:cubicBezTo>
                  <a:cubicBezTo>
                    <a:pt x="79403" y="62972"/>
                    <a:pt x="79153" y="62722"/>
                    <a:pt x="79153" y="62401"/>
                  </a:cubicBezTo>
                  <a:cubicBezTo>
                    <a:pt x="79165" y="62091"/>
                    <a:pt x="79403" y="61841"/>
                    <a:pt x="79712" y="61841"/>
                  </a:cubicBezTo>
                  <a:close/>
                  <a:moveTo>
                    <a:pt x="83451" y="61841"/>
                  </a:moveTo>
                  <a:cubicBezTo>
                    <a:pt x="83761" y="61841"/>
                    <a:pt x="84011" y="62091"/>
                    <a:pt x="84011" y="62401"/>
                  </a:cubicBezTo>
                  <a:cubicBezTo>
                    <a:pt x="84011" y="62722"/>
                    <a:pt x="83761" y="62972"/>
                    <a:pt x="83451" y="62972"/>
                  </a:cubicBezTo>
                  <a:cubicBezTo>
                    <a:pt x="83141" y="62972"/>
                    <a:pt x="82880" y="62722"/>
                    <a:pt x="82880" y="62401"/>
                  </a:cubicBezTo>
                  <a:cubicBezTo>
                    <a:pt x="82880" y="62079"/>
                    <a:pt x="83141" y="61841"/>
                    <a:pt x="83451" y="61841"/>
                  </a:cubicBezTo>
                  <a:close/>
                  <a:moveTo>
                    <a:pt x="87166" y="61841"/>
                  </a:moveTo>
                  <a:cubicBezTo>
                    <a:pt x="87463" y="61841"/>
                    <a:pt x="87737" y="62091"/>
                    <a:pt x="87737" y="62401"/>
                  </a:cubicBezTo>
                  <a:cubicBezTo>
                    <a:pt x="87737" y="62722"/>
                    <a:pt x="87475" y="62972"/>
                    <a:pt x="87166" y="62972"/>
                  </a:cubicBezTo>
                  <a:cubicBezTo>
                    <a:pt x="86856" y="62972"/>
                    <a:pt x="86606" y="62722"/>
                    <a:pt x="86606" y="62401"/>
                  </a:cubicBezTo>
                  <a:cubicBezTo>
                    <a:pt x="86618" y="62091"/>
                    <a:pt x="86856" y="61841"/>
                    <a:pt x="87166" y="61841"/>
                  </a:cubicBezTo>
                  <a:close/>
                  <a:moveTo>
                    <a:pt x="90904" y="61841"/>
                  </a:moveTo>
                  <a:cubicBezTo>
                    <a:pt x="91214" y="61841"/>
                    <a:pt x="91464" y="62091"/>
                    <a:pt x="91464" y="62401"/>
                  </a:cubicBezTo>
                  <a:cubicBezTo>
                    <a:pt x="91464" y="62722"/>
                    <a:pt x="91214" y="62972"/>
                    <a:pt x="90904" y="62972"/>
                  </a:cubicBezTo>
                  <a:cubicBezTo>
                    <a:pt x="90595" y="62972"/>
                    <a:pt x="90345" y="62722"/>
                    <a:pt x="90345" y="62401"/>
                  </a:cubicBezTo>
                  <a:cubicBezTo>
                    <a:pt x="90345" y="62079"/>
                    <a:pt x="90595" y="61841"/>
                    <a:pt x="90904" y="61841"/>
                  </a:cubicBezTo>
                  <a:close/>
                  <a:moveTo>
                    <a:pt x="94631" y="61841"/>
                  </a:moveTo>
                  <a:cubicBezTo>
                    <a:pt x="94929" y="61841"/>
                    <a:pt x="95191" y="62091"/>
                    <a:pt x="95191" y="62401"/>
                  </a:cubicBezTo>
                  <a:cubicBezTo>
                    <a:pt x="95191" y="62722"/>
                    <a:pt x="94941" y="62972"/>
                    <a:pt x="94631" y="62972"/>
                  </a:cubicBezTo>
                  <a:cubicBezTo>
                    <a:pt x="94310" y="62972"/>
                    <a:pt x="94060" y="62722"/>
                    <a:pt x="94060" y="62401"/>
                  </a:cubicBezTo>
                  <a:cubicBezTo>
                    <a:pt x="94071" y="62091"/>
                    <a:pt x="94310" y="61841"/>
                    <a:pt x="94631" y="61841"/>
                  </a:cubicBezTo>
                  <a:close/>
                  <a:moveTo>
                    <a:pt x="98346" y="61841"/>
                  </a:moveTo>
                  <a:cubicBezTo>
                    <a:pt x="98655" y="61841"/>
                    <a:pt x="98905" y="62091"/>
                    <a:pt x="98905" y="62401"/>
                  </a:cubicBezTo>
                  <a:cubicBezTo>
                    <a:pt x="98905" y="62722"/>
                    <a:pt x="98655" y="62972"/>
                    <a:pt x="98346" y="62972"/>
                  </a:cubicBezTo>
                  <a:cubicBezTo>
                    <a:pt x="98036" y="62972"/>
                    <a:pt x="97786" y="62722"/>
                    <a:pt x="97786" y="62401"/>
                  </a:cubicBezTo>
                  <a:cubicBezTo>
                    <a:pt x="97798" y="62079"/>
                    <a:pt x="98036" y="61841"/>
                    <a:pt x="98346" y="61841"/>
                  </a:cubicBezTo>
                  <a:close/>
                  <a:moveTo>
                    <a:pt x="102084" y="61841"/>
                  </a:moveTo>
                  <a:cubicBezTo>
                    <a:pt x="102382" y="61841"/>
                    <a:pt x="102644" y="62091"/>
                    <a:pt x="102644" y="62401"/>
                  </a:cubicBezTo>
                  <a:cubicBezTo>
                    <a:pt x="102644" y="62722"/>
                    <a:pt x="102394" y="62972"/>
                    <a:pt x="102084" y="62972"/>
                  </a:cubicBezTo>
                  <a:cubicBezTo>
                    <a:pt x="101787" y="62972"/>
                    <a:pt x="101513" y="62722"/>
                    <a:pt x="101513" y="62401"/>
                  </a:cubicBezTo>
                  <a:cubicBezTo>
                    <a:pt x="101513" y="62091"/>
                    <a:pt x="101775" y="61841"/>
                    <a:pt x="102084" y="61841"/>
                  </a:cubicBezTo>
                  <a:close/>
                  <a:moveTo>
                    <a:pt x="105799" y="61841"/>
                  </a:moveTo>
                  <a:cubicBezTo>
                    <a:pt x="106121" y="61841"/>
                    <a:pt x="106371" y="62091"/>
                    <a:pt x="106371" y="62401"/>
                  </a:cubicBezTo>
                  <a:cubicBezTo>
                    <a:pt x="106371" y="62722"/>
                    <a:pt x="106109" y="62972"/>
                    <a:pt x="105799" y="62972"/>
                  </a:cubicBezTo>
                  <a:cubicBezTo>
                    <a:pt x="105490" y="62972"/>
                    <a:pt x="105239" y="62722"/>
                    <a:pt x="105239" y="62401"/>
                  </a:cubicBezTo>
                  <a:cubicBezTo>
                    <a:pt x="105251" y="62079"/>
                    <a:pt x="105490" y="61841"/>
                    <a:pt x="105799" y="61841"/>
                  </a:cubicBezTo>
                  <a:close/>
                  <a:moveTo>
                    <a:pt x="109538" y="61841"/>
                  </a:moveTo>
                  <a:cubicBezTo>
                    <a:pt x="109835" y="61841"/>
                    <a:pt x="110109" y="62091"/>
                    <a:pt x="110109" y="62401"/>
                  </a:cubicBezTo>
                  <a:cubicBezTo>
                    <a:pt x="110109" y="62722"/>
                    <a:pt x="109847" y="62972"/>
                    <a:pt x="109538" y="62972"/>
                  </a:cubicBezTo>
                  <a:cubicBezTo>
                    <a:pt x="109228" y="62972"/>
                    <a:pt x="108978" y="62722"/>
                    <a:pt x="108978" y="62401"/>
                  </a:cubicBezTo>
                  <a:cubicBezTo>
                    <a:pt x="108978" y="62091"/>
                    <a:pt x="109228" y="61841"/>
                    <a:pt x="109538" y="61841"/>
                  </a:cubicBezTo>
                  <a:close/>
                  <a:moveTo>
                    <a:pt x="113264" y="61841"/>
                  </a:moveTo>
                  <a:cubicBezTo>
                    <a:pt x="113574" y="61841"/>
                    <a:pt x="113824" y="62091"/>
                    <a:pt x="113824" y="62401"/>
                  </a:cubicBezTo>
                  <a:cubicBezTo>
                    <a:pt x="113824" y="62722"/>
                    <a:pt x="113574" y="62972"/>
                    <a:pt x="113264" y="62972"/>
                  </a:cubicBezTo>
                  <a:cubicBezTo>
                    <a:pt x="112943" y="62972"/>
                    <a:pt x="112693" y="62722"/>
                    <a:pt x="112693" y="62401"/>
                  </a:cubicBezTo>
                  <a:cubicBezTo>
                    <a:pt x="112705" y="62079"/>
                    <a:pt x="112943" y="61841"/>
                    <a:pt x="113264" y="61841"/>
                  </a:cubicBezTo>
                  <a:close/>
                  <a:moveTo>
                    <a:pt x="116991" y="61841"/>
                  </a:moveTo>
                  <a:cubicBezTo>
                    <a:pt x="117289" y="61841"/>
                    <a:pt x="117562" y="62091"/>
                    <a:pt x="117562" y="62401"/>
                  </a:cubicBezTo>
                  <a:cubicBezTo>
                    <a:pt x="117562" y="62722"/>
                    <a:pt x="117312" y="62972"/>
                    <a:pt x="116991" y="62972"/>
                  </a:cubicBezTo>
                  <a:cubicBezTo>
                    <a:pt x="116681" y="62972"/>
                    <a:pt x="116431" y="62722"/>
                    <a:pt x="116431" y="62401"/>
                  </a:cubicBezTo>
                  <a:cubicBezTo>
                    <a:pt x="116431" y="62091"/>
                    <a:pt x="116681" y="61841"/>
                    <a:pt x="116991" y="61841"/>
                  </a:cubicBezTo>
                  <a:close/>
                  <a:moveTo>
                    <a:pt x="120718" y="61841"/>
                  </a:moveTo>
                  <a:cubicBezTo>
                    <a:pt x="121027" y="61841"/>
                    <a:pt x="121277" y="62091"/>
                    <a:pt x="121277" y="62401"/>
                  </a:cubicBezTo>
                  <a:cubicBezTo>
                    <a:pt x="121277" y="62722"/>
                    <a:pt x="121027" y="62972"/>
                    <a:pt x="120718" y="62972"/>
                  </a:cubicBezTo>
                  <a:cubicBezTo>
                    <a:pt x="120408" y="62972"/>
                    <a:pt x="120146" y="62722"/>
                    <a:pt x="120146" y="62401"/>
                  </a:cubicBezTo>
                  <a:cubicBezTo>
                    <a:pt x="120170" y="62079"/>
                    <a:pt x="120420" y="61841"/>
                    <a:pt x="120718" y="61841"/>
                  </a:cubicBezTo>
                  <a:close/>
                  <a:moveTo>
                    <a:pt x="124456" y="61841"/>
                  </a:moveTo>
                  <a:cubicBezTo>
                    <a:pt x="124754" y="61841"/>
                    <a:pt x="125016" y="62091"/>
                    <a:pt x="125016" y="62401"/>
                  </a:cubicBezTo>
                  <a:cubicBezTo>
                    <a:pt x="125016" y="62722"/>
                    <a:pt x="124766" y="62972"/>
                    <a:pt x="124456" y="62972"/>
                  </a:cubicBezTo>
                  <a:cubicBezTo>
                    <a:pt x="124135" y="62972"/>
                    <a:pt x="123885" y="62722"/>
                    <a:pt x="123885" y="62401"/>
                  </a:cubicBezTo>
                  <a:cubicBezTo>
                    <a:pt x="123885" y="62091"/>
                    <a:pt x="124135" y="61841"/>
                    <a:pt x="124456" y="61841"/>
                  </a:cubicBezTo>
                  <a:close/>
                  <a:moveTo>
                    <a:pt x="128171" y="61841"/>
                  </a:moveTo>
                  <a:cubicBezTo>
                    <a:pt x="128480" y="61841"/>
                    <a:pt x="128742" y="62091"/>
                    <a:pt x="128742" y="62401"/>
                  </a:cubicBezTo>
                  <a:cubicBezTo>
                    <a:pt x="128742" y="62722"/>
                    <a:pt x="128480" y="62972"/>
                    <a:pt x="128171" y="62972"/>
                  </a:cubicBezTo>
                  <a:cubicBezTo>
                    <a:pt x="127861" y="62972"/>
                    <a:pt x="127611" y="62722"/>
                    <a:pt x="127611" y="62401"/>
                  </a:cubicBezTo>
                  <a:cubicBezTo>
                    <a:pt x="127611" y="62079"/>
                    <a:pt x="127861" y="61841"/>
                    <a:pt x="128171" y="61841"/>
                  </a:cubicBezTo>
                  <a:close/>
                  <a:moveTo>
                    <a:pt x="131898" y="61841"/>
                  </a:moveTo>
                  <a:cubicBezTo>
                    <a:pt x="132195" y="61841"/>
                    <a:pt x="132457" y="62091"/>
                    <a:pt x="132457" y="62401"/>
                  </a:cubicBezTo>
                  <a:cubicBezTo>
                    <a:pt x="132457" y="62722"/>
                    <a:pt x="132207" y="62972"/>
                    <a:pt x="131898" y="62972"/>
                  </a:cubicBezTo>
                  <a:cubicBezTo>
                    <a:pt x="131600" y="62972"/>
                    <a:pt x="131326" y="62722"/>
                    <a:pt x="131326" y="62401"/>
                  </a:cubicBezTo>
                  <a:cubicBezTo>
                    <a:pt x="131338" y="62091"/>
                    <a:pt x="131576" y="61841"/>
                    <a:pt x="131898" y="61841"/>
                  </a:cubicBezTo>
                  <a:close/>
                  <a:moveTo>
                    <a:pt x="135624" y="61841"/>
                  </a:moveTo>
                  <a:cubicBezTo>
                    <a:pt x="135946" y="61841"/>
                    <a:pt x="136196" y="62091"/>
                    <a:pt x="136196" y="62401"/>
                  </a:cubicBezTo>
                  <a:cubicBezTo>
                    <a:pt x="136196" y="62722"/>
                    <a:pt x="135934" y="62972"/>
                    <a:pt x="135624" y="62972"/>
                  </a:cubicBezTo>
                  <a:cubicBezTo>
                    <a:pt x="135315" y="62972"/>
                    <a:pt x="135065" y="62722"/>
                    <a:pt x="135065" y="62401"/>
                  </a:cubicBezTo>
                  <a:cubicBezTo>
                    <a:pt x="135065" y="62079"/>
                    <a:pt x="135315" y="61841"/>
                    <a:pt x="135624" y="61841"/>
                  </a:cubicBezTo>
                  <a:close/>
                  <a:moveTo>
                    <a:pt x="139351" y="61841"/>
                  </a:moveTo>
                  <a:cubicBezTo>
                    <a:pt x="139649" y="61841"/>
                    <a:pt x="139910" y="62091"/>
                    <a:pt x="139910" y="62401"/>
                  </a:cubicBezTo>
                  <a:cubicBezTo>
                    <a:pt x="139910" y="62722"/>
                    <a:pt x="139660" y="62972"/>
                    <a:pt x="139351" y="62972"/>
                  </a:cubicBezTo>
                  <a:cubicBezTo>
                    <a:pt x="139053" y="62972"/>
                    <a:pt x="138779" y="62722"/>
                    <a:pt x="138779" y="62401"/>
                  </a:cubicBezTo>
                  <a:cubicBezTo>
                    <a:pt x="138803" y="62091"/>
                    <a:pt x="139041" y="61841"/>
                    <a:pt x="139351" y="61841"/>
                  </a:cubicBezTo>
                  <a:close/>
                  <a:moveTo>
                    <a:pt x="143089" y="61841"/>
                  </a:moveTo>
                  <a:cubicBezTo>
                    <a:pt x="143399" y="61841"/>
                    <a:pt x="143649" y="62091"/>
                    <a:pt x="143649" y="62401"/>
                  </a:cubicBezTo>
                  <a:cubicBezTo>
                    <a:pt x="143649" y="62722"/>
                    <a:pt x="143399" y="62972"/>
                    <a:pt x="143089" y="62972"/>
                  </a:cubicBezTo>
                  <a:cubicBezTo>
                    <a:pt x="142768" y="62972"/>
                    <a:pt x="142518" y="62722"/>
                    <a:pt x="142518" y="62401"/>
                  </a:cubicBezTo>
                  <a:cubicBezTo>
                    <a:pt x="142518" y="62079"/>
                    <a:pt x="142768" y="61841"/>
                    <a:pt x="143089" y="61841"/>
                  </a:cubicBezTo>
                  <a:close/>
                  <a:moveTo>
                    <a:pt x="146804" y="61841"/>
                  </a:moveTo>
                  <a:cubicBezTo>
                    <a:pt x="147102" y="61841"/>
                    <a:pt x="147376" y="62091"/>
                    <a:pt x="147376" y="62401"/>
                  </a:cubicBezTo>
                  <a:cubicBezTo>
                    <a:pt x="147376" y="62722"/>
                    <a:pt x="147114" y="62972"/>
                    <a:pt x="146804" y="62972"/>
                  </a:cubicBezTo>
                  <a:cubicBezTo>
                    <a:pt x="146495" y="62972"/>
                    <a:pt x="146245" y="62722"/>
                    <a:pt x="146245" y="62401"/>
                  </a:cubicBezTo>
                  <a:cubicBezTo>
                    <a:pt x="146257" y="62091"/>
                    <a:pt x="146495" y="61841"/>
                    <a:pt x="146804" y="61841"/>
                  </a:cubicBezTo>
                  <a:close/>
                  <a:moveTo>
                    <a:pt x="150543" y="61841"/>
                  </a:moveTo>
                  <a:cubicBezTo>
                    <a:pt x="150852" y="61841"/>
                    <a:pt x="151102" y="62091"/>
                    <a:pt x="151102" y="62401"/>
                  </a:cubicBezTo>
                  <a:cubicBezTo>
                    <a:pt x="151102" y="62722"/>
                    <a:pt x="150852" y="62972"/>
                    <a:pt x="150543" y="62972"/>
                  </a:cubicBezTo>
                  <a:cubicBezTo>
                    <a:pt x="150233" y="62972"/>
                    <a:pt x="149971" y="62722"/>
                    <a:pt x="149971" y="62401"/>
                  </a:cubicBezTo>
                  <a:cubicBezTo>
                    <a:pt x="149971" y="62079"/>
                    <a:pt x="150233" y="61841"/>
                    <a:pt x="150543" y="61841"/>
                  </a:cubicBezTo>
                  <a:close/>
                  <a:moveTo>
                    <a:pt x="154258" y="61841"/>
                  </a:moveTo>
                  <a:cubicBezTo>
                    <a:pt x="154555" y="61841"/>
                    <a:pt x="154829" y="62091"/>
                    <a:pt x="154829" y="62401"/>
                  </a:cubicBezTo>
                  <a:cubicBezTo>
                    <a:pt x="154829" y="62722"/>
                    <a:pt x="154567" y="62972"/>
                    <a:pt x="154258" y="62972"/>
                  </a:cubicBezTo>
                  <a:cubicBezTo>
                    <a:pt x="153948" y="62972"/>
                    <a:pt x="153698" y="62722"/>
                    <a:pt x="153698" y="62401"/>
                  </a:cubicBezTo>
                  <a:cubicBezTo>
                    <a:pt x="153710" y="62091"/>
                    <a:pt x="153948" y="61841"/>
                    <a:pt x="154258" y="61841"/>
                  </a:cubicBezTo>
                  <a:close/>
                  <a:moveTo>
                    <a:pt x="3405" y="63698"/>
                  </a:moveTo>
                  <a:cubicBezTo>
                    <a:pt x="3703" y="63698"/>
                    <a:pt x="3977" y="63948"/>
                    <a:pt x="3977" y="64270"/>
                  </a:cubicBezTo>
                  <a:cubicBezTo>
                    <a:pt x="3977" y="64568"/>
                    <a:pt x="3727" y="64829"/>
                    <a:pt x="3405" y="64829"/>
                  </a:cubicBezTo>
                  <a:cubicBezTo>
                    <a:pt x="3096" y="64829"/>
                    <a:pt x="2846" y="64579"/>
                    <a:pt x="2846" y="64270"/>
                  </a:cubicBezTo>
                  <a:cubicBezTo>
                    <a:pt x="2858" y="63937"/>
                    <a:pt x="3096" y="63698"/>
                    <a:pt x="3405" y="63698"/>
                  </a:cubicBezTo>
                  <a:close/>
                  <a:moveTo>
                    <a:pt x="7132" y="63698"/>
                  </a:moveTo>
                  <a:cubicBezTo>
                    <a:pt x="7430" y="63698"/>
                    <a:pt x="7692" y="63948"/>
                    <a:pt x="7692" y="64270"/>
                  </a:cubicBezTo>
                  <a:cubicBezTo>
                    <a:pt x="7692" y="64568"/>
                    <a:pt x="7442" y="64829"/>
                    <a:pt x="7132" y="64829"/>
                  </a:cubicBezTo>
                  <a:cubicBezTo>
                    <a:pt x="6834" y="64829"/>
                    <a:pt x="6560" y="64579"/>
                    <a:pt x="6560" y="64270"/>
                  </a:cubicBezTo>
                  <a:cubicBezTo>
                    <a:pt x="6584" y="63937"/>
                    <a:pt x="6822" y="63698"/>
                    <a:pt x="7132" y="63698"/>
                  </a:cubicBezTo>
                  <a:close/>
                  <a:moveTo>
                    <a:pt x="10871" y="63698"/>
                  </a:moveTo>
                  <a:cubicBezTo>
                    <a:pt x="11168" y="63698"/>
                    <a:pt x="11430" y="63948"/>
                    <a:pt x="11430" y="64270"/>
                  </a:cubicBezTo>
                  <a:cubicBezTo>
                    <a:pt x="11430" y="64568"/>
                    <a:pt x="11180" y="64829"/>
                    <a:pt x="10871" y="64829"/>
                  </a:cubicBezTo>
                  <a:cubicBezTo>
                    <a:pt x="10573" y="64829"/>
                    <a:pt x="10299" y="64579"/>
                    <a:pt x="10299" y="64270"/>
                  </a:cubicBezTo>
                  <a:cubicBezTo>
                    <a:pt x="10299" y="63937"/>
                    <a:pt x="10549" y="63698"/>
                    <a:pt x="10871" y="63698"/>
                  </a:cubicBezTo>
                  <a:close/>
                  <a:moveTo>
                    <a:pt x="14585" y="63698"/>
                  </a:moveTo>
                  <a:cubicBezTo>
                    <a:pt x="14883" y="63698"/>
                    <a:pt x="15157" y="63948"/>
                    <a:pt x="15157" y="64270"/>
                  </a:cubicBezTo>
                  <a:cubicBezTo>
                    <a:pt x="15157" y="64568"/>
                    <a:pt x="14895" y="64829"/>
                    <a:pt x="14585" y="64829"/>
                  </a:cubicBezTo>
                  <a:cubicBezTo>
                    <a:pt x="14288" y="64829"/>
                    <a:pt x="14014" y="64579"/>
                    <a:pt x="14014" y="64270"/>
                  </a:cubicBezTo>
                  <a:cubicBezTo>
                    <a:pt x="14038" y="63937"/>
                    <a:pt x="14276" y="63698"/>
                    <a:pt x="14585" y="63698"/>
                  </a:cubicBezTo>
                  <a:close/>
                  <a:moveTo>
                    <a:pt x="18324" y="63698"/>
                  </a:moveTo>
                  <a:cubicBezTo>
                    <a:pt x="18622" y="63698"/>
                    <a:pt x="18883" y="63948"/>
                    <a:pt x="18883" y="64270"/>
                  </a:cubicBezTo>
                  <a:cubicBezTo>
                    <a:pt x="18883" y="64568"/>
                    <a:pt x="18633" y="64829"/>
                    <a:pt x="18324" y="64829"/>
                  </a:cubicBezTo>
                  <a:cubicBezTo>
                    <a:pt x="18026" y="64829"/>
                    <a:pt x="17752" y="64579"/>
                    <a:pt x="17752" y="64270"/>
                  </a:cubicBezTo>
                  <a:cubicBezTo>
                    <a:pt x="17752" y="63937"/>
                    <a:pt x="18014" y="63698"/>
                    <a:pt x="18324" y="63698"/>
                  </a:cubicBezTo>
                  <a:close/>
                  <a:moveTo>
                    <a:pt x="22039" y="63698"/>
                  </a:moveTo>
                  <a:cubicBezTo>
                    <a:pt x="22336" y="63698"/>
                    <a:pt x="22610" y="63948"/>
                    <a:pt x="22610" y="64270"/>
                  </a:cubicBezTo>
                  <a:cubicBezTo>
                    <a:pt x="22610" y="64568"/>
                    <a:pt x="22360" y="64829"/>
                    <a:pt x="22039" y="64829"/>
                  </a:cubicBezTo>
                  <a:cubicBezTo>
                    <a:pt x="21729" y="64829"/>
                    <a:pt x="21479" y="64579"/>
                    <a:pt x="21479" y="64270"/>
                  </a:cubicBezTo>
                  <a:cubicBezTo>
                    <a:pt x="21491" y="63937"/>
                    <a:pt x="21729" y="63698"/>
                    <a:pt x="22039" y="63698"/>
                  </a:cubicBezTo>
                  <a:close/>
                  <a:moveTo>
                    <a:pt x="25777" y="63698"/>
                  </a:moveTo>
                  <a:cubicBezTo>
                    <a:pt x="26075" y="63698"/>
                    <a:pt x="26349" y="63948"/>
                    <a:pt x="26349" y="64270"/>
                  </a:cubicBezTo>
                  <a:cubicBezTo>
                    <a:pt x="26349" y="64568"/>
                    <a:pt x="26087" y="64829"/>
                    <a:pt x="25777" y="64829"/>
                  </a:cubicBezTo>
                  <a:cubicBezTo>
                    <a:pt x="25468" y="64829"/>
                    <a:pt x="25206" y="64579"/>
                    <a:pt x="25206" y="64270"/>
                  </a:cubicBezTo>
                  <a:cubicBezTo>
                    <a:pt x="25218" y="63937"/>
                    <a:pt x="25468" y="63698"/>
                    <a:pt x="25777" y="63698"/>
                  </a:cubicBezTo>
                  <a:close/>
                  <a:moveTo>
                    <a:pt x="29504" y="63698"/>
                  </a:moveTo>
                  <a:cubicBezTo>
                    <a:pt x="29801" y="63698"/>
                    <a:pt x="30063" y="63948"/>
                    <a:pt x="30063" y="64270"/>
                  </a:cubicBezTo>
                  <a:cubicBezTo>
                    <a:pt x="30063" y="64568"/>
                    <a:pt x="29813" y="64829"/>
                    <a:pt x="29504" y="64829"/>
                  </a:cubicBezTo>
                  <a:cubicBezTo>
                    <a:pt x="29182" y="64829"/>
                    <a:pt x="28932" y="64579"/>
                    <a:pt x="28932" y="64270"/>
                  </a:cubicBezTo>
                  <a:cubicBezTo>
                    <a:pt x="28944" y="63937"/>
                    <a:pt x="29182" y="63698"/>
                    <a:pt x="29504" y="63698"/>
                  </a:cubicBezTo>
                  <a:close/>
                  <a:moveTo>
                    <a:pt x="33230" y="63698"/>
                  </a:moveTo>
                  <a:cubicBezTo>
                    <a:pt x="33528" y="63698"/>
                    <a:pt x="33802" y="63948"/>
                    <a:pt x="33802" y="64270"/>
                  </a:cubicBezTo>
                  <a:cubicBezTo>
                    <a:pt x="33802" y="64568"/>
                    <a:pt x="33552" y="64829"/>
                    <a:pt x="33230" y="64829"/>
                  </a:cubicBezTo>
                  <a:cubicBezTo>
                    <a:pt x="32921" y="64829"/>
                    <a:pt x="32671" y="64579"/>
                    <a:pt x="32671" y="64270"/>
                  </a:cubicBezTo>
                  <a:cubicBezTo>
                    <a:pt x="32671" y="63937"/>
                    <a:pt x="32921" y="63698"/>
                    <a:pt x="33230" y="63698"/>
                  </a:cubicBezTo>
                  <a:close/>
                  <a:moveTo>
                    <a:pt x="36957" y="63698"/>
                  </a:moveTo>
                  <a:cubicBezTo>
                    <a:pt x="37255" y="63698"/>
                    <a:pt x="37517" y="63948"/>
                    <a:pt x="37517" y="64270"/>
                  </a:cubicBezTo>
                  <a:cubicBezTo>
                    <a:pt x="37517" y="64568"/>
                    <a:pt x="37267" y="64829"/>
                    <a:pt x="36957" y="64829"/>
                  </a:cubicBezTo>
                  <a:cubicBezTo>
                    <a:pt x="36648" y="64829"/>
                    <a:pt x="36386" y="64579"/>
                    <a:pt x="36386" y="64270"/>
                  </a:cubicBezTo>
                  <a:cubicBezTo>
                    <a:pt x="36409" y="63937"/>
                    <a:pt x="36648" y="63698"/>
                    <a:pt x="36957" y="63698"/>
                  </a:cubicBezTo>
                  <a:close/>
                  <a:moveTo>
                    <a:pt x="40672" y="63698"/>
                  </a:moveTo>
                  <a:cubicBezTo>
                    <a:pt x="40970" y="63698"/>
                    <a:pt x="41243" y="63948"/>
                    <a:pt x="41243" y="64270"/>
                  </a:cubicBezTo>
                  <a:cubicBezTo>
                    <a:pt x="41243" y="64568"/>
                    <a:pt x="40993" y="64829"/>
                    <a:pt x="40672" y="64829"/>
                  </a:cubicBezTo>
                  <a:cubicBezTo>
                    <a:pt x="40374" y="64829"/>
                    <a:pt x="40112" y="64579"/>
                    <a:pt x="40112" y="64270"/>
                  </a:cubicBezTo>
                  <a:cubicBezTo>
                    <a:pt x="40124" y="63937"/>
                    <a:pt x="40362" y="63698"/>
                    <a:pt x="40672" y="63698"/>
                  </a:cubicBezTo>
                  <a:close/>
                  <a:moveTo>
                    <a:pt x="44410" y="63698"/>
                  </a:moveTo>
                  <a:cubicBezTo>
                    <a:pt x="44708" y="63698"/>
                    <a:pt x="44982" y="63948"/>
                    <a:pt x="44982" y="64270"/>
                  </a:cubicBezTo>
                  <a:cubicBezTo>
                    <a:pt x="44982" y="64568"/>
                    <a:pt x="44720" y="64829"/>
                    <a:pt x="44410" y="64829"/>
                  </a:cubicBezTo>
                  <a:cubicBezTo>
                    <a:pt x="44113" y="64829"/>
                    <a:pt x="43851" y="64579"/>
                    <a:pt x="43851" y="64270"/>
                  </a:cubicBezTo>
                  <a:cubicBezTo>
                    <a:pt x="43851" y="63937"/>
                    <a:pt x="44101" y="63698"/>
                    <a:pt x="44410" y="63698"/>
                  </a:cubicBezTo>
                  <a:close/>
                  <a:moveTo>
                    <a:pt x="48137" y="63698"/>
                  </a:moveTo>
                  <a:cubicBezTo>
                    <a:pt x="48435" y="63698"/>
                    <a:pt x="48697" y="63948"/>
                    <a:pt x="48697" y="64270"/>
                  </a:cubicBezTo>
                  <a:cubicBezTo>
                    <a:pt x="48697" y="64568"/>
                    <a:pt x="48447" y="64829"/>
                    <a:pt x="48137" y="64829"/>
                  </a:cubicBezTo>
                  <a:cubicBezTo>
                    <a:pt x="47839" y="64829"/>
                    <a:pt x="47566" y="64579"/>
                    <a:pt x="47566" y="64270"/>
                  </a:cubicBezTo>
                  <a:cubicBezTo>
                    <a:pt x="47578" y="63937"/>
                    <a:pt x="47839" y="63698"/>
                    <a:pt x="48137" y="63698"/>
                  </a:cubicBezTo>
                  <a:close/>
                  <a:moveTo>
                    <a:pt x="51864" y="63698"/>
                  </a:moveTo>
                  <a:cubicBezTo>
                    <a:pt x="52161" y="63698"/>
                    <a:pt x="52435" y="63948"/>
                    <a:pt x="52435" y="64270"/>
                  </a:cubicBezTo>
                  <a:cubicBezTo>
                    <a:pt x="52435" y="64568"/>
                    <a:pt x="52185" y="64829"/>
                    <a:pt x="51864" y="64829"/>
                  </a:cubicBezTo>
                  <a:cubicBezTo>
                    <a:pt x="51566" y="64829"/>
                    <a:pt x="51304" y="64579"/>
                    <a:pt x="51304" y="64270"/>
                  </a:cubicBezTo>
                  <a:cubicBezTo>
                    <a:pt x="51304" y="63937"/>
                    <a:pt x="51554" y="63698"/>
                    <a:pt x="51864" y="63698"/>
                  </a:cubicBezTo>
                  <a:close/>
                  <a:moveTo>
                    <a:pt x="55602" y="63698"/>
                  </a:moveTo>
                  <a:cubicBezTo>
                    <a:pt x="55900" y="63698"/>
                    <a:pt x="56174" y="63948"/>
                    <a:pt x="56174" y="64270"/>
                  </a:cubicBezTo>
                  <a:cubicBezTo>
                    <a:pt x="56174" y="64568"/>
                    <a:pt x="55912" y="64829"/>
                    <a:pt x="55602" y="64829"/>
                  </a:cubicBezTo>
                  <a:cubicBezTo>
                    <a:pt x="55293" y="64829"/>
                    <a:pt x="55043" y="64579"/>
                    <a:pt x="55043" y="64270"/>
                  </a:cubicBezTo>
                  <a:cubicBezTo>
                    <a:pt x="55043" y="63937"/>
                    <a:pt x="55293" y="63698"/>
                    <a:pt x="55602" y="63698"/>
                  </a:cubicBezTo>
                  <a:close/>
                  <a:moveTo>
                    <a:pt x="59329" y="63698"/>
                  </a:moveTo>
                  <a:cubicBezTo>
                    <a:pt x="59627" y="63698"/>
                    <a:pt x="59889" y="63948"/>
                    <a:pt x="59889" y="64270"/>
                  </a:cubicBezTo>
                  <a:cubicBezTo>
                    <a:pt x="59889" y="64568"/>
                    <a:pt x="59639" y="64829"/>
                    <a:pt x="59329" y="64829"/>
                  </a:cubicBezTo>
                  <a:cubicBezTo>
                    <a:pt x="59008" y="64829"/>
                    <a:pt x="58757" y="64579"/>
                    <a:pt x="58757" y="64270"/>
                  </a:cubicBezTo>
                  <a:cubicBezTo>
                    <a:pt x="58757" y="63937"/>
                    <a:pt x="59008" y="63698"/>
                    <a:pt x="59329" y="63698"/>
                  </a:cubicBezTo>
                  <a:close/>
                  <a:moveTo>
                    <a:pt x="63056" y="63698"/>
                  </a:moveTo>
                  <a:cubicBezTo>
                    <a:pt x="63353" y="63698"/>
                    <a:pt x="63627" y="63948"/>
                    <a:pt x="63627" y="64270"/>
                  </a:cubicBezTo>
                  <a:cubicBezTo>
                    <a:pt x="63627" y="64568"/>
                    <a:pt x="63377" y="64829"/>
                    <a:pt x="63056" y="64829"/>
                  </a:cubicBezTo>
                  <a:cubicBezTo>
                    <a:pt x="62746" y="64829"/>
                    <a:pt x="62496" y="64579"/>
                    <a:pt x="62496" y="64270"/>
                  </a:cubicBezTo>
                  <a:cubicBezTo>
                    <a:pt x="62496" y="63937"/>
                    <a:pt x="62746" y="63698"/>
                    <a:pt x="63056" y="63698"/>
                  </a:cubicBezTo>
                  <a:close/>
                  <a:moveTo>
                    <a:pt x="66782" y="63698"/>
                  </a:moveTo>
                  <a:cubicBezTo>
                    <a:pt x="67080" y="63698"/>
                    <a:pt x="67342" y="63948"/>
                    <a:pt x="67342" y="64270"/>
                  </a:cubicBezTo>
                  <a:cubicBezTo>
                    <a:pt x="67342" y="64568"/>
                    <a:pt x="67092" y="64829"/>
                    <a:pt x="66782" y="64829"/>
                  </a:cubicBezTo>
                  <a:cubicBezTo>
                    <a:pt x="66473" y="64829"/>
                    <a:pt x="66211" y="64579"/>
                    <a:pt x="66211" y="64270"/>
                  </a:cubicBezTo>
                  <a:cubicBezTo>
                    <a:pt x="66235" y="63937"/>
                    <a:pt x="66473" y="63698"/>
                    <a:pt x="66782" y="63698"/>
                  </a:cubicBezTo>
                  <a:close/>
                  <a:moveTo>
                    <a:pt x="70509" y="63698"/>
                  </a:moveTo>
                  <a:cubicBezTo>
                    <a:pt x="70807" y="63698"/>
                    <a:pt x="71080" y="63948"/>
                    <a:pt x="71080" y="64270"/>
                  </a:cubicBezTo>
                  <a:cubicBezTo>
                    <a:pt x="71080" y="64568"/>
                    <a:pt x="70830" y="64829"/>
                    <a:pt x="70509" y="64829"/>
                  </a:cubicBezTo>
                  <a:cubicBezTo>
                    <a:pt x="70199" y="64829"/>
                    <a:pt x="69949" y="64579"/>
                    <a:pt x="69949" y="64270"/>
                  </a:cubicBezTo>
                  <a:cubicBezTo>
                    <a:pt x="69949" y="63937"/>
                    <a:pt x="70199" y="63698"/>
                    <a:pt x="70509" y="63698"/>
                  </a:cubicBezTo>
                  <a:close/>
                  <a:moveTo>
                    <a:pt x="74236" y="63698"/>
                  </a:moveTo>
                  <a:cubicBezTo>
                    <a:pt x="74533" y="63698"/>
                    <a:pt x="74795" y="63948"/>
                    <a:pt x="74795" y="64270"/>
                  </a:cubicBezTo>
                  <a:cubicBezTo>
                    <a:pt x="74795" y="64568"/>
                    <a:pt x="74545" y="64829"/>
                    <a:pt x="74236" y="64829"/>
                  </a:cubicBezTo>
                  <a:cubicBezTo>
                    <a:pt x="73938" y="64829"/>
                    <a:pt x="73676" y="64579"/>
                    <a:pt x="73676" y="64270"/>
                  </a:cubicBezTo>
                  <a:cubicBezTo>
                    <a:pt x="73676" y="63937"/>
                    <a:pt x="73926" y="63698"/>
                    <a:pt x="74236" y="63698"/>
                  </a:cubicBezTo>
                  <a:close/>
                  <a:moveTo>
                    <a:pt x="77855" y="63698"/>
                  </a:moveTo>
                  <a:cubicBezTo>
                    <a:pt x="78153" y="63698"/>
                    <a:pt x="78415" y="63948"/>
                    <a:pt x="78415" y="64270"/>
                  </a:cubicBezTo>
                  <a:cubicBezTo>
                    <a:pt x="78415" y="64568"/>
                    <a:pt x="78165" y="64829"/>
                    <a:pt x="77855" y="64829"/>
                  </a:cubicBezTo>
                  <a:cubicBezTo>
                    <a:pt x="77546" y="64829"/>
                    <a:pt x="77284" y="64579"/>
                    <a:pt x="77284" y="64270"/>
                  </a:cubicBezTo>
                  <a:cubicBezTo>
                    <a:pt x="77284" y="63937"/>
                    <a:pt x="77546" y="63698"/>
                    <a:pt x="77855" y="63698"/>
                  </a:cubicBezTo>
                  <a:close/>
                  <a:moveTo>
                    <a:pt x="81570" y="63698"/>
                  </a:moveTo>
                  <a:cubicBezTo>
                    <a:pt x="81868" y="63698"/>
                    <a:pt x="82141" y="63948"/>
                    <a:pt x="82141" y="64270"/>
                  </a:cubicBezTo>
                  <a:cubicBezTo>
                    <a:pt x="82141" y="64568"/>
                    <a:pt x="81879" y="64829"/>
                    <a:pt x="81570" y="64829"/>
                  </a:cubicBezTo>
                  <a:cubicBezTo>
                    <a:pt x="81260" y="64829"/>
                    <a:pt x="81010" y="64579"/>
                    <a:pt x="81010" y="64270"/>
                  </a:cubicBezTo>
                  <a:cubicBezTo>
                    <a:pt x="81022" y="63937"/>
                    <a:pt x="81260" y="63698"/>
                    <a:pt x="81570" y="63698"/>
                  </a:cubicBezTo>
                  <a:close/>
                  <a:moveTo>
                    <a:pt x="85308" y="63698"/>
                  </a:moveTo>
                  <a:cubicBezTo>
                    <a:pt x="85606" y="63698"/>
                    <a:pt x="85880" y="63948"/>
                    <a:pt x="85880" y="64270"/>
                  </a:cubicBezTo>
                  <a:cubicBezTo>
                    <a:pt x="85880" y="64568"/>
                    <a:pt x="85618" y="64829"/>
                    <a:pt x="85308" y="64829"/>
                  </a:cubicBezTo>
                  <a:cubicBezTo>
                    <a:pt x="84999" y="64829"/>
                    <a:pt x="84749" y="64579"/>
                    <a:pt x="84749" y="64270"/>
                  </a:cubicBezTo>
                  <a:cubicBezTo>
                    <a:pt x="84749" y="63937"/>
                    <a:pt x="84999" y="63698"/>
                    <a:pt x="85308" y="63698"/>
                  </a:cubicBezTo>
                  <a:close/>
                  <a:moveTo>
                    <a:pt x="89035" y="63698"/>
                  </a:moveTo>
                  <a:cubicBezTo>
                    <a:pt x="89333" y="63698"/>
                    <a:pt x="89595" y="63948"/>
                    <a:pt x="89595" y="64270"/>
                  </a:cubicBezTo>
                  <a:cubicBezTo>
                    <a:pt x="89595" y="64568"/>
                    <a:pt x="89345" y="64829"/>
                    <a:pt x="89035" y="64829"/>
                  </a:cubicBezTo>
                  <a:cubicBezTo>
                    <a:pt x="88714" y="64829"/>
                    <a:pt x="88464" y="64579"/>
                    <a:pt x="88464" y="64270"/>
                  </a:cubicBezTo>
                  <a:cubicBezTo>
                    <a:pt x="88475" y="63937"/>
                    <a:pt x="88714" y="63698"/>
                    <a:pt x="89035" y="63698"/>
                  </a:cubicBezTo>
                  <a:close/>
                  <a:moveTo>
                    <a:pt x="92762" y="63698"/>
                  </a:moveTo>
                  <a:cubicBezTo>
                    <a:pt x="93059" y="63698"/>
                    <a:pt x="93333" y="63948"/>
                    <a:pt x="93333" y="64270"/>
                  </a:cubicBezTo>
                  <a:cubicBezTo>
                    <a:pt x="93333" y="64568"/>
                    <a:pt x="93071" y="64829"/>
                    <a:pt x="92762" y="64829"/>
                  </a:cubicBezTo>
                  <a:cubicBezTo>
                    <a:pt x="92452" y="64829"/>
                    <a:pt x="92202" y="64579"/>
                    <a:pt x="92202" y="64270"/>
                  </a:cubicBezTo>
                  <a:cubicBezTo>
                    <a:pt x="92202" y="63937"/>
                    <a:pt x="92452" y="63698"/>
                    <a:pt x="92762" y="63698"/>
                  </a:cubicBezTo>
                  <a:close/>
                  <a:moveTo>
                    <a:pt x="96488" y="63698"/>
                  </a:moveTo>
                  <a:cubicBezTo>
                    <a:pt x="96786" y="63698"/>
                    <a:pt x="97048" y="63948"/>
                    <a:pt x="97048" y="64270"/>
                  </a:cubicBezTo>
                  <a:cubicBezTo>
                    <a:pt x="97048" y="64568"/>
                    <a:pt x="96798" y="64829"/>
                    <a:pt x="96488" y="64829"/>
                  </a:cubicBezTo>
                  <a:cubicBezTo>
                    <a:pt x="96191" y="64829"/>
                    <a:pt x="95917" y="64579"/>
                    <a:pt x="95917" y="64270"/>
                  </a:cubicBezTo>
                  <a:cubicBezTo>
                    <a:pt x="95917" y="63937"/>
                    <a:pt x="96179" y="63698"/>
                    <a:pt x="96488" y="63698"/>
                  </a:cubicBezTo>
                  <a:close/>
                  <a:moveTo>
                    <a:pt x="100203" y="63698"/>
                  </a:moveTo>
                  <a:cubicBezTo>
                    <a:pt x="100501" y="63698"/>
                    <a:pt x="100775" y="63948"/>
                    <a:pt x="100775" y="64270"/>
                  </a:cubicBezTo>
                  <a:cubicBezTo>
                    <a:pt x="100775" y="64568"/>
                    <a:pt x="100513" y="64829"/>
                    <a:pt x="100203" y="64829"/>
                  </a:cubicBezTo>
                  <a:cubicBezTo>
                    <a:pt x="99905" y="64829"/>
                    <a:pt x="99644" y="64579"/>
                    <a:pt x="99644" y="64270"/>
                  </a:cubicBezTo>
                  <a:cubicBezTo>
                    <a:pt x="99655" y="63937"/>
                    <a:pt x="99894" y="63698"/>
                    <a:pt x="100203" y="63698"/>
                  </a:cubicBezTo>
                  <a:close/>
                  <a:moveTo>
                    <a:pt x="103942" y="63698"/>
                  </a:moveTo>
                  <a:cubicBezTo>
                    <a:pt x="104239" y="63698"/>
                    <a:pt x="104513" y="63948"/>
                    <a:pt x="104513" y="64270"/>
                  </a:cubicBezTo>
                  <a:cubicBezTo>
                    <a:pt x="104513" y="64568"/>
                    <a:pt x="104251" y="64829"/>
                    <a:pt x="103942" y="64829"/>
                  </a:cubicBezTo>
                  <a:cubicBezTo>
                    <a:pt x="103644" y="64829"/>
                    <a:pt x="103382" y="64579"/>
                    <a:pt x="103382" y="64270"/>
                  </a:cubicBezTo>
                  <a:cubicBezTo>
                    <a:pt x="103382" y="63937"/>
                    <a:pt x="103632" y="63698"/>
                    <a:pt x="103942" y="63698"/>
                  </a:cubicBezTo>
                  <a:close/>
                  <a:moveTo>
                    <a:pt x="107668" y="63698"/>
                  </a:moveTo>
                  <a:cubicBezTo>
                    <a:pt x="107966" y="63698"/>
                    <a:pt x="108228" y="63948"/>
                    <a:pt x="108228" y="64270"/>
                  </a:cubicBezTo>
                  <a:cubicBezTo>
                    <a:pt x="108228" y="64568"/>
                    <a:pt x="107978" y="64829"/>
                    <a:pt x="107668" y="64829"/>
                  </a:cubicBezTo>
                  <a:cubicBezTo>
                    <a:pt x="107371" y="64829"/>
                    <a:pt x="107097" y="64579"/>
                    <a:pt x="107097" y="64270"/>
                  </a:cubicBezTo>
                  <a:cubicBezTo>
                    <a:pt x="107109" y="63937"/>
                    <a:pt x="107347" y="63698"/>
                    <a:pt x="107668" y="63698"/>
                  </a:cubicBezTo>
                  <a:close/>
                  <a:moveTo>
                    <a:pt x="111395" y="63698"/>
                  </a:moveTo>
                  <a:cubicBezTo>
                    <a:pt x="111693" y="63698"/>
                    <a:pt x="111967" y="63948"/>
                    <a:pt x="111967" y="64270"/>
                  </a:cubicBezTo>
                  <a:cubicBezTo>
                    <a:pt x="111967" y="64568"/>
                    <a:pt x="111705" y="64829"/>
                    <a:pt x="111395" y="64829"/>
                  </a:cubicBezTo>
                  <a:cubicBezTo>
                    <a:pt x="111085" y="64829"/>
                    <a:pt x="110835" y="64579"/>
                    <a:pt x="110835" y="64270"/>
                  </a:cubicBezTo>
                  <a:cubicBezTo>
                    <a:pt x="110835" y="63937"/>
                    <a:pt x="111085" y="63698"/>
                    <a:pt x="111395" y="63698"/>
                  </a:cubicBezTo>
                  <a:close/>
                  <a:moveTo>
                    <a:pt x="115122" y="63698"/>
                  </a:moveTo>
                  <a:cubicBezTo>
                    <a:pt x="115419" y="63698"/>
                    <a:pt x="115681" y="63948"/>
                    <a:pt x="115681" y="64270"/>
                  </a:cubicBezTo>
                  <a:cubicBezTo>
                    <a:pt x="115681" y="64568"/>
                    <a:pt x="115431" y="64829"/>
                    <a:pt x="115122" y="64829"/>
                  </a:cubicBezTo>
                  <a:cubicBezTo>
                    <a:pt x="114812" y="64829"/>
                    <a:pt x="114550" y="64579"/>
                    <a:pt x="114550" y="64270"/>
                  </a:cubicBezTo>
                  <a:cubicBezTo>
                    <a:pt x="114574" y="63937"/>
                    <a:pt x="114812" y="63698"/>
                    <a:pt x="115122" y="63698"/>
                  </a:cubicBezTo>
                  <a:close/>
                  <a:moveTo>
                    <a:pt x="118860" y="63698"/>
                  </a:moveTo>
                  <a:cubicBezTo>
                    <a:pt x="119158" y="63698"/>
                    <a:pt x="119420" y="63948"/>
                    <a:pt x="119420" y="64270"/>
                  </a:cubicBezTo>
                  <a:cubicBezTo>
                    <a:pt x="119420" y="64568"/>
                    <a:pt x="119170" y="64829"/>
                    <a:pt x="118860" y="64829"/>
                  </a:cubicBezTo>
                  <a:cubicBezTo>
                    <a:pt x="118539" y="64829"/>
                    <a:pt x="118289" y="64579"/>
                    <a:pt x="118289" y="64270"/>
                  </a:cubicBezTo>
                  <a:cubicBezTo>
                    <a:pt x="118289" y="63937"/>
                    <a:pt x="118539" y="63698"/>
                    <a:pt x="118860" y="63698"/>
                  </a:cubicBezTo>
                  <a:close/>
                  <a:moveTo>
                    <a:pt x="122575" y="63698"/>
                  </a:moveTo>
                  <a:cubicBezTo>
                    <a:pt x="122873" y="63698"/>
                    <a:pt x="123146" y="63948"/>
                    <a:pt x="123146" y="64270"/>
                  </a:cubicBezTo>
                  <a:cubicBezTo>
                    <a:pt x="123146" y="64568"/>
                    <a:pt x="122885" y="64829"/>
                    <a:pt x="122575" y="64829"/>
                  </a:cubicBezTo>
                  <a:cubicBezTo>
                    <a:pt x="122265" y="64829"/>
                    <a:pt x="122015" y="64579"/>
                    <a:pt x="122015" y="64270"/>
                  </a:cubicBezTo>
                  <a:cubicBezTo>
                    <a:pt x="122027" y="63937"/>
                    <a:pt x="122277" y="63698"/>
                    <a:pt x="122575" y="63698"/>
                  </a:cubicBezTo>
                  <a:close/>
                  <a:moveTo>
                    <a:pt x="126314" y="63698"/>
                  </a:moveTo>
                  <a:cubicBezTo>
                    <a:pt x="126611" y="63698"/>
                    <a:pt x="126873" y="63948"/>
                    <a:pt x="126873" y="64270"/>
                  </a:cubicBezTo>
                  <a:cubicBezTo>
                    <a:pt x="126873" y="64568"/>
                    <a:pt x="126623" y="64829"/>
                    <a:pt x="126314" y="64829"/>
                  </a:cubicBezTo>
                  <a:cubicBezTo>
                    <a:pt x="126004" y="64829"/>
                    <a:pt x="125742" y="64579"/>
                    <a:pt x="125742" y="64270"/>
                  </a:cubicBezTo>
                  <a:cubicBezTo>
                    <a:pt x="125742" y="63937"/>
                    <a:pt x="126004" y="63698"/>
                    <a:pt x="126314" y="63698"/>
                  </a:cubicBezTo>
                  <a:close/>
                  <a:moveTo>
                    <a:pt x="130028" y="63698"/>
                  </a:moveTo>
                  <a:cubicBezTo>
                    <a:pt x="130326" y="63698"/>
                    <a:pt x="130600" y="63948"/>
                    <a:pt x="130600" y="64270"/>
                  </a:cubicBezTo>
                  <a:cubicBezTo>
                    <a:pt x="130600" y="64568"/>
                    <a:pt x="130350" y="64829"/>
                    <a:pt x="130028" y="64829"/>
                  </a:cubicBezTo>
                  <a:cubicBezTo>
                    <a:pt x="129731" y="64829"/>
                    <a:pt x="129469" y="64579"/>
                    <a:pt x="129469" y="64270"/>
                  </a:cubicBezTo>
                  <a:cubicBezTo>
                    <a:pt x="129469" y="63937"/>
                    <a:pt x="129719" y="63698"/>
                    <a:pt x="130028" y="63698"/>
                  </a:cubicBezTo>
                  <a:close/>
                  <a:moveTo>
                    <a:pt x="133767" y="63698"/>
                  </a:moveTo>
                  <a:cubicBezTo>
                    <a:pt x="134065" y="63698"/>
                    <a:pt x="134326" y="63948"/>
                    <a:pt x="134326" y="64270"/>
                  </a:cubicBezTo>
                  <a:cubicBezTo>
                    <a:pt x="134326" y="64568"/>
                    <a:pt x="134076" y="64829"/>
                    <a:pt x="133767" y="64829"/>
                  </a:cubicBezTo>
                  <a:cubicBezTo>
                    <a:pt x="133469" y="64829"/>
                    <a:pt x="133207" y="64579"/>
                    <a:pt x="133207" y="64270"/>
                  </a:cubicBezTo>
                  <a:cubicBezTo>
                    <a:pt x="133207" y="63937"/>
                    <a:pt x="133457" y="63698"/>
                    <a:pt x="133767" y="63698"/>
                  </a:cubicBezTo>
                  <a:close/>
                  <a:moveTo>
                    <a:pt x="137494" y="63698"/>
                  </a:moveTo>
                  <a:cubicBezTo>
                    <a:pt x="137791" y="63698"/>
                    <a:pt x="138053" y="63948"/>
                    <a:pt x="138053" y="64270"/>
                  </a:cubicBezTo>
                  <a:cubicBezTo>
                    <a:pt x="138053" y="64568"/>
                    <a:pt x="137803" y="64829"/>
                    <a:pt x="137494" y="64829"/>
                  </a:cubicBezTo>
                  <a:cubicBezTo>
                    <a:pt x="137196" y="64829"/>
                    <a:pt x="136922" y="64579"/>
                    <a:pt x="136922" y="64270"/>
                  </a:cubicBezTo>
                  <a:cubicBezTo>
                    <a:pt x="136934" y="63937"/>
                    <a:pt x="137172" y="63698"/>
                    <a:pt x="137494" y="63698"/>
                  </a:cubicBezTo>
                  <a:close/>
                  <a:moveTo>
                    <a:pt x="141220" y="63698"/>
                  </a:moveTo>
                  <a:cubicBezTo>
                    <a:pt x="141518" y="63698"/>
                    <a:pt x="141792" y="63948"/>
                    <a:pt x="141792" y="64270"/>
                  </a:cubicBezTo>
                  <a:cubicBezTo>
                    <a:pt x="141792" y="64568"/>
                    <a:pt x="141530" y="64829"/>
                    <a:pt x="141220" y="64829"/>
                  </a:cubicBezTo>
                  <a:cubicBezTo>
                    <a:pt x="140911" y="64829"/>
                    <a:pt x="140661" y="64579"/>
                    <a:pt x="140661" y="64270"/>
                  </a:cubicBezTo>
                  <a:cubicBezTo>
                    <a:pt x="140661" y="63937"/>
                    <a:pt x="140911" y="63698"/>
                    <a:pt x="141220" y="63698"/>
                  </a:cubicBezTo>
                  <a:close/>
                  <a:moveTo>
                    <a:pt x="144947" y="63698"/>
                  </a:moveTo>
                  <a:cubicBezTo>
                    <a:pt x="145244" y="63698"/>
                    <a:pt x="145506" y="63948"/>
                    <a:pt x="145506" y="64270"/>
                  </a:cubicBezTo>
                  <a:cubicBezTo>
                    <a:pt x="145506" y="64568"/>
                    <a:pt x="145256" y="64829"/>
                    <a:pt x="144947" y="64829"/>
                  </a:cubicBezTo>
                  <a:cubicBezTo>
                    <a:pt x="144637" y="64829"/>
                    <a:pt x="144375" y="64579"/>
                    <a:pt x="144375" y="64270"/>
                  </a:cubicBezTo>
                  <a:cubicBezTo>
                    <a:pt x="144399" y="63937"/>
                    <a:pt x="144637" y="63698"/>
                    <a:pt x="144947" y="63698"/>
                  </a:cubicBezTo>
                  <a:close/>
                  <a:moveTo>
                    <a:pt x="148685" y="63698"/>
                  </a:moveTo>
                  <a:cubicBezTo>
                    <a:pt x="148983" y="63698"/>
                    <a:pt x="149245" y="63948"/>
                    <a:pt x="149245" y="64270"/>
                  </a:cubicBezTo>
                  <a:cubicBezTo>
                    <a:pt x="149245" y="64568"/>
                    <a:pt x="148995" y="64829"/>
                    <a:pt x="148685" y="64829"/>
                  </a:cubicBezTo>
                  <a:cubicBezTo>
                    <a:pt x="148364" y="64829"/>
                    <a:pt x="148114" y="64579"/>
                    <a:pt x="148114" y="64270"/>
                  </a:cubicBezTo>
                  <a:cubicBezTo>
                    <a:pt x="148114" y="63937"/>
                    <a:pt x="148364" y="63698"/>
                    <a:pt x="148685" y="63698"/>
                  </a:cubicBezTo>
                  <a:close/>
                  <a:moveTo>
                    <a:pt x="152400" y="63698"/>
                  </a:moveTo>
                  <a:cubicBezTo>
                    <a:pt x="152698" y="63698"/>
                    <a:pt x="152972" y="63948"/>
                    <a:pt x="152972" y="64270"/>
                  </a:cubicBezTo>
                  <a:cubicBezTo>
                    <a:pt x="152972" y="64568"/>
                    <a:pt x="152710" y="64829"/>
                    <a:pt x="152400" y="64829"/>
                  </a:cubicBezTo>
                  <a:cubicBezTo>
                    <a:pt x="152091" y="64829"/>
                    <a:pt x="151841" y="64579"/>
                    <a:pt x="151841" y="64270"/>
                  </a:cubicBezTo>
                  <a:cubicBezTo>
                    <a:pt x="151852" y="63937"/>
                    <a:pt x="152091" y="63698"/>
                    <a:pt x="152400" y="63698"/>
                  </a:cubicBezTo>
                  <a:close/>
                  <a:moveTo>
                    <a:pt x="156139" y="63698"/>
                  </a:moveTo>
                  <a:cubicBezTo>
                    <a:pt x="156436" y="63698"/>
                    <a:pt x="156698" y="63948"/>
                    <a:pt x="156698" y="64270"/>
                  </a:cubicBezTo>
                  <a:cubicBezTo>
                    <a:pt x="156698" y="64568"/>
                    <a:pt x="156448" y="64829"/>
                    <a:pt x="156139" y="64829"/>
                  </a:cubicBezTo>
                  <a:cubicBezTo>
                    <a:pt x="155829" y="64829"/>
                    <a:pt x="155567" y="64579"/>
                    <a:pt x="155567" y="64270"/>
                  </a:cubicBezTo>
                  <a:cubicBezTo>
                    <a:pt x="155567" y="63937"/>
                    <a:pt x="155829" y="63698"/>
                    <a:pt x="156139" y="63698"/>
                  </a:cubicBezTo>
                  <a:close/>
                  <a:moveTo>
                    <a:pt x="1548" y="65556"/>
                  </a:moveTo>
                  <a:cubicBezTo>
                    <a:pt x="1846" y="65556"/>
                    <a:pt x="2119" y="65818"/>
                    <a:pt x="2119" y="66127"/>
                  </a:cubicBezTo>
                  <a:cubicBezTo>
                    <a:pt x="2119" y="66425"/>
                    <a:pt x="1858" y="66687"/>
                    <a:pt x="1548" y="66687"/>
                  </a:cubicBezTo>
                  <a:cubicBezTo>
                    <a:pt x="1238" y="66687"/>
                    <a:pt x="988" y="66437"/>
                    <a:pt x="988" y="66127"/>
                  </a:cubicBezTo>
                  <a:cubicBezTo>
                    <a:pt x="988" y="65818"/>
                    <a:pt x="1238" y="65556"/>
                    <a:pt x="1548" y="65556"/>
                  </a:cubicBezTo>
                  <a:close/>
                  <a:moveTo>
                    <a:pt x="5287" y="65556"/>
                  </a:moveTo>
                  <a:cubicBezTo>
                    <a:pt x="5596" y="65556"/>
                    <a:pt x="5846" y="65818"/>
                    <a:pt x="5846" y="66127"/>
                  </a:cubicBezTo>
                  <a:cubicBezTo>
                    <a:pt x="5846" y="66437"/>
                    <a:pt x="5596" y="66687"/>
                    <a:pt x="5287" y="66687"/>
                  </a:cubicBezTo>
                  <a:cubicBezTo>
                    <a:pt x="4977" y="66687"/>
                    <a:pt x="4715" y="66437"/>
                    <a:pt x="4715" y="66127"/>
                  </a:cubicBezTo>
                  <a:cubicBezTo>
                    <a:pt x="4715" y="65818"/>
                    <a:pt x="4977" y="65556"/>
                    <a:pt x="5287" y="65556"/>
                  </a:cubicBezTo>
                  <a:close/>
                  <a:moveTo>
                    <a:pt x="9001" y="65556"/>
                  </a:moveTo>
                  <a:cubicBezTo>
                    <a:pt x="9299" y="65556"/>
                    <a:pt x="9573" y="65818"/>
                    <a:pt x="9573" y="66127"/>
                  </a:cubicBezTo>
                  <a:cubicBezTo>
                    <a:pt x="9573" y="66425"/>
                    <a:pt x="9323" y="66687"/>
                    <a:pt x="9001" y="66687"/>
                  </a:cubicBezTo>
                  <a:cubicBezTo>
                    <a:pt x="8704" y="66687"/>
                    <a:pt x="8442" y="66437"/>
                    <a:pt x="8442" y="66127"/>
                  </a:cubicBezTo>
                  <a:cubicBezTo>
                    <a:pt x="8442" y="65818"/>
                    <a:pt x="8692" y="65556"/>
                    <a:pt x="9001" y="65556"/>
                  </a:cubicBezTo>
                  <a:close/>
                  <a:moveTo>
                    <a:pt x="12728" y="65556"/>
                  </a:moveTo>
                  <a:cubicBezTo>
                    <a:pt x="13037" y="65556"/>
                    <a:pt x="13288" y="65818"/>
                    <a:pt x="13288" y="66127"/>
                  </a:cubicBezTo>
                  <a:cubicBezTo>
                    <a:pt x="13288" y="66437"/>
                    <a:pt x="13037" y="66687"/>
                    <a:pt x="12728" y="66687"/>
                  </a:cubicBezTo>
                  <a:cubicBezTo>
                    <a:pt x="12418" y="66687"/>
                    <a:pt x="12156" y="66437"/>
                    <a:pt x="12156" y="66127"/>
                  </a:cubicBezTo>
                  <a:cubicBezTo>
                    <a:pt x="12156" y="65818"/>
                    <a:pt x="12418" y="65556"/>
                    <a:pt x="12728" y="65556"/>
                  </a:cubicBezTo>
                  <a:close/>
                  <a:moveTo>
                    <a:pt x="16466" y="65556"/>
                  </a:moveTo>
                  <a:cubicBezTo>
                    <a:pt x="16764" y="65556"/>
                    <a:pt x="17026" y="65818"/>
                    <a:pt x="17026" y="66127"/>
                  </a:cubicBezTo>
                  <a:cubicBezTo>
                    <a:pt x="17026" y="66425"/>
                    <a:pt x="16776" y="66687"/>
                    <a:pt x="16466" y="66687"/>
                  </a:cubicBezTo>
                  <a:cubicBezTo>
                    <a:pt x="16169" y="66687"/>
                    <a:pt x="15895" y="66437"/>
                    <a:pt x="15895" y="66127"/>
                  </a:cubicBezTo>
                  <a:cubicBezTo>
                    <a:pt x="15895" y="65818"/>
                    <a:pt x="16145" y="65556"/>
                    <a:pt x="16466" y="65556"/>
                  </a:cubicBezTo>
                  <a:close/>
                  <a:moveTo>
                    <a:pt x="20181" y="65556"/>
                  </a:moveTo>
                  <a:cubicBezTo>
                    <a:pt x="20491" y="65556"/>
                    <a:pt x="20753" y="65818"/>
                    <a:pt x="20753" y="66127"/>
                  </a:cubicBezTo>
                  <a:cubicBezTo>
                    <a:pt x="20753" y="66437"/>
                    <a:pt x="20491" y="66687"/>
                    <a:pt x="20181" y="66687"/>
                  </a:cubicBezTo>
                  <a:cubicBezTo>
                    <a:pt x="19872" y="66687"/>
                    <a:pt x="19622" y="66437"/>
                    <a:pt x="19622" y="66127"/>
                  </a:cubicBezTo>
                  <a:cubicBezTo>
                    <a:pt x="19622" y="65818"/>
                    <a:pt x="19872" y="65556"/>
                    <a:pt x="20181" y="65556"/>
                  </a:cubicBezTo>
                  <a:close/>
                  <a:moveTo>
                    <a:pt x="23920" y="65556"/>
                  </a:moveTo>
                  <a:cubicBezTo>
                    <a:pt x="24217" y="65556"/>
                    <a:pt x="24479" y="65818"/>
                    <a:pt x="24479" y="66127"/>
                  </a:cubicBezTo>
                  <a:cubicBezTo>
                    <a:pt x="24479" y="66425"/>
                    <a:pt x="24229" y="66687"/>
                    <a:pt x="23920" y="66687"/>
                  </a:cubicBezTo>
                  <a:cubicBezTo>
                    <a:pt x="23610" y="66687"/>
                    <a:pt x="23348" y="66437"/>
                    <a:pt x="23348" y="66127"/>
                  </a:cubicBezTo>
                  <a:cubicBezTo>
                    <a:pt x="23348" y="65818"/>
                    <a:pt x="23610" y="65556"/>
                    <a:pt x="23920" y="65556"/>
                  </a:cubicBezTo>
                  <a:close/>
                  <a:moveTo>
                    <a:pt x="27635" y="65556"/>
                  </a:moveTo>
                  <a:cubicBezTo>
                    <a:pt x="27956" y="65556"/>
                    <a:pt x="28206" y="65818"/>
                    <a:pt x="28206" y="66127"/>
                  </a:cubicBezTo>
                  <a:cubicBezTo>
                    <a:pt x="28206" y="66437"/>
                    <a:pt x="27956" y="66687"/>
                    <a:pt x="27635" y="66687"/>
                  </a:cubicBezTo>
                  <a:cubicBezTo>
                    <a:pt x="27325" y="66687"/>
                    <a:pt x="27075" y="66437"/>
                    <a:pt x="27075" y="66127"/>
                  </a:cubicBezTo>
                  <a:cubicBezTo>
                    <a:pt x="27075" y="65818"/>
                    <a:pt x="27325" y="65556"/>
                    <a:pt x="27635" y="65556"/>
                  </a:cubicBezTo>
                  <a:close/>
                  <a:moveTo>
                    <a:pt x="31373" y="65556"/>
                  </a:moveTo>
                  <a:cubicBezTo>
                    <a:pt x="31671" y="65556"/>
                    <a:pt x="31945" y="65818"/>
                    <a:pt x="31945" y="66127"/>
                  </a:cubicBezTo>
                  <a:cubicBezTo>
                    <a:pt x="31945" y="66425"/>
                    <a:pt x="31683" y="66687"/>
                    <a:pt x="31373" y="66687"/>
                  </a:cubicBezTo>
                  <a:cubicBezTo>
                    <a:pt x="31064" y="66687"/>
                    <a:pt x="30814" y="66437"/>
                    <a:pt x="30814" y="66127"/>
                  </a:cubicBezTo>
                  <a:cubicBezTo>
                    <a:pt x="30814" y="65818"/>
                    <a:pt x="31064" y="65556"/>
                    <a:pt x="31373" y="65556"/>
                  </a:cubicBezTo>
                  <a:close/>
                  <a:moveTo>
                    <a:pt x="35100" y="65556"/>
                  </a:moveTo>
                  <a:cubicBezTo>
                    <a:pt x="35409" y="65556"/>
                    <a:pt x="35659" y="65818"/>
                    <a:pt x="35659" y="66127"/>
                  </a:cubicBezTo>
                  <a:cubicBezTo>
                    <a:pt x="35659" y="66437"/>
                    <a:pt x="35409" y="66687"/>
                    <a:pt x="35100" y="66687"/>
                  </a:cubicBezTo>
                  <a:cubicBezTo>
                    <a:pt x="34778" y="66687"/>
                    <a:pt x="34528" y="66437"/>
                    <a:pt x="34528" y="66127"/>
                  </a:cubicBezTo>
                  <a:cubicBezTo>
                    <a:pt x="34528" y="65818"/>
                    <a:pt x="34778" y="65556"/>
                    <a:pt x="35100" y="65556"/>
                  </a:cubicBezTo>
                  <a:close/>
                  <a:moveTo>
                    <a:pt x="38815" y="65556"/>
                  </a:moveTo>
                  <a:cubicBezTo>
                    <a:pt x="39112" y="65556"/>
                    <a:pt x="39386" y="65818"/>
                    <a:pt x="39386" y="66127"/>
                  </a:cubicBezTo>
                  <a:cubicBezTo>
                    <a:pt x="39386" y="66425"/>
                    <a:pt x="39124" y="66687"/>
                    <a:pt x="38815" y="66687"/>
                  </a:cubicBezTo>
                  <a:cubicBezTo>
                    <a:pt x="38517" y="66687"/>
                    <a:pt x="38255" y="66437"/>
                    <a:pt x="38255" y="66127"/>
                  </a:cubicBezTo>
                  <a:cubicBezTo>
                    <a:pt x="38255" y="65818"/>
                    <a:pt x="38505" y="65556"/>
                    <a:pt x="38815" y="65556"/>
                  </a:cubicBezTo>
                  <a:close/>
                  <a:moveTo>
                    <a:pt x="42553" y="65556"/>
                  </a:moveTo>
                  <a:cubicBezTo>
                    <a:pt x="42863" y="65556"/>
                    <a:pt x="43113" y="65818"/>
                    <a:pt x="43113" y="66127"/>
                  </a:cubicBezTo>
                  <a:cubicBezTo>
                    <a:pt x="43113" y="66437"/>
                    <a:pt x="42863" y="66687"/>
                    <a:pt x="42553" y="66687"/>
                  </a:cubicBezTo>
                  <a:cubicBezTo>
                    <a:pt x="42232" y="66687"/>
                    <a:pt x="41982" y="66437"/>
                    <a:pt x="41982" y="66127"/>
                  </a:cubicBezTo>
                  <a:cubicBezTo>
                    <a:pt x="41982" y="65818"/>
                    <a:pt x="42244" y="65556"/>
                    <a:pt x="42553" y="65556"/>
                  </a:cubicBezTo>
                  <a:close/>
                  <a:moveTo>
                    <a:pt x="46268" y="65556"/>
                  </a:moveTo>
                  <a:cubicBezTo>
                    <a:pt x="46565" y="65556"/>
                    <a:pt x="46839" y="65818"/>
                    <a:pt x="46839" y="66127"/>
                  </a:cubicBezTo>
                  <a:cubicBezTo>
                    <a:pt x="46839" y="66425"/>
                    <a:pt x="46589" y="66687"/>
                    <a:pt x="46268" y="66687"/>
                  </a:cubicBezTo>
                  <a:cubicBezTo>
                    <a:pt x="45970" y="66687"/>
                    <a:pt x="45708" y="66437"/>
                    <a:pt x="45708" y="66127"/>
                  </a:cubicBezTo>
                  <a:cubicBezTo>
                    <a:pt x="45708" y="65818"/>
                    <a:pt x="45958" y="65556"/>
                    <a:pt x="46268" y="65556"/>
                  </a:cubicBezTo>
                  <a:close/>
                  <a:moveTo>
                    <a:pt x="50006" y="65556"/>
                  </a:moveTo>
                  <a:cubicBezTo>
                    <a:pt x="50316" y="65556"/>
                    <a:pt x="50578" y="65818"/>
                    <a:pt x="50578" y="66127"/>
                  </a:cubicBezTo>
                  <a:cubicBezTo>
                    <a:pt x="50578" y="66437"/>
                    <a:pt x="50316" y="66687"/>
                    <a:pt x="50006" y="66687"/>
                  </a:cubicBezTo>
                  <a:cubicBezTo>
                    <a:pt x="49697" y="66687"/>
                    <a:pt x="49447" y="66437"/>
                    <a:pt x="49447" y="66127"/>
                  </a:cubicBezTo>
                  <a:cubicBezTo>
                    <a:pt x="49447" y="65818"/>
                    <a:pt x="49697" y="65556"/>
                    <a:pt x="50006" y="65556"/>
                  </a:cubicBezTo>
                  <a:close/>
                  <a:moveTo>
                    <a:pt x="53733" y="65556"/>
                  </a:moveTo>
                  <a:cubicBezTo>
                    <a:pt x="54031" y="65556"/>
                    <a:pt x="54293" y="65818"/>
                    <a:pt x="54293" y="66127"/>
                  </a:cubicBezTo>
                  <a:cubicBezTo>
                    <a:pt x="54293" y="66425"/>
                    <a:pt x="54043" y="66687"/>
                    <a:pt x="53733" y="66687"/>
                  </a:cubicBezTo>
                  <a:cubicBezTo>
                    <a:pt x="53412" y="66687"/>
                    <a:pt x="53162" y="66437"/>
                    <a:pt x="53162" y="66127"/>
                  </a:cubicBezTo>
                  <a:cubicBezTo>
                    <a:pt x="53162" y="65818"/>
                    <a:pt x="53412" y="65556"/>
                    <a:pt x="53733" y="65556"/>
                  </a:cubicBezTo>
                  <a:close/>
                  <a:moveTo>
                    <a:pt x="57460" y="65556"/>
                  </a:moveTo>
                  <a:cubicBezTo>
                    <a:pt x="57781" y="65556"/>
                    <a:pt x="58031" y="65818"/>
                    <a:pt x="58031" y="66127"/>
                  </a:cubicBezTo>
                  <a:cubicBezTo>
                    <a:pt x="58031" y="66437"/>
                    <a:pt x="57781" y="66687"/>
                    <a:pt x="57460" y="66687"/>
                  </a:cubicBezTo>
                  <a:cubicBezTo>
                    <a:pt x="57150" y="66687"/>
                    <a:pt x="56900" y="66437"/>
                    <a:pt x="56900" y="66127"/>
                  </a:cubicBezTo>
                  <a:cubicBezTo>
                    <a:pt x="56900" y="65818"/>
                    <a:pt x="57150" y="65556"/>
                    <a:pt x="57460" y="65556"/>
                  </a:cubicBezTo>
                  <a:close/>
                  <a:moveTo>
                    <a:pt x="61186" y="65556"/>
                  </a:moveTo>
                  <a:cubicBezTo>
                    <a:pt x="61484" y="65556"/>
                    <a:pt x="61746" y="65818"/>
                    <a:pt x="61746" y="66127"/>
                  </a:cubicBezTo>
                  <a:cubicBezTo>
                    <a:pt x="61746" y="66425"/>
                    <a:pt x="61496" y="66687"/>
                    <a:pt x="61186" y="66687"/>
                  </a:cubicBezTo>
                  <a:cubicBezTo>
                    <a:pt x="60877" y="66687"/>
                    <a:pt x="60615" y="66437"/>
                    <a:pt x="60615" y="66127"/>
                  </a:cubicBezTo>
                  <a:cubicBezTo>
                    <a:pt x="60615" y="65818"/>
                    <a:pt x="60877" y="65556"/>
                    <a:pt x="61186" y="65556"/>
                  </a:cubicBezTo>
                  <a:close/>
                  <a:moveTo>
                    <a:pt x="64925" y="65556"/>
                  </a:moveTo>
                  <a:cubicBezTo>
                    <a:pt x="65234" y="65556"/>
                    <a:pt x="65485" y="65818"/>
                    <a:pt x="65485" y="66127"/>
                  </a:cubicBezTo>
                  <a:cubicBezTo>
                    <a:pt x="65485" y="66437"/>
                    <a:pt x="65234" y="66687"/>
                    <a:pt x="64925" y="66687"/>
                  </a:cubicBezTo>
                  <a:cubicBezTo>
                    <a:pt x="64603" y="66687"/>
                    <a:pt x="64353" y="66437"/>
                    <a:pt x="64353" y="66127"/>
                  </a:cubicBezTo>
                  <a:cubicBezTo>
                    <a:pt x="64353" y="65818"/>
                    <a:pt x="64603" y="65556"/>
                    <a:pt x="64925" y="65556"/>
                  </a:cubicBezTo>
                  <a:close/>
                  <a:moveTo>
                    <a:pt x="68640" y="65556"/>
                  </a:moveTo>
                  <a:cubicBezTo>
                    <a:pt x="68937" y="65556"/>
                    <a:pt x="69211" y="65818"/>
                    <a:pt x="69211" y="66127"/>
                  </a:cubicBezTo>
                  <a:cubicBezTo>
                    <a:pt x="69211" y="66425"/>
                    <a:pt x="68949" y="66687"/>
                    <a:pt x="68640" y="66687"/>
                  </a:cubicBezTo>
                  <a:cubicBezTo>
                    <a:pt x="68330" y="66687"/>
                    <a:pt x="68080" y="66437"/>
                    <a:pt x="68080" y="66127"/>
                  </a:cubicBezTo>
                  <a:cubicBezTo>
                    <a:pt x="68092" y="65818"/>
                    <a:pt x="68330" y="65556"/>
                    <a:pt x="68640" y="65556"/>
                  </a:cubicBezTo>
                  <a:close/>
                  <a:moveTo>
                    <a:pt x="72366" y="65556"/>
                  </a:moveTo>
                  <a:cubicBezTo>
                    <a:pt x="72676" y="65556"/>
                    <a:pt x="72926" y="65818"/>
                    <a:pt x="72926" y="66127"/>
                  </a:cubicBezTo>
                  <a:cubicBezTo>
                    <a:pt x="72926" y="66437"/>
                    <a:pt x="72676" y="66687"/>
                    <a:pt x="72366" y="66687"/>
                  </a:cubicBezTo>
                  <a:cubicBezTo>
                    <a:pt x="72045" y="66687"/>
                    <a:pt x="71795" y="66437"/>
                    <a:pt x="71795" y="66127"/>
                  </a:cubicBezTo>
                  <a:cubicBezTo>
                    <a:pt x="71795" y="65818"/>
                    <a:pt x="72069" y="65556"/>
                    <a:pt x="72366" y="65556"/>
                  </a:cubicBezTo>
                  <a:close/>
                  <a:moveTo>
                    <a:pt x="76093" y="65556"/>
                  </a:moveTo>
                  <a:cubicBezTo>
                    <a:pt x="76391" y="65556"/>
                    <a:pt x="76664" y="65818"/>
                    <a:pt x="76664" y="66127"/>
                  </a:cubicBezTo>
                  <a:cubicBezTo>
                    <a:pt x="76664" y="66425"/>
                    <a:pt x="76403" y="66687"/>
                    <a:pt x="76093" y="66687"/>
                  </a:cubicBezTo>
                  <a:cubicBezTo>
                    <a:pt x="75795" y="66687"/>
                    <a:pt x="75533" y="66437"/>
                    <a:pt x="75533" y="66127"/>
                  </a:cubicBezTo>
                  <a:cubicBezTo>
                    <a:pt x="75533" y="65818"/>
                    <a:pt x="75783" y="65556"/>
                    <a:pt x="76093" y="65556"/>
                  </a:cubicBezTo>
                  <a:close/>
                  <a:moveTo>
                    <a:pt x="79712" y="65556"/>
                  </a:moveTo>
                  <a:cubicBezTo>
                    <a:pt x="80010" y="65556"/>
                    <a:pt x="80284" y="65818"/>
                    <a:pt x="80284" y="66127"/>
                  </a:cubicBezTo>
                  <a:cubicBezTo>
                    <a:pt x="80284" y="66425"/>
                    <a:pt x="80022" y="66687"/>
                    <a:pt x="79712" y="66687"/>
                  </a:cubicBezTo>
                  <a:cubicBezTo>
                    <a:pt x="79403" y="66687"/>
                    <a:pt x="79153" y="66437"/>
                    <a:pt x="79153" y="66127"/>
                  </a:cubicBezTo>
                  <a:cubicBezTo>
                    <a:pt x="79153" y="65818"/>
                    <a:pt x="79403" y="65556"/>
                    <a:pt x="79712" y="65556"/>
                  </a:cubicBezTo>
                  <a:close/>
                  <a:moveTo>
                    <a:pt x="83451" y="65556"/>
                  </a:moveTo>
                  <a:cubicBezTo>
                    <a:pt x="83761" y="65556"/>
                    <a:pt x="84011" y="65818"/>
                    <a:pt x="84011" y="66127"/>
                  </a:cubicBezTo>
                  <a:cubicBezTo>
                    <a:pt x="84011" y="66437"/>
                    <a:pt x="83761" y="66687"/>
                    <a:pt x="83451" y="66687"/>
                  </a:cubicBezTo>
                  <a:cubicBezTo>
                    <a:pt x="83141" y="66687"/>
                    <a:pt x="82880" y="66437"/>
                    <a:pt x="82880" y="66127"/>
                  </a:cubicBezTo>
                  <a:cubicBezTo>
                    <a:pt x="82880" y="65818"/>
                    <a:pt x="83141" y="65556"/>
                    <a:pt x="83451" y="65556"/>
                  </a:cubicBezTo>
                  <a:close/>
                  <a:moveTo>
                    <a:pt x="87166" y="65556"/>
                  </a:moveTo>
                  <a:cubicBezTo>
                    <a:pt x="87463" y="65556"/>
                    <a:pt x="87737" y="65818"/>
                    <a:pt x="87737" y="66127"/>
                  </a:cubicBezTo>
                  <a:cubicBezTo>
                    <a:pt x="87737" y="66425"/>
                    <a:pt x="87475" y="66687"/>
                    <a:pt x="87166" y="66687"/>
                  </a:cubicBezTo>
                  <a:cubicBezTo>
                    <a:pt x="86856" y="66687"/>
                    <a:pt x="86606" y="66437"/>
                    <a:pt x="86606" y="66127"/>
                  </a:cubicBezTo>
                  <a:cubicBezTo>
                    <a:pt x="86606" y="65818"/>
                    <a:pt x="86856" y="65556"/>
                    <a:pt x="87166" y="65556"/>
                  </a:cubicBezTo>
                  <a:close/>
                  <a:moveTo>
                    <a:pt x="90904" y="65556"/>
                  </a:moveTo>
                  <a:cubicBezTo>
                    <a:pt x="91214" y="65556"/>
                    <a:pt x="91464" y="65818"/>
                    <a:pt x="91464" y="66127"/>
                  </a:cubicBezTo>
                  <a:cubicBezTo>
                    <a:pt x="91464" y="66437"/>
                    <a:pt x="91214" y="66687"/>
                    <a:pt x="90904" y="66687"/>
                  </a:cubicBezTo>
                  <a:cubicBezTo>
                    <a:pt x="90595" y="66687"/>
                    <a:pt x="90345" y="66437"/>
                    <a:pt x="90345" y="66127"/>
                  </a:cubicBezTo>
                  <a:cubicBezTo>
                    <a:pt x="90345" y="65818"/>
                    <a:pt x="90595" y="65556"/>
                    <a:pt x="90904" y="65556"/>
                  </a:cubicBezTo>
                  <a:close/>
                  <a:moveTo>
                    <a:pt x="94631" y="65556"/>
                  </a:moveTo>
                  <a:cubicBezTo>
                    <a:pt x="94929" y="65556"/>
                    <a:pt x="95191" y="65818"/>
                    <a:pt x="95191" y="66127"/>
                  </a:cubicBezTo>
                  <a:cubicBezTo>
                    <a:pt x="95191" y="66425"/>
                    <a:pt x="94941" y="66687"/>
                    <a:pt x="94631" y="66687"/>
                  </a:cubicBezTo>
                  <a:cubicBezTo>
                    <a:pt x="94310" y="66687"/>
                    <a:pt x="94060" y="66437"/>
                    <a:pt x="94060" y="66127"/>
                  </a:cubicBezTo>
                  <a:cubicBezTo>
                    <a:pt x="94071" y="65818"/>
                    <a:pt x="94310" y="65556"/>
                    <a:pt x="94631" y="65556"/>
                  </a:cubicBezTo>
                  <a:close/>
                  <a:moveTo>
                    <a:pt x="98346" y="65556"/>
                  </a:moveTo>
                  <a:cubicBezTo>
                    <a:pt x="98655" y="65556"/>
                    <a:pt x="98905" y="65818"/>
                    <a:pt x="98905" y="66127"/>
                  </a:cubicBezTo>
                  <a:cubicBezTo>
                    <a:pt x="98905" y="66437"/>
                    <a:pt x="98655" y="66687"/>
                    <a:pt x="98346" y="66687"/>
                  </a:cubicBezTo>
                  <a:cubicBezTo>
                    <a:pt x="98036" y="66687"/>
                    <a:pt x="97786" y="66437"/>
                    <a:pt x="97786" y="66127"/>
                  </a:cubicBezTo>
                  <a:cubicBezTo>
                    <a:pt x="97786" y="65818"/>
                    <a:pt x="98036" y="65556"/>
                    <a:pt x="98346" y="65556"/>
                  </a:cubicBezTo>
                  <a:close/>
                  <a:moveTo>
                    <a:pt x="102084" y="65556"/>
                  </a:moveTo>
                  <a:cubicBezTo>
                    <a:pt x="102382" y="65556"/>
                    <a:pt x="102644" y="65818"/>
                    <a:pt x="102644" y="66127"/>
                  </a:cubicBezTo>
                  <a:cubicBezTo>
                    <a:pt x="102644" y="66425"/>
                    <a:pt x="102394" y="66687"/>
                    <a:pt x="102084" y="66687"/>
                  </a:cubicBezTo>
                  <a:cubicBezTo>
                    <a:pt x="101787" y="66687"/>
                    <a:pt x="101513" y="66437"/>
                    <a:pt x="101513" y="66127"/>
                  </a:cubicBezTo>
                  <a:cubicBezTo>
                    <a:pt x="101513" y="65818"/>
                    <a:pt x="101775" y="65556"/>
                    <a:pt x="102084" y="65556"/>
                  </a:cubicBezTo>
                  <a:close/>
                  <a:moveTo>
                    <a:pt x="105799" y="65556"/>
                  </a:moveTo>
                  <a:cubicBezTo>
                    <a:pt x="106121" y="65556"/>
                    <a:pt x="106371" y="65818"/>
                    <a:pt x="106371" y="66127"/>
                  </a:cubicBezTo>
                  <a:cubicBezTo>
                    <a:pt x="106371" y="66437"/>
                    <a:pt x="106109" y="66687"/>
                    <a:pt x="105799" y="66687"/>
                  </a:cubicBezTo>
                  <a:cubicBezTo>
                    <a:pt x="105490" y="66687"/>
                    <a:pt x="105239" y="66437"/>
                    <a:pt x="105239" y="66127"/>
                  </a:cubicBezTo>
                  <a:cubicBezTo>
                    <a:pt x="105239" y="65818"/>
                    <a:pt x="105490" y="65556"/>
                    <a:pt x="105799" y="65556"/>
                  </a:cubicBezTo>
                  <a:close/>
                  <a:moveTo>
                    <a:pt x="109538" y="65556"/>
                  </a:moveTo>
                  <a:cubicBezTo>
                    <a:pt x="109835" y="65556"/>
                    <a:pt x="110109" y="65818"/>
                    <a:pt x="110109" y="66127"/>
                  </a:cubicBezTo>
                  <a:cubicBezTo>
                    <a:pt x="110109" y="66425"/>
                    <a:pt x="109847" y="66687"/>
                    <a:pt x="109538" y="66687"/>
                  </a:cubicBezTo>
                  <a:cubicBezTo>
                    <a:pt x="109228" y="66687"/>
                    <a:pt x="108978" y="66437"/>
                    <a:pt x="108978" y="66127"/>
                  </a:cubicBezTo>
                  <a:cubicBezTo>
                    <a:pt x="108978" y="65818"/>
                    <a:pt x="109228" y="65556"/>
                    <a:pt x="109538" y="65556"/>
                  </a:cubicBezTo>
                  <a:close/>
                  <a:moveTo>
                    <a:pt x="113264" y="65556"/>
                  </a:moveTo>
                  <a:cubicBezTo>
                    <a:pt x="113574" y="65556"/>
                    <a:pt x="113824" y="65818"/>
                    <a:pt x="113824" y="66127"/>
                  </a:cubicBezTo>
                  <a:cubicBezTo>
                    <a:pt x="113824" y="66437"/>
                    <a:pt x="113574" y="66687"/>
                    <a:pt x="113264" y="66687"/>
                  </a:cubicBezTo>
                  <a:cubicBezTo>
                    <a:pt x="112943" y="66687"/>
                    <a:pt x="112693" y="66437"/>
                    <a:pt x="112693" y="66127"/>
                  </a:cubicBezTo>
                  <a:cubicBezTo>
                    <a:pt x="112693" y="65818"/>
                    <a:pt x="112943" y="65556"/>
                    <a:pt x="113264" y="65556"/>
                  </a:cubicBezTo>
                  <a:close/>
                  <a:moveTo>
                    <a:pt x="116991" y="65556"/>
                  </a:moveTo>
                  <a:cubicBezTo>
                    <a:pt x="117289" y="65556"/>
                    <a:pt x="117562" y="65818"/>
                    <a:pt x="117562" y="66127"/>
                  </a:cubicBezTo>
                  <a:cubicBezTo>
                    <a:pt x="117562" y="66425"/>
                    <a:pt x="117312" y="66687"/>
                    <a:pt x="116991" y="66687"/>
                  </a:cubicBezTo>
                  <a:cubicBezTo>
                    <a:pt x="116681" y="66687"/>
                    <a:pt x="116431" y="66437"/>
                    <a:pt x="116431" y="66127"/>
                  </a:cubicBezTo>
                  <a:cubicBezTo>
                    <a:pt x="116431" y="65818"/>
                    <a:pt x="116681" y="65556"/>
                    <a:pt x="116991" y="65556"/>
                  </a:cubicBezTo>
                  <a:close/>
                  <a:moveTo>
                    <a:pt x="120718" y="65556"/>
                  </a:moveTo>
                  <a:cubicBezTo>
                    <a:pt x="121027" y="65556"/>
                    <a:pt x="121277" y="65818"/>
                    <a:pt x="121277" y="66127"/>
                  </a:cubicBezTo>
                  <a:cubicBezTo>
                    <a:pt x="121277" y="66437"/>
                    <a:pt x="121027" y="66687"/>
                    <a:pt x="120718" y="66687"/>
                  </a:cubicBezTo>
                  <a:cubicBezTo>
                    <a:pt x="120408" y="66687"/>
                    <a:pt x="120146" y="66437"/>
                    <a:pt x="120146" y="66127"/>
                  </a:cubicBezTo>
                  <a:cubicBezTo>
                    <a:pt x="120146" y="65818"/>
                    <a:pt x="120420" y="65556"/>
                    <a:pt x="120718" y="65556"/>
                  </a:cubicBezTo>
                  <a:close/>
                  <a:moveTo>
                    <a:pt x="124456" y="65556"/>
                  </a:moveTo>
                  <a:cubicBezTo>
                    <a:pt x="124754" y="65556"/>
                    <a:pt x="125016" y="65818"/>
                    <a:pt x="125016" y="66127"/>
                  </a:cubicBezTo>
                  <a:cubicBezTo>
                    <a:pt x="125016" y="66425"/>
                    <a:pt x="124766" y="66687"/>
                    <a:pt x="124456" y="66687"/>
                  </a:cubicBezTo>
                  <a:cubicBezTo>
                    <a:pt x="124135" y="66687"/>
                    <a:pt x="123885" y="66437"/>
                    <a:pt x="123885" y="66127"/>
                  </a:cubicBezTo>
                  <a:cubicBezTo>
                    <a:pt x="123885" y="65818"/>
                    <a:pt x="124135" y="65556"/>
                    <a:pt x="124456" y="65556"/>
                  </a:cubicBezTo>
                  <a:close/>
                  <a:moveTo>
                    <a:pt x="128171" y="65556"/>
                  </a:moveTo>
                  <a:cubicBezTo>
                    <a:pt x="128480" y="65556"/>
                    <a:pt x="128742" y="65818"/>
                    <a:pt x="128742" y="66127"/>
                  </a:cubicBezTo>
                  <a:cubicBezTo>
                    <a:pt x="128742" y="66437"/>
                    <a:pt x="128480" y="66687"/>
                    <a:pt x="128171" y="66687"/>
                  </a:cubicBezTo>
                  <a:cubicBezTo>
                    <a:pt x="127861" y="66687"/>
                    <a:pt x="127611" y="66437"/>
                    <a:pt x="127611" y="66127"/>
                  </a:cubicBezTo>
                  <a:cubicBezTo>
                    <a:pt x="127611" y="65818"/>
                    <a:pt x="127861" y="65556"/>
                    <a:pt x="128171" y="65556"/>
                  </a:cubicBezTo>
                  <a:close/>
                  <a:moveTo>
                    <a:pt x="131898" y="65556"/>
                  </a:moveTo>
                  <a:cubicBezTo>
                    <a:pt x="132195" y="65556"/>
                    <a:pt x="132457" y="65818"/>
                    <a:pt x="132457" y="66127"/>
                  </a:cubicBezTo>
                  <a:cubicBezTo>
                    <a:pt x="132457" y="66425"/>
                    <a:pt x="132207" y="66687"/>
                    <a:pt x="131898" y="66687"/>
                  </a:cubicBezTo>
                  <a:cubicBezTo>
                    <a:pt x="131600" y="66687"/>
                    <a:pt x="131326" y="66437"/>
                    <a:pt x="131326" y="66127"/>
                  </a:cubicBezTo>
                  <a:cubicBezTo>
                    <a:pt x="131338" y="65818"/>
                    <a:pt x="131576" y="65556"/>
                    <a:pt x="131898" y="65556"/>
                  </a:cubicBezTo>
                  <a:close/>
                  <a:moveTo>
                    <a:pt x="135624" y="65556"/>
                  </a:moveTo>
                  <a:cubicBezTo>
                    <a:pt x="135946" y="65556"/>
                    <a:pt x="136196" y="65818"/>
                    <a:pt x="136196" y="66127"/>
                  </a:cubicBezTo>
                  <a:cubicBezTo>
                    <a:pt x="136196" y="66437"/>
                    <a:pt x="135934" y="66687"/>
                    <a:pt x="135624" y="66687"/>
                  </a:cubicBezTo>
                  <a:cubicBezTo>
                    <a:pt x="135315" y="66687"/>
                    <a:pt x="135065" y="66437"/>
                    <a:pt x="135065" y="66127"/>
                  </a:cubicBezTo>
                  <a:cubicBezTo>
                    <a:pt x="135065" y="65818"/>
                    <a:pt x="135315" y="65556"/>
                    <a:pt x="135624" y="65556"/>
                  </a:cubicBezTo>
                  <a:close/>
                  <a:moveTo>
                    <a:pt x="139351" y="65556"/>
                  </a:moveTo>
                  <a:cubicBezTo>
                    <a:pt x="139649" y="65556"/>
                    <a:pt x="139910" y="65818"/>
                    <a:pt x="139910" y="66127"/>
                  </a:cubicBezTo>
                  <a:cubicBezTo>
                    <a:pt x="139910" y="66425"/>
                    <a:pt x="139660" y="66687"/>
                    <a:pt x="139351" y="66687"/>
                  </a:cubicBezTo>
                  <a:cubicBezTo>
                    <a:pt x="139053" y="66687"/>
                    <a:pt x="138779" y="66437"/>
                    <a:pt x="138779" y="66127"/>
                  </a:cubicBezTo>
                  <a:cubicBezTo>
                    <a:pt x="138779" y="65818"/>
                    <a:pt x="139041" y="65556"/>
                    <a:pt x="139351" y="65556"/>
                  </a:cubicBezTo>
                  <a:close/>
                  <a:moveTo>
                    <a:pt x="143089" y="65556"/>
                  </a:moveTo>
                  <a:cubicBezTo>
                    <a:pt x="143399" y="65556"/>
                    <a:pt x="143649" y="65818"/>
                    <a:pt x="143649" y="66127"/>
                  </a:cubicBezTo>
                  <a:cubicBezTo>
                    <a:pt x="143649" y="66437"/>
                    <a:pt x="143399" y="66687"/>
                    <a:pt x="143089" y="66687"/>
                  </a:cubicBezTo>
                  <a:cubicBezTo>
                    <a:pt x="142768" y="66687"/>
                    <a:pt x="142518" y="66437"/>
                    <a:pt x="142518" y="66127"/>
                  </a:cubicBezTo>
                  <a:cubicBezTo>
                    <a:pt x="142518" y="65818"/>
                    <a:pt x="142768" y="65556"/>
                    <a:pt x="143089" y="65556"/>
                  </a:cubicBezTo>
                  <a:close/>
                  <a:moveTo>
                    <a:pt x="146804" y="65556"/>
                  </a:moveTo>
                  <a:cubicBezTo>
                    <a:pt x="147102" y="65556"/>
                    <a:pt x="147376" y="65818"/>
                    <a:pt x="147376" y="66127"/>
                  </a:cubicBezTo>
                  <a:cubicBezTo>
                    <a:pt x="147376" y="66425"/>
                    <a:pt x="147114" y="66687"/>
                    <a:pt x="146804" y="66687"/>
                  </a:cubicBezTo>
                  <a:cubicBezTo>
                    <a:pt x="146495" y="66687"/>
                    <a:pt x="146245" y="66437"/>
                    <a:pt x="146245" y="66127"/>
                  </a:cubicBezTo>
                  <a:cubicBezTo>
                    <a:pt x="146257" y="65818"/>
                    <a:pt x="146495" y="65556"/>
                    <a:pt x="146804" y="65556"/>
                  </a:cubicBezTo>
                  <a:close/>
                  <a:moveTo>
                    <a:pt x="150543" y="65556"/>
                  </a:moveTo>
                  <a:cubicBezTo>
                    <a:pt x="150852" y="65556"/>
                    <a:pt x="151102" y="65818"/>
                    <a:pt x="151102" y="66127"/>
                  </a:cubicBezTo>
                  <a:cubicBezTo>
                    <a:pt x="151102" y="66437"/>
                    <a:pt x="150852" y="66687"/>
                    <a:pt x="150543" y="66687"/>
                  </a:cubicBezTo>
                  <a:cubicBezTo>
                    <a:pt x="150233" y="66687"/>
                    <a:pt x="149971" y="66437"/>
                    <a:pt x="149971" y="66127"/>
                  </a:cubicBezTo>
                  <a:cubicBezTo>
                    <a:pt x="149971" y="65818"/>
                    <a:pt x="150233" y="65556"/>
                    <a:pt x="150543" y="65556"/>
                  </a:cubicBezTo>
                  <a:close/>
                  <a:moveTo>
                    <a:pt x="154258" y="65556"/>
                  </a:moveTo>
                  <a:cubicBezTo>
                    <a:pt x="154555" y="65556"/>
                    <a:pt x="154829" y="65818"/>
                    <a:pt x="154829" y="66127"/>
                  </a:cubicBezTo>
                  <a:cubicBezTo>
                    <a:pt x="154829" y="66425"/>
                    <a:pt x="154567" y="66687"/>
                    <a:pt x="154258" y="66687"/>
                  </a:cubicBezTo>
                  <a:cubicBezTo>
                    <a:pt x="153948" y="66687"/>
                    <a:pt x="153698" y="66437"/>
                    <a:pt x="153698" y="66127"/>
                  </a:cubicBezTo>
                  <a:cubicBezTo>
                    <a:pt x="153698" y="65818"/>
                    <a:pt x="153948" y="65556"/>
                    <a:pt x="154258" y="65556"/>
                  </a:cubicBezTo>
                  <a:close/>
                  <a:moveTo>
                    <a:pt x="157996" y="65556"/>
                  </a:moveTo>
                  <a:cubicBezTo>
                    <a:pt x="158306" y="65556"/>
                    <a:pt x="158556" y="65818"/>
                    <a:pt x="158556" y="66127"/>
                  </a:cubicBezTo>
                  <a:cubicBezTo>
                    <a:pt x="158556" y="66437"/>
                    <a:pt x="158306" y="66687"/>
                    <a:pt x="157996" y="66687"/>
                  </a:cubicBezTo>
                  <a:cubicBezTo>
                    <a:pt x="157687" y="66687"/>
                    <a:pt x="157436" y="66437"/>
                    <a:pt x="157436" y="66127"/>
                  </a:cubicBezTo>
                  <a:cubicBezTo>
                    <a:pt x="157436" y="65818"/>
                    <a:pt x="157687" y="65556"/>
                    <a:pt x="157996" y="65556"/>
                  </a:cubicBezTo>
                  <a:close/>
                  <a:moveTo>
                    <a:pt x="3405" y="67425"/>
                  </a:moveTo>
                  <a:cubicBezTo>
                    <a:pt x="3703" y="67425"/>
                    <a:pt x="3977" y="67675"/>
                    <a:pt x="3977" y="67985"/>
                  </a:cubicBezTo>
                  <a:cubicBezTo>
                    <a:pt x="3977" y="68282"/>
                    <a:pt x="3727" y="68556"/>
                    <a:pt x="3405" y="68556"/>
                  </a:cubicBezTo>
                  <a:cubicBezTo>
                    <a:pt x="3096" y="68556"/>
                    <a:pt x="2846" y="68294"/>
                    <a:pt x="2846" y="67985"/>
                  </a:cubicBezTo>
                  <a:cubicBezTo>
                    <a:pt x="2858" y="67675"/>
                    <a:pt x="3096" y="67425"/>
                    <a:pt x="3405" y="67425"/>
                  </a:cubicBezTo>
                  <a:close/>
                  <a:moveTo>
                    <a:pt x="7132" y="67425"/>
                  </a:moveTo>
                  <a:cubicBezTo>
                    <a:pt x="7430" y="67425"/>
                    <a:pt x="7692" y="67675"/>
                    <a:pt x="7692" y="67985"/>
                  </a:cubicBezTo>
                  <a:cubicBezTo>
                    <a:pt x="7692" y="68282"/>
                    <a:pt x="7442" y="68556"/>
                    <a:pt x="7132" y="68556"/>
                  </a:cubicBezTo>
                  <a:cubicBezTo>
                    <a:pt x="6834" y="68556"/>
                    <a:pt x="6560" y="68294"/>
                    <a:pt x="6560" y="67985"/>
                  </a:cubicBezTo>
                  <a:cubicBezTo>
                    <a:pt x="6584" y="67675"/>
                    <a:pt x="6822" y="67425"/>
                    <a:pt x="7132" y="67425"/>
                  </a:cubicBezTo>
                  <a:close/>
                  <a:moveTo>
                    <a:pt x="10871" y="67425"/>
                  </a:moveTo>
                  <a:cubicBezTo>
                    <a:pt x="11168" y="67425"/>
                    <a:pt x="11430" y="67675"/>
                    <a:pt x="11430" y="67985"/>
                  </a:cubicBezTo>
                  <a:cubicBezTo>
                    <a:pt x="11430" y="68282"/>
                    <a:pt x="11180" y="68556"/>
                    <a:pt x="10871" y="68556"/>
                  </a:cubicBezTo>
                  <a:cubicBezTo>
                    <a:pt x="10573" y="68556"/>
                    <a:pt x="10299" y="68294"/>
                    <a:pt x="10299" y="67985"/>
                  </a:cubicBezTo>
                  <a:cubicBezTo>
                    <a:pt x="10299" y="67675"/>
                    <a:pt x="10549" y="67425"/>
                    <a:pt x="10871" y="67425"/>
                  </a:cubicBezTo>
                  <a:close/>
                  <a:moveTo>
                    <a:pt x="14585" y="67425"/>
                  </a:moveTo>
                  <a:cubicBezTo>
                    <a:pt x="14883" y="67425"/>
                    <a:pt x="15157" y="67675"/>
                    <a:pt x="15157" y="67985"/>
                  </a:cubicBezTo>
                  <a:cubicBezTo>
                    <a:pt x="15157" y="68282"/>
                    <a:pt x="14895" y="68556"/>
                    <a:pt x="14585" y="68556"/>
                  </a:cubicBezTo>
                  <a:cubicBezTo>
                    <a:pt x="14288" y="68556"/>
                    <a:pt x="14014" y="68294"/>
                    <a:pt x="14014" y="67985"/>
                  </a:cubicBezTo>
                  <a:cubicBezTo>
                    <a:pt x="14038" y="67675"/>
                    <a:pt x="14276" y="67425"/>
                    <a:pt x="14585" y="67425"/>
                  </a:cubicBezTo>
                  <a:close/>
                  <a:moveTo>
                    <a:pt x="18324" y="67425"/>
                  </a:moveTo>
                  <a:cubicBezTo>
                    <a:pt x="18622" y="67425"/>
                    <a:pt x="18883" y="67675"/>
                    <a:pt x="18883" y="67985"/>
                  </a:cubicBezTo>
                  <a:cubicBezTo>
                    <a:pt x="18883" y="68282"/>
                    <a:pt x="18633" y="68556"/>
                    <a:pt x="18324" y="68556"/>
                  </a:cubicBezTo>
                  <a:cubicBezTo>
                    <a:pt x="18026" y="68556"/>
                    <a:pt x="17752" y="68294"/>
                    <a:pt x="17752" y="67985"/>
                  </a:cubicBezTo>
                  <a:cubicBezTo>
                    <a:pt x="17752" y="67675"/>
                    <a:pt x="18014" y="67425"/>
                    <a:pt x="18324" y="67425"/>
                  </a:cubicBezTo>
                  <a:close/>
                  <a:moveTo>
                    <a:pt x="22039" y="67425"/>
                  </a:moveTo>
                  <a:cubicBezTo>
                    <a:pt x="22336" y="67425"/>
                    <a:pt x="22610" y="67675"/>
                    <a:pt x="22610" y="67985"/>
                  </a:cubicBezTo>
                  <a:cubicBezTo>
                    <a:pt x="22610" y="68282"/>
                    <a:pt x="22360" y="68556"/>
                    <a:pt x="22039" y="68556"/>
                  </a:cubicBezTo>
                  <a:cubicBezTo>
                    <a:pt x="21729" y="68556"/>
                    <a:pt x="21479" y="68294"/>
                    <a:pt x="21479" y="67985"/>
                  </a:cubicBezTo>
                  <a:cubicBezTo>
                    <a:pt x="21491" y="67675"/>
                    <a:pt x="21729" y="67425"/>
                    <a:pt x="22039" y="67425"/>
                  </a:cubicBezTo>
                  <a:close/>
                  <a:moveTo>
                    <a:pt x="25777" y="67425"/>
                  </a:moveTo>
                  <a:cubicBezTo>
                    <a:pt x="26075" y="67425"/>
                    <a:pt x="26349" y="67675"/>
                    <a:pt x="26349" y="67985"/>
                  </a:cubicBezTo>
                  <a:cubicBezTo>
                    <a:pt x="26349" y="68282"/>
                    <a:pt x="26087" y="68556"/>
                    <a:pt x="25777" y="68556"/>
                  </a:cubicBezTo>
                  <a:cubicBezTo>
                    <a:pt x="25468" y="68556"/>
                    <a:pt x="25206" y="68294"/>
                    <a:pt x="25206" y="67985"/>
                  </a:cubicBezTo>
                  <a:cubicBezTo>
                    <a:pt x="25218" y="67675"/>
                    <a:pt x="25468" y="67425"/>
                    <a:pt x="25777" y="67425"/>
                  </a:cubicBezTo>
                  <a:close/>
                  <a:moveTo>
                    <a:pt x="29504" y="67425"/>
                  </a:moveTo>
                  <a:cubicBezTo>
                    <a:pt x="29801" y="67425"/>
                    <a:pt x="30063" y="67675"/>
                    <a:pt x="30063" y="67985"/>
                  </a:cubicBezTo>
                  <a:cubicBezTo>
                    <a:pt x="30063" y="68282"/>
                    <a:pt x="29813" y="68556"/>
                    <a:pt x="29504" y="68556"/>
                  </a:cubicBezTo>
                  <a:cubicBezTo>
                    <a:pt x="29182" y="68556"/>
                    <a:pt x="28932" y="68294"/>
                    <a:pt x="28932" y="67985"/>
                  </a:cubicBezTo>
                  <a:cubicBezTo>
                    <a:pt x="28944" y="67675"/>
                    <a:pt x="29182" y="67425"/>
                    <a:pt x="29504" y="67425"/>
                  </a:cubicBezTo>
                  <a:close/>
                  <a:moveTo>
                    <a:pt x="33230" y="67425"/>
                  </a:moveTo>
                  <a:cubicBezTo>
                    <a:pt x="33528" y="67425"/>
                    <a:pt x="33802" y="67675"/>
                    <a:pt x="33802" y="67985"/>
                  </a:cubicBezTo>
                  <a:cubicBezTo>
                    <a:pt x="33802" y="68282"/>
                    <a:pt x="33552" y="68556"/>
                    <a:pt x="33230" y="68556"/>
                  </a:cubicBezTo>
                  <a:cubicBezTo>
                    <a:pt x="32921" y="68556"/>
                    <a:pt x="32671" y="68294"/>
                    <a:pt x="32671" y="67985"/>
                  </a:cubicBezTo>
                  <a:cubicBezTo>
                    <a:pt x="32671" y="67675"/>
                    <a:pt x="32921" y="67425"/>
                    <a:pt x="33230" y="67425"/>
                  </a:cubicBezTo>
                  <a:close/>
                  <a:moveTo>
                    <a:pt x="36957" y="67425"/>
                  </a:moveTo>
                  <a:cubicBezTo>
                    <a:pt x="37255" y="67425"/>
                    <a:pt x="37517" y="67675"/>
                    <a:pt x="37517" y="67985"/>
                  </a:cubicBezTo>
                  <a:cubicBezTo>
                    <a:pt x="37517" y="68282"/>
                    <a:pt x="37267" y="68556"/>
                    <a:pt x="36957" y="68556"/>
                  </a:cubicBezTo>
                  <a:cubicBezTo>
                    <a:pt x="36648" y="68556"/>
                    <a:pt x="36386" y="68294"/>
                    <a:pt x="36386" y="67985"/>
                  </a:cubicBezTo>
                  <a:cubicBezTo>
                    <a:pt x="36409" y="67675"/>
                    <a:pt x="36648" y="67425"/>
                    <a:pt x="36957" y="67425"/>
                  </a:cubicBezTo>
                  <a:close/>
                  <a:moveTo>
                    <a:pt x="40672" y="67425"/>
                  </a:moveTo>
                  <a:cubicBezTo>
                    <a:pt x="40970" y="67425"/>
                    <a:pt x="41243" y="67675"/>
                    <a:pt x="41243" y="67985"/>
                  </a:cubicBezTo>
                  <a:cubicBezTo>
                    <a:pt x="41243" y="68282"/>
                    <a:pt x="40993" y="68556"/>
                    <a:pt x="40672" y="68556"/>
                  </a:cubicBezTo>
                  <a:cubicBezTo>
                    <a:pt x="40374" y="68556"/>
                    <a:pt x="40112" y="68294"/>
                    <a:pt x="40112" y="67985"/>
                  </a:cubicBezTo>
                  <a:cubicBezTo>
                    <a:pt x="40124" y="67675"/>
                    <a:pt x="40362" y="67425"/>
                    <a:pt x="40672" y="67425"/>
                  </a:cubicBezTo>
                  <a:close/>
                  <a:moveTo>
                    <a:pt x="44410" y="67425"/>
                  </a:moveTo>
                  <a:cubicBezTo>
                    <a:pt x="44708" y="67425"/>
                    <a:pt x="44982" y="67675"/>
                    <a:pt x="44982" y="67985"/>
                  </a:cubicBezTo>
                  <a:cubicBezTo>
                    <a:pt x="44982" y="68282"/>
                    <a:pt x="44720" y="68556"/>
                    <a:pt x="44410" y="68556"/>
                  </a:cubicBezTo>
                  <a:cubicBezTo>
                    <a:pt x="44113" y="68556"/>
                    <a:pt x="43851" y="68294"/>
                    <a:pt x="43851" y="67985"/>
                  </a:cubicBezTo>
                  <a:cubicBezTo>
                    <a:pt x="43851" y="67675"/>
                    <a:pt x="44101" y="67425"/>
                    <a:pt x="44410" y="67425"/>
                  </a:cubicBezTo>
                  <a:close/>
                  <a:moveTo>
                    <a:pt x="48137" y="67425"/>
                  </a:moveTo>
                  <a:cubicBezTo>
                    <a:pt x="48435" y="67425"/>
                    <a:pt x="48697" y="67675"/>
                    <a:pt x="48697" y="67985"/>
                  </a:cubicBezTo>
                  <a:cubicBezTo>
                    <a:pt x="48697" y="68282"/>
                    <a:pt x="48447" y="68556"/>
                    <a:pt x="48137" y="68556"/>
                  </a:cubicBezTo>
                  <a:cubicBezTo>
                    <a:pt x="47839" y="68556"/>
                    <a:pt x="47566" y="68294"/>
                    <a:pt x="47566" y="67985"/>
                  </a:cubicBezTo>
                  <a:cubicBezTo>
                    <a:pt x="47578" y="67675"/>
                    <a:pt x="47839" y="67425"/>
                    <a:pt x="48137" y="67425"/>
                  </a:cubicBezTo>
                  <a:close/>
                  <a:moveTo>
                    <a:pt x="51864" y="67425"/>
                  </a:moveTo>
                  <a:cubicBezTo>
                    <a:pt x="52161" y="67425"/>
                    <a:pt x="52435" y="67675"/>
                    <a:pt x="52435" y="67985"/>
                  </a:cubicBezTo>
                  <a:cubicBezTo>
                    <a:pt x="52435" y="68282"/>
                    <a:pt x="52185" y="68556"/>
                    <a:pt x="51864" y="68556"/>
                  </a:cubicBezTo>
                  <a:cubicBezTo>
                    <a:pt x="51566" y="68556"/>
                    <a:pt x="51304" y="68294"/>
                    <a:pt x="51304" y="67985"/>
                  </a:cubicBezTo>
                  <a:cubicBezTo>
                    <a:pt x="51304" y="67675"/>
                    <a:pt x="51554" y="67425"/>
                    <a:pt x="51864" y="67425"/>
                  </a:cubicBezTo>
                  <a:close/>
                  <a:moveTo>
                    <a:pt x="55602" y="67425"/>
                  </a:moveTo>
                  <a:cubicBezTo>
                    <a:pt x="55900" y="67425"/>
                    <a:pt x="56174" y="67675"/>
                    <a:pt x="56174" y="67985"/>
                  </a:cubicBezTo>
                  <a:cubicBezTo>
                    <a:pt x="56174" y="68282"/>
                    <a:pt x="55912" y="68556"/>
                    <a:pt x="55602" y="68556"/>
                  </a:cubicBezTo>
                  <a:cubicBezTo>
                    <a:pt x="55293" y="68556"/>
                    <a:pt x="55043" y="68294"/>
                    <a:pt x="55043" y="67985"/>
                  </a:cubicBezTo>
                  <a:cubicBezTo>
                    <a:pt x="55043" y="67675"/>
                    <a:pt x="55293" y="67425"/>
                    <a:pt x="55602" y="67425"/>
                  </a:cubicBezTo>
                  <a:close/>
                  <a:moveTo>
                    <a:pt x="59329" y="67425"/>
                  </a:moveTo>
                  <a:cubicBezTo>
                    <a:pt x="59627" y="67425"/>
                    <a:pt x="59889" y="67675"/>
                    <a:pt x="59889" y="67985"/>
                  </a:cubicBezTo>
                  <a:cubicBezTo>
                    <a:pt x="59889" y="68282"/>
                    <a:pt x="59639" y="68556"/>
                    <a:pt x="59329" y="68556"/>
                  </a:cubicBezTo>
                  <a:cubicBezTo>
                    <a:pt x="59008" y="68556"/>
                    <a:pt x="58757" y="68294"/>
                    <a:pt x="58757" y="67985"/>
                  </a:cubicBezTo>
                  <a:cubicBezTo>
                    <a:pt x="58757" y="67675"/>
                    <a:pt x="59008" y="67425"/>
                    <a:pt x="59329" y="67425"/>
                  </a:cubicBezTo>
                  <a:close/>
                  <a:moveTo>
                    <a:pt x="63056" y="67425"/>
                  </a:moveTo>
                  <a:cubicBezTo>
                    <a:pt x="63353" y="67425"/>
                    <a:pt x="63627" y="67675"/>
                    <a:pt x="63627" y="67985"/>
                  </a:cubicBezTo>
                  <a:cubicBezTo>
                    <a:pt x="63627" y="68282"/>
                    <a:pt x="63377" y="68556"/>
                    <a:pt x="63056" y="68556"/>
                  </a:cubicBezTo>
                  <a:cubicBezTo>
                    <a:pt x="62746" y="68556"/>
                    <a:pt x="62496" y="68294"/>
                    <a:pt x="62496" y="67985"/>
                  </a:cubicBezTo>
                  <a:cubicBezTo>
                    <a:pt x="62496" y="67675"/>
                    <a:pt x="62746" y="67425"/>
                    <a:pt x="63056" y="67425"/>
                  </a:cubicBezTo>
                  <a:close/>
                  <a:moveTo>
                    <a:pt x="66782" y="67425"/>
                  </a:moveTo>
                  <a:cubicBezTo>
                    <a:pt x="67080" y="67425"/>
                    <a:pt x="67342" y="67675"/>
                    <a:pt x="67342" y="67985"/>
                  </a:cubicBezTo>
                  <a:cubicBezTo>
                    <a:pt x="67342" y="68282"/>
                    <a:pt x="67092" y="68556"/>
                    <a:pt x="66782" y="68556"/>
                  </a:cubicBezTo>
                  <a:cubicBezTo>
                    <a:pt x="66473" y="68556"/>
                    <a:pt x="66211" y="68294"/>
                    <a:pt x="66211" y="67985"/>
                  </a:cubicBezTo>
                  <a:cubicBezTo>
                    <a:pt x="66235" y="67675"/>
                    <a:pt x="66473" y="67425"/>
                    <a:pt x="66782" y="67425"/>
                  </a:cubicBezTo>
                  <a:close/>
                  <a:moveTo>
                    <a:pt x="70509" y="67425"/>
                  </a:moveTo>
                  <a:cubicBezTo>
                    <a:pt x="70807" y="67425"/>
                    <a:pt x="71080" y="67675"/>
                    <a:pt x="71080" y="67985"/>
                  </a:cubicBezTo>
                  <a:cubicBezTo>
                    <a:pt x="71080" y="68282"/>
                    <a:pt x="70830" y="68556"/>
                    <a:pt x="70509" y="68556"/>
                  </a:cubicBezTo>
                  <a:cubicBezTo>
                    <a:pt x="70199" y="68556"/>
                    <a:pt x="69949" y="68294"/>
                    <a:pt x="69949" y="67985"/>
                  </a:cubicBezTo>
                  <a:cubicBezTo>
                    <a:pt x="69949" y="67675"/>
                    <a:pt x="70199" y="67425"/>
                    <a:pt x="70509" y="67425"/>
                  </a:cubicBezTo>
                  <a:close/>
                  <a:moveTo>
                    <a:pt x="74236" y="67425"/>
                  </a:moveTo>
                  <a:cubicBezTo>
                    <a:pt x="74533" y="67425"/>
                    <a:pt x="74795" y="67675"/>
                    <a:pt x="74795" y="67985"/>
                  </a:cubicBezTo>
                  <a:cubicBezTo>
                    <a:pt x="74795" y="68282"/>
                    <a:pt x="74545" y="68556"/>
                    <a:pt x="74236" y="68556"/>
                  </a:cubicBezTo>
                  <a:cubicBezTo>
                    <a:pt x="73938" y="68556"/>
                    <a:pt x="73676" y="68294"/>
                    <a:pt x="73676" y="67985"/>
                  </a:cubicBezTo>
                  <a:cubicBezTo>
                    <a:pt x="73676" y="67675"/>
                    <a:pt x="73926" y="67425"/>
                    <a:pt x="74236" y="67425"/>
                  </a:cubicBezTo>
                  <a:close/>
                  <a:moveTo>
                    <a:pt x="77855" y="67425"/>
                  </a:moveTo>
                  <a:cubicBezTo>
                    <a:pt x="78153" y="67425"/>
                    <a:pt x="78415" y="67675"/>
                    <a:pt x="78415" y="67985"/>
                  </a:cubicBezTo>
                  <a:cubicBezTo>
                    <a:pt x="78415" y="68282"/>
                    <a:pt x="78165" y="68556"/>
                    <a:pt x="77855" y="68556"/>
                  </a:cubicBezTo>
                  <a:cubicBezTo>
                    <a:pt x="77546" y="68556"/>
                    <a:pt x="77284" y="68294"/>
                    <a:pt x="77284" y="67985"/>
                  </a:cubicBezTo>
                  <a:cubicBezTo>
                    <a:pt x="77284" y="67675"/>
                    <a:pt x="77546" y="67425"/>
                    <a:pt x="77855" y="67425"/>
                  </a:cubicBezTo>
                  <a:close/>
                  <a:moveTo>
                    <a:pt x="81570" y="67425"/>
                  </a:moveTo>
                  <a:cubicBezTo>
                    <a:pt x="81868" y="67425"/>
                    <a:pt x="82141" y="67675"/>
                    <a:pt x="82141" y="67985"/>
                  </a:cubicBezTo>
                  <a:cubicBezTo>
                    <a:pt x="82141" y="68282"/>
                    <a:pt x="81879" y="68556"/>
                    <a:pt x="81570" y="68556"/>
                  </a:cubicBezTo>
                  <a:cubicBezTo>
                    <a:pt x="81260" y="68556"/>
                    <a:pt x="81010" y="68294"/>
                    <a:pt x="81010" y="67985"/>
                  </a:cubicBezTo>
                  <a:cubicBezTo>
                    <a:pt x="81022" y="67675"/>
                    <a:pt x="81260" y="67425"/>
                    <a:pt x="81570" y="67425"/>
                  </a:cubicBezTo>
                  <a:close/>
                  <a:moveTo>
                    <a:pt x="85308" y="67425"/>
                  </a:moveTo>
                  <a:cubicBezTo>
                    <a:pt x="85606" y="67425"/>
                    <a:pt x="85880" y="67675"/>
                    <a:pt x="85880" y="67985"/>
                  </a:cubicBezTo>
                  <a:cubicBezTo>
                    <a:pt x="85880" y="68282"/>
                    <a:pt x="85618" y="68556"/>
                    <a:pt x="85308" y="68556"/>
                  </a:cubicBezTo>
                  <a:cubicBezTo>
                    <a:pt x="84999" y="68556"/>
                    <a:pt x="84749" y="68294"/>
                    <a:pt x="84749" y="67985"/>
                  </a:cubicBezTo>
                  <a:cubicBezTo>
                    <a:pt x="84749" y="67675"/>
                    <a:pt x="84999" y="67425"/>
                    <a:pt x="85308" y="67425"/>
                  </a:cubicBezTo>
                  <a:close/>
                  <a:moveTo>
                    <a:pt x="89035" y="67425"/>
                  </a:moveTo>
                  <a:cubicBezTo>
                    <a:pt x="89333" y="67425"/>
                    <a:pt x="89595" y="67675"/>
                    <a:pt x="89595" y="67985"/>
                  </a:cubicBezTo>
                  <a:cubicBezTo>
                    <a:pt x="89595" y="68282"/>
                    <a:pt x="89345" y="68556"/>
                    <a:pt x="89035" y="68556"/>
                  </a:cubicBezTo>
                  <a:cubicBezTo>
                    <a:pt x="88714" y="68556"/>
                    <a:pt x="88464" y="68294"/>
                    <a:pt x="88464" y="67985"/>
                  </a:cubicBezTo>
                  <a:cubicBezTo>
                    <a:pt x="88475" y="67675"/>
                    <a:pt x="88714" y="67425"/>
                    <a:pt x="89035" y="67425"/>
                  </a:cubicBezTo>
                  <a:close/>
                  <a:moveTo>
                    <a:pt x="92762" y="67425"/>
                  </a:moveTo>
                  <a:cubicBezTo>
                    <a:pt x="93059" y="67425"/>
                    <a:pt x="93333" y="67675"/>
                    <a:pt x="93333" y="67985"/>
                  </a:cubicBezTo>
                  <a:cubicBezTo>
                    <a:pt x="93333" y="68282"/>
                    <a:pt x="93071" y="68556"/>
                    <a:pt x="92762" y="68556"/>
                  </a:cubicBezTo>
                  <a:cubicBezTo>
                    <a:pt x="92452" y="68556"/>
                    <a:pt x="92202" y="68294"/>
                    <a:pt x="92202" y="67985"/>
                  </a:cubicBezTo>
                  <a:cubicBezTo>
                    <a:pt x="92202" y="67675"/>
                    <a:pt x="92452" y="67425"/>
                    <a:pt x="92762" y="67425"/>
                  </a:cubicBezTo>
                  <a:close/>
                  <a:moveTo>
                    <a:pt x="96488" y="67425"/>
                  </a:moveTo>
                  <a:cubicBezTo>
                    <a:pt x="96786" y="67425"/>
                    <a:pt x="97048" y="67675"/>
                    <a:pt x="97048" y="67985"/>
                  </a:cubicBezTo>
                  <a:cubicBezTo>
                    <a:pt x="97048" y="68282"/>
                    <a:pt x="96798" y="68556"/>
                    <a:pt x="96488" y="68556"/>
                  </a:cubicBezTo>
                  <a:cubicBezTo>
                    <a:pt x="96191" y="68556"/>
                    <a:pt x="95917" y="68294"/>
                    <a:pt x="95917" y="67985"/>
                  </a:cubicBezTo>
                  <a:cubicBezTo>
                    <a:pt x="95917" y="67675"/>
                    <a:pt x="96179" y="67425"/>
                    <a:pt x="96488" y="67425"/>
                  </a:cubicBezTo>
                  <a:close/>
                  <a:moveTo>
                    <a:pt x="100203" y="67425"/>
                  </a:moveTo>
                  <a:cubicBezTo>
                    <a:pt x="100501" y="67425"/>
                    <a:pt x="100775" y="67675"/>
                    <a:pt x="100775" y="67985"/>
                  </a:cubicBezTo>
                  <a:cubicBezTo>
                    <a:pt x="100775" y="68282"/>
                    <a:pt x="100513" y="68556"/>
                    <a:pt x="100203" y="68556"/>
                  </a:cubicBezTo>
                  <a:cubicBezTo>
                    <a:pt x="99905" y="68556"/>
                    <a:pt x="99644" y="68294"/>
                    <a:pt x="99644" y="67985"/>
                  </a:cubicBezTo>
                  <a:cubicBezTo>
                    <a:pt x="99655" y="67675"/>
                    <a:pt x="99894" y="67425"/>
                    <a:pt x="100203" y="67425"/>
                  </a:cubicBezTo>
                  <a:close/>
                  <a:moveTo>
                    <a:pt x="103942" y="67425"/>
                  </a:moveTo>
                  <a:cubicBezTo>
                    <a:pt x="104239" y="67425"/>
                    <a:pt x="104513" y="67675"/>
                    <a:pt x="104513" y="67985"/>
                  </a:cubicBezTo>
                  <a:cubicBezTo>
                    <a:pt x="104513" y="68282"/>
                    <a:pt x="104251" y="68556"/>
                    <a:pt x="103942" y="68556"/>
                  </a:cubicBezTo>
                  <a:cubicBezTo>
                    <a:pt x="103644" y="68556"/>
                    <a:pt x="103382" y="68294"/>
                    <a:pt x="103382" y="67985"/>
                  </a:cubicBezTo>
                  <a:cubicBezTo>
                    <a:pt x="103382" y="67675"/>
                    <a:pt x="103632" y="67425"/>
                    <a:pt x="103942" y="67425"/>
                  </a:cubicBezTo>
                  <a:close/>
                  <a:moveTo>
                    <a:pt x="107668" y="67425"/>
                  </a:moveTo>
                  <a:cubicBezTo>
                    <a:pt x="107966" y="67425"/>
                    <a:pt x="108228" y="67675"/>
                    <a:pt x="108228" y="67985"/>
                  </a:cubicBezTo>
                  <a:cubicBezTo>
                    <a:pt x="108228" y="68282"/>
                    <a:pt x="107978" y="68556"/>
                    <a:pt x="107668" y="68556"/>
                  </a:cubicBezTo>
                  <a:cubicBezTo>
                    <a:pt x="107371" y="68556"/>
                    <a:pt x="107097" y="68294"/>
                    <a:pt x="107097" y="67985"/>
                  </a:cubicBezTo>
                  <a:cubicBezTo>
                    <a:pt x="107109" y="67675"/>
                    <a:pt x="107347" y="67425"/>
                    <a:pt x="107668" y="67425"/>
                  </a:cubicBezTo>
                  <a:close/>
                  <a:moveTo>
                    <a:pt x="111395" y="67425"/>
                  </a:moveTo>
                  <a:cubicBezTo>
                    <a:pt x="111693" y="67425"/>
                    <a:pt x="111967" y="67675"/>
                    <a:pt x="111967" y="67985"/>
                  </a:cubicBezTo>
                  <a:cubicBezTo>
                    <a:pt x="111967" y="68282"/>
                    <a:pt x="111705" y="68556"/>
                    <a:pt x="111395" y="68556"/>
                  </a:cubicBezTo>
                  <a:cubicBezTo>
                    <a:pt x="111085" y="68556"/>
                    <a:pt x="110835" y="68294"/>
                    <a:pt x="110835" y="67985"/>
                  </a:cubicBezTo>
                  <a:cubicBezTo>
                    <a:pt x="110835" y="67675"/>
                    <a:pt x="111085" y="67425"/>
                    <a:pt x="111395" y="67425"/>
                  </a:cubicBezTo>
                  <a:close/>
                  <a:moveTo>
                    <a:pt x="115122" y="67425"/>
                  </a:moveTo>
                  <a:cubicBezTo>
                    <a:pt x="115419" y="67425"/>
                    <a:pt x="115681" y="67675"/>
                    <a:pt x="115681" y="67985"/>
                  </a:cubicBezTo>
                  <a:cubicBezTo>
                    <a:pt x="115681" y="68282"/>
                    <a:pt x="115431" y="68556"/>
                    <a:pt x="115122" y="68556"/>
                  </a:cubicBezTo>
                  <a:cubicBezTo>
                    <a:pt x="114812" y="68556"/>
                    <a:pt x="114550" y="68294"/>
                    <a:pt x="114550" y="67985"/>
                  </a:cubicBezTo>
                  <a:cubicBezTo>
                    <a:pt x="114574" y="67675"/>
                    <a:pt x="114812" y="67425"/>
                    <a:pt x="115122" y="67425"/>
                  </a:cubicBezTo>
                  <a:close/>
                  <a:moveTo>
                    <a:pt x="118860" y="67425"/>
                  </a:moveTo>
                  <a:cubicBezTo>
                    <a:pt x="119158" y="67425"/>
                    <a:pt x="119420" y="67675"/>
                    <a:pt x="119420" y="67985"/>
                  </a:cubicBezTo>
                  <a:cubicBezTo>
                    <a:pt x="119420" y="68282"/>
                    <a:pt x="119170" y="68556"/>
                    <a:pt x="118860" y="68556"/>
                  </a:cubicBezTo>
                  <a:cubicBezTo>
                    <a:pt x="118539" y="68556"/>
                    <a:pt x="118289" y="68294"/>
                    <a:pt x="118289" y="67985"/>
                  </a:cubicBezTo>
                  <a:cubicBezTo>
                    <a:pt x="118289" y="67675"/>
                    <a:pt x="118539" y="67425"/>
                    <a:pt x="118860" y="67425"/>
                  </a:cubicBezTo>
                  <a:close/>
                  <a:moveTo>
                    <a:pt x="122575" y="67425"/>
                  </a:moveTo>
                  <a:cubicBezTo>
                    <a:pt x="122873" y="67425"/>
                    <a:pt x="123146" y="67675"/>
                    <a:pt x="123146" y="67985"/>
                  </a:cubicBezTo>
                  <a:cubicBezTo>
                    <a:pt x="123146" y="68282"/>
                    <a:pt x="122885" y="68556"/>
                    <a:pt x="122575" y="68556"/>
                  </a:cubicBezTo>
                  <a:cubicBezTo>
                    <a:pt x="122265" y="68556"/>
                    <a:pt x="122015" y="68294"/>
                    <a:pt x="122015" y="67985"/>
                  </a:cubicBezTo>
                  <a:cubicBezTo>
                    <a:pt x="122027" y="67675"/>
                    <a:pt x="122277" y="67425"/>
                    <a:pt x="122575" y="67425"/>
                  </a:cubicBezTo>
                  <a:close/>
                  <a:moveTo>
                    <a:pt x="126314" y="67425"/>
                  </a:moveTo>
                  <a:cubicBezTo>
                    <a:pt x="126611" y="67425"/>
                    <a:pt x="126873" y="67675"/>
                    <a:pt x="126873" y="67985"/>
                  </a:cubicBezTo>
                  <a:cubicBezTo>
                    <a:pt x="126873" y="68282"/>
                    <a:pt x="126623" y="68556"/>
                    <a:pt x="126314" y="68556"/>
                  </a:cubicBezTo>
                  <a:cubicBezTo>
                    <a:pt x="126004" y="68556"/>
                    <a:pt x="125742" y="68294"/>
                    <a:pt x="125742" y="67985"/>
                  </a:cubicBezTo>
                  <a:cubicBezTo>
                    <a:pt x="125742" y="67675"/>
                    <a:pt x="126004" y="67425"/>
                    <a:pt x="126314" y="67425"/>
                  </a:cubicBezTo>
                  <a:close/>
                  <a:moveTo>
                    <a:pt x="130028" y="67425"/>
                  </a:moveTo>
                  <a:cubicBezTo>
                    <a:pt x="130326" y="67425"/>
                    <a:pt x="130600" y="67675"/>
                    <a:pt x="130600" y="67985"/>
                  </a:cubicBezTo>
                  <a:cubicBezTo>
                    <a:pt x="130600" y="68282"/>
                    <a:pt x="130350" y="68556"/>
                    <a:pt x="130028" y="68556"/>
                  </a:cubicBezTo>
                  <a:cubicBezTo>
                    <a:pt x="129731" y="68556"/>
                    <a:pt x="129469" y="68294"/>
                    <a:pt x="129469" y="67985"/>
                  </a:cubicBezTo>
                  <a:cubicBezTo>
                    <a:pt x="129469" y="67675"/>
                    <a:pt x="129719" y="67425"/>
                    <a:pt x="130028" y="67425"/>
                  </a:cubicBezTo>
                  <a:close/>
                  <a:moveTo>
                    <a:pt x="133767" y="67425"/>
                  </a:moveTo>
                  <a:cubicBezTo>
                    <a:pt x="134065" y="67425"/>
                    <a:pt x="134326" y="67675"/>
                    <a:pt x="134326" y="67985"/>
                  </a:cubicBezTo>
                  <a:cubicBezTo>
                    <a:pt x="134326" y="68282"/>
                    <a:pt x="134076" y="68556"/>
                    <a:pt x="133767" y="68556"/>
                  </a:cubicBezTo>
                  <a:cubicBezTo>
                    <a:pt x="133469" y="68556"/>
                    <a:pt x="133207" y="68294"/>
                    <a:pt x="133207" y="67985"/>
                  </a:cubicBezTo>
                  <a:cubicBezTo>
                    <a:pt x="133207" y="67675"/>
                    <a:pt x="133457" y="67425"/>
                    <a:pt x="133767" y="67425"/>
                  </a:cubicBezTo>
                  <a:close/>
                  <a:moveTo>
                    <a:pt x="137494" y="67425"/>
                  </a:moveTo>
                  <a:cubicBezTo>
                    <a:pt x="137791" y="67425"/>
                    <a:pt x="138053" y="67675"/>
                    <a:pt x="138053" y="67985"/>
                  </a:cubicBezTo>
                  <a:cubicBezTo>
                    <a:pt x="138053" y="68282"/>
                    <a:pt x="137803" y="68556"/>
                    <a:pt x="137494" y="68556"/>
                  </a:cubicBezTo>
                  <a:cubicBezTo>
                    <a:pt x="137196" y="68556"/>
                    <a:pt x="136922" y="68294"/>
                    <a:pt x="136922" y="67985"/>
                  </a:cubicBezTo>
                  <a:cubicBezTo>
                    <a:pt x="136934" y="67675"/>
                    <a:pt x="137172" y="67425"/>
                    <a:pt x="137494" y="67425"/>
                  </a:cubicBezTo>
                  <a:close/>
                  <a:moveTo>
                    <a:pt x="141220" y="67425"/>
                  </a:moveTo>
                  <a:cubicBezTo>
                    <a:pt x="141518" y="67425"/>
                    <a:pt x="141792" y="67675"/>
                    <a:pt x="141792" y="67985"/>
                  </a:cubicBezTo>
                  <a:cubicBezTo>
                    <a:pt x="141792" y="68282"/>
                    <a:pt x="141530" y="68556"/>
                    <a:pt x="141220" y="68556"/>
                  </a:cubicBezTo>
                  <a:cubicBezTo>
                    <a:pt x="140911" y="68556"/>
                    <a:pt x="140661" y="68294"/>
                    <a:pt x="140661" y="67985"/>
                  </a:cubicBezTo>
                  <a:cubicBezTo>
                    <a:pt x="140661" y="67675"/>
                    <a:pt x="140911" y="67425"/>
                    <a:pt x="141220" y="67425"/>
                  </a:cubicBezTo>
                  <a:close/>
                  <a:moveTo>
                    <a:pt x="144947" y="67425"/>
                  </a:moveTo>
                  <a:cubicBezTo>
                    <a:pt x="145244" y="67425"/>
                    <a:pt x="145506" y="67675"/>
                    <a:pt x="145506" y="67985"/>
                  </a:cubicBezTo>
                  <a:cubicBezTo>
                    <a:pt x="145506" y="68282"/>
                    <a:pt x="145256" y="68556"/>
                    <a:pt x="144947" y="68556"/>
                  </a:cubicBezTo>
                  <a:cubicBezTo>
                    <a:pt x="144637" y="68556"/>
                    <a:pt x="144375" y="68294"/>
                    <a:pt x="144375" y="67985"/>
                  </a:cubicBezTo>
                  <a:cubicBezTo>
                    <a:pt x="144399" y="67675"/>
                    <a:pt x="144637" y="67425"/>
                    <a:pt x="144947" y="67425"/>
                  </a:cubicBezTo>
                  <a:close/>
                  <a:moveTo>
                    <a:pt x="148685" y="67425"/>
                  </a:moveTo>
                  <a:cubicBezTo>
                    <a:pt x="148983" y="67425"/>
                    <a:pt x="149245" y="67675"/>
                    <a:pt x="149245" y="67985"/>
                  </a:cubicBezTo>
                  <a:cubicBezTo>
                    <a:pt x="149245" y="68282"/>
                    <a:pt x="148995" y="68556"/>
                    <a:pt x="148685" y="68556"/>
                  </a:cubicBezTo>
                  <a:cubicBezTo>
                    <a:pt x="148364" y="68556"/>
                    <a:pt x="148114" y="68294"/>
                    <a:pt x="148114" y="67985"/>
                  </a:cubicBezTo>
                  <a:cubicBezTo>
                    <a:pt x="148114" y="67675"/>
                    <a:pt x="148364" y="67425"/>
                    <a:pt x="148685" y="67425"/>
                  </a:cubicBezTo>
                  <a:close/>
                  <a:moveTo>
                    <a:pt x="152400" y="67425"/>
                  </a:moveTo>
                  <a:cubicBezTo>
                    <a:pt x="152698" y="67425"/>
                    <a:pt x="152972" y="67675"/>
                    <a:pt x="152972" y="67985"/>
                  </a:cubicBezTo>
                  <a:cubicBezTo>
                    <a:pt x="152972" y="68282"/>
                    <a:pt x="152710" y="68556"/>
                    <a:pt x="152400" y="68556"/>
                  </a:cubicBezTo>
                  <a:cubicBezTo>
                    <a:pt x="152091" y="68556"/>
                    <a:pt x="151841" y="68294"/>
                    <a:pt x="151841" y="67985"/>
                  </a:cubicBezTo>
                  <a:cubicBezTo>
                    <a:pt x="151852" y="67675"/>
                    <a:pt x="152091" y="67425"/>
                    <a:pt x="152400" y="67425"/>
                  </a:cubicBezTo>
                  <a:close/>
                  <a:moveTo>
                    <a:pt x="156139" y="67425"/>
                  </a:moveTo>
                  <a:cubicBezTo>
                    <a:pt x="156436" y="67425"/>
                    <a:pt x="156698" y="67675"/>
                    <a:pt x="156698" y="67985"/>
                  </a:cubicBezTo>
                  <a:cubicBezTo>
                    <a:pt x="156698" y="68282"/>
                    <a:pt x="156448" y="68556"/>
                    <a:pt x="156139" y="68556"/>
                  </a:cubicBezTo>
                  <a:cubicBezTo>
                    <a:pt x="155829" y="68556"/>
                    <a:pt x="155567" y="68294"/>
                    <a:pt x="155567" y="67985"/>
                  </a:cubicBezTo>
                  <a:cubicBezTo>
                    <a:pt x="155567" y="67675"/>
                    <a:pt x="155829" y="67425"/>
                    <a:pt x="156139" y="67425"/>
                  </a:cubicBezTo>
                  <a:close/>
                  <a:moveTo>
                    <a:pt x="159853" y="67425"/>
                  </a:moveTo>
                  <a:cubicBezTo>
                    <a:pt x="160151" y="67425"/>
                    <a:pt x="160425" y="67675"/>
                    <a:pt x="160425" y="67985"/>
                  </a:cubicBezTo>
                  <a:cubicBezTo>
                    <a:pt x="160425" y="68282"/>
                    <a:pt x="160163" y="68556"/>
                    <a:pt x="159853" y="68556"/>
                  </a:cubicBezTo>
                  <a:cubicBezTo>
                    <a:pt x="159544" y="68556"/>
                    <a:pt x="159294" y="68294"/>
                    <a:pt x="159294" y="67985"/>
                  </a:cubicBezTo>
                  <a:cubicBezTo>
                    <a:pt x="159306" y="67675"/>
                    <a:pt x="159544" y="67425"/>
                    <a:pt x="159853" y="67425"/>
                  </a:cubicBezTo>
                  <a:close/>
                  <a:moveTo>
                    <a:pt x="1548" y="69294"/>
                  </a:moveTo>
                  <a:cubicBezTo>
                    <a:pt x="1846" y="69294"/>
                    <a:pt x="2119" y="69544"/>
                    <a:pt x="2119" y="69866"/>
                  </a:cubicBezTo>
                  <a:cubicBezTo>
                    <a:pt x="2119" y="70163"/>
                    <a:pt x="1858" y="70425"/>
                    <a:pt x="1548" y="70425"/>
                  </a:cubicBezTo>
                  <a:cubicBezTo>
                    <a:pt x="1238" y="70425"/>
                    <a:pt x="988" y="70175"/>
                    <a:pt x="988" y="69866"/>
                  </a:cubicBezTo>
                  <a:cubicBezTo>
                    <a:pt x="988" y="69544"/>
                    <a:pt x="1238" y="69294"/>
                    <a:pt x="1548" y="69294"/>
                  </a:cubicBezTo>
                  <a:close/>
                  <a:moveTo>
                    <a:pt x="5287" y="69294"/>
                  </a:moveTo>
                  <a:cubicBezTo>
                    <a:pt x="5596" y="69294"/>
                    <a:pt x="5846" y="69544"/>
                    <a:pt x="5846" y="69866"/>
                  </a:cubicBezTo>
                  <a:cubicBezTo>
                    <a:pt x="5846" y="70175"/>
                    <a:pt x="5596" y="70425"/>
                    <a:pt x="5287" y="70425"/>
                  </a:cubicBezTo>
                  <a:cubicBezTo>
                    <a:pt x="4977" y="70425"/>
                    <a:pt x="4715" y="70175"/>
                    <a:pt x="4715" y="69866"/>
                  </a:cubicBezTo>
                  <a:cubicBezTo>
                    <a:pt x="4715" y="69532"/>
                    <a:pt x="4977" y="69294"/>
                    <a:pt x="5287" y="69294"/>
                  </a:cubicBezTo>
                  <a:close/>
                  <a:moveTo>
                    <a:pt x="9001" y="69294"/>
                  </a:moveTo>
                  <a:cubicBezTo>
                    <a:pt x="9299" y="69294"/>
                    <a:pt x="9573" y="69544"/>
                    <a:pt x="9573" y="69866"/>
                  </a:cubicBezTo>
                  <a:cubicBezTo>
                    <a:pt x="9573" y="70163"/>
                    <a:pt x="9323" y="70425"/>
                    <a:pt x="9001" y="70425"/>
                  </a:cubicBezTo>
                  <a:cubicBezTo>
                    <a:pt x="8704" y="70425"/>
                    <a:pt x="8442" y="70175"/>
                    <a:pt x="8442" y="69866"/>
                  </a:cubicBezTo>
                  <a:cubicBezTo>
                    <a:pt x="8442" y="69544"/>
                    <a:pt x="8692" y="69294"/>
                    <a:pt x="9001" y="69294"/>
                  </a:cubicBezTo>
                  <a:close/>
                  <a:moveTo>
                    <a:pt x="12728" y="69294"/>
                  </a:moveTo>
                  <a:cubicBezTo>
                    <a:pt x="13037" y="69294"/>
                    <a:pt x="13288" y="69544"/>
                    <a:pt x="13288" y="69866"/>
                  </a:cubicBezTo>
                  <a:cubicBezTo>
                    <a:pt x="13288" y="70175"/>
                    <a:pt x="13037" y="70425"/>
                    <a:pt x="12728" y="70425"/>
                  </a:cubicBezTo>
                  <a:cubicBezTo>
                    <a:pt x="12418" y="70425"/>
                    <a:pt x="12156" y="70175"/>
                    <a:pt x="12156" y="69866"/>
                  </a:cubicBezTo>
                  <a:cubicBezTo>
                    <a:pt x="12180" y="69532"/>
                    <a:pt x="12418" y="69294"/>
                    <a:pt x="12728" y="69294"/>
                  </a:cubicBezTo>
                  <a:close/>
                  <a:moveTo>
                    <a:pt x="16466" y="69294"/>
                  </a:moveTo>
                  <a:cubicBezTo>
                    <a:pt x="16764" y="69294"/>
                    <a:pt x="17026" y="69544"/>
                    <a:pt x="17026" y="69866"/>
                  </a:cubicBezTo>
                  <a:cubicBezTo>
                    <a:pt x="17026" y="70163"/>
                    <a:pt x="16776" y="70425"/>
                    <a:pt x="16466" y="70425"/>
                  </a:cubicBezTo>
                  <a:cubicBezTo>
                    <a:pt x="16169" y="70425"/>
                    <a:pt x="15895" y="70175"/>
                    <a:pt x="15895" y="69866"/>
                  </a:cubicBezTo>
                  <a:cubicBezTo>
                    <a:pt x="15895" y="69544"/>
                    <a:pt x="16145" y="69294"/>
                    <a:pt x="16466" y="69294"/>
                  </a:cubicBezTo>
                  <a:close/>
                  <a:moveTo>
                    <a:pt x="20181" y="69294"/>
                  </a:moveTo>
                  <a:cubicBezTo>
                    <a:pt x="20491" y="69294"/>
                    <a:pt x="20753" y="69544"/>
                    <a:pt x="20753" y="69866"/>
                  </a:cubicBezTo>
                  <a:cubicBezTo>
                    <a:pt x="20753" y="70175"/>
                    <a:pt x="20491" y="70425"/>
                    <a:pt x="20181" y="70425"/>
                  </a:cubicBezTo>
                  <a:cubicBezTo>
                    <a:pt x="19872" y="70425"/>
                    <a:pt x="19622" y="70175"/>
                    <a:pt x="19622" y="69866"/>
                  </a:cubicBezTo>
                  <a:cubicBezTo>
                    <a:pt x="19634" y="69532"/>
                    <a:pt x="19872" y="69294"/>
                    <a:pt x="20181" y="69294"/>
                  </a:cubicBezTo>
                  <a:close/>
                  <a:moveTo>
                    <a:pt x="23920" y="69294"/>
                  </a:moveTo>
                  <a:cubicBezTo>
                    <a:pt x="24217" y="69294"/>
                    <a:pt x="24479" y="69544"/>
                    <a:pt x="24479" y="69866"/>
                  </a:cubicBezTo>
                  <a:cubicBezTo>
                    <a:pt x="24479" y="70163"/>
                    <a:pt x="24229" y="70425"/>
                    <a:pt x="23920" y="70425"/>
                  </a:cubicBezTo>
                  <a:cubicBezTo>
                    <a:pt x="23610" y="70425"/>
                    <a:pt x="23348" y="70175"/>
                    <a:pt x="23348" y="69866"/>
                  </a:cubicBezTo>
                  <a:cubicBezTo>
                    <a:pt x="23348" y="69544"/>
                    <a:pt x="23610" y="69294"/>
                    <a:pt x="23920" y="69294"/>
                  </a:cubicBezTo>
                  <a:close/>
                  <a:moveTo>
                    <a:pt x="27635" y="69294"/>
                  </a:moveTo>
                  <a:cubicBezTo>
                    <a:pt x="27956" y="69294"/>
                    <a:pt x="28206" y="69544"/>
                    <a:pt x="28206" y="69866"/>
                  </a:cubicBezTo>
                  <a:cubicBezTo>
                    <a:pt x="28206" y="70175"/>
                    <a:pt x="27956" y="70425"/>
                    <a:pt x="27635" y="70425"/>
                  </a:cubicBezTo>
                  <a:cubicBezTo>
                    <a:pt x="27325" y="70425"/>
                    <a:pt x="27075" y="70175"/>
                    <a:pt x="27075" y="69866"/>
                  </a:cubicBezTo>
                  <a:cubicBezTo>
                    <a:pt x="27087" y="69532"/>
                    <a:pt x="27325" y="69294"/>
                    <a:pt x="27635" y="69294"/>
                  </a:cubicBezTo>
                  <a:close/>
                  <a:moveTo>
                    <a:pt x="31373" y="69294"/>
                  </a:moveTo>
                  <a:cubicBezTo>
                    <a:pt x="31671" y="69294"/>
                    <a:pt x="31945" y="69544"/>
                    <a:pt x="31945" y="69866"/>
                  </a:cubicBezTo>
                  <a:cubicBezTo>
                    <a:pt x="31945" y="70163"/>
                    <a:pt x="31683" y="70425"/>
                    <a:pt x="31373" y="70425"/>
                  </a:cubicBezTo>
                  <a:cubicBezTo>
                    <a:pt x="31064" y="70425"/>
                    <a:pt x="30814" y="70175"/>
                    <a:pt x="30814" y="69866"/>
                  </a:cubicBezTo>
                  <a:cubicBezTo>
                    <a:pt x="30814" y="69544"/>
                    <a:pt x="31064" y="69294"/>
                    <a:pt x="31373" y="69294"/>
                  </a:cubicBezTo>
                  <a:close/>
                  <a:moveTo>
                    <a:pt x="35100" y="69294"/>
                  </a:moveTo>
                  <a:cubicBezTo>
                    <a:pt x="35409" y="69294"/>
                    <a:pt x="35659" y="69544"/>
                    <a:pt x="35659" y="69866"/>
                  </a:cubicBezTo>
                  <a:cubicBezTo>
                    <a:pt x="35659" y="70175"/>
                    <a:pt x="35409" y="70425"/>
                    <a:pt x="35100" y="70425"/>
                  </a:cubicBezTo>
                  <a:cubicBezTo>
                    <a:pt x="34778" y="70425"/>
                    <a:pt x="34528" y="70175"/>
                    <a:pt x="34528" y="69866"/>
                  </a:cubicBezTo>
                  <a:cubicBezTo>
                    <a:pt x="34540" y="69532"/>
                    <a:pt x="34778" y="69294"/>
                    <a:pt x="35100" y="69294"/>
                  </a:cubicBezTo>
                  <a:close/>
                  <a:moveTo>
                    <a:pt x="38815" y="69294"/>
                  </a:moveTo>
                  <a:cubicBezTo>
                    <a:pt x="39112" y="69294"/>
                    <a:pt x="39386" y="69544"/>
                    <a:pt x="39386" y="69866"/>
                  </a:cubicBezTo>
                  <a:cubicBezTo>
                    <a:pt x="39386" y="70163"/>
                    <a:pt x="39124" y="70425"/>
                    <a:pt x="38815" y="70425"/>
                  </a:cubicBezTo>
                  <a:cubicBezTo>
                    <a:pt x="38517" y="70425"/>
                    <a:pt x="38255" y="70175"/>
                    <a:pt x="38255" y="69866"/>
                  </a:cubicBezTo>
                  <a:cubicBezTo>
                    <a:pt x="38267" y="69544"/>
                    <a:pt x="38505" y="69294"/>
                    <a:pt x="38815" y="69294"/>
                  </a:cubicBezTo>
                  <a:close/>
                  <a:moveTo>
                    <a:pt x="42553" y="69294"/>
                  </a:moveTo>
                  <a:cubicBezTo>
                    <a:pt x="42863" y="69294"/>
                    <a:pt x="43113" y="69544"/>
                    <a:pt x="43113" y="69866"/>
                  </a:cubicBezTo>
                  <a:cubicBezTo>
                    <a:pt x="43113" y="70175"/>
                    <a:pt x="42863" y="70425"/>
                    <a:pt x="42553" y="70425"/>
                  </a:cubicBezTo>
                  <a:cubicBezTo>
                    <a:pt x="42232" y="70425"/>
                    <a:pt x="41982" y="70175"/>
                    <a:pt x="41982" y="69866"/>
                  </a:cubicBezTo>
                  <a:cubicBezTo>
                    <a:pt x="41982" y="69532"/>
                    <a:pt x="42244" y="69294"/>
                    <a:pt x="42553" y="69294"/>
                  </a:cubicBezTo>
                  <a:close/>
                  <a:moveTo>
                    <a:pt x="46268" y="69294"/>
                  </a:moveTo>
                  <a:cubicBezTo>
                    <a:pt x="46565" y="69294"/>
                    <a:pt x="46839" y="69544"/>
                    <a:pt x="46839" y="69866"/>
                  </a:cubicBezTo>
                  <a:cubicBezTo>
                    <a:pt x="46839" y="70163"/>
                    <a:pt x="46589" y="70425"/>
                    <a:pt x="46268" y="70425"/>
                  </a:cubicBezTo>
                  <a:cubicBezTo>
                    <a:pt x="45970" y="70425"/>
                    <a:pt x="45708" y="70175"/>
                    <a:pt x="45708" y="69866"/>
                  </a:cubicBezTo>
                  <a:cubicBezTo>
                    <a:pt x="45720" y="69544"/>
                    <a:pt x="45958" y="69294"/>
                    <a:pt x="46268" y="69294"/>
                  </a:cubicBezTo>
                  <a:close/>
                  <a:moveTo>
                    <a:pt x="50006" y="69294"/>
                  </a:moveTo>
                  <a:cubicBezTo>
                    <a:pt x="50316" y="69294"/>
                    <a:pt x="50578" y="69544"/>
                    <a:pt x="50578" y="69866"/>
                  </a:cubicBezTo>
                  <a:cubicBezTo>
                    <a:pt x="50578" y="70175"/>
                    <a:pt x="50316" y="70425"/>
                    <a:pt x="50006" y="70425"/>
                  </a:cubicBezTo>
                  <a:cubicBezTo>
                    <a:pt x="49697" y="70425"/>
                    <a:pt x="49447" y="70175"/>
                    <a:pt x="49447" y="69866"/>
                  </a:cubicBezTo>
                  <a:cubicBezTo>
                    <a:pt x="49447" y="69532"/>
                    <a:pt x="49697" y="69294"/>
                    <a:pt x="50006" y="69294"/>
                  </a:cubicBezTo>
                  <a:close/>
                  <a:moveTo>
                    <a:pt x="53733" y="69294"/>
                  </a:moveTo>
                  <a:cubicBezTo>
                    <a:pt x="54031" y="69294"/>
                    <a:pt x="54293" y="69544"/>
                    <a:pt x="54293" y="69866"/>
                  </a:cubicBezTo>
                  <a:cubicBezTo>
                    <a:pt x="54293" y="70163"/>
                    <a:pt x="54043" y="70425"/>
                    <a:pt x="53733" y="70425"/>
                  </a:cubicBezTo>
                  <a:cubicBezTo>
                    <a:pt x="53412" y="70425"/>
                    <a:pt x="53162" y="70175"/>
                    <a:pt x="53162" y="69866"/>
                  </a:cubicBezTo>
                  <a:cubicBezTo>
                    <a:pt x="53173" y="69544"/>
                    <a:pt x="53412" y="69294"/>
                    <a:pt x="53733" y="69294"/>
                  </a:cubicBezTo>
                  <a:close/>
                  <a:moveTo>
                    <a:pt x="57460" y="69294"/>
                  </a:moveTo>
                  <a:cubicBezTo>
                    <a:pt x="57781" y="69294"/>
                    <a:pt x="58031" y="69544"/>
                    <a:pt x="58031" y="69866"/>
                  </a:cubicBezTo>
                  <a:cubicBezTo>
                    <a:pt x="58031" y="70175"/>
                    <a:pt x="57781" y="70425"/>
                    <a:pt x="57460" y="70425"/>
                  </a:cubicBezTo>
                  <a:cubicBezTo>
                    <a:pt x="57150" y="70425"/>
                    <a:pt x="56900" y="70175"/>
                    <a:pt x="56900" y="69866"/>
                  </a:cubicBezTo>
                  <a:cubicBezTo>
                    <a:pt x="56900" y="69532"/>
                    <a:pt x="57150" y="69294"/>
                    <a:pt x="57460" y="69294"/>
                  </a:cubicBezTo>
                  <a:close/>
                  <a:moveTo>
                    <a:pt x="61186" y="69294"/>
                  </a:moveTo>
                  <a:cubicBezTo>
                    <a:pt x="61484" y="69294"/>
                    <a:pt x="61746" y="69544"/>
                    <a:pt x="61746" y="69866"/>
                  </a:cubicBezTo>
                  <a:cubicBezTo>
                    <a:pt x="61746" y="70163"/>
                    <a:pt x="61496" y="70425"/>
                    <a:pt x="61186" y="70425"/>
                  </a:cubicBezTo>
                  <a:cubicBezTo>
                    <a:pt x="60877" y="70425"/>
                    <a:pt x="60615" y="70175"/>
                    <a:pt x="60615" y="69866"/>
                  </a:cubicBezTo>
                  <a:cubicBezTo>
                    <a:pt x="60639" y="69544"/>
                    <a:pt x="60877" y="69294"/>
                    <a:pt x="61186" y="69294"/>
                  </a:cubicBezTo>
                  <a:close/>
                  <a:moveTo>
                    <a:pt x="64925" y="69294"/>
                  </a:moveTo>
                  <a:cubicBezTo>
                    <a:pt x="65234" y="69294"/>
                    <a:pt x="65485" y="69544"/>
                    <a:pt x="65485" y="69866"/>
                  </a:cubicBezTo>
                  <a:cubicBezTo>
                    <a:pt x="65485" y="70175"/>
                    <a:pt x="65234" y="70425"/>
                    <a:pt x="64925" y="70425"/>
                  </a:cubicBezTo>
                  <a:cubicBezTo>
                    <a:pt x="64603" y="70425"/>
                    <a:pt x="64353" y="70175"/>
                    <a:pt x="64353" y="69866"/>
                  </a:cubicBezTo>
                  <a:cubicBezTo>
                    <a:pt x="64353" y="69532"/>
                    <a:pt x="64603" y="69294"/>
                    <a:pt x="64925" y="69294"/>
                  </a:cubicBezTo>
                  <a:close/>
                  <a:moveTo>
                    <a:pt x="68640" y="69294"/>
                  </a:moveTo>
                  <a:cubicBezTo>
                    <a:pt x="68937" y="69294"/>
                    <a:pt x="69211" y="69544"/>
                    <a:pt x="69211" y="69866"/>
                  </a:cubicBezTo>
                  <a:cubicBezTo>
                    <a:pt x="69211" y="70163"/>
                    <a:pt x="68949" y="70425"/>
                    <a:pt x="68640" y="70425"/>
                  </a:cubicBezTo>
                  <a:cubicBezTo>
                    <a:pt x="68330" y="70425"/>
                    <a:pt x="68080" y="70175"/>
                    <a:pt x="68080" y="69866"/>
                  </a:cubicBezTo>
                  <a:cubicBezTo>
                    <a:pt x="68092" y="69544"/>
                    <a:pt x="68330" y="69294"/>
                    <a:pt x="68640" y="69294"/>
                  </a:cubicBezTo>
                  <a:close/>
                  <a:moveTo>
                    <a:pt x="72366" y="69294"/>
                  </a:moveTo>
                  <a:cubicBezTo>
                    <a:pt x="72676" y="69294"/>
                    <a:pt x="72926" y="69544"/>
                    <a:pt x="72926" y="69866"/>
                  </a:cubicBezTo>
                  <a:cubicBezTo>
                    <a:pt x="72926" y="70175"/>
                    <a:pt x="72676" y="70425"/>
                    <a:pt x="72366" y="70425"/>
                  </a:cubicBezTo>
                  <a:cubicBezTo>
                    <a:pt x="72045" y="70425"/>
                    <a:pt x="71795" y="70175"/>
                    <a:pt x="71795" y="69866"/>
                  </a:cubicBezTo>
                  <a:cubicBezTo>
                    <a:pt x="71807" y="69532"/>
                    <a:pt x="72069" y="69294"/>
                    <a:pt x="72366" y="69294"/>
                  </a:cubicBezTo>
                  <a:close/>
                  <a:moveTo>
                    <a:pt x="76093" y="69294"/>
                  </a:moveTo>
                  <a:cubicBezTo>
                    <a:pt x="76391" y="69294"/>
                    <a:pt x="76664" y="69544"/>
                    <a:pt x="76664" y="69866"/>
                  </a:cubicBezTo>
                  <a:cubicBezTo>
                    <a:pt x="76664" y="70163"/>
                    <a:pt x="76403" y="70425"/>
                    <a:pt x="76093" y="70425"/>
                  </a:cubicBezTo>
                  <a:cubicBezTo>
                    <a:pt x="75795" y="70425"/>
                    <a:pt x="75533" y="70175"/>
                    <a:pt x="75533" y="69866"/>
                  </a:cubicBezTo>
                  <a:cubicBezTo>
                    <a:pt x="75533" y="69544"/>
                    <a:pt x="75783" y="69294"/>
                    <a:pt x="76093" y="69294"/>
                  </a:cubicBezTo>
                  <a:close/>
                  <a:moveTo>
                    <a:pt x="79712" y="69294"/>
                  </a:moveTo>
                  <a:cubicBezTo>
                    <a:pt x="80010" y="69294"/>
                    <a:pt x="80284" y="69544"/>
                    <a:pt x="80284" y="69866"/>
                  </a:cubicBezTo>
                  <a:cubicBezTo>
                    <a:pt x="80284" y="70163"/>
                    <a:pt x="80022" y="70425"/>
                    <a:pt x="79712" y="70425"/>
                  </a:cubicBezTo>
                  <a:cubicBezTo>
                    <a:pt x="79403" y="70425"/>
                    <a:pt x="79153" y="70175"/>
                    <a:pt x="79153" y="69866"/>
                  </a:cubicBezTo>
                  <a:cubicBezTo>
                    <a:pt x="79165" y="69544"/>
                    <a:pt x="79403" y="69294"/>
                    <a:pt x="79712" y="69294"/>
                  </a:cubicBezTo>
                  <a:close/>
                  <a:moveTo>
                    <a:pt x="83451" y="69294"/>
                  </a:moveTo>
                  <a:cubicBezTo>
                    <a:pt x="83761" y="69294"/>
                    <a:pt x="84011" y="69544"/>
                    <a:pt x="84011" y="69866"/>
                  </a:cubicBezTo>
                  <a:cubicBezTo>
                    <a:pt x="84011" y="70175"/>
                    <a:pt x="83761" y="70425"/>
                    <a:pt x="83451" y="70425"/>
                  </a:cubicBezTo>
                  <a:cubicBezTo>
                    <a:pt x="83141" y="70425"/>
                    <a:pt x="82880" y="70175"/>
                    <a:pt x="82880" y="69866"/>
                  </a:cubicBezTo>
                  <a:cubicBezTo>
                    <a:pt x="82880" y="69532"/>
                    <a:pt x="83141" y="69294"/>
                    <a:pt x="83451" y="69294"/>
                  </a:cubicBezTo>
                  <a:close/>
                  <a:moveTo>
                    <a:pt x="87166" y="69294"/>
                  </a:moveTo>
                  <a:cubicBezTo>
                    <a:pt x="87463" y="69294"/>
                    <a:pt x="87737" y="69544"/>
                    <a:pt x="87737" y="69866"/>
                  </a:cubicBezTo>
                  <a:cubicBezTo>
                    <a:pt x="87737" y="70163"/>
                    <a:pt x="87475" y="70425"/>
                    <a:pt x="87166" y="70425"/>
                  </a:cubicBezTo>
                  <a:cubicBezTo>
                    <a:pt x="86856" y="70425"/>
                    <a:pt x="86606" y="70175"/>
                    <a:pt x="86606" y="69866"/>
                  </a:cubicBezTo>
                  <a:cubicBezTo>
                    <a:pt x="86618" y="69544"/>
                    <a:pt x="86856" y="69294"/>
                    <a:pt x="87166" y="69294"/>
                  </a:cubicBezTo>
                  <a:close/>
                  <a:moveTo>
                    <a:pt x="90904" y="69294"/>
                  </a:moveTo>
                  <a:cubicBezTo>
                    <a:pt x="91214" y="69294"/>
                    <a:pt x="91464" y="69544"/>
                    <a:pt x="91464" y="69866"/>
                  </a:cubicBezTo>
                  <a:cubicBezTo>
                    <a:pt x="91464" y="70175"/>
                    <a:pt x="91214" y="70425"/>
                    <a:pt x="90904" y="70425"/>
                  </a:cubicBezTo>
                  <a:cubicBezTo>
                    <a:pt x="90595" y="70425"/>
                    <a:pt x="90345" y="70175"/>
                    <a:pt x="90345" y="69866"/>
                  </a:cubicBezTo>
                  <a:cubicBezTo>
                    <a:pt x="90345" y="69532"/>
                    <a:pt x="90595" y="69294"/>
                    <a:pt x="90904" y="69294"/>
                  </a:cubicBezTo>
                  <a:close/>
                  <a:moveTo>
                    <a:pt x="94631" y="69294"/>
                  </a:moveTo>
                  <a:cubicBezTo>
                    <a:pt x="94929" y="69294"/>
                    <a:pt x="95191" y="69544"/>
                    <a:pt x="95191" y="69866"/>
                  </a:cubicBezTo>
                  <a:cubicBezTo>
                    <a:pt x="95191" y="70163"/>
                    <a:pt x="94941" y="70425"/>
                    <a:pt x="94631" y="70425"/>
                  </a:cubicBezTo>
                  <a:cubicBezTo>
                    <a:pt x="94310" y="70425"/>
                    <a:pt x="94060" y="70175"/>
                    <a:pt x="94060" y="69866"/>
                  </a:cubicBezTo>
                  <a:cubicBezTo>
                    <a:pt x="94071" y="69544"/>
                    <a:pt x="94310" y="69294"/>
                    <a:pt x="94631" y="69294"/>
                  </a:cubicBezTo>
                  <a:close/>
                  <a:moveTo>
                    <a:pt x="98346" y="69294"/>
                  </a:moveTo>
                  <a:cubicBezTo>
                    <a:pt x="98655" y="69294"/>
                    <a:pt x="98905" y="69544"/>
                    <a:pt x="98905" y="69866"/>
                  </a:cubicBezTo>
                  <a:cubicBezTo>
                    <a:pt x="98905" y="70175"/>
                    <a:pt x="98655" y="70425"/>
                    <a:pt x="98346" y="70425"/>
                  </a:cubicBezTo>
                  <a:cubicBezTo>
                    <a:pt x="98036" y="70425"/>
                    <a:pt x="97786" y="70175"/>
                    <a:pt x="97786" y="69866"/>
                  </a:cubicBezTo>
                  <a:cubicBezTo>
                    <a:pt x="97798" y="69532"/>
                    <a:pt x="98036" y="69294"/>
                    <a:pt x="98346" y="69294"/>
                  </a:cubicBezTo>
                  <a:close/>
                  <a:moveTo>
                    <a:pt x="102084" y="69294"/>
                  </a:moveTo>
                  <a:cubicBezTo>
                    <a:pt x="102382" y="69294"/>
                    <a:pt x="102644" y="69544"/>
                    <a:pt x="102644" y="69866"/>
                  </a:cubicBezTo>
                  <a:cubicBezTo>
                    <a:pt x="102644" y="70163"/>
                    <a:pt x="102394" y="70425"/>
                    <a:pt x="102084" y="70425"/>
                  </a:cubicBezTo>
                  <a:cubicBezTo>
                    <a:pt x="101787" y="70425"/>
                    <a:pt x="101513" y="70175"/>
                    <a:pt x="101513" y="69866"/>
                  </a:cubicBezTo>
                  <a:cubicBezTo>
                    <a:pt x="101513" y="69544"/>
                    <a:pt x="101775" y="69294"/>
                    <a:pt x="102084" y="69294"/>
                  </a:cubicBezTo>
                  <a:close/>
                  <a:moveTo>
                    <a:pt x="105799" y="69294"/>
                  </a:moveTo>
                  <a:cubicBezTo>
                    <a:pt x="106121" y="69294"/>
                    <a:pt x="106371" y="69544"/>
                    <a:pt x="106371" y="69866"/>
                  </a:cubicBezTo>
                  <a:cubicBezTo>
                    <a:pt x="106371" y="70175"/>
                    <a:pt x="106109" y="70425"/>
                    <a:pt x="105799" y="70425"/>
                  </a:cubicBezTo>
                  <a:cubicBezTo>
                    <a:pt x="105490" y="70425"/>
                    <a:pt x="105239" y="70175"/>
                    <a:pt x="105239" y="69866"/>
                  </a:cubicBezTo>
                  <a:cubicBezTo>
                    <a:pt x="105251" y="69532"/>
                    <a:pt x="105490" y="69294"/>
                    <a:pt x="105799" y="69294"/>
                  </a:cubicBezTo>
                  <a:close/>
                  <a:moveTo>
                    <a:pt x="109538" y="69294"/>
                  </a:moveTo>
                  <a:cubicBezTo>
                    <a:pt x="109835" y="69294"/>
                    <a:pt x="110109" y="69544"/>
                    <a:pt x="110109" y="69866"/>
                  </a:cubicBezTo>
                  <a:cubicBezTo>
                    <a:pt x="110109" y="70163"/>
                    <a:pt x="109847" y="70425"/>
                    <a:pt x="109538" y="70425"/>
                  </a:cubicBezTo>
                  <a:cubicBezTo>
                    <a:pt x="109228" y="70425"/>
                    <a:pt x="108978" y="70175"/>
                    <a:pt x="108978" y="69866"/>
                  </a:cubicBezTo>
                  <a:cubicBezTo>
                    <a:pt x="108978" y="69544"/>
                    <a:pt x="109228" y="69294"/>
                    <a:pt x="109538" y="69294"/>
                  </a:cubicBezTo>
                  <a:close/>
                  <a:moveTo>
                    <a:pt x="113264" y="69294"/>
                  </a:moveTo>
                  <a:cubicBezTo>
                    <a:pt x="113574" y="69294"/>
                    <a:pt x="113824" y="69544"/>
                    <a:pt x="113824" y="69866"/>
                  </a:cubicBezTo>
                  <a:cubicBezTo>
                    <a:pt x="113824" y="70175"/>
                    <a:pt x="113574" y="70425"/>
                    <a:pt x="113264" y="70425"/>
                  </a:cubicBezTo>
                  <a:cubicBezTo>
                    <a:pt x="112943" y="70425"/>
                    <a:pt x="112693" y="70175"/>
                    <a:pt x="112693" y="69866"/>
                  </a:cubicBezTo>
                  <a:cubicBezTo>
                    <a:pt x="112705" y="69532"/>
                    <a:pt x="112943" y="69294"/>
                    <a:pt x="113264" y="69294"/>
                  </a:cubicBezTo>
                  <a:close/>
                  <a:moveTo>
                    <a:pt x="116991" y="69294"/>
                  </a:moveTo>
                  <a:cubicBezTo>
                    <a:pt x="117289" y="69294"/>
                    <a:pt x="117562" y="69544"/>
                    <a:pt x="117562" y="69866"/>
                  </a:cubicBezTo>
                  <a:cubicBezTo>
                    <a:pt x="117562" y="70163"/>
                    <a:pt x="117312" y="70425"/>
                    <a:pt x="116991" y="70425"/>
                  </a:cubicBezTo>
                  <a:cubicBezTo>
                    <a:pt x="116681" y="70425"/>
                    <a:pt x="116431" y="70175"/>
                    <a:pt x="116431" y="69866"/>
                  </a:cubicBezTo>
                  <a:cubicBezTo>
                    <a:pt x="116431" y="69544"/>
                    <a:pt x="116681" y="69294"/>
                    <a:pt x="116991" y="69294"/>
                  </a:cubicBezTo>
                  <a:close/>
                  <a:moveTo>
                    <a:pt x="120718" y="69294"/>
                  </a:moveTo>
                  <a:cubicBezTo>
                    <a:pt x="121027" y="69294"/>
                    <a:pt x="121277" y="69544"/>
                    <a:pt x="121277" y="69866"/>
                  </a:cubicBezTo>
                  <a:cubicBezTo>
                    <a:pt x="121277" y="70175"/>
                    <a:pt x="121027" y="70425"/>
                    <a:pt x="120718" y="70425"/>
                  </a:cubicBezTo>
                  <a:cubicBezTo>
                    <a:pt x="120408" y="70425"/>
                    <a:pt x="120146" y="70175"/>
                    <a:pt x="120146" y="69866"/>
                  </a:cubicBezTo>
                  <a:cubicBezTo>
                    <a:pt x="120170" y="69532"/>
                    <a:pt x="120420" y="69294"/>
                    <a:pt x="120718" y="69294"/>
                  </a:cubicBezTo>
                  <a:close/>
                  <a:moveTo>
                    <a:pt x="124456" y="69294"/>
                  </a:moveTo>
                  <a:cubicBezTo>
                    <a:pt x="124754" y="69294"/>
                    <a:pt x="125016" y="69544"/>
                    <a:pt x="125016" y="69866"/>
                  </a:cubicBezTo>
                  <a:cubicBezTo>
                    <a:pt x="125016" y="70163"/>
                    <a:pt x="124766" y="70425"/>
                    <a:pt x="124456" y="70425"/>
                  </a:cubicBezTo>
                  <a:cubicBezTo>
                    <a:pt x="124135" y="70425"/>
                    <a:pt x="123885" y="70175"/>
                    <a:pt x="123885" y="69866"/>
                  </a:cubicBezTo>
                  <a:cubicBezTo>
                    <a:pt x="123885" y="69544"/>
                    <a:pt x="124135" y="69294"/>
                    <a:pt x="124456" y="69294"/>
                  </a:cubicBezTo>
                  <a:close/>
                  <a:moveTo>
                    <a:pt x="128171" y="69294"/>
                  </a:moveTo>
                  <a:cubicBezTo>
                    <a:pt x="128480" y="69294"/>
                    <a:pt x="128742" y="69544"/>
                    <a:pt x="128742" y="69866"/>
                  </a:cubicBezTo>
                  <a:cubicBezTo>
                    <a:pt x="128742" y="70175"/>
                    <a:pt x="128480" y="70425"/>
                    <a:pt x="128171" y="70425"/>
                  </a:cubicBezTo>
                  <a:cubicBezTo>
                    <a:pt x="127861" y="70425"/>
                    <a:pt x="127611" y="70175"/>
                    <a:pt x="127611" y="69866"/>
                  </a:cubicBezTo>
                  <a:cubicBezTo>
                    <a:pt x="127611" y="69532"/>
                    <a:pt x="127861" y="69294"/>
                    <a:pt x="128171" y="69294"/>
                  </a:cubicBezTo>
                  <a:close/>
                  <a:moveTo>
                    <a:pt x="131898" y="69294"/>
                  </a:moveTo>
                  <a:cubicBezTo>
                    <a:pt x="132195" y="69294"/>
                    <a:pt x="132457" y="69544"/>
                    <a:pt x="132457" y="69866"/>
                  </a:cubicBezTo>
                  <a:cubicBezTo>
                    <a:pt x="132457" y="70163"/>
                    <a:pt x="132207" y="70425"/>
                    <a:pt x="131898" y="70425"/>
                  </a:cubicBezTo>
                  <a:cubicBezTo>
                    <a:pt x="131600" y="70425"/>
                    <a:pt x="131326" y="70175"/>
                    <a:pt x="131326" y="69866"/>
                  </a:cubicBezTo>
                  <a:cubicBezTo>
                    <a:pt x="131338" y="69544"/>
                    <a:pt x="131576" y="69294"/>
                    <a:pt x="131898" y="69294"/>
                  </a:cubicBezTo>
                  <a:close/>
                  <a:moveTo>
                    <a:pt x="135624" y="69294"/>
                  </a:moveTo>
                  <a:cubicBezTo>
                    <a:pt x="135946" y="69294"/>
                    <a:pt x="136196" y="69544"/>
                    <a:pt x="136196" y="69866"/>
                  </a:cubicBezTo>
                  <a:cubicBezTo>
                    <a:pt x="136196" y="70175"/>
                    <a:pt x="135934" y="70425"/>
                    <a:pt x="135624" y="70425"/>
                  </a:cubicBezTo>
                  <a:cubicBezTo>
                    <a:pt x="135315" y="70425"/>
                    <a:pt x="135065" y="70175"/>
                    <a:pt x="135065" y="69866"/>
                  </a:cubicBezTo>
                  <a:cubicBezTo>
                    <a:pt x="135065" y="69532"/>
                    <a:pt x="135315" y="69294"/>
                    <a:pt x="135624" y="69294"/>
                  </a:cubicBezTo>
                  <a:close/>
                  <a:moveTo>
                    <a:pt x="139351" y="69294"/>
                  </a:moveTo>
                  <a:cubicBezTo>
                    <a:pt x="139649" y="69294"/>
                    <a:pt x="139910" y="69544"/>
                    <a:pt x="139910" y="69866"/>
                  </a:cubicBezTo>
                  <a:cubicBezTo>
                    <a:pt x="139910" y="70163"/>
                    <a:pt x="139660" y="70425"/>
                    <a:pt x="139351" y="70425"/>
                  </a:cubicBezTo>
                  <a:cubicBezTo>
                    <a:pt x="139053" y="70425"/>
                    <a:pt x="138779" y="70175"/>
                    <a:pt x="138779" y="69866"/>
                  </a:cubicBezTo>
                  <a:cubicBezTo>
                    <a:pt x="138803" y="69544"/>
                    <a:pt x="139041" y="69294"/>
                    <a:pt x="139351" y="69294"/>
                  </a:cubicBezTo>
                  <a:close/>
                  <a:moveTo>
                    <a:pt x="143089" y="69294"/>
                  </a:moveTo>
                  <a:cubicBezTo>
                    <a:pt x="143399" y="69294"/>
                    <a:pt x="143649" y="69544"/>
                    <a:pt x="143649" y="69866"/>
                  </a:cubicBezTo>
                  <a:cubicBezTo>
                    <a:pt x="143649" y="70175"/>
                    <a:pt x="143399" y="70425"/>
                    <a:pt x="143089" y="70425"/>
                  </a:cubicBezTo>
                  <a:cubicBezTo>
                    <a:pt x="142768" y="70425"/>
                    <a:pt x="142518" y="70175"/>
                    <a:pt x="142518" y="69866"/>
                  </a:cubicBezTo>
                  <a:cubicBezTo>
                    <a:pt x="142518" y="69532"/>
                    <a:pt x="142768" y="69294"/>
                    <a:pt x="143089" y="69294"/>
                  </a:cubicBezTo>
                  <a:close/>
                  <a:moveTo>
                    <a:pt x="146804" y="69294"/>
                  </a:moveTo>
                  <a:cubicBezTo>
                    <a:pt x="147102" y="69294"/>
                    <a:pt x="147376" y="69544"/>
                    <a:pt x="147376" y="69866"/>
                  </a:cubicBezTo>
                  <a:cubicBezTo>
                    <a:pt x="147376" y="70163"/>
                    <a:pt x="147114" y="70425"/>
                    <a:pt x="146804" y="70425"/>
                  </a:cubicBezTo>
                  <a:cubicBezTo>
                    <a:pt x="146495" y="70425"/>
                    <a:pt x="146245" y="70175"/>
                    <a:pt x="146245" y="69866"/>
                  </a:cubicBezTo>
                  <a:cubicBezTo>
                    <a:pt x="146257" y="69544"/>
                    <a:pt x="146495" y="69294"/>
                    <a:pt x="146804" y="69294"/>
                  </a:cubicBezTo>
                  <a:close/>
                  <a:moveTo>
                    <a:pt x="150543" y="69294"/>
                  </a:moveTo>
                  <a:cubicBezTo>
                    <a:pt x="150852" y="69294"/>
                    <a:pt x="151102" y="69544"/>
                    <a:pt x="151102" y="69866"/>
                  </a:cubicBezTo>
                  <a:cubicBezTo>
                    <a:pt x="151102" y="70175"/>
                    <a:pt x="150852" y="70425"/>
                    <a:pt x="150543" y="70425"/>
                  </a:cubicBezTo>
                  <a:cubicBezTo>
                    <a:pt x="150233" y="70425"/>
                    <a:pt x="149971" y="70175"/>
                    <a:pt x="149971" y="69866"/>
                  </a:cubicBezTo>
                  <a:cubicBezTo>
                    <a:pt x="149971" y="69532"/>
                    <a:pt x="150233" y="69294"/>
                    <a:pt x="150543" y="69294"/>
                  </a:cubicBezTo>
                  <a:close/>
                  <a:moveTo>
                    <a:pt x="154258" y="69294"/>
                  </a:moveTo>
                  <a:cubicBezTo>
                    <a:pt x="154555" y="69294"/>
                    <a:pt x="154829" y="69544"/>
                    <a:pt x="154829" y="69866"/>
                  </a:cubicBezTo>
                  <a:cubicBezTo>
                    <a:pt x="154829" y="70163"/>
                    <a:pt x="154567" y="70425"/>
                    <a:pt x="154258" y="70425"/>
                  </a:cubicBezTo>
                  <a:cubicBezTo>
                    <a:pt x="153948" y="70425"/>
                    <a:pt x="153698" y="70175"/>
                    <a:pt x="153698" y="69866"/>
                  </a:cubicBezTo>
                  <a:cubicBezTo>
                    <a:pt x="153710" y="69544"/>
                    <a:pt x="153948" y="69294"/>
                    <a:pt x="154258" y="69294"/>
                  </a:cubicBezTo>
                  <a:close/>
                  <a:moveTo>
                    <a:pt x="157996" y="69294"/>
                  </a:moveTo>
                  <a:cubicBezTo>
                    <a:pt x="158306" y="69294"/>
                    <a:pt x="158556" y="69544"/>
                    <a:pt x="158556" y="69866"/>
                  </a:cubicBezTo>
                  <a:cubicBezTo>
                    <a:pt x="158556" y="70175"/>
                    <a:pt x="158306" y="70425"/>
                    <a:pt x="157996" y="70425"/>
                  </a:cubicBezTo>
                  <a:cubicBezTo>
                    <a:pt x="157687" y="70425"/>
                    <a:pt x="157436" y="70175"/>
                    <a:pt x="157436" y="69866"/>
                  </a:cubicBezTo>
                  <a:cubicBezTo>
                    <a:pt x="157436" y="69532"/>
                    <a:pt x="157687" y="69294"/>
                    <a:pt x="157996" y="69294"/>
                  </a:cubicBezTo>
                  <a:close/>
                  <a:moveTo>
                    <a:pt x="3405" y="71152"/>
                  </a:moveTo>
                  <a:cubicBezTo>
                    <a:pt x="3703" y="71152"/>
                    <a:pt x="3977" y="71414"/>
                    <a:pt x="3977" y="71723"/>
                  </a:cubicBezTo>
                  <a:cubicBezTo>
                    <a:pt x="3977" y="72021"/>
                    <a:pt x="3727" y="72283"/>
                    <a:pt x="3405" y="72283"/>
                  </a:cubicBezTo>
                  <a:cubicBezTo>
                    <a:pt x="3096" y="72283"/>
                    <a:pt x="2846" y="72033"/>
                    <a:pt x="2846" y="71723"/>
                  </a:cubicBezTo>
                  <a:cubicBezTo>
                    <a:pt x="2858" y="71414"/>
                    <a:pt x="3096" y="71152"/>
                    <a:pt x="3405" y="71152"/>
                  </a:cubicBezTo>
                  <a:close/>
                  <a:moveTo>
                    <a:pt x="7132" y="71152"/>
                  </a:moveTo>
                  <a:cubicBezTo>
                    <a:pt x="7430" y="71152"/>
                    <a:pt x="7692" y="71414"/>
                    <a:pt x="7692" y="71723"/>
                  </a:cubicBezTo>
                  <a:cubicBezTo>
                    <a:pt x="7692" y="72021"/>
                    <a:pt x="7442" y="72283"/>
                    <a:pt x="7132" y="72283"/>
                  </a:cubicBezTo>
                  <a:cubicBezTo>
                    <a:pt x="6834" y="72283"/>
                    <a:pt x="6560" y="72033"/>
                    <a:pt x="6560" y="71723"/>
                  </a:cubicBezTo>
                  <a:cubicBezTo>
                    <a:pt x="6560" y="71414"/>
                    <a:pt x="6822" y="71152"/>
                    <a:pt x="7132" y="71152"/>
                  </a:cubicBezTo>
                  <a:close/>
                  <a:moveTo>
                    <a:pt x="10871" y="71152"/>
                  </a:moveTo>
                  <a:cubicBezTo>
                    <a:pt x="11168" y="71152"/>
                    <a:pt x="11430" y="71414"/>
                    <a:pt x="11430" y="71723"/>
                  </a:cubicBezTo>
                  <a:cubicBezTo>
                    <a:pt x="11430" y="72021"/>
                    <a:pt x="11180" y="72283"/>
                    <a:pt x="10871" y="72283"/>
                  </a:cubicBezTo>
                  <a:cubicBezTo>
                    <a:pt x="10573" y="72283"/>
                    <a:pt x="10299" y="72033"/>
                    <a:pt x="10299" y="71723"/>
                  </a:cubicBezTo>
                  <a:cubicBezTo>
                    <a:pt x="10299" y="71414"/>
                    <a:pt x="10549" y="71152"/>
                    <a:pt x="10871" y="71152"/>
                  </a:cubicBezTo>
                  <a:close/>
                  <a:moveTo>
                    <a:pt x="14585" y="71152"/>
                  </a:moveTo>
                  <a:cubicBezTo>
                    <a:pt x="14883" y="71152"/>
                    <a:pt x="15157" y="71414"/>
                    <a:pt x="15157" y="71723"/>
                  </a:cubicBezTo>
                  <a:cubicBezTo>
                    <a:pt x="15157" y="72021"/>
                    <a:pt x="14895" y="72283"/>
                    <a:pt x="14585" y="72283"/>
                  </a:cubicBezTo>
                  <a:cubicBezTo>
                    <a:pt x="14288" y="72283"/>
                    <a:pt x="14014" y="72033"/>
                    <a:pt x="14014" y="71723"/>
                  </a:cubicBezTo>
                  <a:cubicBezTo>
                    <a:pt x="14014" y="71414"/>
                    <a:pt x="14276" y="71152"/>
                    <a:pt x="14585" y="71152"/>
                  </a:cubicBezTo>
                  <a:close/>
                  <a:moveTo>
                    <a:pt x="18324" y="71152"/>
                  </a:moveTo>
                  <a:cubicBezTo>
                    <a:pt x="18622" y="71152"/>
                    <a:pt x="18883" y="71414"/>
                    <a:pt x="18883" y="71723"/>
                  </a:cubicBezTo>
                  <a:cubicBezTo>
                    <a:pt x="18883" y="72021"/>
                    <a:pt x="18633" y="72283"/>
                    <a:pt x="18324" y="72283"/>
                  </a:cubicBezTo>
                  <a:cubicBezTo>
                    <a:pt x="18026" y="72283"/>
                    <a:pt x="17752" y="72033"/>
                    <a:pt x="17752" y="71723"/>
                  </a:cubicBezTo>
                  <a:cubicBezTo>
                    <a:pt x="17752" y="71414"/>
                    <a:pt x="18014" y="71152"/>
                    <a:pt x="18324" y="71152"/>
                  </a:cubicBezTo>
                  <a:close/>
                  <a:moveTo>
                    <a:pt x="22039" y="71152"/>
                  </a:moveTo>
                  <a:cubicBezTo>
                    <a:pt x="22336" y="71152"/>
                    <a:pt x="22610" y="71414"/>
                    <a:pt x="22610" y="71723"/>
                  </a:cubicBezTo>
                  <a:cubicBezTo>
                    <a:pt x="22610" y="72021"/>
                    <a:pt x="22360" y="72283"/>
                    <a:pt x="22039" y="72283"/>
                  </a:cubicBezTo>
                  <a:cubicBezTo>
                    <a:pt x="21729" y="72283"/>
                    <a:pt x="21479" y="72033"/>
                    <a:pt x="21479" y="71723"/>
                  </a:cubicBezTo>
                  <a:cubicBezTo>
                    <a:pt x="21479" y="71414"/>
                    <a:pt x="21729" y="71152"/>
                    <a:pt x="22039" y="71152"/>
                  </a:cubicBezTo>
                  <a:close/>
                  <a:moveTo>
                    <a:pt x="25777" y="71152"/>
                  </a:moveTo>
                  <a:cubicBezTo>
                    <a:pt x="26075" y="71152"/>
                    <a:pt x="26349" y="71414"/>
                    <a:pt x="26349" y="71723"/>
                  </a:cubicBezTo>
                  <a:cubicBezTo>
                    <a:pt x="26349" y="72021"/>
                    <a:pt x="26087" y="72283"/>
                    <a:pt x="25777" y="72283"/>
                  </a:cubicBezTo>
                  <a:cubicBezTo>
                    <a:pt x="25468" y="72283"/>
                    <a:pt x="25206" y="72033"/>
                    <a:pt x="25206" y="71723"/>
                  </a:cubicBezTo>
                  <a:cubicBezTo>
                    <a:pt x="25206" y="71414"/>
                    <a:pt x="25468" y="71152"/>
                    <a:pt x="25777" y="71152"/>
                  </a:cubicBezTo>
                  <a:close/>
                  <a:moveTo>
                    <a:pt x="29504" y="71152"/>
                  </a:moveTo>
                  <a:cubicBezTo>
                    <a:pt x="29801" y="71152"/>
                    <a:pt x="30063" y="71414"/>
                    <a:pt x="30063" y="71723"/>
                  </a:cubicBezTo>
                  <a:cubicBezTo>
                    <a:pt x="30063" y="72021"/>
                    <a:pt x="29813" y="72283"/>
                    <a:pt x="29504" y="72283"/>
                  </a:cubicBezTo>
                  <a:cubicBezTo>
                    <a:pt x="29182" y="72283"/>
                    <a:pt x="28932" y="72033"/>
                    <a:pt x="28932" y="71723"/>
                  </a:cubicBezTo>
                  <a:cubicBezTo>
                    <a:pt x="28932" y="71414"/>
                    <a:pt x="29182" y="71152"/>
                    <a:pt x="29504" y="71152"/>
                  </a:cubicBezTo>
                  <a:close/>
                  <a:moveTo>
                    <a:pt x="33230" y="71152"/>
                  </a:moveTo>
                  <a:cubicBezTo>
                    <a:pt x="33528" y="71152"/>
                    <a:pt x="33802" y="71414"/>
                    <a:pt x="33802" y="71723"/>
                  </a:cubicBezTo>
                  <a:cubicBezTo>
                    <a:pt x="33802" y="72021"/>
                    <a:pt x="33552" y="72283"/>
                    <a:pt x="33230" y="72283"/>
                  </a:cubicBezTo>
                  <a:cubicBezTo>
                    <a:pt x="32921" y="72283"/>
                    <a:pt x="32671" y="72033"/>
                    <a:pt x="32671" y="71723"/>
                  </a:cubicBezTo>
                  <a:cubicBezTo>
                    <a:pt x="32671" y="71414"/>
                    <a:pt x="32921" y="71152"/>
                    <a:pt x="33230" y="71152"/>
                  </a:cubicBezTo>
                  <a:close/>
                  <a:moveTo>
                    <a:pt x="36957" y="71152"/>
                  </a:moveTo>
                  <a:cubicBezTo>
                    <a:pt x="37255" y="71152"/>
                    <a:pt x="37517" y="71414"/>
                    <a:pt x="37517" y="71723"/>
                  </a:cubicBezTo>
                  <a:cubicBezTo>
                    <a:pt x="37517" y="72021"/>
                    <a:pt x="37267" y="72283"/>
                    <a:pt x="36957" y="72283"/>
                  </a:cubicBezTo>
                  <a:cubicBezTo>
                    <a:pt x="36648" y="72283"/>
                    <a:pt x="36386" y="72033"/>
                    <a:pt x="36386" y="71723"/>
                  </a:cubicBezTo>
                  <a:cubicBezTo>
                    <a:pt x="36409" y="71414"/>
                    <a:pt x="36648" y="71152"/>
                    <a:pt x="36957" y="71152"/>
                  </a:cubicBezTo>
                  <a:close/>
                  <a:moveTo>
                    <a:pt x="40672" y="71152"/>
                  </a:moveTo>
                  <a:cubicBezTo>
                    <a:pt x="40970" y="71152"/>
                    <a:pt x="41243" y="71414"/>
                    <a:pt x="41243" y="71723"/>
                  </a:cubicBezTo>
                  <a:cubicBezTo>
                    <a:pt x="41243" y="72021"/>
                    <a:pt x="40993" y="72283"/>
                    <a:pt x="40672" y="72283"/>
                  </a:cubicBezTo>
                  <a:cubicBezTo>
                    <a:pt x="40374" y="72283"/>
                    <a:pt x="40112" y="72033"/>
                    <a:pt x="40112" y="71723"/>
                  </a:cubicBezTo>
                  <a:cubicBezTo>
                    <a:pt x="40112" y="71414"/>
                    <a:pt x="40362" y="71152"/>
                    <a:pt x="40672" y="71152"/>
                  </a:cubicBezTo>
                  <a:close/>
                  <a:moveTo>
                    <a:pt x="44410" y="71152"/>
                  </a:moveTo>
                  <a:cubicBezTo>
                    <a:pt x="44708" y="71152"/>
                    <a:pt x="44982" y="71414"/>
                    <a:pt x="44982" y="71723"/>
                  </a:cubicBezTo>
                  <a:cubicBezTo>
                    <a:pt x="44982" y="72021"/>
                    <a:pt x="44720" y="72283"/>
                    <a:pt x="44410" y="72283"/>
                  </a:cubicBezTo>
                  <a:cubicBezTo>
                    <a:pt x="44113" y="72283"/>
                    <a:pt x="43851" y="72033"/>
                    <a:pt x="43851" y="71723"/>
                  </a:cubicBezTo>
                  <a:cubicBezTo>
                    <a:pt x="43851" y="71414"/>
                    <a:pt x="44101" y="71152"/>
                    <a:pt x="44410" y="71152"/>
                  </a:cubicBezTo>
                  <a:close/>
                  <a:moveTo>
                    <a:pt x="48137" y="71152"/>
                  </a:moveTo>
                  <a:cubicBezTo>
                    <a:pt x="48435" y="71152"/>
                    <a:pt x="48697" y="71414"/>
                    <a:pt x="48697" y="71723"/>
                  </a:cubicBezTo>
                  <a:cubicBezTo>
                    <a:pt x="48697" y="72021"/>
                    <a:pt x="48447" y="72283"/>
                    <a:pt x="48137" y="72283"/>
                  </a:cubicBezTo>
                  <a:cubicBezTo>
                    <a:pt x="47839" y="72283"/>
                    <a:pt x="47566" y="72033"/>
                    <a:pt x="47566" y="71723"/>
                  </a:cubicBezTo>
                  <a:cubicBezTo>
                    <a:pt x="47566" y="71414"/>
                    <a:pt x="47839" y="71152"/>
                    <a:pt x="48137" y="71152"/>
                  </a:cubicBezTo>
                  <a:close/>
                  <a:moveTo>
                    <a:pt x="51864" y="71152"/>
                  </a:moveTo>
                  <a:cubicBezTo>
                    <a:pt x="52161" y="71152"/>
                    <a:pt x="52435" y="71414"/>
                    <a:pt x="52435" y="71723"/>
                  </a:cubicBezTo>
                  <a:cubicBezTo>
                    <a:pt x="52435" y="72021"/>
                    <a:pt x="52185" y="72283"/>
                    <a:pt x="51864" y="72283"/>
                  </a:cubicBezTo>
                  <a:cubicBezTo>
                    <a:pt x="51566" y="72283"/>
                    <a:pt x="51304" y="72033"/>
                    <a:pt x="51304" y="71723"/>
                  </a:cubicBezTo>
                  <a:cubicBezTo>
                    <a:pt x="51304" y="71414"/>
                    <a:pt x="51554" y="71152"/>
                    <a:pt x="51864" y="71152"/>
                  </a:cubicBezTo>
                  <a:close/>
                  <a:moveTo>
                    <a:pt x="55602" y="71152"/>
                  </a:moveTo>
                  <a:cubicBezTo>
                    <a:pt x="55900" y="71152"/>
                    <a:pt x="56174" y="71414"/>
                    <a:pt x="56174" y="71723"/>
                  </a:cubicBezTo>
                  <a:cubicBezTo>
                    <a:pt x="56174" y="72021"/>
                    <a:pt x="55912" y="72283"/>
                    <a:pt x="55602" y="72283"/>
                  </a:cubicBezTo>
                  <a:cubicBezTo>
                    <a:pt x="55293" y="72283"/>
                    <a:pt x="55043" y="72033"/>
                    <a:pt x="55043" y="71723"/>
                  </a:cubicBezTo>
                  <a:cubicBezTo>
                    <a:pt x="55043" y="71414"/>
                    <a:pt x="55293" y="71152"/>
                    <a:pt x="55602" y="71152"/>
                  </a:cubicBezTo>
                  <a:close/>
                  <a:moveTo>
                    <a:pt x="59329" y="71152"/>
                  </a:moveTo>
                  <a:cubicBezTo>
                    <a:pt x="59627" y="71152"/>
                    <a:pt x="59889" y="71414"/>
                    <a:pt x="59889" y="71723"/>
                  </a:cubicBezTo>
                  <a:cubicBezTo>
                    <a:pt x="59889" y="72021"/>
                    <a:pt x="59639" y="72283"/>
                    <a:pt x="59329" y="72283"/>
                  </a:cubicBezTo>
                  <a:cubicBezTo>
                    <a:pt x="59008" y="72283"/>
                    <a:pt x="58757" y="72033"/>
                    <a:pt x="58757" y="71723"/>
                  </a:cubicBezTo>
                  <a:cubicBezTo>
                    <a:pt x="58757" y="71414"/>
                    <a:pt x="59008" y="71152"/>
                    <a:pt x="59329" y="71152"/>
                  </a:cubicBezTo>
                  <a:close/>
                  <a:moveTo>
                    <a:pt x="63056" y="71152"/>
                  </a:moveTo>
                  <a:cubicBezTo>
                    <a:pt x="63353" y="71152"/>
                    <a:pt x="63627" y="71414"/>
                    <a:pt x="63627" y="71723"/>
                  </a:cubicBezTo>
                  <a:cubicBezTo>
                    <a:pt x="63627" y="72021"/>
                    <a:pt x="63377" y="72283"/>
                    <a:pt x="63056" y="72283"/>
                  </a:cubicBezTo>
                  <a:cubicBezTo>
                    <a:pt x="62746" y="72283"/>
                    <a:pt x="62496" y="72033"/>
                    <a:pt x="62496" y="71723"/>
                  </a:cubicBezTo>
                  <a:cubicBezTo>
                    <a:pt x="62496" y="71414"/>
                    <a:pt x="62746" y="71152"/>
                    <a:pt x="63056" y="71152"/>
                  </a:cubicBezTo>
                  <a:close/>
                  <a:moveTo>
                    <a:pt x="66782" y="71152"/>
                  </a:moveTo>
                  <a:cubicBezTo>
                    <a:pt x="67080" y="71152"/>
                    <a:pt x="67342" y="71414"/>
                    <a:pt x="67342" y="71723"/>
                  </a:cubicBezTo>
                  <a:cubicBezTo>
                    <a:pt x="67342" y="72021"/>
                    <a:pt x="67092" y="72283"/>
                    <a:pt x="66782" y="72283"/>
                  </a:cubicBezTo>
                  <a:cubicBezTo>
                    <a:pt x="66473" y="72283"/>
                    <a:pt x="66211" y="72033"/>
                    <a:pt x="66211" y="71723"/>
                  </a:cubicBezTo>
                  <a:cubicBezTo>
                    <a:pt x="66211" y="71414"/>
                    <a:pt x="66473" y="71152"/>
                    <a:pt x="66782" y="71152"/>
                  </a:cubicBezTo>
                  <a:close/>
                  <a:moveTo>
                    <a:pt x="70509" y="71152"/>
                  </a:moveTo>
                  <a:cubicBezTo>
                    <a:pt x="70807" y="71152"/>
                    <a:pt x="71080" y="71414"/>
                    <a:pt x="71080" y="71723"/>
                  </a:cubicBezTo>
                  <a:cubicBezTo>
                    <a:pt x="71080" y="72021"/>
                    <a:pt x="70830" y="72283"/>
                    <a:pt x="70509" y="72283"/>
                  </a:cubicBezTo>
                  <a:cubicBezTo>
                    <a:pt x="70199" y="72283"/>
                    <a:pt x="69949" y="72033"/>
                    <a:pt x="69949" y="71723"/>
                  </a:cubicBezTo>
                  <a:cubicBezTo>
                    <a:pt x="69949" y="71414"/>
                    <a:pt x="70199" y="71152"/>
                    <a:pt x="70509" y="71152"/>
                  </a:cubicBezTo>
                  <a:close/>
                  <a:moveTo>
                    <a:pt x="74236" y="71152"/>
                  </a:moveTo>
                  <a:cubicBezTo>
                    <a:pt x="74533" y="71152"/>
                    <a:pt x="74795" y="71414"/>
                    <a:pt x="74795" y="71723"/>
                  </a:cubicBezTo>
                  <a:cubicBezTo>
                    <a:pt x="74795" y="72021"/>
                    <a:pt x="74545" y="72283"/>
                    <a:pt x="74236" y="72283"/>
                  </a:cubicBezTo>
                  <a:cubicBezTo>
                    <a:pt x="73938" y="72283"/>
                    <a:pt x="73676" y="72033"/>
                    <a:pt x="73676" y="71723"/>
                  </a:cubicBezTo>
                  <a:cubicBezTo>
                    <a:pt x="73676" y="71414"/>
                    <a:pt x="73926" y="71152"/>
                    <a:pt x="74236" y="71152"/>
                  </a:cubicBezTo>
                  <a:close/>
                  <a:moveTo>
                    <a:pt x="77855" y="71152"/>
                  </a:moveTo>
                  <a:cubicBezTo>
                    <a:pt x="78153" y="71152"/>
                    <a:pt x="78415" y="71414"/>
                    <a:pt x="78415" y="71723"/>
                  </a:cubicBezTo>
                  <a:cubicBezTo>
                    <a:pt x="78415" y="72021"/>
                    <a:pt x="78165" y="72283"/>
                    <a:pt x="77855" y="72283"/>
                  </a:cubicBezTo>
                  <a:cubicBezTo>
                    <a:pt x="77546" y="72283"/>
                    <a:pt x="77284" y="72033"/>
                    <a:pt x="77284" y="71723"/>
                  </a:cubicBezTo>
                  <a:cubicBezTo>
                    <a:pt x="77284" y="71414"/>
                    <a:pt x="77546" y="71152"/>
                    <a:pt x="77855" y="71152"/>
                  </a:cubicBezTo>
                  <a:close/>
                  <a:moveTo>
                    <a:pt x="81570" y="71152"/>
                  </a:moveTo>
                  <a:cubicBezTo>
                    <a:pt x="81868" y="71152"/>
                    <a:pt x="82141" y="71414"/>
                    <a:pt x="82141" y="71723"/>
                  </a:cubicBezTo>
                  <a:cubicBezTo>
                    <a:pt x="82141" y="72021"/>
                    <a:pt x="81879" y="72283"/>
                    <a:pt x="81570" y="72283"/>
                  </a:cubicBezTo>
                  <a:cubicBezTo>
                    <a:pt x="81260" y="72283"/>
                    <a:pt x="81010" y="72033"/>
                    <a:pt x="81010" y="71723"/>
                  </a:cubicBezTo>
                  <a:cubicBezTo>
                    <a:pt x="81010" y="71414"/>
                    <a:pt x="81260" y="71152"/>
                    <a:pt x="81570" y="71152"/>
                  </a:cubicBezTo>
                  <a:close/>
                  <a:moveTo>
                    <a:pt x="85308" y="71152"/>
                  </a:moveTo>
                  <a:cubicBezTo>
                    <a:pt x="85606" y="71152"/>
                    <a:pt x="85880" y="71414"/>
                    <a:pt x="85880" y="71723"/>
                  </a:cubicBezTo>
                  <a:cubicBezTo>
                    <a:pt x="85880" y="72021"/>
                    <a:pt x="85618" y="72283"/>
                    <a:pt x="85308" y="72283"/>
                  </a:cubicBezTo>
                  <a:cubicBezTo>
                    <a:pt x="84999" y="72283"/>
                    <a:pt x="84749" y="72033"/>
                    <a:pt x="84749" y="71723"/>
                  </a:cubicBezTo>
                  <a:cubicBezTo>
                    <a:pt x="84749" y="71414"/>
                    <a:pt x="84999" y="71152"/>
                    <a:pt x="85308" y="71152"/>
                  </a:cubicBezTo>
                  <a:close/>
                  <a:moveTo>
                    <a:pt x="89035" y="71152"/>
                  </a:moveTo>
                  <a:cubicBezTo>
                    <a:pt x="89333" y="71152"/>
                    <a:pt x="89595" y="71414"/>
                    <a:pt x="89595" y="71723"/>
                  </a:cubicBezTo>
                  <a:cubicBezTo>
                    <a:pt x="89595" y="72021"/>
                    <a:pt x="89345" y="72283"/>
                    <a:pt x="89035" y="72283"/>
                  </a:cubicBezTo>
                  <a:cubicBezTo>
                    <a:pt x="88714" y="72283"/>
                    <a:pt x="88464" y="72033"/>
                    <a:pt x="88464" y="71723"/>
                  </a:cubicBezTo>
                  <a:cubicBezTo>
                    <a:pt x="88464" y="71414"/>
                    <a:pt x="88714" y="71152"/>
                    <a:pt x="89035" y="71152"/>
                  </a:cubicBezTo>
                  <a:close/>
                  <a:moveTo>
                    <a:pt x="92762" y="71152"/>
                  </a:moveTo>
                  <a:cubicBezTo>
                    <a:pt x="93059" y="71152"/>
                    <a:pt x="93333" y="71414"/>
                    <a:pt x="93333" y="71723"/>
                  </a:cubicBezTo>
                  <a:cubicBezTo>
                    <a:pt x="93333" y="72021"/>
                    <a:pt x="93071" y="72283"/>
                    <a:pt x="92762" y="72283"/>
                  </a:cubicBezTo>
                  <a:cubicBezTo>
                    <a:pt x="92452" y="72283"/>
                    <a:pt x="92202" y="72033"/>
                    <a:pt x="92202" y="71723"/>
                  </a:cubicBezTo>
                  <a:cubicBezTo>
                    <a:pt x="92202" y="71414"/>
                    <a:pt x="92452" y="71152"/>
                    <a:pt x="92762" y="71152"/>
                  </a:cubicBezTo>
                  <a:close/>
                  <a:moveTo>
                    <a:pt x="96488" y="71152"/>
                  </a:moveTo>
                  <a:cubicBezTo>
                    <a:pt x="96786" y="71152"/>
                    <a:pt x="97048" y="71414"/>
                    <a:pt x="97048" y="71723"/>
                  </a:cubicBezTo>
                  <a:cubicBezTo>
                    <a:pt x="97048" y="72021"/>
                    <a:pt x="96798" y="72283"/>
                    <a:pt x="96488" y="72283"/>
                  </a:cubicBezTo>
                  <a:cubicBezTo>
                    <a:pt x="96191" y="72283"/>
                    <a:pt x="95917" y="72033"/>
                    <a:pt x="95917" y="71723"/>
                  </a:cubicBezTo>
                  <a:cubicBezTo>
                    <a:pt x="95917" y="71414"/>
                    <a:pt x="96179" y="71152"/>
                    <a:pt x="96488" y="71152"/>
                  </a:cubicBezTo>
                  <a:close/>
                  <a:moveTo>
                    <a:pt x="100203" y="71152"/>
                  </a:moveTo>
                  <a:cubicBezTo>
                    <a:pt x="100501" y="71152"/>
                    <a:pt x="100775" y="71414"/>
                    <a:pt x="100775" y="71723"/>
                  </a:cubicBezTo>
                  <a:cubicBezTo>
                    <a:pt x="100775" y="72021"/>
                    <a:pt x="100513" y="72283"/>
                    <a:pt x="100203" y="72283"/>
                  </a:cubicBezTo>
                  <a:cubicBezTo>
                    <a:pt x="99905" y="72283"/>
                    <a:pt x="99644" y="72033"/>
                    <a:pt x="99644" y="71723"/>
                  </a:cubicBezTo>
                  <a:cubicBezTo>
                    <a:pt x="99644" y="71414"/>
                    <a:pt x="99894" y="71152"/>
                    <a:pt x="100203" y="71152"/>
                  </a:cubicBezTo>
                  <a:close/>
                  <a:moveTo>
                    <a:pt x="103942" y="71152"/>
                  </a:moveTo>
                  <a:cubicBezTo>
                    <a:pt x="104239" y="71152"/>
                    <a:pt x="104513" y="71414"/>
                    <a:pt x="104513" y="71723"/>
                  </a:cubicBezTo>
                  <a:cubicBezTo>
                    <a:pt x="104513" y="72021"/>
                    <a:pt x="104251" y="72283"/>
                    <a:pt x="103942" y="72283"/>
                  </a:cubicBezTo>
                  <a:cubicBezTo>
                    <a:pt x="103644" y="72283"/>
                    <a:pt x="103382" y="72033"/>
                    <a:pt x="103382" y="71723"/>
                  </a:cubicBezTo>
                  <a:cubicBezTo>
                    <a:pt x="103382" y="71414"/>
                    <a:pt x="103632" y="71152"/>
                    <a:pt x="103942" y="71152"/>
                  </a:cubicBezTo>
                  <a:close/>
                  <a:moveTo>
                    <a:pt x="107668" y="71152"/>
                  </a:moveTo>
                  <a:cubicBezTo>
                    <a:pt x="107966" y="71152"/>
                    <a:pt x="108228" y="71414"/>
                    <a:pt x="108228" y="71723"/>
                  </a:cubicBezTo>
                  <a:cubicBezTo>
                    <a:pt x="108228" y="72021"/>
                    <a:pt x="107978" y="72283"/>
                    <a:pt x="107668" y="72283"/>
                  </a:cubicBezTo>
                  <a:cubicBezTo>
                    <a:pt x="107371" y="72283"/>
                    <a:pt x="107097" y="72033"/>
                    <a:pt x="107097" y="71723"/>
                  </a:cubicBezTo>
                  <a:cubicBezTo>
                    <a:pt x="107097" y="71414"/>
                    <a:pt x="107347" y="71152"/>
                    <a:pt x="107668" y="71152"/>
                  </a:cubicBezTo>
                  <a:close/>
                  <a:moveTo>
                    <a:pt x="111395" y="71152"/>
                  </a:moveTo>
                  <a:cubicBezTo>
                    <a:pt x="111693" y="71152"/>
                    <a:pt x="111967" y="71414"/>
                    <a:pt x="111967" y="71723"/>
                  </a:cubicBezTo>
                  <a:cubicBezTo>
                    <a:pt x="111967" y="72021"/>
                    <a:pt x="111705" y="72283"/>
                    <a:pt x="111395" y="72283"/>
                  </a:cubicBezTo>
                  <a:cubicBezTo>
                    <a:pt x="111085" y="72283"/>
                    <a:pt x="110835" y="72033"/>
                    <a:pt x="110835" y="71723"/>
                  </a:cubicBezTo>
                  <a:cubicBezTo>
                    <a:pt x="110835" y="71414"/>
                    <a:pt x="111085" y="71152"/>
                    <a:pt x="111395" y="71152"/>
                  </a:cubicBezTo>
                  <a:close/>
                  <a:moveTo>
                    <a:pt x="115122" y="71152"/>
                  </a:moveTo>
                  <a:cubicBezTo>
                    <a:pt x="115419" y="71152"/>
                    <a:pt x="115681" y="71414"/>
                    <a:pt x="115681" y="71723"/>
                  </a:cubicBezTo>
                  <a:cubicBezTo>
                    <a:pt x="115681" y="72021"/>
                    <a:pt x="115431" y="72283"/>
                    <a:pt x="115122" y="72283"/>
                  </a:cubicBezTo>
                  <a:cubicBezTo>
                    <a:pt x="114812" y="72283"/>
                    <a:pt x="114550" y="72033"/>
                    <a:pt x="114550" y="71723"/>
                  </a:cubicBezTo>
                  <a:cubicBezTo>
                    <a:pt x="114550" y="71414"/>
                    <a:pt x="114812" y="71152"/>
                    <a:pt x="115122" y="71152"/>
                  </a:cubicBezTo>
                  <a:close/>
                  <a:moveTo>
                    <a:pt x="118860" y="71152"/>
                  </a:moveTo>
                  <a:cubicBezTo>
                    <a:pt x="119158" y="71152"/>
                    <a:pt x="119420" y="71414"/>
                    <a:pt x="119420" y="71723"/>
                  </a:cubicBezTo>
                  <a:cubicBezTo>
                    <a:pt x="119420" y="72021"/>
                    <a:pt x="119170" y="72283"/>
                    <a:pt x="118860" y="72283"/>
                  </a:cubicBezTo>
                  <a:cubicBezTo>
                    <a:pt x="118539" y="72283"/>
                    <a:pt x="118289" y="72033"/>
                    <a:pt x="118289" y="71723"/>
                  </a:cubicBezTo>
                  <a:cubicBezTo>
                    <a:pt x="118289" y="71414"/>
                    <a:pt x="118539" y="71152"/>
                    <a:pt x="118860" y="71152"/>
                  </a:cubicBezTo>
                  <a:close/>
                  <a:moveTo>
                    <a:pt x="122575" y="71152"/>
                  </a:moveTo>
                  <a:cubicBezTo>
                    <a:pt x="122873" y="71152"/>
                    <a:pt x="123146" y="71414"/>
                    <a:pt x="123146" y="71723"/>
                  </a:cubicBezTo>
                  <a:cubicBezTo>
                    <a:pt x="123146" y="72021"/>
                    <a:pt x="122885" y="72283"/>
                    <a:pt x="122575" y="72283"/>
                  </a:cubicBezTo>
                  <a:cubicBezTo>
                    <a:pt x="122265" y="72283"/>
                    <a:pt x="122015" y="72033"/>
                    <a:pt x="122015" y="71723"/>
                  </a:cubicBezTo>
                  <a:cubicBezTo>
                    <a:pt x="122027" y="71414"/>
                    <a:pt x="122277" y="71152"/>
                    <a:pt x="122575" y="71152"/>
                  </a:cubicBezTo>
                  <a:close/>
                  <a:moveTo>
                    <a:pt x="126314" y="71152"/>
                  </a:moveTo>
                  <a:cubicBezTo>
                    <a:pt x="126611" y="71152"/>
                    <a:pt x="126873" y="71414"/>
                    <a:pt x="126873" y="71723"/>
                  </a:cubicBezTo>
                  <a:cubicBezTo>
                    <a:pt x="126873" y="72021"/>
                    <a:pt x="126623" y="72283"/>
                    <a:pt x="126314" y="72283"/>
                  </a:cubicBezTo>
                  <a:cubicBezTo>
                    <a:pt x="126004" y="72283"/>
                    <a:pt x="125742" y="72033"/>
                    <a:pt x="125742" y="71723"/>
                  </a:cubicBezTo>
                  <a:cubicBezTo>
                    <a:pt x="125742" y="71414"/>
                    <a:pt x="126004" y="71152"/>
                    <a:pt x="126314" y="71152"/>
                  </a:cubicBezTo>
                  <a:close/>
                  <a:moveTo>
                    <a:pt x="130028" y="71152"/>
                  </a:moveTo>
                  <a:cubicBezTo>
                    <a:pt x="130326" y="71152"/>
                    <a:pt x="130600" y="71414"/>
                    <a:pt x="130600" y="71723"/>
                  </a:cubicBezTo>
                  <a:cubicBezTo>
                    <a:pt x="130600" y="72021"/>
                    <a:pt x="130350" y="72283"/>
                    <a:pt x="130028" y="72283"/>
                  </a:cubicBezTo>
                  <a:cubicBezTo>
                    <a:pt x="129731" y="72283"/>
                    <a:pt x="129469" y="72033"/>
                    <a:pt x="129469" y="71723"/>
                  </a:cubicBezTo>
                  <a:cubicBezTo>
                    <a:pt x="129469" y="71414"/>
                    <a:pt x="129719" y="71152"/>
                    <a:pt x="130028" y="71152"/>
                  </a:cubicBezTo>
                  <a:close/>
                  <a:moveTo>
                    <a:pt x="133767" y="71152"/>
                  </a:moveTo>
                  <a:cubicBezTo>
                    <a:pt x="134065" y="71152"/>
                    <a:pt x="134326" y="71414"/>
                    <a:pt x="134326" y="71723"/>
                  </a:cubicBezTo>
                  <a:cubicBezTo>
                    <a:pt x="134326" y="72021"/>
                    <a:pt x="134076" y="72283"/>
                    <a:pt x="133767" y="72283"/>
                  </a:cubicBezTo>
                  <a:cubicBezTo>
                    <a:pt x="133469" y="72283"/>
                    <a:pt x="133207" y="72033"/>
                    <a:pt x="133207" y="71723"/>
                  </a:cubicBezTo>
                  <a:cubicBezTo>
                    <a:pt x="133207" y="71414"/>
                    <a:pt x="133457" y="71152"/>
                    <a:pt x="133767" y="71152"/>
                  </a:cubicBezTo>
                  <a:close/>
                  <a:moveTo>
                    <a:pt x="137494" y="71152"/>
                  </a:moveTo>
                  <a:cubicBezTo>
                    <a:pt x="137791" y="71152"/>
                    <a:pt x="138053" y="71414"/>
                    <a:pt x="138053" y="71723"/>
                  </a:cubicBezTo>
                  <a:cubicBezTo>
                    <a:pt x="138053" y="72021"/>
                    <a:pt x="137803" y="72283"/>
                    <a:pt x="137494" y="72283"/>
                  </a:cubicBezTo>
                  <a:cubicBezTo>
                    <a:pt x="137196" y="72283"/>
                    <a:pt x="136922" y="72033"/>
                    <a:pt x="136922" y="71723"/>
                  </a:cubicBezTo>
                  <a:cubicBezTo>
                    <a:pt x="136934" y="71414"/>
                    <a:pt x="137172" y="71152"/>
                    <a:pt x="137494" y="71152"/>
                  </a:cubicBezTo>
                  <a:close/>
                  <a:moveTo>
                    <a:pt x="141220" y="71152"/>
                  </a:moveTo>
                  <a:cubicBezTo>
                    <a:pt x="141518" y="71152"/>
                    <a:pt x="141792" y="71414"/>
                    <a:pt x="141792" y="71723"/>
                  </a:cubicBezTo>
                  <a:cubicBezTo>
                    <a:pt x="141792" y="72021"/>
                    <a:pt x="141530" y="72283"/>
                    <a:pt x="141220" y="72283"/>
                  </a:cubicBezTo>
                  <a:cubicBezTo>
                    <a:pt x="140911" y="72283"/>
                    <a:pt x="140661" y="72033"/>
                    <a:pt x="140661" y="71723"/>
                  </a:cubicBezTo>
                  <a:cubicBezTo>
                    <a:pt x="140661" y="71414"/>
                    <a:pt x="140911" y="71152"/>
                    <a:pt x="141220" y="71152"/>
                  </a:cubicBezTo>
                  <a:close/>
                  <a:moveTo>
                    <a:pt x="144947" y="71152"/>
                  </a:moveTo>
                  <a:cubicBezTo>
                    <a:pt x="145244" y="71152"/>
                    <a:pt x="145506" y="71414"/>
                    <a:pt x="145506" y="71723"/>
                  </a:cubicBezTo>
                  <a:cubicBezTo>
                    <a:pt x="145506" y="72021"/>
                    <a:pt x="145256" y="72283"/>
                    <a:pt x="144947" y="72283"/>
                  </a:cubicBezTo>
                  <a:cubicBezTo>
                    <a:pt x="144637" y="72283"/>
                    <a:pt x="144375" y="72033"/>
                    <a:pt x="144375" y="71723"/>
                  </a:cubicBezTo>
                  <a:cubicBezTo>
                    <a:pt x="144375" y="71414"/>
                    <a:pt x="144637" y="71152"/>
                    <a:pt x="144947" y="71152"/>
                  </a:cubicBezTo>
                  <a:close/>
                  <a:moveTo>
                    <a:pt x="148685" y="71152"/>
                  </a:moveTo>
                  <a:cubicBezTo>
                    <a:pt x="148983" y="71152"/>
                    <a:pt x="149245" y="71414"/>
                    <a:pt x="149245" y="71723"/>
                  </a:cubicBezTo>
                  <a:cubicBezTo>
                    <a:pt x="149245" y="72021"/>
                    <a:pt x="148995" y="72283"/>
                    <a:pt x="148685" y="72283"/>
                  </a:cubicBezTo>
                  <a:cubicBezTo>
                    <a:pt x="148364" y="72283"/>
                    <a:pt x="148114" y="72033"/>
                    <a:pt x="148114" y="71723"/>
                  </a:cubicBezTo>
                  <a:cubicBezTo>
                    <a:pt x="148114" y="71414"/>
                    <a:pt x="148364" y="71152"/>
                    <a:pt x="148685" y="71152"/>
                  </a:cubicBezTo>
                  <a:close/>
                  <a:moveTo>
                    <a:pt x="152400" y="71152"/>
                  </a:moveTo>
                  <a:cubicBezTo>
                    <a:pt x="152698" y="71152"/>
                    <a:pt x="152972" y="71414"/>
                    <a:pt x="152972" y="71723"/>
                  </a:cubicBezTo>
                  <a:cubicBezTo>
                    <a:pt x="152972" y="72021"/>
                    <a:pt x="152710" y="72283"/>
                    <a:pt x="152400" y="72283"/>
                  </a:cubicBezTo>
                  <a:cubicBezTo>
                    <a:pt x="152091" y="72283"/>
                    <a:pt x="151841" y="72033"/>
                    <a:pt x="151841" y="71723"/>
                  </a:cubicBezTo>
                  <a:cubicBezTo>
                    <a:pt x="151841" y="71414"/>
                    <a:pt x="152091" y="71152"/>
                    <a:pt x="152400" y="71152"/>
                  </a:cubicBezTo>
                  <a:close/>
                  <a:moveTo>
                    <a:pt x="156139" y="71152"/>
                  </a:moveTo>
                  <a:cubicBezTo>
                    <a:pt x="156436" y="71152"/>
                    <a:pt x="156698" y="71414"/>
                    <a:pt x="156698" y="71723"/>
                  </a:cubicBezTo>
                  <a:cubicBezTo>
                    <a:pt x="156698" y="72021"/>
                    <a:pt x="156448" y="72283"/>
                    <a:pt x="156139" y="72283"/>
                  </a:cubicBezTo>
                  <a:cubicBezTo>
                    <a:pt x="155829" y="72283"/>
                    <a:pt x="155567" y="72033"/>
                    <a:pt x="155567" y="71723"/>
                  </a:cubicBezTo>
                  <a:cubicBezTo>
                    <a:pt x="155567" y="71414"/>
                    <a:pt x="155829" y="71152"/>
                    <a:pt x="156139" y="71152"/>
                  </a:cubicBezTo>
                  <a:close/>
                  <a:moveTo>
                    <a:pt x="159853" y="71152"/>
                  </a:moveTo>
                  <a:cubicBezTo>
                    <a:pt x="160151" y="71152"/>
                    <a:pt x="160425" y="71414"/>
                    <a:pt x="160425" y="71723"/>
                  </a:cubicBezTo>
                  <a:cubicBezTo>
                    <a:pt x="160425" y="72021"/>
                    <a:pt x="160163" y="72283"/>
                    <a:pt x="159853" y="72283"/>
                  </a:cubicBezTo>
                  <a:cubicBezTo>
                    <a:pt x="159544" y="72283"/>
                    <a:pt x="159294" y="72033"/>
                    <a:pt x="159294" y="71723"/>
                  </a:cubicBezTo>
                  <a:cubicBezTo>
                    <a:pt x="159306" y="71414"/>
                    <a:pt x="159544" y="71152"/>
                    <a:pt x="159853" y="71152"/>
                  </a:cubicBezTo>
                  <a:close/>
                  <a:moveTo>
                    <a:pt x="0" y="0"/>
                  </a:moveTo>
                  <a:lnTo>
                    <a:pt x="0" y="631"/>
                  </a:lnTo>
                  <a:cubicBezTo>
                    <a:pt x="155" y="726"/>
                    <a:pt x="238" y="893"/>
                    <a:pt x="238" y="1084"/>
                  </a:cubicBezTo>
                  <a:cubicBezTo>
                    <a:pt x="238" y="1274"/>
                    <a:pt x="155" y="1441"/>
                    <a:pt x="0" y="1548"/>
                  </a:cubicBezTo>
                  <a:lnTo>
                    <a:pt x="0" y="4346"/>
                  </a:lnTo>
                  <a:cubicBezTo>
                    <a:pt x="155" y="4453"/>
                    <a:pt x="238" y="4608"/>
                    <a:pt x="238" y="4810"/>
                  </a:cubicBezTo>
                  <a:cubicBezTo>
                    <a:pt x="238" y="5001"/>
                    <a:pt x="155" y="5167"/>
                    <a:pt x="0" y="5263"/>
                  </a:cubicBezTo>
                  <a:lnTo>
                    <a:pt x="0" y="8084"/>
                  </a:lnTo>
                  <a:cubicBezTo>
                    <a:pt x="155" y="8180"/>
                    <a:pt x="238" y="8346"/>
                    <a:pt x="238" y="8537"/>
                  </a:cubicBezTo>
                  <a:cubicBezTo>
                    <a:pt x="238" y="8739"/>
                    <a:pt x="155" y="8894"/>
                    <a:pt x="0" y="9001"/>
                  </a:cubicBezTo>
                  <a:lnTo>
                    <a:pt x="0" y="11811"/>
                  </a:lnTo>
                  <a:cubicBezTo>
                    <a:pt x="155" y="11918"/>
                    <a:pt x="238" y="12085"/>
                    <a:pt x="238" y="12275"/>
                  </a:cubicBezTo>
                  <a:cubicBezTo>
                    <a:pt x="238" y="12466"/>
                    <a:pt x="155" y="12633"/>
                    <a:pt x="0" y="12740"/>
                  </a:cubicBezTo>
                  <a:lnTo>
                    <a:pt x="0" y="15550"/>
                  </a:lnTo>
                  <a:cubicBezTo>
                    <a:pt x="155" y="15657"/>
                    <a:pt x="238" y="15823"/>
                    <a:pt x="238" y="16014"/>
                  </a:cubicBezTo>
                  <a:cubicBezTo>
                    <a:pt x="238" y="16204"/>
                    <a:pt x="155" y="16371"/>
                    <a:pt x="0" y="16478"/>
                  </a:cubicBezTo>
                  <a:lnTo>
                    <a:pt x="0" y="19288"/>
                  </a:lnTo>
                  <a:cubicBezTo>
                    <a:pt x="155" y="19395"/>
                    <a:pt x="238" y="19550"/>
                    <a:pt x="238" y="19753"/>
                  </a:cubicBezTo>
                  <a:cubicBezTo>
                    <a:pt x="238" y="19943"/>
                    <a:pt x="155" y="20110"/>
                    <a:pt x="0" y="20205"/>
                  </a:cubicBezTo>
                  <a:lnTo>
                    <a:pt x="0" y="23027"/>
                  </a:lnTo>
                  <a:cubicBezTo>
                    <a:pt x="155" y="23122"/>
                    <a:pt x="238" y="23289"/>
                    <a:pt x="238" y="23479"/>
                  </a:cubicBezTo>
                  <a:cubicBezTo>
                    <a:pt x="238" y="23682"/>
                    <a:pt x="155" y="23836"/>
                    <a:pt x="0" y="23944"/>
                  </a:cubicBezTo>
                  <a:lnTo>
                    <a:pt x="0" y="26753"/>
                  </a:lnTo>
                  <a:cubicBezTo>
                    <a:pt x="155" y="26861"/>
                    <a:pt x="238" y="27027"/>
                    <a:pt x="238" y="27218"/>
                  </a:cubicBezTo>
                  <a:cubicBezTo>
                    <a:pt x="238" y="27408"/>
                    <a:pt x="155" y="27575"/>
                    <a:pt x="0" y="27682"/>
                  </a:cubicBezTo>
                  <a:lnTo>
                    <a:pt x="0" y="30492"/>
                  </a:lnTo>
                  <a:cubicBezTo>
                    <a:pt x="155" y="30599"/>
                    <a:pt x="238" y="30766"/>
                    <a:pt x="238" y="30956"/>
                  </a:cubicBezTo>
                  <a:cubicBezTo>
                    <a:pt x="238" y="31147"/>
                    <a:pt x="155" y="31313"/>
                    <a:pt x="0" y="31421"/>
                  </a:cubicBezTo>
                  <a:lnTo>
                    <a:pt x="0" y="34219"/>
                  </a:lnTo>
                  <a:cubicBezTo>
                    <a:pt x="155" y="34314"/>
                    <a:pt x="238" y="34481"/>
                    <a:pt x="238" y="34671"/>
                  </a:cubicBezTo>
                  <a:cubicBezTo>
                    <a:pt x="238" y="34873"/>
                    <a:pt x="155" y="35028"/>
                    <a:pt x="0" y="35135"/>
                  </a:cubicBezTo>
                  <a:lnTo>
                    <a:pt x="0" y="37945"/>
                  </a:lnTo>
                  <a:cubicBezTo>
                    <a:pt x="155" y="38052"/>
                    <a:pt x="238" y="38219"/>
                    <a:pt x="238" y="38410"/>
                  </a:cubicBezTo>
                  <a:cubicBezTo>
                    <a:pt x="238" y="38600"/>
                    <a:pt x="155" y="38767"/>
                    <a:pt x="0" y="38874"/>
                  </a:cubicBezTo>
                  <a:lnTo>
                    <a:pt x="0" y="41684"/>
                  </a:lnTo>
                  <a:cubicBezTo>
                    <a:pt x="155" y="41791"/>
                    <a:pt x="238" y="41958"/>
                    <a:pt x="238" y="42148"/>
                  </a:cubicBezTo>
                  <a:cubicBezTo>
                    <a:pt x="238" y="42339"/>
                    <a:pt x="155" y="42505"/>
                    <a:pt x="0" y="42612"/>
                  </a:cubicBezTo>
                  <a:lnTo>
                    <a:pt x="0" y="45422"/>
                  </a:lnTo>
                  <a:cubicBezTo>
                    <a:pt x="155" y="45529"/>
                    <a:pt x="238" y="45684"/>
                    <a:pt x="238" y="45887"/>
                  </a:cubicBezTo>
                  <a:cubicBezTo>
                    <a:pt x="238" y="46077"/>
                    <a:pt x="155" y="46244"/>
                    <a:pt x="0" y="46339"/>
                  </a:cubicBezTo>
                  <a:lnTo>
                    <a:pt x="0" y="49161"/>
                  </a:lnTo>
                  <a:cubicBezTo>
                    <a:pt x="155" y="49256"/>
                    <a:pt x="238" y="49423"/>
                    <a:pt x="238" y="49613"/>
                  </a:cubicBezTo>
                  <a:cubicBezTo>
                    <a:pt x="238" y="49816"/>
                    <a:pt x="155" y="49971"/>
                    <a:pt x="0" y="50078"/>
                  </a:cubicBezTo>
                  <a:lnTo>
                    <a:pt x="0" y="52888"/>
                  </a:lnTo>
                  <a:cubicBezTo>
                    <a:pt x="155" y="52995"/>
                    <a:pt x="238" y="53161"/>
                    <a:pt x="238" y="53352"/>
                  </a:cubicBezTo>
                  <a:cubicBezTo>
                    <a:pt x="238" y="53542"/>
                    <a:pt x="155" y="53709"/>
                    <a:pt x="0" y="53816"/>
                  </a:cubicBezTo>
                  <a:lnTo>
                    <a:pt x="0" y="56626"/>
                  </a:lnTo>
                  <a:cubicBezTo>
                    <a:pt x="155" y="56733"/>
                    <a:pt x="238" y="56900"/>
                    <a:pt x="238" y="57090"/>
                  </a:cubicBezTo>
                  <a:cubicBezTo>
                    <a:pt x="238" y="57281"/>
                    <a:pt x="155" y="57448"/>
                    <a:pt x="0" y="57555"/>
                  </a:cubicBezTo>
                  <a:lnTo>
                    <a:pt x="0" y="60365"/>
                  </a:lnTo>
                  <a:cubicBezTo>
                    <a:pt x="155" y="60472"/>
                    <a:pt x="238" y="60627"/>
                    <a:pt x="238" y="60829"/>
                  </a:cubicBezTo>
                  <a:cubicBezTo>
                    <a:pt x="238" y="61019"/>
                    <a:pt x="155" y="61186"/>
                    <a:pt x="0" y="61281"/>
                  </a:cubicBezTo>
                  <a:lnTo>
                    <a:pt x="0" y="63901"/>
                  </a:lnTo>
                  <a:cubicBezTo>
                    <a:pt x="155" y="64008"/>
                    <a:pt x="238" y="64175"/>
                    <a:pt x="238" y="64365"/>
                  </a:cubicBezTo>
                  <a:cubicBezTo>
                    <a:pt x="238" y="64556"/>
                    <a:pt x="155" y="64722"/>
                    <a:pt x="0" y="64829"/>
                  </a:cubicBezTo>
                  <a:lnTo>
                    <a:pt x="0" y="67639"/>
                  </a:lnTo>
                  <a:cubicBezTo>
                    <a:pt x="155" y="67747"/>
                    <a:pt x="238" y="67913"/>
                    <a:pt x="238" y="68104"/>
                  </a:cubicBezTo>
                  <a:cubicBezTo>
                    <a:pt x="238" y="68294"/>
                    <a:pt x="155" y="68461"/>
                    <a:pt x="0" y="68568"/>
                  </a:cubicBezTo>
                  <a:lnTo>
                    <a:pt x="0" y="71378"/>
                  </a:lnTo>
                  <a:cubicBezTo>
                    <a:pt x="155" y="71485"/>
                    <a:pt x="238" y="71640"/>
                    <a:pt x="238" y="71842"/>
                  </a:cubicBezTo>
                  <a:cubicBezTo>
                    <a:pt x="238" y="72033"/>
                    <a:pt x="155" y="72199"/>
                    <a:pt x="0" y="72295"/>
                  </a:cubicBezTo>
                  <a:lnTo>
                    <a:pt x="0" y="73057"/>
                  </a:lnTo>
                  <a:lnTo>
                    <a:pt x="163116" y="73057"/>
                  </a:lnTo>
                  <a:lnTo>
                    <a:pt x="161937" y="70497"/>
                  </a:lnTo>
                  <a:cubicBezTo>
                    <a:pt x="161866" y="70533"/>
                    <a:pt x="161806" y="70544"/>
                    <a:pt x="161711" y="70544"/>
                  </a:cubicBezTo>
                  <a:cubicBezTo>
                    <a:pt x="161413" y="70544"/>
                    <a:pt x="161151" y="70294"/>
                    <a:pt x="161151" y="69973"/>
                  </a:cubicBezTo>
                  <a:cubicBezTo>
                    <a:pt x="161151" y="69759"/>
                    <a:pt x="161270" y="69580"/>
                    <a:pt x="161461" y="69485"/>
                  </a:cubicBezTo>
                  <a:lnTo>
                    <a:pt x="158413" y="62877"/>
                  </a:lnTo>
                  <a:cubicBezTo>
                    <a:pt x="158306" y="62996"/>
                    <a:pt x="158163" y="63091"/>
                    <a:pt x="157984" y="63091"/>
                  </a:cubicBezTo>
                  <a:cubicBezTo>
                    <a:pt x="157663" y="63091"/>
                    <a:pt x="157413" y="62829"/>
                    <a:pt x="157413" y="62520"/>
                  </a:cubicBezTo>
                  <a:cubicBezTo>
                    <a:pt x="157413" y="62210"/>
                    <a:pt x="157663" y="61960"/>
                    <a:pt x="157984" y="61960"/>
                  </a:cubicBezTo>
                  <a:lnTo>
                    <a:pt x="157996" y="61960"/>
                  </a:lnTo>
                  <a:lnTo>
                    <a:pt x="156020" y="57674"/>
                  </a:lnTo>
                  <a:cubicBezTo>
                    <a:pt x="155746" y="57626"/>
                    <a:pt x="155555" y="57388"/>
                    <a:pt x="155555" y="57114"/>
                  </a:cubicBezTo>
                  <a:cubicBezTo>
                    <a:pt x="155555" y="57019"/>
                    <a:pt x="155579" y="56924"/>
                    <a:pt x="155627" y="56840"/>
                  </a:cubicBezTo>
                  <a:lnTo>
                    <a:pt x="154828" y="55103"/>
                  </a:lnTo>
                  <a:lnTo>
                    <a:pt x="154828" y="55103"/>
                  </a:lnTo>
                  <a:cubicBezTo>
                    <a:pt x="154829" y="55114"/>
                    <a:pt x="154829" y="55126"/>
                    <a:pt x="154829" y="55138"/>
                  </a:cubicBezTo>
                  <a:cubicBezTo>
                    <a:pt x="154829" y="55435"/>
                    <a:pt x="154567" y="55709"/>
                    <a:pt x="154258" y="55709"/>
                  </a:cubicBezTo>
                  <a:cubicBezTo>
                    <a:pt x="153948" y="55709"/>
                    <a:pt x="153698" y="55459"/>
                    <a:pt x="153698" y="55138"/>
                  </a:cubicBezTo>
                  <a:cubicBezTo>
                    <a:pt x="153698" y="54828"/>
                    <a:pt x="153948" y="54578"/>
                    <a:pt x="154258" y="54578"/>
                  </a:cubicBezTo>
                  <a:cubicBezTo>
                    <a:pt x="154413" y="54578"/>
                    <a:pt x="154561" y="54646"/>
                    <a:pt x="154668" y="54755"/>
                  </a:cubicBezTo>
                  <a:lnTo>
                    <a:pt x="154668" y="54755"/>
                  </a:lnTo>
                  <a:lnTo>
                    <a:pt x="152567" y="50185"/>
                  </a:lnTo>
                  <a:cubicBezTo>
                    <a:pt x="152507" y="50197"/>
                    <a:pt x="152448" y="50209"/>
                    <a:pt x="152388" y="50209"/>
                  </a:cubicBezTo>
                  <a:cubicBezTo>
                    <a:pt x="152079" y="50209"/>
                    <a:pt x="151817" y="49959"/>
                    <a:pt x="151817" y="49649"/>
                  </a:cubicBezTo>
                  <a:cubicBezTo>
                    <a:pt x="151817" y="49435"/>
                    <a:pt x="151924" y="49256"/>
                    <a:pt x="152102" y="49173"/>
                  </a:cubicBezTo>
                  <a:lnTo>
                    <a:pt x="149066" y="42577"/>
                  </a:lnTo>
                  <a:cubicBezTo>
                    <a:pt x="148959" y="42684"/>
                    <a:pt x="148828" y="42755"/>
                    <a:pt x="148662" y="42755"/>
                  </a:cubicBezTo>
                  <a:cubicBezTo>
                    <a:pt x="148352" y="42755"/>
                    <a:pt x="148102" y="42505"/>
                    <a:pt x="148102" y="42196"/>
                  </a:cubicBezTo>
                  <a:cubicBezTo>
                    <a:pt x="148102" y="41898"/>
                    <a:pt x="148340" y="41660"/>
                    <a:pt x="148638" y="41636"/>
                  </a:cubicBezTo>
                  <a:lnTo>
                    <a:pt x="146530" y="37100"/>
                  </a:lnTo>
                  <a:cubicBezTo>
                    <a:pt x="146352" y="37017"/>
                    <a:pt x="146221" y="36814"/>
                    <a:pt x="146221" y="36612"/>
                  </a:cubicBezTo>
                  <a:cubicBezTo>
                    <a:pt x="146221" y="36564"/>
                    <a:pt x="146221" y="36516"/>
                    <a:pt x="146233" y="36481"/>
                  </a:cubicBezTo>
                  <a:lnTo>
                    <a:pt x="145459" y="34814"/>
                  </a:lnTo>
                  <a:cubicBezTo>
                    <a:pt x="145435" y="35088"/>
                    <a:pt x="145197" y="35302"/>
                    <a:pt x="144911" y="35302"/>
                  </a:cubicBezTo>
                  <a:cubicBezTo>
                    <a:pt x="144602" y="35302"/>
                    <a:pt x="144352" y="35052"/>
                    <a:pt x="144352" y="34731"/>
                  </a:cubicBezTo>
                  <a:cubicBezTo>
                    <a:pt x="144352" y="34421"/>
                    <a:pt x="144602" y="34171"/>
                    <a:pt x="144911" y="34171"/>
                  </a:cubicBezTo>
                  <a:cubicBezTo>
                    <a:pt x="145030" y="34171"/>
                    <a:pt x="145137" y="34195"/>
                    <a:pt x="145221" y="34254"/>
                  </a:cubicBezTo>
                  <a:lnTo>
                    <a:pt x="143125" y="29694"/>
                  </a:lnTo>
                  <a:lnTo>
                    <a:pt x="143054" y="29694"/>
                  </a:lnTo>
                  <a:cubicBezTo>
                    <a:pt x="142744" y="29694"/>
                    <a:pt x="142482" y="29432"/>
                    <a:pt x="142482" y="29123"/>
                  </a:cubicBezTo>
                  <a:cubicBezTo>
                    <a:pt x="142482" y="28956"/>
                    <a:pt x="142566" y="28813"/>
                    <a:pt x="142661" y="28706"/>
                  </a:cubicBezTo>
                  <a:lnTo>
                    <a:pt x="139637" y="22110"/>
                  </a:lnTo>
                  <a:cubicBezTo>
                    <a:pt x="139541" y="22169"/>
                    <a:pt x="139434" y="22217"/>
                    <a:pt x="139315" y="22217"/>
                  </a:cubicBezTo>
                  <a:cubicBezTo>
                    <a:pt x="139018" y="22217"/>
                    <a:pt x="138756" y="21967"/>
                    <a:pt x="138756" y="21658"/>
                  </a:cubicBezTo>
                  <a:cubicBezTo>
                    <a:pt x="138756" y="21396"/>
                    <a:pt x="138934" y="21181"/>
                    <a:pt x="139172" y="21122"/>
                  </a:cubicBezTo>
                  <a:lnTo>
                    <a:pt x="136982" y="16383"/>
                  </a:lnTo>
                  <a:cubicBezTo>
                    <a:pt x="136946" y="16335"/>
                    <a:pt x="136922" y="16276"/>
                    <a:pt x="136910" y="16216"/>
                  </a:cubicBezTo>
                  <a:lnTo>
                    <a:pt x="136089" y="14430"/>
                  </a:lnTo>
                  <a:cubicBezTo>
                    <a:pt x="135993" y="14633"/>
                    <a:pt x="135803" y="14764"/>
                    <a:pt x="135577" y="14764"/>
                  </a:cubicBezTo>
                  <a:cubicBezTo>
                    <a:pt x="135267" y="14764"/>
                    <a:pt x="135017" y="14514"/>
                    <a:pt x="135017" y="14192"/>
                  </a:cubicBezTo>
                  <a:cubicBezTo>
                    <a:pt x="135017" y="13883"/>
                    <a:pt x="135267" y="13633"/>
                    <a:pt x="135577" y="13633"/>
                  </a:cubicBezTo>
                  <a:cubicBezTo>
                    <a:pt x="135636" y="13633"/>
                    <a:pt x="135684" y="13645"/>
                    <a:pt x="135731" y="13657"/>
                  </a:cubicBezTo>
                  <a:lnTo>
                    <a:pt x="133660" y="9156"/>
                  </a:lnTo>
                  <a:cubicBezTo>
                    <a:pt x="133386" y="9120"/>
                    <a:pt x="133160" y="8882"/>
                    <a:pt x="133160" y="8596"/>
                  </a:cubicBezTo>
                  <a:cubicBezTo>
                    <a:pt x="133160" y="8477"/>
                    <a:pt x="133183" y="8382"/>
                    <a:pt x="133267" y="8287"/>
                  </a:cubicBezTo>
                  <a:lnTo>
                    <a:pt x="130207" y="1667"/>
                  </a:lnTo>
                  <a:cubicBezTo>
                    <a:pt x="130135" y="1691"/>
                    <a:pt x="130064" y="1715"/>
                    <a:pt x="129993" y="1715"/>
                  </a:cubicBezTo>
                  <a:cubicBezTo>
                    <a:pt x="129695" y="1715"/>
                    <a:pt x="129421" y="1453"/>
                    <a:pt x="129421" y="1143"/>
                  </a:cubicBezTo>
                  <a:cubicBezTo>
                    <a:pt x="129421" y="917"/>
                    <a:pt x="129552" y="738"/>
                    <a:pt x="129731" y="643"/>
                  </a:cubicBezTo>
                  <a:lnTo>
                    <a:pt x="129433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208952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208952" y="1925382"/>
              <a:ext cx="15977" cy="28244"/>
            </a:xfrm>
            <a:custGeom>
              <a:rect b="b" l="l" r="r" t="t"/>
              <a:pathLst>
                <a:path extrusionOk="0" h="822" w="465">
                  <a:moveTo>
                    <a:pt x="84" y="0"/>
                  </a:moveTo>
                  <a:cubicBezTo>
                    <a:pt x="36" y="84"/>
                    <a:pt x="0" y="179"/>
                    <a:pt x="0" y="286"/>
                  </a:cubicBezTo>
                  <a:cubicBezTo>
                    <a:pt x="0" y="548"/>
                    <a:pt x="191" y="774"/>
                    <a:pt x="465" y="822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952840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952840" y="1403365"/>
              <a:ext cx="33192" cy="38105"/>
            </a:xfrm>
            <a:custGeom>
              <a:rect b="b" l="l" r="r" t="t"/>
              <a:pathLst>
                <a:path extrusionOk="0" h="1109" w="966">
                  <a:moveTo>
                    <a:pt x="537" y="1"/>
                  </a:moveTo>
                  <a:cubicBezTo>
                    <a:pt x="239" y="13"/>
                    <a:pt x="1" y="263"/>
                    <a:pt x="1" y="549"/>
                  </a:cubicBezTo>
                  <a:cubicBezTo>
                    <a:pt x="1" y="858"/>
                    <a:pt x="251" y="1108"/>
                    <a:pt x="572" y="1108"/>
                  </a:cubicBezTo>
                  <a:cubicBezTo>
                    <a:pt x="727" y="1108"/>
                    <a:pt x="870" y="1037"/>
                    <a:pt x="965" y="930"/>
                  </a:cubicBezTo>
                  <a:lnTo>
                    <a:pt x="537" y="1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016679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952840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080896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952840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081309" y="1661917"/>
              <a:ext cx="25392" cy="36044"/>
            </a:xfrm>
            <a:custGeom>
              <a:rect b="b" l="l" r="r" t="t"/>
              <a:pathLst>
                <a:path extrusionOk="0" h="1049" w="739">
                  <a:moveTo>
                    <a:pt x="286" y="1"/>
                  </a:moveTo>
                  <a:cubicBezTo>
                    <a:pt x="108" y="108"/>
                    <a:pt x="0" y="286"/>
                    <a:pt x="0" y="477"/>
                  </a:cubicBezTo>
                  <a:cubicBezTo>
                    <a:pt x="0" y="775"/>
                    <a:pt x="250" y="1048"/>
                    <a:pt x="560" y="1048"/>
                  </a:cubicBezTo>
                  <a:cubicBezTo>
                    <a:pt x="620" y="1048"/>
                    <a:pt x="679" y="1025"/>
                    <a:pt x="739" y="1013"/>
                  </a:cubicBezTo>
                  <a:lnTo>
                    <a:pt x="286" y="1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016679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144701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016679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952840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080896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4952840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080896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2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144701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016679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760568" y="960340"/>
              <a:ext cx="22128" cy="33157"/>
            </a:xfrm>
            <a:custGeom>
              <a:rect b="b" l="l" r="r" t="t"/>
              <a:pathLst>
                <a:path extrusionOk="0" h="965" w="644">
                  <a:moveTo>
                    <a:pt x="191" y="1"/>
                  </a:moveTo>
                  <a:cubicBezTo>
                    <a:pt x="72" y="96"/>
                    <a:pt x="1" y="239"/>
                    <a:pt x="1" y="405"/>
                  </a:cubicBezTo>
                  <a:cubicBezTo>
                    <a:pt x="1" y="715"/>
                    <a:pt x="251" y="965"/>
                    <a:pt x="572" y="965"/>
                  </a:cubicBezTo>
                  <a:lnTo>
                    <a:pt x="644" y="965"/>
                  </a:lnTo>
                  <a:lnTo>
                    <a:pt x="191" y="1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696763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696763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889036" y="1225832"/>
              <a:ext cx="10274" cy="21303"/>
            </a:xfrm>
            <a:custGeom>
              <a:rect b="b" l="l" r="r" t="t"/>
              <a:pathLst>
                <a:path extrusionOk="0" h="620" w="299">
                  <a:moveTo>
                    <a:pt x="12" y="1"/>
                  </a:moveTo>
                  <a:cubicBezTo>
                    <a:pt x="1" y="48"/>
                    <a:pt x="1" y="84"/>
                    <a:pt x="1" y="132"/>
                  </a:cubicBezTo>
                  <a:cubicBezTo>
                    <a:pt x="1" y="346"/>
                    <a:pt x="120" y="536"/>
                    <a:pt x="298" y="620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760568" y="1210714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4696763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4824407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94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696763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4825231" y="1147631"/>
              <a:ext cx="38071" cy="37727"/>
            </a:xfrm>
            <a:custGeom>
              <a:rect b="b" l="l" r="r" t="t"/>
              <a:pathLst>
                <a:path extrusionOk="0" h="1098" w="1108">
                  <a:moveTo>
                    <a:pt x="516" y="1"/>
                  </a:moveTo>
                  <a:cubicBezTo>
                    <a:pt x="217" y="1"/>
                    <a:pt x="0" y="232"/>
                    <a:pt x="0" y="538"/>
                  </a:cubicBezTo>
                  <a:cubicBezTo>
                    <a:pt x="0" y="848"/>
                    <a:pt x="250" y="1098"/>
                    <a:pt x="560" y="1098"/>
                  </a:cubicBezTo>
                  <a:cubicBezTo>
                    <a:pt x="845" y="1098"/>
                    <a:pt x="1084" y="872"/>
                    <a:pt x="1107" y="610"/>
                  </a:cubicBezTo>
                  <a:lnTo>
                    <a:pt x="869" y="86"/>
                  </a:lnTo>
                  <a:cubicBezTo>
                    <a:pt x="786" y="26"/>
                    <a:pt x="679" y="3"/>
                    <a:pt x="560" y="3"/>
                  </a:cubicBezTo>
                  <a:cubicBezTo>
                    <a:pt x="545" y="2"/>
                    <a:pt x="530" y="1"/>
                    <a:pt x="516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4760568" y="1082659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4888624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93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760568" y="1467204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696763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4824407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696763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824407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888624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4760568" y="1338736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888624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760568" y="1723282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696763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824407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696763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4824407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4888624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4760568" y="1594848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888624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760568" y="1979359"/>
              <a:ext cx="38930" cy="38930"/>
            </a:xfrm>
            <a:custGeom>
              <a:rect b="b" l="l" r="r" t="t"/>
              <a:pathLst>
                <a:path extrusionOk="0" h="1133" w="1133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696763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824407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4696763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4824407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4888624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4760568" y="1851338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4440273" y="258352"/>
              <a:ext cx="17627" cy="30306"/>
            </a:xfrm>
            <a:custGeom>
              <a:rect b="b" l="l" r="r" t="t"/>
              <a:pathLst>
                <a:path extrusionOk="0" h="882" w="513">
                  <a:moveTo>
                    <a:pt x="108" y="0"/>
                  </a:moveTo>
                  <a:cubicBezTo>
                    <a:pt x="48" y="84"/>
                    <a:pt x="0" y="191"/>
                    <a:pt x="0" y="310"/>
                  </a:cubicBezTo>
                  <a:cubicBezTo>
                    <a:pt x="12" y="620"/>
                    <a:pt x="227" y="846"/>
                    <a:pt x="512" y="882"/>
                  </a:cubicBezTo>
                  <a:lnTo>
                    <a:pt x="108" y="0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4504490" y="442860"/>
              <a:ext cx="36868" cy="38483"/>
            </a:xfrm>
            <a:custGeom>
              <a:rect b="b" l="l" r="r" t="t"/>
              <a:pathLst>
                <a:path extrusionOk="0" h="1120" w="1073">
                  <a:moveTo>
                    <a:pt x="560" y="0"/>
                  </a:moveTo>
                  <a:cubicBezTo>
                    <a:pt x="251" y="0"/>
                    <a:pt x="1" y="238"/>
                    <a:pt x="1" y="548"/>
                  </a:cubicBezTo>
                  <a:cubicBezTo>
                    <a:pt x="1" y="869"/>
                    <a:pt x="251" y="1119"/>
                    <a:pt x="560" y="1119"/>
                  </a:cubicBezTo>
                  <a:cubicBezTo>
                    <a:pt x="786" y="1119"/>
                    <a:pt x="977" y="988"/>
                    <a:pt x="1072" y="786"/>
                  </a:cubicBezTo>
                  <a:lnTo>
                    <a:pt x="715" y="36"/>
                  </a:lnTo>
                  <a:cubicBezTo>
                    <a:pt x="667" y="12"/>
                    <a:pt x="608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4440685" y="506252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569532" y="531197"/>
              <a:ext cx="2508" cy="5772"/>
            </a:xfrm>
            <a:custGeom>
              <a:rect b="b" l="l" r="r" t="t"/>
              <a:pathLst>
                <a:path extrusionOk="0" h="168" w="73">
                  <a:moveTo>
                    <a:pt x="1" y="1"/>
                  </a:moveTo>
                  <a:cubicBezTo>
                    <a:pt x="13" y="60"/>
                    <a:pt x="36" y="120"/>
                    <a:pt x="72" y="16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4440685" y="377818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4632958" y="699350"/>
              <a:ext cx="29893" cy="38071"/>
            </a:xfrm>
            <a:custGeom>
              <a:rect b="b" l="l" r="r" t="t"/>
              <a:pathLst>
                <a:path extrusionOk="0" h="1108" w="870">
                  <a:moveTo>
                    <a:pt x="417" y="0"/>
                  </a:moveTo>
                  <a:cubicBezTo>
                    <a:pt x="179" y="72"/>
                    <a:pt x="0" y="286"/>
                    <a:pt x="0" y="548"/>
                  </a:cubicBezTo>
                  <a:cubicBezTo>
                    <a:pt x="0" y="846"/>
                    <a:pt x="250" y="1108"/>
                    <a:pt x="560" y="1108"/>
                  </a:cubicBezTo>
                  <a:cubicBezTo>
                    <a:pt x="679" y="1108"/>
                    <a:pt x="786" y="1060"/>
                    <a:pt x="869" y="1001"/>
                  </a:cubicBezTo>
                  <a:lnTo>
                    <a:pt x="417" y="0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504490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4440685" y="762330"/>
              <a:ext cx="38483" cy="38930"/>
            </a:xfrm>
            <a:custGeom>
              <a:rect b="b" l="l" r="r" t="t"/>
              <a:pathLst>
                <a:path extrusionOk="0" h="1133" w="112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4568329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4440685" y="634308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568329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4504490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20"/>
                    <a:pt x="560" y="1120"/>
                  </a:cubicBezTo>
                  <a:cubicBezTo>
                    <a:pt x="870" y="1120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4632134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4504490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4440685" y="1018854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4568329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4440685" y="890386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60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4568329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4632134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4504490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4632134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93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4504490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4440685" y="1274519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69" y="1132"/>
                    <a:pt x="1119" y="870"/>
                    <a:pt x="1119" y="560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4568329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94"/>
                    <a:pt x="274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4440685" y="1146463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4568329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4632134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4504490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4632134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93"/>
                    <a:pt x="274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4504490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4440685" y="1531009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4568329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4440685" y="1402575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4568329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4632134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4504490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4632134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4504490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4440685" y="1787121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4568329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4440685" y="1659065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69" y="1131"/>
                    <a:pt x="1119" y="870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4568329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70"/>
                    <a:pt x="274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4632134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4504490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4632134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4504490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4440685" y="2043611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4568329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4440685" y="1915143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60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4568329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4632134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4504490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4184195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4312217" y="-3051"/>
              <a:ext cx="27041" cy="36456"/>
            </a:xfrm>
            <a:custGeom>
              <a:rect b="b" l="l" r="r" t="t"/>
              <a:pathLst>
                <a:path extrusionOk="0" h="1061" w="787">
                  <a:moveTo>
                    <a:pt x="322" y="0"/>
                  </a:moveTo>
                  <a:cubicBezTo>
                    <a:pt x="132" y="72"/>
                    <a:pt x="1" y="274"/>
                    <a:pt x="1" y="489"/>
                  </a:cubicBezTo>
                  <a:cubicBezTo>
                    <a:pt x="1" y="786"/>
                    <a:pt x="251" y="1060"/>
                    <a:pt x="560" y="1060"/>
                  </a:cubicBezTo>
                  <a:cubicBezTo>
                    <a:pt x="644" y="1060"/>
                    <a:pt x="715" y="1048"/>
                    <a:pt x="787" y="1012"/>
                  </a:cubicBezTo>
                  <a:lnTo>
                    <a:pt x="322" y="0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4376056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72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74" y="1120"/>
                    <a:pt x="572" y="1120"/>
                  </a:cubicBezTo>
                  <a:cubicBezTo>
                    <a:pt x="881" y="1120"/>
                    <a:pt x="1131" y="870"/>
                    <a:pt x="1131" y="561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4248412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1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4184195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4312217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63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4184195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94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4312217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4248412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4376056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4248412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4184195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4312217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4184195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93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4312217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63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4376056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4248412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4376056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4248412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4184195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4312217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4184195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4312217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3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4376056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4248412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69" y="1120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4376056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4248412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4184195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4312217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3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4184195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4312217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4376056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4248412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4376056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4248412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4184195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94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4312217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63" y="1132"/>
                    <a:pt x="560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4184195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4312217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4376056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4248412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4376056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93"/>
                    <a:pt x="274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4248412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69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4184195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4312217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4184195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4312217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63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4376056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4248412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4376056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4248412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4184195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4312217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63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4184195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4312217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63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4376056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4248412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4376056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4248412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4184195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4312217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3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4184195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4312217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4376056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4248412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3928084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4056139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4120356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72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72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3991923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51"/>
                    <a:pt x="0" y="561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1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3928084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4056139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70" y="1131"/>
                    <a:pt x="1131" y="870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3928084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4056139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94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4120356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3991923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4120356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3991923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3928084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4056139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3928084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4056139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62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4120356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3991923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4120356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3991923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3928084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4056139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3928084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4056139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4120356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991923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20"/>
                    <a:pt x="572" y="1120"/>
                  </a:cubicBezTo>
                  <a:cubicBezTo>
                    <a:pt x="881" y="1120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4120356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3991923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3928084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4056139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3928084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4056139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4120356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3991923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4120356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3991923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3928084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4056139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94"/>
                    <a:pt x="262" y="1132"/>
                    <a:pt x="560" y="1132"/>
                  </a:cubicBezTo>
                  <a:cubicBezTo>
                    <a:pt x="870" y="1132"/>
                    <a:pt x="1131" y="870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3928084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4056139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4120356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3991923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4120356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93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3991923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3928084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4056139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3928084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4056139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4120356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3991923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4120356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3991923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3928084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4056139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3928084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4056139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70"/>
                    <a:pt x="262" y="1131"/>
                    <a:pt x="560" y="1131"/>
                  </a:cubicBezTo>
                  <a:cubicBezTo>
                    <a:pt x="870" y="1131"/>
                    <a:pt x="1131" y="870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4120356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3991923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4120356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3991923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3928084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4056139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3928084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4056139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4120356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3991923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3672006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3799650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3864279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81" y="1120"/>
                    <a:pt x="1131" y="870"/>
                    <a:pt x="1131" y="561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3735811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3672006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3799650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81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3672006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3799650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94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3864279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3735811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3864279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3735811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3672006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3799650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3672006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3799650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93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3864279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3735811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3864279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3735811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3672006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3799650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3672006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3799650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3864279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3735811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20"/>
                    <a:pt x="572" y="1120"/>
                  </a:cubicBezTo>
                  <a:cubicBezTo>
                    <a:pt x="882" y="1120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3864279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3735811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3672006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3799650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3672006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3799650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3864279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3735811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3864279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3735811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3672006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3799650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94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3672006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3799650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3864279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3735811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3864279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93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3735811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3672006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3799650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3672006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3799650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3864279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3735811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3864279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3735811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3672006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3799650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3672006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81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3799650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3864279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3735811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3864279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3735811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3672006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3799650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3672006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3799650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3864279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3735811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3415928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3543538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75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3608201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69" y="1120"/>
                    <a:pt x="1131" y="870"/>
                    <a:pt x="1131" y="561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3479733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1" y="1"/>
                    <a:pt x="0" y="251"/>
                    <a:pt x="0" y="561"/>
                  </a:cubicBezTo>
                  <a:cubicBezTo>
                    <a:pt x="0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1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3415928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3543538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75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3415928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3543538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94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3608201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3479733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0" y="250"/>
                    <a:pt x="0" y="572"/>
                  </a:cubicBezTo>
                  <a:cubicBezTo>
                    <a:pt x="0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3608201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3479733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3415928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3543538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3415928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3543538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93"/>
                    <a:pt x="275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3608201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75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3479733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0" y="263"/>
                    <a:pt x="0" y="572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3608201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3479733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3415928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3543538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3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3415928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3543538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75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3608201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3479733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60" y="1"/>
                  </a:moveTo>
                  <a:cubicBezTo>
                    <a:pt x="251" y="1"/>
                    <a:pt x="0" y="251"/>
                    <a:pt x="0" y="560"/>
                  </a:cubicBezTo>
                  <a:cubicBezTo>
                    <a:pt x="0" y="870"/>
                    <a:pt x="251" y="1120"/>
                    <a:pt x="560" y="1120"/>
                  </a:cubicBezTo>
                  <a:cubicBezTo>
                    <a:pt x="870" y="1120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3608201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3479733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0" y="263"/>
                    <a:pt x="0" y="572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3415928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3543538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75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3415928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3543538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3608201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3479733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3608201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3479733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3415928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3543538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94"/>
                    <a:pt x="275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3415928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3543538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3608201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3479733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0" y="251"/>
                    <a:pt x="0" y="560"/>
                  </a:cubicBezTo>
                  <a:cubicBezTo>
                    <a:pt x="0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3608201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93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3479733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70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3415928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3543538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3415928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3543538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75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3608201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75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3479733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0" y="251"/>
                    <a:pt x="0" y="560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3608201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3479733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3415928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3543538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75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3415928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69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3543538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70"/>
                    <a:pt x="275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3608201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3479733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3608201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3479733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1" y="1"/>
                    <a:pt x="0" y="263"/>
                    <a:pt x="0" y="572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3415928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3543538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75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3415928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3543538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3608201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3479733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3159404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3287460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2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3351677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72" y="1"/>
                  </a:moveTo>
                  <a:cubicBezTo>
                    <a:pt x="263" y="1"/>
                    <a:pt x="1" y="251"/>
                    <a:pt x="1" y="561"/>
                  </a:cubicBezTo>
                  <a:cubicBezTo>
                    <a:pt x="1" y="870"/>
                    <a:pt x="263" y="1120"/>
                    <a:pt x="572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3223243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51"/>
                    <a:pt x="0" y="561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1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3159404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3287460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3159404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94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3287460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94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3351677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3223243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3351677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3223243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159404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287460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159404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287460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93"/>
                    <a:pt x="262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351677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223243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351677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223243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159404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87460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159404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87460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2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351677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23243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20"/>
                    <a:pt x="572" y="1120"/>
                  </a:cubicBezTo>
                  <a:cubicBezTo>
                    <a:pt x="881" y="1120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351677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23243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159404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287460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159404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287460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51677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223243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51677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223243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159404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94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287460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2" y="894"/>
                    <a:pt x="262" y="1132"/>
                    <a:pt x="560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" name="Google Shape;422;p2"/>
            <p:cNvSpPr/>
            <p:nvPr/>
          </p:nvSpPr>
          <p:spPr>
            <a:xfrm>
              <a:off x="3159404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2"/>
            <p:cNvSpPr/>
            <p:nvPr/>
          </p:nvSpPr>
          <p:spPr>
            <a:xfrm>
              <a:off x="3287460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3351677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3223243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3351677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93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3223243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3159404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3287460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3159404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3287460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3351677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3223243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3351677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3223243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3159404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3287460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62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3159404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3287460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70"/>
                    <a:pt x="262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3351677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3223243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3351677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3223243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3159404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3287460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3159404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3287460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3351677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3223243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2903327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3031795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3095599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72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72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2967544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3" y="1"/>
                    <a:pt x="1" y="251"/>
                    <a:pt x="1" y="561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2903327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81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3031795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2903327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94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3031795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3095599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2967544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3095599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2967544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2903327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3031795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2903327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3031795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3095599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2967544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3095599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2967544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2903327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3031795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2903327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3031795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3095599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2967544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70"/>
                    <a:pt x="263" y="1120"/>
                    <a:pt x="572" y="1120"/>
                  </a:cubicBezTo>
                  <a:cubicBezTo>
                    <a:pt x="882" y="1120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3095599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2967544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2903327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3031795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903327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3031795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3095599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967544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3095599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967544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903327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2" y="894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3031795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903327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3031795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3095599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967544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3095599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93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967544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903327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3031795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903327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3031795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3095599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967544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3095599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967544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903327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3031795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903327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3031795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3095599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967544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3095599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967544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903327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3031795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903327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3031795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3095599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967544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7249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775683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839522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81" y="1120"/>
                    <a:pt x="1131" y="870"/>
                    <a:pt x="1131" y="561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711466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1" y="251"/>
                    <a:pt x="1" y="561"/>
                  </a:cubicBezTo>
                  <a:cubicBezTo>
                    <a:pt x="1" y="870"/>
                    <a:pt x="262" y="1132"/>
                    <a:pt x="572" y="1132"/>
                  </a:cubicBezTo>
                  <a:cubicBezTo>
                    <a:pt x="882" y="1132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647249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775683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647249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94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2775683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2839522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2711466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1" y="250"/>
                    <a:pt x="1" y="572"/>
                  </a:cubicBezTo>
                  <a:cubicBezTo>
                    <a:pt x="1" y="881"/>
                    <a:pt x="262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2"/>
            <p:cNvSpPr/>
            <p:nvPr/>
          </p:nvSpPr>
          <p:spPr>
            <a:xfrm>
              <a:off x="2839522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2"/>
            <p:cNvSpPr/>
            <p:nvPr/>
          </p:nvSpPr>
          <p:spPr>
            <a:xfrm>
              <a:off x="2711466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1" y="250"/>
                    <a:pt x="1" y="560"/>
                  </a:cubicBezTo>
                  <a:cubicBezTo>
                    <a:pt x="1" y="869"/>
                    <a:pt x="262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2"/>
            <p:cNvSpPr/>
            <p:nvPr/>
          </p:nvSpPr>
          <p:spPr>
            <a:xfrm>
              <a:off x="2647249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2"/>
            <p:cNvSpPr/>
            <p:nvPr/>
          </p:nvSpPr>
          <p:spPr>
            <a:xfrm>
              <a:off x="2775683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2"/>
            <p:cNvSpPr/>
            <p:nvPr/>
          </p:nvSpPr>
          <p:spPr>
            <a:xfrm>
              <a:off x="2647249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2"/>
            <p:cNvSpPr/>
            <p:nvPr/>
          </p:nvSpPr>
          <p:spPr>
            <a:xfrm>
              <a:off x="2775683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2"/>
            <p:cNvSpPr/>
            <p:nvPr/>
          </p:nvSpPr>
          <p:spPr>
            <a:xfrm>
              <a:off x="2839522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2"/>
            <p:cNvSpPr/>
            <p:nvPr/>
          </p:nvSpPr>
          <p:spPr>
            <a:xfrm>
              <a:off x="2711466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1" y="263"/>
                    <a:pt x="1" y="572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2"/>
            <p:cNvSpPr/>
            <p:nvPr/>
          </p:nvSpPr>
          <p:spPr>
            <a:xfrm>
              <a:off x="2839522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2"/>
            <p:cNvSpPr/>
            <p:nvPr/>
          </p:nvSpPr>
          <p:spPr>
            <a:xfrm>
              <a:off x="2711466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1" y="251"/>
                    <a:pt x="1" y="572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2"/>
            <p:cNvSpPr/>
            <p:nvPr/>
          </p:nvSpPr>
          <p:spPr>
            <a:xfrm>
              <a:off x="2647249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2"/>
            <p:cNvSpPr/>
            <p:nvPr/>
          </p:nvSpPr>
          <p:spPr>
            <a:xfrm>
              <a:off x="2775683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2"/>
            <p:cNvSpPr/>
            <p:nvPr/>
          </p:nvSpPr>
          <p:spPr>
            <a:xfrm>
              <a:off x="2647249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2"/>
            <p:cNvSpPr/>
            <p:nvPr/>
          </p:nvSpPr>
          <p:spPr>
            <a:xfrm>
              <a:off x="2775683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2"/>
            <p:cNvSpPr/>
            <p:nvPr/>
          </p:nvSpPr>
          <p:spPr>
            <a:xfrm>
              <a:off x="2839522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2"/>
            <p:cNvSpPr/>
            <p:nvPr/>
          </p:nvSpPr>
          <p:spPr>
            <a:xfrm>
              <a:off x="2711466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72" y="1"/>
                  </a:moveTo>
                  <a:cubicBezTo>
                    <a:pt x="262" y="1"/>
                    <a:pt x="1" y="251"/>
                    <a:pt x="1" y="560"/>
                  </a:cubicBezTo>
                  <a:cubicBezTo>
                    <a:pt x="1" y="870"/>
                    <a:pt x="262" y="1120"/>
                    <a:pt x="572" y="1120"/>
                  </a:cubicBezTo>
                  <a:cubicBezTo>
                    <a:pt x="882" y="1120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2"/>
            <p:cNvSpPr/>
            <p:nvPr/>
          </p:nvSpPr>
          <p:spPr>
            <a:xfrm>
              <a:off x="2839522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2"/>
            <p:cNvSpPr/>
            <p:nvPr/>
          </p:nvSpPr>
          <p:spPr>
            <a:xfrm>
              <a:off x="2711466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1" y="263"/>
                    <a:pt x="1" y="572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2"/>
            <p:cNvSpPr/>
            <p:nvPr/>
          </p:nvSpPr>
          <p:spPr>
            <a:xfrm>
              <a:off x="2647249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2"/>
            <p:cNvSpPr/>
            <p:nvPr/>
          </p:nvSpPr>
          <p:spPr>
            <a:xfrm>
              <a:off x="2775683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2"/>
            <p:cNvSpPr/>
            <p:nvPr/>
          </p:nvSpPr>
          <p:spPr>
            <a:xfrm>
              <a:off x="2647249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" name="Google Shape;547;p2"/>
            <p:cNvSpPr/>
            <p:nvPr/>
          </p:nvSpPr>
          <p:spPr>
            <a:xfrm>
              <a:off x="2775683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2"/>
            <p:cNvSpPr/>
            <p:nvPr/>
          </p:nvSpPr>
          <p:spPr>
            <a:xfrm>
              <a:off x="2839522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2"/>
            <p:cNvSpPr/>
            <p:nvPr/>
          </p:nvSpPr>
          <p:spPr>
            <a:xfrm>
              <a:off x="2711466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1" y="250"/>
                    <a:pt x="1" y="560"/>
                  </a:cubicBezTo>
                  <a:cubicBezTo>
                    <a:pt x="1" y="869"/>
                    <a:pt x="262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2"/>
            <p:cNvSpPr/>
            <p:nvPr/>
          </p:nvSpPr>
          <p:spPr>
            <a:xfrm>
              <a:off x="2839522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2"/>
            <p:cNvSpPr/>
            <p:nvPr/>
          </p:nvSpPr>
          <p:spPr>
            <a:xfrm>
              <a:off x="2711466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1" y="262"/>
                    <a:pt x="1" y="572"/>
                  </a:cubicBezTo>
                  <a:cubicBezTo>
                    <a:pt x="1" y="881"/>
                    <a:pt x="262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2"/>
            <p:cNvSpPr/>
            <p:nvPr/>
          </p:nvSpPr>
          <p:spPr>
            <a:xfrm>
              <a:off x="2647249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94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2"/>
            <p:cNvSpPr/>
            <p:nvPr/>
          </p:nvSpPr>
          <p:spPr>
            <a:xfrm>
              <a:off x="2775683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2"/>
            <p:cNvSpPr/>
            <p:nvPr/>
          </p:nvSpPr>
          <p:spPr>
            <a:xfrm>
              <a:off x="2647249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2"/>
            <p:cNvSpPr/>
            <p:nvPr/>
          </p:nvSpPr>
          <p:spPr>
            <a:xfrm>
              <a:off x="2775683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2"/>
            <p:cNvSpPr/>
            <p:nvPr/>
          </p:nvSpPr>
          <p:spPr>
            <a:xfrm>
              <a:off x="2839522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2"/>
            <p:cNvSpPr/>
            <p:nvPr/>
          </p:nvSpPr>
          <p:spPr>
            <a:xfrm>
              <a:off x="2711466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1" y="251"/>
                    <a:pt x="1" y="560"/>
                  </a:cubicBezTo>
                  <a:cubicBezTo>
                    <a:pt x="1" y="870"/>
                    <a:pt x="262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2"/>
            <p:cNvSpPr/>
            <p:nvPr/>
          </p:nvSpPr>
          <p:spPr>
            <a:xfrm>
              <a:off x="2839522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93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2"/>
            <p:cNvSpPr/>
            <p:nvPr/>
          </p:nvSpPr>
          <p:spPr>
            <a:xfrm>
              <a:off x="2711466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1" y="250"/>
                    <a:pt x="1" y="560"/>
                  </a:cubicBezTo>
                  <a:cubicBezTo>
                    <a:pt x="1" y="870"/>
                    <a:pt x="262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2"/>
            <p:cNvSpPr/>
            <p:nvPr/>
          </p:nvSpPr>
          <p:spPr>
            <a:xfrm>
              <a:off x="2647249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2"/>
            <p:cNvSpPr/>
            <p:nvPr/>
          </p:nvSpPr>
          <p:spPr>
            <a:xfrm>
              <a:off x="2775683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2"/>
            <p:cNvSpPr/>
            <p:nvPr/>
          </p:nvSpPr>
          <p:spPr>
            <a:xfrm>
              <a:off x="2647249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2"/>
            <p:cNvSpPr/>
            <p:nvPr/>
          </p:nvSpPr>
          <p:spPr>
            <a:xfrm>
              <a:off x="2775683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2"/>
            <p:cNvSpPr/>
            <p:nvPr/>
          </p:nvSpPr>
          <p:spPr>
            <a:xfrm>
              <a:off x="2839522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2"/>
            <p:cNvSpPr/>
            <p:nvPr/>
          </p:nvSpPr>
          <p:spPr>
            <a:xfrm>
              <a:off x="2711466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1" y="251"/>
                    <a:pt x="1" y="560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2"/>
            <p:cNvSpPr/>
            <p:nvPr/>
          </p:nvSpPr>
          <p:spPr>
            <a:xfrm>
              <a:off x="2839522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2"/>
            <p:cNvSpPr/>
            <p:nvPr/>
          </p:nvSpPr>
          <p:spPr>
            <a:xfrm>
              <a:off x="2711466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1" y="251"/>
                    <a:pt x="1" y="572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2"/>
            <p:cNvSpPr/>
            <p:nvPr/>
          </p:nvSpPr>
          <p:spPr>
            <a:xfrm>
              <a:off x="2647249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2"/>
            <p:cNvSpPr/>
            <p:nvPr/>
          </p:nvSpPr>
          <p:spPr>
            <a:xfrm>
              <a:off x="2775683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2"/>
            <p:cNvSpPr/>
            <p:nvPr/>
          </p:nvSpPr>
          <p:spPr>
            <a:xfrm>
              <a:off x="2647249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70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2"/>
            <p:cNvSpPr/>
            <p:nvPr/>
          </p:nvSpPr>
          <p:spPr>
            <a:xfrm>
              <a:off x="2775683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2"/>
            <p:cNvSpPr/>
            <p:nvPr/>
          </p:nvSpPr>
          <p:spPr>
            <a:xfrm>
              <a:off x="2839522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" name="Google Shape;573;p2"/>
            <p:cNvSpPr/>
            <p:nvPr/>
          </p:nvSpPr>
          <p:spPr>
            <a:xfrm>
              <a:off x="2711466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1" y="262"/>
                    <a:pt x="1" y="572"/>
                  </a:cubicBezTo>
                  <a:cubicBezTo>
                    <a:pt x="1" y="881"/>
                    <a:pt x="262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2"/>
            <p:cNvSpPr/>
            <p:nvPr/>
          </p:nvSpPr>
          <p:spPr>
            <a:xfrm>
              <a:off x="2839522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2"/>
            <p:cNvSpPr/>
            <p:nvPr/>
          </p:nvSpPr>
          <p:spPr>
            <a:xfrm>
              <a:off x="2711466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1" y="263"/>
                    <a:pt x="1" y="572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2"/>
            <p:cNvSpPr/>
            <p:nvPr/>
          </p:nvSpPr>
          <p:spPr>
            <a:xfrm>
              <a:off x="2647249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" name="Google Shape;577;p2"/>
            <p:cNvSpPr/>
            <p:nvPr/>
          </p:nvSpPr>
          <p:spPr>
            <a:xfrm>
              <a:off x="2775683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2"/>
            <p:cNvSpPr/>
            <p:nvPr/>
          </p:nvSpPr>
          <p:spPr>
            <a:xfrm>
              <a:off x="2647249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2"/>
            <p:cNvSpPr/>
            <p:nvPr/>
          </p:nvSpPr>
          <p:spPr>
            <a:xfrm>
              <a:off x="2775683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" name="Google Shape;580;p2"/>
            <p:cNvSpPr/>
            <p:nvPr/>
          </p:nvSpPr>
          <p:spPr>
            <a:xfrm>
              <a:off x="2839522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" name="Google Shape;581;p2"/>
            <p:cNvSpPr/>
            <p:nvPr/>
          </p:nvSpPr>
          <p:spPr>
            <a:xfrm>
              <a:off x="2711466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1" y="250"/>
                    <a:pt x="1" y="560"/>
                  </a:cubicBezTo>
                  <a:cubicBezTo>
                    <a:pt x="1" y="869"/>
                    <a:pt x="262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2"/>
            <p:cNvSpPr/>
            <p:nvPr/>
          </p:nvSpPr>
          <p:spPr>
            <a:xfrm>
              <a:off x="2519193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2"/>
            <p:cNvSpPr/>
            <p:nvPr/>
          </p:nvSpPr>
          <p:spPr>
            <a:xfrm>
              <a:off x="2583410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60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60" y="1120"/>
                  </a:cubicBezTo>
                  <a:cubicBezTo>
                    <a:pt x="870" y="1120"/>
                    <a:pt x="1132" y="870"/>
                    <a:pt x="1132" y="561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2"/>
            <p:cNvSpPr/>
            <p:nvPr/>
          </p:nvSpPr>
          <p:spPr>
            <a:xfrm>
              <a:off x="2519193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2"/>
            <p:cNvSpPr/>
            <p:nvPr/>
          </p:nvSpPr>
          <p:spPr>
            <a:xfrm>
              <a:off x="2519193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94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2"/>
            <p:cNvSpPr/>
            <p:nvPr/>
          </p:nvSpPr>
          <p:spPr>
            <a:xfrm>
              <a:off x="2583410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3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" name="Google Shape;587;p2"/>
            <p:cNvSpPr/>
            <p:nvPr/>
          </p:nvSpPr>
          <p:spPr>
            <a:xfrm>
              <a:off x="2583410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2"/>
            <p:cNvSpPr/>
            <p:nvPr/>
          </p:nvSpPr>
          <p:spPr>
            <a:xfrm>
              <a:off x="2519193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" name="Google Shape;589;p2"/>
            <p:cNvSpPr/>
            <p:nvPr/>
          </p:nvSpPr>
          <p:spPr>
            <a:xfrm>
              <a:off x="2519193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" name="Google Shape;590;p2"/>
            <p:cNvSpPr/>
            <p:nvPr/>
          </p:nvSpPr>
          <p:spPr>
            <a:xfrm>
              <a:off x="2583410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" name="Google Shape;591;p2"/>
            <p:cNvSpPr/>
            <p:nvPr/>
          </p:nvSpPr>
          <p:spPr>
            <a:xfrm>
              <a:off x="2583410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2"/>
            <p:cNvSpPr/>
            <p:nvPr/>
          </p:nvSpPr>
          <p:spPr>
            <a:xfrm>
              <a:off x="2519193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2"/>
            <p:cNvSpPr/>
            <p:nvPr/>
          </p:nvSpPr>
          <p:spPr>
            <a:xfrm>
              <a:off x="2519193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2"/>
            <p:cNvSpPr/>
            <p:nvPr/>
          </p:nvSpPr>
          <p:spPr>
            <a:xfrm>
              <a:off x="2583410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2"/>
            <p:cNvSpPr/>
            <p:nvPr/>
          </p:nvSpPr>
          <p:spPr>
            <a:xfrm>
              <a:off x="2583410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2"/>
            <p:cNvSpPr/>
            <p:nvPr/>
          </p:nvSpPr>
          <p:spPr>
            <a:xfrm>
              <a:off x="2519193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2"/>
            <p:cNvSpPr/>
            <p:nvPr/>
          </p:nvSpPr>
          <p:spPr>
            <a:xfrm>
              <a:off x="2519193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2"/>
            <p:cNvSpPr/>
            <p:nvPr/>
          </p:nvSpPr>
          <p:spPr>
            <a:xfrm>
              <a:off x="2583410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2"/>
            <p:cNvSpPr/>
            <p:nvPr/>
          </p:nvSpPr>
          <p:spPr>
            <a:xfrm>
              <a:off x="2583410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2"/>
            <p:cNvSpPr/>
            <p:nvPr/>
          </p:nvSpPr>
          <p:spPr>
            <a:xfrm>
              <a:off x="2519193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94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2"/>
            <p:cNvSpPr/>
            <p:nvPr/>
          </p:nvSpPr>
          <p:spPr>
            <a:xfrm>
              <a:off x="2519193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" name="Google Shape;602;p2"/>
            <p:cNvSpPr/>
            <p:nvPr/>
          </p:nvSpPr>
          <p:spPr>
            <a:xfrm>
              <a:off x="2583410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2"/>
            <p:cNvSpPr/>
            <p:nvPr/>
          </p:nvSpPr>
          <p:spPr>
            <a:xfrm>
              <a:off x="2583410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93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2"/>
            <p:cNvSpPr/>
            <p:nvPr/>
          </p:nvSpPr>
          <p:spPr>
            <a:xfrm>
              <a:off x="2519193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" name="Google Shape;605;p2"/>
            <p:cNvSpPr/>
            <p:nvPr/>
          </p:nvSpPr>
          <p:spPr>
            <a:xfrm>
              <a:off x="2519193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2"/>
            <p:cNvSpPr/>
            <p:nvPr/>
          </p:nvSpPr>
          <p:spPr>
            <a:xfrm>
              <a:off x="2583410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2"/>
            <p:cNvSpPr/>
            <p:nvPr/>
          </p:nvSpPr>
          <p:spPr>
            <a:xfrm>
              <a:off x="2583410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2"/>
            <p:cNvSpPr/>
            <p:nvPr/>
          </p:nvSpPr>
          <p:spPr>
            <a:xfrm>
              <a:off x="2519193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2"/>
            <p:cNvSpPr/>
            <p:nvPr/>
          </p:nvSpPr>
          <p:spPr>
            <a:xfrm>
              <a:off x="2519193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2"/>
            <p:cNvSpPr/>
            <p:nvPr/>
          </p:nvSpPr>
          <p:spPr>
            <a:xfrm>
              <a:off x="2583410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2"/>
            <p:cNvSpPr/>
            <p:nvPr/>
          </p:nvSpPr>
          <p:spPr>
            <a:xfrm>
              <a:off x="2583410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2"/>
            <p:cNvSpPr/>
            <p:nvPr/>
          </p:nvSpPr>
          <p:spPr>
            <a:xfrm>
              <a:off x="2519193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2"/>
            <p:cNvSpPr/>
            <p:nvPr/>
          </p:nvSpPr>
          <p:spPr>
            <a:xfrm>
              <a:off x="2519193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2"/>
            <p:cNvSpPr/>
            <p:nvPr/>
          </p:nvSpPr>
          <p:spPr>
            <a:xfrm>
              <a:off x="2583410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2"/>
            <p:cNvSpPr/>
            <p:nvPr/>
          </p:nvSpPr>
          <p:spPr>
            <a:xfrm>
              <a:off x="5273169" y="2101300"/>
              <a:ext cx="33982" cy="38483"/>
            </a:xfrm>
            <a:custGeom>
              <a:rect b="b" l="l" r="r" t="t"/>
              <a:pathLst>
                <a:path extrusionOk="0" h="1120" w="989">
                  <a:moveTo>
                    <a:pt x="560" y="0"/>
                  </a:moveTo>
                  <a:cubicBezTo>
                    <a:pt x="251" y="0"/>
                    <a:pt x="0" y="238"/>
                    <a:pt x="0" y="548"/>
                  </a:cubicBezTo>
                  <a:cubicBezTo>
                    <a:pt x="0" y="857"/>
                    <a:pt x="251" y="1119"/>
                    <a:pt x="560" y="1119"/>
                  </a:cubicBezTo>
                  <a:cubicBezTo>
                    <a:pt x="739" y="1119"/>
                    <a:pt x="893" y="1036"/>
                    <a:pt x="989" y="905"/>
                  </a:cubicBezTo>
                  <a:lnTo>
                    <a:pt x="572" y="0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2"/>
            <p:cNvSpPr/>
            <p:nvPr/>
          </p:nvSpPr>
          <p:spPr>
            <a:xfrm>
              <a:off x="5208952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2"/>
            <p:cNvSpPr/>
            <p:nvPr/>
          </p:nvSpPr>
          <p:spPr>
            <a:xfrm>
              <a:off x="5400813" y="2359404"/>
              <a:ext cx="27041" cy="36456"/>
            </a:xfrm>
            <a:custGeom>
              <a:rect b="b" l="l" r="r" t="t"/>
              <a:pathLst>
                <a:path extrusionOk="0" h="1061" w="787">
                  <a:moveTo>
                    <a:pt x="334" y="1"/>
                  </a:moveTo>
                  <a:cubicBezTo>
                    <a:pt x="131" y="96"/>
                    <a:pt x="0" y="287"/>
                    <a:pt x="0" y="489"/>
                  </a:cubicBezTo>
                  <a:cubicBezTo>
                    <a:pt x="0" y="787"/>
                    <a:pt x="250" y="1061"/>
                    <a:pt x="560" y="1061"/>
                  </a:cubicBezTo>
                  <a:cubicBezTo>
                    <a:pt x="643" y="1061"/>
                    <a:pt x="715" y="1049"/>
                    <a:pt x="786" y="1013"/>
                  </a:cubicBezTo>
                  <a:lnTo>
                    <a:pt x="334" y="1"/>
                  </a:ln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2"/>
            <p:cNvSpPr/>
            <p:nvPr/>
          </p:nvSpPr>
          <p:spPr>
            <a:xfrm>
              <a:off x="5272757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2"/>
            <p:cNvSpPr/>
            <p:nvPr/>
          </p:nvSpPr>
          <p:spPr>
            <a:xfrm>
              <a:off x="5208952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2"/>
            <p:cNvSpPr/>
            <p:nvPr/>
          </p:nvSpPr>
          <p:spPr>
            <a:xfrm>
              <a:off x="5336974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2"/>
            <p:cNvSpPr/>
            <p:nvPr/>
          </p:nvSpPr>
          <p:spPr>
            <a:xfrm>
              <a:off x="5208952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2"/>
            <p:cNvSpPr/>
            <p:nvPr/>
          </p:nvSpPr>
          <p:spPr>
            <a:xfrm>
              <a:off x="5336974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2"/>
            <p:cNvSpPr/>
            <p:nvPr/>
          </p:nvSpPr>
          <p:spPr>
            <a:xfrm>
              <a:off x="5272757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2"/>
            <p:cNvSpPr/>
            <p:nvPr/>
          </p:nvSpPr>
          <p:spPr>
            <a:xfrm>
              <a:off x="5144701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51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2"/>
            <p:cNvSpPr/>
            <p:nvPr/>
          </p:nvSpPr>
          <p:spPr>
            <a:xfrm>
              <a:off x="5016679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2"/>
            <p:cNvSpPr/>
            <p:nvPr/>
          </p:nvSpPr>
          <p:spPr>
            <a:xfrm>
              <a:off x="4952840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2"/>
            <p:cNvSpPr/>
            <p:nvPr/>
          </p:nvSpPr>
          <p:spPr>
            <a:xfrm>
              <a:off x="5080896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2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2"/>
            <p:cNvSpPr/>
            <p:nvPr/>
          </p:nvSpPr>
          <p:spPr>
            <a:xfrm>
              <a:off x="5144701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51" y="1132"/>
                    <a:pt x="561" y="1132"/>
                  </a:cubicBezTo>
                  <a:cubicBezTo>
                    <a:pt x="870" y="1132"/>
                    <a:pt x="1132" y="881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2"/>
            <p:cNvSpPr/>
            <p:nvPr/>
          </p:nvSpPr>
          <p:spPr>
            <a:xfrm>
              <a:off x="5016679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2"/>
            <p:cNvSpPr/>
            <p:nvPr/>
          </p:nvSpPr>
          <p:spPr>
            <a:xfrm>
              <a:off x="4952840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2"/>
            <p:cNvSpPr/>
            <p:nvPr/>
          </p:nvSpPr>
          <p:spPr>
            <a:xfrm>
              <a:off x="5080896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2"/>
            <p:cNvSpPr/>
            <p:nvPr/>
          </p:nvSpPr>
          <p:spPr>
            <a:xfrm>
              <a:off x="4952840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2"/>
            <p:cNvSpPr/>
            <p:nvPr/>
          </p:nvSpPr>
          <p:spPr>
            <a:xfrm>
              <a:off x="5080896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2"/>
            <p:cNvSpPr/>
            <p:nvPr/>
          </p:nvSpPr>
          <p:spPr>
            <a:xfrm>
              <a:off x="5144701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2"/>
            <p:cNvSpPr/>
            <p:nvPr/>
          </p:nvSpPr>
          <p:spPr>
            <a:xfrm>
              <a:off x="5016679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2"/>
            <p:cNvSpPr/>
            <p:nvPr/>
          </p:nvSpPr>
          <p:spPr>
            <a:xfrm>
              <a:off x="4888624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2"/>
            <p:cNvSpPr/>
            <p:nvPr/>
          </p:nvSpPr>
          <p:spPr>
            <a:xfrm>
              <a:off x="4760568" y="2100475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2"/>
            <p:cNvSpPr/>
            <p:nvPr/>
          </p:nvSpPr>
          <p:spPr>
            <a:xfrm>
              <a:off x="4696763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2"/>
            <p:cNvSpPr/>
            <p:nvPr/>
          </p:nvSpPr>
          <p:spPr>
            <a:xfrm>
              <a:off x="4824407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1"/>
                    <a:pt x="0" y="560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2"/>
            <p:cNvSpPr/>
            <p:nvPr/>
          </p:nvSpPr>
          <p:spPr>
            <a:xfrm>
              <a:off x="4888624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51" y="1132"/>
                    <a:pt x="560" y="1132"/>
                  </a:cubicBezTo>
                  <a:cubicBezTo>
                    <a:pt x="870" y="1132"/>
                    <a:pt x="1132" y="881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2"/>
            <p:cNvSpPr/>
            <p:nvPr/>
          </p:nvSpPr>
          <p:spPr>
            <a:xfrm>
              <a:off x="4760568" y="2356965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2"/>
            <p:cNvSpPr/>
            <p:nvPr/>
          </p:nvSpPr>
          <p:spPr>
            <a:xfrm>
              <a:off x="4696763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2"/>
            <p:cNvSpPr/>
            <p:nvPr/>
          </p:nvSpPr>
          <p:spPr>
            <a:xfrm>
              <a:off x="4824407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2"/>
            <p:cNvSpPr/>
            <p:nvPr/>
          </p:nvSpPr>
          <p:spPr>
            <a:xfrm>
              <a:off x="4696763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2"/>
            <p:cNvSpPr/>
            <p:nvPr/>
          </p:nvSpPr>
          <p:spPr>
            <a:xfrm>
              <a:off x="4824407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2"/>
            <p:cNvSpPr/>
            <p:nvPr/>
          </p:nvSpPr>
          <p:spPr>
            <a:xfrm>
              <a:off x="4888624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2"/>
            <p:cNvSpPr/>
            <p:nvPr/>
          </p:nvSpPr>
          <p:spPr>
            <a:xfrm>
              <a:off x="4760568" y="2228909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2"/>
            <p:cNvSpPr/>
            <p:nvPr/>
          </p:nvSpPr>
          <p:spPr>
            <a:xfrm>
              <a:off x="4632134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2"/>
            <p:cNvSpPr/>
            <p:nvPr/>
          </p:nvSpPr>
          <p:spPr>
            <a:xfrm>
              <a:off x="4504490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2"/>
            <p:cNvSpPr/>
            <p:nvPr/>
          </p:nvSpPr>
          <p:spPr>
            <a:xfrm>
              <a:off x="4440685" y="2164692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60"/>
                  </a:cubicBezTo>
                  <a:cubicBezTo>
                    <a:pt x="1119" y="251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2"/>
            <p:cNvSpPr/>
            <p:nvPr/>
          </p:nvSpPr>
          <p:spPr>
            <a:xfrm>
              <a:off x="4568329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2"/>
            <p:cNvSpPr/>
            <p:nvPr/>
          </p:nvSpPr>
          <p:spPr>
            <a:xfrm>
              <a:off x="4632134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81"/>
                    <a:pt x="274" y="1132"/>
                    <a:pt x="572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2"/>
            <p:cNvSpPr/>
            <p:nvPr/>
          </p:nvSpPr>
          <p:spPr>
            <a:xfrm>
              <a:off x="4504490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2"/>
            <p:cNvSpPr/>
            <p:nvPr/>
          </p:nvSpPr>
          <p:spPr>
            <a:xfrm>
              <a:off x="4440685" y="2420769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" name="Google Shape;655;p2"/>
            <p:cNvSpPr/>
            <p:nvPr/>
          </p:nvSpPr>
          <p:spPr>
            <a:xfrm>
              <a:off x="4568329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2"/>
            <p:cNvSpPr/>
            <p:nvPr/>
          </p:nvSpPr>
          <p:spPr>
            <a:xfrm>
              <a:off x="4440685" y="2292336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2"/>
            <p:cNvSpPr/>
            <p:nvPr/>
          </p:nvSpPr>
          <p:spPr>
            <a:xfrm>
              <a:off x="4568329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2"/>
            <p:cNvSpPr/>
            <p:nvPr/>
          </p:nvSpPr>
          <p:spPr>
            <a:xfrm>
              <a:off x="4632134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2"/>
            <p:cNvSpPr/>
            <p:nvPr/>
          </p:nvSpPr>
          <p:spPr>
            <a:xfrm>
              <a:off x="4504490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2"/>
            <p:cNvSpPr/>
            <p:nvPr/>
          </p:nvSpPr>
          <p:spPr>
            <a:xfrm>
              <a:off x="4376056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2"/>
            <p:cNvSpPr/>
            <p:nvPr/>
          </p:nvSpPr>
          <p:spPr>
            <a:xfrm>
              <a:off x="4248412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2"/>
            <p:cNvSpPr/>
            <p:nvPr/>
          </p:nvSpPr>
          <p:spPr>
            <a:xfrm>
              <a:off x="4184195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2"/>
            <p:cNvSpPr/>
            <p:nvPr/>
          </p:nvSpPr>
          <p:spPr>
            <a:xfrm>
              <a:off x="4312217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2"/>
            <p:cNvSpPr/>
            <p:nvPr/>
          </p:nvSpPr>
          <p:spPr>
            <a:xfrm>
              <a:off x="4376056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74" y="1132"/>
                    <a:pt x="572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2"/>
            <p:cNvSpPr/>
            <p:nvPr/>
          </p:nvSpPr>
          <p:spPr>
            <a:xfrm>
              <a:off x="4248412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2"/>
            <p:cNvSpPr/>
            <p:nvPr/>
          </p:nvSpPr>
          <p:spPr>
            <a:xfrm>
              <a:off x="4184195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2"/>
            <p:cNvSpPr/>
            <p:nvPr/>
          </p:nvSpPr>
          <p:spPr>
            <a:xfrm>
              <a:off x="4312217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2"/>
            <p:cNvSpPr/>
            <p:nvPr/>
          </p:nvSpPr>
          <p:spPr>
            <a:xfrm>
              <a:off x="4184195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2"/>
            <p:cNvSpPr/>
            <p:nvPr/>
          </p:nvSpPr>
          <p:spPr>
            <a:xfrm>
              <a:off x="4312217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63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2"/>
            <p:cNvSpPr/>
            <p:nvPr/>
          </p:nvSpPr>
          <p:spPr>
            <a:xfrm>
              <a:off x="4376056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2"/>
            <p:cNvSpPr/>
            <p:nvPr/>
          </p:nvSpPr>
          <p:spPr>
            <a:xfrm>
              <a:off x="4248412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2"/>
            <p:cNvSpPr/>
            <p:nvPr/>
          </p:nvSpPr>
          <p:spPr>
            <a:xfrm>
              <a:off x="4120356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2"/>
            <p:cNvSpPr/>
            <p:nvPr/>
          </p:nvSpPr>
          <p:spPr>
            <a:xfrm>
              <a:off x="3991923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2"/>
            <p:cNvSpPr/>
            <p:nvPr/>
          </p:nvSpPr>
          <p:spPr>
            <a:xfrm>
              <a:off x="3928084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2"/>
            <p:cNvSpPr/>
            <p:nvPr/>
          </p:nvSpPr>
          <p:spPr>
            <a:xfrm>
              <a:off x="4056139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60"/>
                  </a:cubicBezTo>
                  <a:cubicBezTo>
                    <a:pt x="1131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2"/>
            <p:cNvSpPr/>
            <p:nvPr/>
          </p:nvSpPr>
          <p:spPr>
            <a:xfrm>
              <a:off x="4120356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2"/>
                    <a:pt x="572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2"/>
            <p:cNvSpPr/>
            <p:nvPr/>
          </p:nvSpPr>
          <p:spPr>
            <a:xfrm>
              <a:off x="3991923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2"/>
            <p:cNvSpPr/>
            <p:nvPr/>
          </p:nvSpPr>
          <p:spPr>
            <a:xfrm>
              <a:off x="3928084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2"/>
            <p:cNvSpPr/>
            <p:nvPr/>
          </p:nvSpPr>
          <p:spPr>
            <a:xfrm>
              <a:off x="4056139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2"/>
            <p:cNvSpPr/>
            <p:nvPr/>
          </p:nvSpPr>
          <p:spPr>
            <a:xfrm>
              <a:off x="3928084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2"/>
            <p:cNvSpPr/>
            <p:nvPr/>
          </p:nvSpPr>
          <p:spPr>
            <a:xfrm>
              <a:off x="4056139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2"/>
            <p:cNvSpPr/>
            <p:nvPr/>
          </p:nvSpPr>
          <p:spPr>
            <a:xfrm>
              <a:off x="4120356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2"/>
            <p:cNvSpPr/>
            <p:nvPr/>
          </p:nvSpPr>
          <p:spPr>
            <a:xfrm>
              <a:off x="3991923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2"/>
            <p:cNvSpPr/>
            <p:nvPr/>
          </p:nvSpPr>
          <p:spPr>
            <a:xfrm>
              <a:off x="3864279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2"/>
            <p:cNvSpPr/>
            <p:nvPr/>
          </p:nvSpPr>
          <p:spPr>
            <a:xfrm>
              <a:off x="3735811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2"/>
            <p:cNvSpPr/>
            <p:nvPr/>
          </p:nvSpPr>
          <p:spPr>
            <a:xfrm>
              <a:off x="3672006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2"/>
            <p:cNvSpPr/>
            <p:nvPr/>
          </p:nvSpPr>
          <p:spPr>
            <a:xfrm>
              <a:off x="3799650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1"/>
                    <a:pt x="0" y="560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2"/>
            <p:cNvSpPr/>
            <p:nvPr/>
          </p:nvSpPr>
          <p:spPr>
            <a:xfrm>
              <a:off x="3864279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2"/>
                    <a:pt x="560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2"/>
            <p:cNvSpPr/>
            <p:nvPr/>
          </p:nvSpPr>
          <p:spPr>
            <a:xfrm>
              <a:off x="3735811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2"/>
            <p:cNvSpPr/>
            <p:nvPr/>
          </p:nvSpPr>
          <p:spPr>
            <a:xfrm>
              <a:off x="3672006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2"/>
            <p:cNvSpPr/>
            <p:nvPr/>
          </p:nvSpPr>
          <p:spPr>
            <a:xfrm>
              <a:off x="3799650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2"/>
            <p:cNvSpPr/>
            <p:nvPr/>
          </p:nvSpPr>
          <p:spPr>
            <a:xfrm>
              <a:off x="3672006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2"/>
            <p:cNvSpPr/>
            <p:nvPr/>
          </p:nvSpPr>
          <p:spPr>
            <a:xfrm>
              <a:off x="3799650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2"/>
            <p:cNvSpPr/>
            <p:nvPr/>
          </p:nvSpPr>
          <p:spPr>
            <a:xfrm>
              <a:off x="3864279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2"/>
            <p:cNvSpPr/>
            <p:nvPr/>
          </p:nvSpPr>
          <p:spPr>
            <a:xfrm>
              <a:off x="3735811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2"/>
            <p:cNvSpPr/>
            <p:nvPr/>
          </p:nvSpPr>
          <p:spPr>
            <a:xfrm>
              <a:off x="3608201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2"/>
            <p:cNvSpPr/>
            <p:nvPr/>
          </p:nvSpPr>
          <p:spPr>
            <a:xfrm>
              <a:off x="3479733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2"/>
            <p:cNvSpPr/>
            <p:nvPr/>
          </p:nvSpPr>
          <p:spPr>
            <a:xfrm>
              <a:off x="3415928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9" name="Google Shape;699;p2"/>
            <p:cNvSpPr/>
            <p:nvPr/>
          </p:nvSpPr>
          <p:spPr>
            <a:xfrm>
              <a:off x="3543538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3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2"/>
            <p:cNvSpPr/>
            <p:nvPr/>
          </p:nvSpPr>
          <p:spPr>
            <a:xfrm>
              <a:off x="3608201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2"/>
                    <a:pt x="560" y="1132"/>
                  </a:cubicBezTo>
                  <a:cubicBezTo>
                    <a:pt x="869" y="1132"/>
                    <a:pt x="1131" y="881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2"/>
            <p:cNvSpPr/>
            <p:nvPr/>
          </p:nvSpPr>
          <p:spPr>
            <a:xfrm>
              <a:off x="3479733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2"/>
            <p:cNvSpPr/>
            <p:nvPr/>
          </p:nvSpPr>
          <p:spPr>
            <a:xfrm>
              <a:off x="3415928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2"/>
            <p:cNvSpPr/>
            <p:nvPr/>
          </p:nvSpPr>
          <p:spPr>
            <a:xfrm>
              <a:off x="3543538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2"/>
            <p:cNvSpPr/>
            <p:nvPr/>
          </p:nvSpPr>
          <p:spPr>
            <a:xfrm>
              <a:off x="3415928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2"/>
            <p:cNvSpPr/>
            <p:nvPr/>
          </p:nvSpPr>
          <p:spPr>
            <a:xfrm>
              <a:off x="3543538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75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2"/>
            <p:cNvSpPr/>
            <p:nvPr/>
          </p:nvSpPr>
          <p:spPr>
            <a:xfrm>
              <a:off x="3608201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2"/>
            <p:cNvSpPr/>
            <p:nvPr/>
          </p:nvSpPr>
          <p:spPr>
            <a:xfrm>
              <a:off x="3479733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0" y="263"/>
                    <a:pt x="0" y="572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2"/>
            <p:cNvSpPr/>
            <p:nvPr/>
          </p:nvSpPr>
          <p:spPr>
            <a:xfrm>
              <a:off x="3351677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2"/>
            <p:cNvSpPr/>
            <p:nvPr/>
          </p:nvSpPr>
          <p:spPr>
            <a:xfrm>
              <a:off x="3223243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" name="Google Shape;710;p2"/>
            <p:cNvSpPr/>
            <p:nvPr/>
          </p:nvSpPr>
          <p:spPr>
            <a:xfrm>
              <a:off x="3159404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" name="Google Shape;711;p2"/>
            <p:cNvSpPr/>
            <p:nvPr/>
          </p:nvSpPr>
          <p:spPr>
            <a:xfrm>
              <a:off x="3287460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2"/>
            <p:cNvSpPr/>
            <p:nvPr/>
          </p:nvSpPr>
          <p:spPr>
            <a:xfrm>
              <a:off x="3351677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81"/>
                    <a:pt x="263" y="1132"/>
                    <a:pt x="572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2"/>
            <p:cNvSpPr/>
            <p:nvPr/>
          </p:nvSpPr>
          <p:spPr>
            <a:xfrm>
              <a:off x="3223243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2"/>
            <p:cNvSpPr/>
            <p:nvPr/>
          </p:nvSpPr>
          <p:spPr>
            <a:xfrm>
              <a:off x="3159404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" name="Google Shape;715;p2"/>
            <p:cNvSpPr/>
            <p:nvPr/>
          </p:nvSpPr>
          <p:spPr>
            <a:xfrm>
              <a:off x="3287460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2"/>
            <p:cNvSpPr/>
            <p:nvPr/>
          </p:nvSpPr>
          <p:spPr>
            <a:xfrm>
              <a:off x="3159404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" name="Google Shape;717;p2"/>
            <p:cNvSpPr/>
            <p:nvPr/>
          </p:nvSpPr>
          <p:spPr>
            <a:xfrm>
              <a:off x="3287460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" name="Google Shape;718;p2"/>
            <p:cNvSpPr/>
            <p:nvPr/>
          </p:nvSpPr>
          <p:spPr>
            <a:xfrm>
              <a:off x="3351677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" name="Google Shape;719;p2"/>
            <p:cNvSpPr/>
            <p:nvPr/>
          </p:nvSpPr>
          <p:spPr>
            <a:xfrm>
              <a:off x="3223243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" name="Google Shape;720;p2"/>
            <p:cNvSpPr/>
            <p:nvPr/>
          </p:nvSpPr>
          <p:spPr>
            <a:xfrm>
              <a:off x="3095599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" name="Google Shape;721;p2"/>
            <p:cNvSpPr/>
            <p:nvPr/>
          </p:nvSpPr>
          <p:spPr>
            <a:xfrm>
              <a:off x="2967544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" name="Google Shape;722;p2"/>
            <p:cNvSpPr/>
            <p:nvPr/>
          </p:nvSpPr>
          <p:spPr>
            <a:xfrm>
              <a:off x="2903327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" name="Google Shape;723;p2"/>
            <p:cNvSpPr/>
            <p:nvPr/>
          </p:nvSpPr>
          <p:spPr>
            <a:xfrm>
              <a:off x="3031795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2"/>
            <p:cNvSpPr/>
            <p:nvPr/>
          </p:nvSpPr>
          <p:spPr>
            <a:xfrm>
              <a:off x="3095599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2"/>
                    <a:pt x="572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2"/>
            <p:cNvSpPr/>
            <p:nvPr/>
          </p:nvSpPr>
          <p:spPr>
            <a:xfrm>
              <a:off x="2967544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2"/>
            <p:cNvSpPr/>
            <p:nvPr/>
          </p:nvSpPr>
          <p:spPr>
            <a:xfrm>
              <a:off x="2903327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2"/>
            <p:cNvSpPr/>
            <p:nvPr/>
          </p:nvSpPr>
          <p:spPr>
            <a:xfrm>
              <a:off x="3031795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" name="Google Shape;728;p2"/>
            <p:cNvSpPr/>
            <p:nvPr/>
          </p:nvSpPr>
          <p:spPr>
            <a:xfrm>
              <a:off x="2903327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" name="Google Shape;729;p2"/>
            <p:cNvSpPr/>
            <p:nvPr/>
          </p:nvSpPr>
          <p:spPr>
            <a:xfrm>
              <a:off x="3031795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" name="Google Shape;730;p2"/>
            <p:cNvSpPr/>
            <p:nvPr/>
          </p:nvSpPr>
          <p:spPr>
            <a:xfrm>
              <a:off x="3095599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2"/>
            <p:cNvSpPr/>
            <p:nvPr/>
          </p:nvSpPr>
          <p:spPr>
            <a:xfrm>
              <a:off x="2967544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2"/>
            <p:cNvSpPr/>
            <p:nvPr/>
          </p:nvSpPr>
          <p:spPr>
            <a:xfrm>
              <a:off x="2839522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" name="Google Shape;733;p2"/>
            <p:cNvSpPr/>
            <p:nvPr/>
          </p:nvSpPr>
          <p:spPr>
            <a:xfrm>
              <a:off x="2711466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1" y="262"/>
                    <a:pt x="1" y="572"/>
                  </a:cubicBezTo>
                  <a:cubicBezTo>
                    <a:pt x="1" y="881"/>
                    <a:pt x="262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2"/>
            <p:cNvSpPr/>
            <p:nvPr/>
          </p:nvSpPr>
          <p:spPr>
            <a:xfrm>
              <a:off x="2647249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" name="Google Shape;735;p2"/>
            <p:cNvSpPr/>
            <p:nvPr/>
          </p:nvSpPr>
          <p:spPr>
            <a:xfrm>
              <a:off x="2775683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" name="Google Shape;736;p2"/>
            <p:cNvSpPr/>
            <p:nvPr/>
          </p:nvSpPr>
          <p:spPr>
            <a:xfrm>
              <a:off x="2839522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50" y="1132"/>
                    <a:pt x="560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" name="Google Shape;737;p2"/>
            <p:cNvSpPr/>
            <p:nvPr/>
          </p:nvSpPr>
          <p:spPr>
            <a:xfrm>
              <a:off x="2711466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1" y="250"/>
                    <a:pt x="1" y="560"/>
                  </a:cubicBezTo>
                  <a:cubicBezTo>
                    <a:pt x="1" y="870"/>
                    <a:pt x="262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2"/>
            <p:cNvSpPr/>
            <p:nvPr/>
          </p:nvSpPr>
          <p:spPr>
            <a:xfrm>
              <a:off x="2647249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" name="Google Shape;739;p2"/>
            <p:cNvSpPr/>
            <p:nvPr/>
          </p:nvSpPr>
          <p:spPr>
            <a:xfrm>
              <a:off x="2775683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" name="Google Shape;740;p2"/>
            <p:cNvSpPr/>
            <p:nvPr/>
          </p:nvSpPr>
          <p:spPr>
            <a:xfrm>
              <a:off x="2647249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" name="Google Shape;741;p2"/>
            <p:cNvSpPr/>
            <p:nvPr/>
          </p:nvSpPr>
          <p:spPr>
            <a:xfrm>
              <a:off x="2775683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2"/>
            <p:cNvSpPr/>
            <p:nvPr/>
          </p:nvSpPr>
          <p:spPr>
            <a:xfrm>
              <a:off x="2839522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" name="Google Shape;743;p2"/>
            <p:cNvSpPr/>
            <p:nvPr/>
          </p:nvSpPr>
          <p:spPr>
            <a:xfrm>
              <a:off x="2711466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1" y="263"/>
                    <a:pt x="1" y="572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" name="Google Shape;744;p2"/>
            <p:cNvSpPr/>
            <p:nvPr/>
          </p:nvSpPr>
          <p:spPr>
            <a:xfrm>
              <a:off x="2583410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" name="Google Shape;745;p2"/>
            <p:cNvSpPr/>
            <p:nvPr/>
          </p:nvSpPr>
          <p:spPr>
            <a:xfrm>
              <a:off x="2519193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2"/>
            <p:cNvSpPr/>
            <p:nvPr/>
          </p:nvSpPr>
          <p:spPr>
            <a:xfrm>
              <a:off x="2583410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51" y="1132"/>
                    <a:pt x="560" y="1132"/>
                  </a:cubicBezTo>
                  <a:cubicBezTo>
                    <a:pt x="870" y="1132"/>
                    <a:pt x="1132" y="881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2"/>
            <p:cNvSpPr/>
            <p:nvPr/>
          </p:nvSpPr>
          <p:spPr>
            <a:xfrm>
              <a:off x="2519193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2"/>
            <p:cNvSpPr/>
            <p:nvPr/>
          </p:nvSpPr>
          <p:spPr>
            <a:xfrm>
              <a:off x="2519193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2"/>
            <p:cNvSpPr/>
            <p:nvPr/>
          </p:nvSpPr>
          <p:spPr>
            <a:xfrm>
              <a:off x="2583410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" name="Google Shape;750;p2"/>
            <p:cNvSpPr/>
            <p:nvPr/>
          </p:nvSpPr>
          <p:spPr>
            <a:xfrm>
              <a:off x="2267204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" name="Google Shape;751;p2"/>
            <p:cNvSpPr/>
            <p:nvPr/>
          </p:nvSpPr>
          <p:spPr>
            <a:xfrm>
              <a:off x="2395260" y="-5903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" name="Google Shape;752;p2"/>
            <p:cNvSpPr/>
            <p:nvPr/>
          </p:nvSpPr>
          <p:spPr>
            <a:xfrm>
              <a:off x="2459065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81" y="1120"/>
                    <a:pt x="1131" y="870"/>
                    <a:pt x="1131" y="561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" name="Google Shape;753;p2"/>
            <p:cNvSpPr/>
            <p:nvPr/>
          </p:nvSpPr>
          <p:spPr>
            <a:xfrm>
              <a:off x="2330597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" name="Google Shape;754;p2"/>
            <p:cNvSpPr/>
            <p:nvPr/>
          </p:nvSpPr>
          <p:spPr>
            <a:xfrm>
              <a:off x="2267204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2"/>
            <p:cNvSpPr/>
            <p:nvPr/>
          </p:nvSpPr>
          <p:spPr>
            <a:xfrm>
              <a:off x="2395260" y="250174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70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" name="Google Shape;756;p2"/>
            <p:cNvSpPr/>
            <p:nvPr/>
          </p:nvSpPr>
          <p:spPr>
            <a:xfrm>
              <a:off x="2267204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2"/>
            <p:cNvSpPr/>
            <p:nvPr/>
          </p:nvSpPr>
          <p:spPr>
            <a:xfrm>
              <a:off x="2395260" y="121706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" name="Google Shape;758;p2"/>
            <p:cNvSpPr/>
            <p:nvPr/>
          </p:nvSpPr>
          <p:spPr>
            <a:xfrm>
              <a:off x="2459065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2"/>
            <p:cNvSpPr/>
            <p:nvPr/>
          </p:nvSpPr>
          <p:spPr>
            <a:xfrm>
              <a:off x="2330597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2"/>
            <p:cNvSpPr/>
            <p:nvPr/>
          </p:nvSpPr>
          <p:spPr>
            <a:xfrm>
              <a:off x="2459065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2"/>
            <p:cNvSpPr/>
            <p:nvPr/>
          </p:nvSpPr>
          <p:spPr>
            <a:xfrm>
              <a:off x="2330597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2"/>
            <p:cNvSpPr/>
            <p:nvPr/>
          </p:nvSpPr>
          <p:spPr>
            <a:xfrm>
              <a:off x="2267204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2"/>
            <p:cNvSpPr/>
            <p:nvPr/>
          </p:nvSpPr>
          <p:spPr>
            <a:xfrm>
              <a:off x="2395260" y="506252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2"/>
            <p:cNvSpPr/>
            <p:nvPr/>
          </p:nvSpPr>
          <p:spPr>
            <a:xfrm>
              <a:off x="2267204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2"/>
            <p:cNvSpPr/>
            <p:nvPr/>
          </p:nvSpPr>
          <p:spPr>
            <a:xfrm>
              <a:off x="2395260" y="377818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2"/>
            <p:cNvSpPr/>
            <p:nvPr/>
          </p:nvSpPr>
          <p:spPr>
            <a:xfrm>
              <a:off x="2459065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2"/>
            <p:cNvSpPr/>
            <p:nvPr/>
          </p:nvSpPr>
          <p:spPr>
            <a:xfrm>
              <a:off x="2330597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2"/>
            <p:cNvSpPr/>
            <p:nvPr/>
          </p:nvSpPr>
          <p:spPr>
            <a:xfrm>
              <a:off x="2459065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2"/>
            <p:cNvSpPr/>
            <p:nvPr/>
          </p:nvSpPr>
          <p:spPr>
            <a:xfrm>
              <a:off x="2330597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" name="Google Shape;770;p2"/>
            <p:cNvSpPr/>
            <p:nvPr/>
          </p:nvSpPr>
          <p:spPr>
            <a:xfrm>
              <a:off x="2267204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2"/>
            <p:cNvSpPr/>
            <p:nvPr/>
          </p:nvSpPr>
          <p:spPr>
            <a:xfrm>
              <a:off x="2395260" y="762330"/>
              <a:ext cx="38483" cy="38930"/>
            </a:xfrm>
            <a:custGeom>
              <a:rect b="b" l="l" r="r" t="t"/>
              <a:pathLst>
                <a:path extrusionOk="0" h="1133" w="112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" name="Google Shape;772;p2"/>
            <p:cNvSpPr/>
            <p:nvPr/>
          </p:nvSpPr>
          <p:spPr>
            <a:xfrm>
              <a:off x="2267204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" name="Google Shape;773;p2"/>
            <p:cNvSpPr/>
            <p:nvPr/>
          </p:nvSpPr>
          <p:spPr>
            <a:xfrm>
              <a:off x="2395260" y="634308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2"/>
            <p:cNvSpPr/>
            <p:nvPr/>
          </p:nvSpPr>
          <p:spPr>
            <a:xfrm>
              <a:off x="2459065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2"/>
            <p:cNvSpPr/>
            <p:nvPr/>
          </p:nvSpPr>
          <p:spPr>
            <a:xfrm>
              <a:off x="2330597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20"/>
                    <a:pt x="572" y="1120"/>
                  </a:cubicBezTo>
                  <a:cubicBezTo>
                    <a:pt x="882" y="1120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2"/>
            <p:cNvSpPr/>
            <p:nvPr/>
          </p:nvSpPr>
          <p:spPr>
            <a:xfrm>
              <a:off x="2459065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" name="Google Shape;777;p2"/>
            <p:cNvSpPr/>
            <p:nvPr/>
          </p:nvSpPr>
          <p:spPr>
            <a:xfrm>
              <a:off x="2330597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" name="Google Shape;778;p2"/>
            <p:cNvSpPr/>
            <p:nvPr/>
          </p:nvSpPr>
          <p:spPr>
            <a:xfrm>
              <a:off x="2267204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" name="Google Shape;779;p2"/>
            <p:cNvSpPr/>
            <p:nvPr/>
          </p:nvSpPr>
          <p:spPr>
            <a:xfrm>
              <a:off x="2395260" y="1018854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" name="Google Shape;780;p2"/>
            <p:cNvSpPr/>
            <p:nvPr/>
          </p:nvSpPr>
          <p:spPr>
            <a:xfrm>
              <a:off x="2267204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" name="Google Shape;781;p2"/>
            <p:cNvSpPr/>
            <p:nvPr/>
          </p:nvSpPr>
          <p:spPr>
            <a:xfrm>
              <a:off x="2395260" y="890386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60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" name="Google Shape;782;p2"/>
            <p:cNvSpPr/>
            <p:nvPr/>
          </p:nvSpPr>
          <p:spPr>
            <a:xfrm>
              <a:off x="2459065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2"/>
            <p:cNvSpPr/>
            <p:nvPr/>
          </p:nvSpPr>
          <p:spPr>
            <a:xfrm>
              <a:off x="2330597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2"/>
            <p:cNvSpPr/>
            <p:nvPr/>
          </p:nvSpPr>
          <p:spPr>
            <a:xfrm>
              <a:off x="2459065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2"/>
            <p:cNvSpPr/>
            <p:nvPr/>
          </p:nvSpPr>
          <p:spPr>
            <a:xfrm>
              <a:off x="2330597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2"/>
            <p:cNvSpPr/>
            <p:nvPr/>
          </p:nvSpPr>
          <p:spPr>
            <a:xfrm>
              <a:off x="2267204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2"/>
            <p:cNvSpPr/>
            <p:nvPr/>
          </p:nvSpPr>
          <p:spPr>
            <a:xfrm>
              <a:off x="2395260" y="1274519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69" y="1132"/>
                    <a:pt x="1119" y="870"/>
                    <a:pt x="1119" y="560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" name="Google Shape;788;p2"/>
            <p:cNvSpPr/>
            <p:nvPr/>
          </p:nvSpPr>
          <p:spPr>
            <a:xfrm>
              <a:off x="2267204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2"/>
            <p:cNvSpPr/>
            <p:nvPr/>
          </p:nvSpPr>
          <p:spPr>
            <a:xfrm>
              <a:off x="2395260" y="1146463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2"/>
            <p:cNvSpPr/>
            <p:nvPr/>
          </p:nvSpPr>
          <p:spPr>
            <a:xfrm>
              <a:off x="2459065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2"/>
            <p:cNvSpPr/>
            <p:nvPr/>
          </p:nvSpPr>
          <p:spPr>
            <a:xfrm>
              <a:off x="2330597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" name="Google Shape;792;p2"/>
            <p:cNvSpPr/>
            <p:nvPr/>
          </p:nvSpPr>
          <p:spPr>
            <a:xfrm>
              <a:off x="2459065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93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2"/>
            <p:cNvSpPr/>
            <p:nvPr/>
          </p:nvSpPr>
          <p:spPr>
            <a:xfrm>
              <a:off x="2330597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" name="Google Shape;794;p2"/>
            <p:cNvSpPr/>
            <p:nvPr/>
          </p:nvSpPr>
          <p:spPr>
            <a:xfrm>
              <a:off x="2267204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" name="Google Shape;795;p2"/>
            <p:cNvSpPr/>
            <p:nvPr/>
          </p:nvSpPr>
          <p:spPr>
            <a:xfrm>
              <a:off x="2395260" y="1531009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" name="Google Shape;796;p2"/>
            <p:cNvSpPr/>
            <p:nvPr/>
          </p:nvSpPr>
          <p:spPr>
            <a:xfrm>
              <a:off x="2267204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" name="Google Shape;797;p2"/>
            <p:cNvSpPr/>
            <p:nvPr/>
          </p:nvSpPr>
          <p:spPr>
            <a:xfrm>
              <a:off x="2395260" y="1402575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" name="Google Shape;798;p2"/>
            <p:cNvSpPr/>
            <p:nvPr/>
          </p:nvSpPr>
          <p:spPr>
            <a:xfrm>
              <a:off x="2459065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" name="Google Shape;799;p2"/>
            <p:cNvSpPr/>
            <p:nvPr/>
          </p:nvSpPr>
          <p:spPr>
            <a:xfrm>
              <a:off x="2330597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" name="Google Shape;800;p2"/>
            <p:cNvSpPr/>
            <p:nvPr/>
          </p:nvSpPr>
          <p:spPr>
            <a:xfrm>
              <a:off x="2459065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" name="Google Shape;801;p2"/>
            <p:cNvSpPr/>
            <p:nvPr/>
          </p:nvSpPr>
          <p:spPr>
            <a:xfrm>
              <a:off x="2330597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" name="Google Shape;802;p2"/>
            <p:cNvSpPr/>
            <p:nvPr/>
          </p:nvSpPr>
          <p:spPr>
            <a:xfrm>
              <a:off x="2267204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" name="Google Shape;803;p2"/>
            <p:cNvSpPr/>
            <p:nvPr/>
          </p:nvSpPr>
          <p:spPr>
            <a:xfrm>
              <a:off x="2395260" y="1787121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" name="Google Shape;804;p2"/>
            <p:cNvSpPr/>
            <p:nvPr/>
          </p:nvSpPr>
          <p:spPr>
            <a:xfrm>
              <a:off x="2267204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" name="Google Shape;805;p2"/>
            <p:cNvSpPr/>
            <p:nvPr/>
          </p:nvSpPr>
          <p:spPr>
            <a:xfrm>
              <a:off x="2395260" y="1659065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69" y="1131"/>
                    <a:pt x="1119" y="870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2"/>
            <p:cNvSpPr/>
            <p:nvPr/>
          </p:nvSpPr>
          <p:spPr>
            <a:xfrm>
              <a:off x="2459065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2"/>
            <p:cNvSpPr/>
            <p:nvPr/>
          </p:nvSpPr>
          <p:spPr>
            <a:xfrm>
              <a:off x="2330597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2"/>
            <p:cNvSpPr/>
            <p:nvPr/>
          </p:nvSpPr>
          <p:spPr>
            <a:xfrm>
              <a:off x="2459065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" name="Google Shape;809;p2"/>
            <p:cNvSpPr/>
            <p:nvPr/>
          </p:nvSpPr>
          <p:spPr>
            <a:xfrm>
              <a:off x="2330597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" name="Google Shape;810;p2"/>
            <p:cNvSpPr/>
            <p:nvPr/>
          </p:nvSpPr>
          <p:spPr>
            <a:xfrm>
              <a:off x="2267204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" name="Google Shape;811;p2"/>
            <p:cNvSpPr/>
            <p:nvPr/>
          </p:nvSpPr>
          <p:spPr>
            <a:xfrm>
              <a:off x="2395260" y="2043611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" name="Google Shape;812;p2"/>
            <p:cNvSpPr/>
            <p:nvPr/>
          </p:nvSpPr>
          <p:spPr>
            <a:xfrm>
              <a:off x="2267204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2"/>
            <p:cNvSpPr/>
            <p:nvPr/>
          </p:nvSpPr>
          <p:spPr>
            <a:xfrm>
              <a:off x="2395260" y="1915143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60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" name="Google Shape;814;p2"/>
            <p:cNvSpPr/>
            <p:nvPr/>
          </p:nvSpPr>
          <p:spPr>
            <a:xfrm>
              <a:off x="2459065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" name="Google Shape;815;p2"/>
            <p:cNvSpPr/>
            <p:nvPr/>
          </p:nvSpPr>
          <p:spPr>
            <a:xfrm>
              <a:off x="2330597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" name="Google Shape;816;p2"/>
            <p:cNvSpPr/>
            <p:nvPr/>
          </p:nvSpPr>
          <p:spPr>
            <a:xfrm>
              <a:off x="2011127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" name="Google Shape;817;p2"/>
            <p:cNvSpPr/>
            <p:nvPr/>
          </p:nvSpPr>
          <p:spPr>
            <a:xfrm>
              <a:off x="2138736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" name="Google Shape;818;p2"/>
            <p:cNvSpPr/>
            <p:nvPr/>
          </p:nvSpPr>
          <p:spPr>
            <a:xfrm>
              <a:off x="2202987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69" y="1120"/>
                    <a:pt x="1131" y="870"/>
                    <a:pt x="1131" y="561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" name="Google Shape;819;p2"/>
            <p:cNvSpPr/>
            <p:nvPr/>
          </p:nvSpPr>
          <p:spPr>
            <a:xfrm>
              <a:off x="2074931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32"/>
                    <a:pt x="572" y="1132"/>
                  </a:cubicBezTo>
                  <a:cubicBezTo>
                    <a:pt x="881" y="1132"/>
                    <a:pt x="1132" y="870"/>
                    <a:pt x="1132" y="561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" name="Google Shape;820;p2"/>
            <p:cNvSpPr/>
            <p:nvPr/>
          </p:nvSpPr>
          <p:spPr>
            <a:xfrm>
              <a:off x="2011127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" name="Google Shape;821;p2"/>
            <p:cNvSpPr/>
            <p:nvPr/>
          </p:nvSpPr>
          <p:spPr>
            <a:xfrm>
              <a:off x="2138736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81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" name="Google Shape;822;p2"/>
            <p:cNvSpPr/>
            <p:nvPr/>
          </p:nvSpPr>
          <p:spPr>
            <a:xfrm>
              <a:off x="2011127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" name="Google Shape;823;p2"/>
            <p:cNvSpPr/>
            <p:nvPr/>
          </p:nvSpPr>
          <p:spPr>
            <a:xfrm>
              <a:off x="2138736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94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" name="Google Shape;824;p2"/>
            <p:cNvSpPr/>
            <p:nvPr/>
          </p:nvSpPr>
          <p:spPr>
            <a:xfrm>
              <a:off x="2202987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2"/>
            <p:cNvSpPr/>
            <p:nvPr/>
          </p:nvSpPr>
          <p:spPr>
            <a:xfrm>
              <a:off x="2074931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" name="Google Shape;826;p2"/>
            <p:cNvSpPr/>
            <p:nvPr/>
          </p:nvSpPr>
          <p:spPr>
            <a:xfrm>
              <a:off x="2202987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" name="Google Shape;827;p2"/>
            <p:cNvSpPr/>
            <p:nvPr/>
          </p:nvSpPr>
          <p:spPr>
            <a:xfrm>
              <a:off x="2074931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" name="Google Shape;828;p2"/>
            <p:cNvSpPr/>
            <p:nvPr/>
          </p:nvSpPr>
          <p:spPr>
            <a:xfrm>
              <a:off x="2011127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" name="Google Shape;829;p2"/>
            <p:cNvSpPr/>
            <p:nvPr/>
          </p:nvSpPr>
          <p:spPr>
            <a:xfrm>
              <a:off x="2138736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" name="Google Shape;830;p2"/>
            <p:cNvSpPr/>
            <p:nvPr/>
          </p:nvSpPr>
          <p:spPr>
            <a:xfrm>
              <a:off x="2011127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" name="Google Shape;831;p2"/>
            <p:cNvSpPr/>
            <p:nvPr/>
          </p:nvSpPr>
          <p:spPr>
            <a:xfrm>
              <a:off x="2138736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" name="Google Shape;832;p2"/>
            <p:cNvSpPr/>
            <p:nvPr/>
          </p:nvSpPr>
          <p:spPr>
            <a:xfrm>
              <a:off x="2202987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75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" name="Google Shape;833;p2"/>
            <p:cNvSpPr/>
            <p:nvPr/>
          </p:nvSpPr>
          <p:spPr>
            <a:xfrm>
              <a:off x="2074931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" name="Google Shape;834;p2"/>
            <p:cNvSpPr/>
            <p:nvPr/>
          </p:nvSpPr>
          <p:spPr>
            <a:xfrm>
              <a:off x="2202987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" name="Google Shape;835;p2"/>
            <p:cNvSpPr/>
            <p:nvPr/>
          </p:nvSpPr>
          <p:spPr>
            <a:xfrm>
              <a:off x="2074931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" name="Google Shape;836;p2"/>
            <p:cNvSpPr/>
            <p:nvPr/>
          </p:nvSpPr>
          <p:spPr>
            <a:xfrm>
              <a:off x="2011127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" name="Google Shape;837;p2"/>
            <p:cNvSpPr/>
            <p:nvPr/>
          </p:nvSpPr>
          <p:spPr>
            <a:xfrm>
              <a:off x="2138736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" name="Google Shape;838;p2"/>
            <p:cNvSpPr/>
            <p:nvPr/>
          </p:nvSpPr>
          <p:spPr>
            <a:xfrm>
              <a:off x="2011127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" name="Google Shape;839;p2"/>
            <p:cNvSpPr/>
            <p:nvPr/>
          </p:nvSpPr>
          <p:spPr>
            <a:xfrm>
              <a:off x="2138736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" name="Google Shape;840;p2"/>
            <p:cNvSpPr/>
            <p:nvPr/>
          </p:nvSpPr>
          <p:spPr>
            <a:xfrm>
              <a:off x="2202987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" name="Google Shape;841;p2"/>
            <p:cNvSpPr/>
            <p:nvPr/>
          </p:nvSpPr>
          <p:spPr>
            <a:xfrm>
              <a:off x="2074931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20"/>
                    <a:pt x="572" y="1120"/>
                  </a:cubicBezTo>
                  <a:cubicBezTo>
                    <a:pt x="881" y="1120"/>
                    <a:pt x="1132" y="870"/>
                    <a:pt x="1132" y="560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" name="Google Shape;842;p2"/>
            <p:cNvSpPr/>
            <p:nvPr/>
          </p:nvSpPr>
          <p:spPr>
            <a:xfrm>
              <a:off x="2202987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" name="Google Shape;843;p2"/>
            <p:cNvSpPr/>
            <p:nvPr/>
          </p:nvSpPr>
          <p:spPr>
            <a:xfrm>
              <a:off x="2074931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" name="Google Shape;844;p2"/>
            <p:cNvSpPr/>
            <p:nvPr/>
          </p:nvSpPr>
          <p:spPr>
            <a:xfrm>
              <a:off x="2011127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" name="Google Shape;845;p2"/>
            <p:cNvSpPr/>
            <p:nvPr/>
          </p:nvSpPr>
          <p:spPr>
            <a:xfrm>
              <a:off x="2138736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" name="Google Shape;846;p2"/>
            <p:cNvSpPr/>
            <p:nvPr/>
          </p:nvSpPr>
          <p:spPr>
            <a:xfrm>
              <a:off x="2011127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" name="Google Shape;847;p2"/>
            <p:cNvSpPr/>
            <p:nvPr/>
          </p:nvSpPr>
          <p:spPr>
            <a:xfrm>
              <a:off x="2138736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" name="Google Shape;848;p2"/>
            <p:cNvSpPr/>
            <p:nvPr/>
          </p:nvSpPr>
          <p:spPr>
            <a:xfrm>
              <a:off x="2202987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" name="Google Shape;849;p2"/>
            <p:cNvSpPr/>
            <p:nvPr/>
          </p:nvSpPr>
          <p:spPr>
            <a:xfrm>
              <a:off x="2074931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" name="Google Shape;850;p2"/>
            <p:cNvSpPr/>
            <p:nvPr/>
          </p:nvSpPr>
          <p:spPr>
            <a:xfrm>
              <a:off x="2202987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" name="Google Shape;851;p2"/>
            <p:cNvSpPr/>
            <p:nvPr/>
          </p:nvSpPr>
          <p:spPr>
            <a:xfrm>
              <a:off x="2074931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" name="Google Shape;852;p2"/>
            <p:cNvSpPr/>
            <p:nvPr/>
          </p:nvSpPr>
          <p:spPr>
            <a:xfrm>
              <a:off x="2011127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" name="Google Shape;853;p2"/>
            <p:cNvSpPr/>
            <p:nvPr/>
          </p:nvSpPr>
          <p:spPr>
            <a:xfrm>
              <a:off x="2138736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25" y="894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" name="Google Shape;854;p2"/>
            <p:cNvSpPr/>
            <p:nvPr/>
          </p:nvSpPr>
          <p:spPr>
            <a:xfrm>
              <a:off x="2011127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" name="Google Shape;855;p2"/>
            <p:cNvSpPr/>
            <p:nvPr/>
          </p:nvSpPr>
          <p:spPr>
            <a:xfrm>
              <a:off x="2138736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" name="Google Shape;856;p2"/>
            <p:cNvSpPr/>
            <p:nvPr/>
          </p:nvSpPr>
          <p:spPr>
            <a:xfrm>
              <a:off x="2202987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" name="Google Shape;857;p2"/>
            <p:cNvSpPr/>
            <p:nvPr/>
          </p:nvSpPr>
          <p:spPr>
            <a:xfrm>
              <a:off x="2074931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32"/>
                    <a:pt x="572" y="1132"/>
                  </a:cubicBezTo>
                  <a:cubicBezTo>
                    <a:pt x="881" y="1132"/>
                    <a:pt x="1132" y="870"/>
                    <a:pt x="1132" y="560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" name="Google Shape;858;p2"/>
            <p:cNvSpPr/>
            <p:nvPr/>
          </p:nvSpPr>
          <p:spPr>
            <a:xfrm>
              <a:off x="2202987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93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" name="Google Shape;859;p2"/>
            <p:cNvSpPr/>
            <p:nvPr/>
          </p:nvSpPr>
          <p:spPr>
            <a:xfrm>
              <a:off x="2074931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72" y="1131"/>
                  </a:cubicBezTo>
                  <a:cubicBezTo>
                    <a:pt x="881" y="1131"/>
                    <a:pt x="1132" y="870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" name="Google Shape;860;p2"/>
            <p:cNvSpPr/>
            <p:nvPr/>
          </p:nvSpPr>
          <p:spPr>
            <a:xfrm>
              <a:off x="2011127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" name="Google Shape;861;p2"/>
            <p:cNvSpPr/>
            <p:nvPr/>
          </p:nvSpPr>
          <p:spPr>
            <a:xfrm>
              <a:off x="2138736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" name="Google Shape;862;p2"/>
            <p:cNvSpPr/>
            <p:nvPr/>
          </p:nvSpPr>
          <p:spPr>
            <a:xfrm>
              <a:off x="2011127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" name="Google Shape;863;p2"/>
            <p:cNvSpPr/>
            <p:nvPr/>
          </p:nvSpPr>
          <p:spPr>
            <a:xfrm>
              <a:off x="2138736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" name="Google Shape;864;p2"/>
            <p:cNvSpPr/>
            <p:nvPr/>
          </p:nvSpPr>
          <p:spPr>
            <a:xfrm>
              <a:off x="2202987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75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" name="Google Shape;865;p2"/>
            <p:cNvSpPr/>
            <p:nvPr/>
          </p:nvSpPr>
          <p:spPr>
            <a:xfrm>
              <a:off x="2074931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60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" name="Google Shape;866;p2"/>
            <p:cNvSpPr/>
            <p:nvPr/>
          </p:nvSpPr>
          <p:spPr>
            <a:xfrm>
              <a:off x="2202987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" name="Google Shape;867;p2"/>
            <p:cNvSpPr/>
            <p:nvPr/>
          </p:nvSpPr>
          <p:spPr>
            <a:xfrm>
              <a:off x="2074931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" name="Google Shape;868;p2"/>
            <p:cNvSpPr/>
            <p:nvPr/>
          </p:nvSpPr>
          <p:spPr>
            <a:xfrm>
              <a:off x="2011127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" name="Google Shape;869;p2"/>
            <p:cNvSpPr/>
            <p:nvPr/>
          </p:nvSpPr>
          <p:spPr>
            <a:xfrm>
              <a:off x="2138736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" name="Google Shape;870;p2"/>
            <p:cNvSpPr/>
            <p:nvPr/>
          </p:nvSpPr>
          <p:spPr>
            <a:xfrm>
              <a:off x="2011127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" name="Google Shape;871;p2"/>
            <p:cNvSpPr/>
            <p:nvPr/>
          </p:nvSpPr>
          <p:spPr>
            <a:xfrm>
              <a:off x="2138736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70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" name="Google Shape;872;p2"/>
            <p:cNvSpPr/>
            <p:nvPr/>
          </p:nvSpPr>
          <p:spPr>
            <a:xfrm>
              <a:off x="2202987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" name="Google Shape;873;p2"/>
            <p:cNvSpPr/>
            <p:nvPr/>
          </p:nvSpPr>
          <p:spPr>
            <a:xfrm>
              <a:off x="2074931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" name="Google Shape;874;p2"/>
            <p:cNvSpPr/>
            <p:nvPr/>
          </p:nvSpPr>
          <p:spPr>
            <a:xfrm>
              <a:off x="2202987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" name="Google Shape;875;p2"/>
            <p:cNvSpPr/>
            <p:nvPr/>
          </p:nvSpPr>
          <p:spPr>
            <a:xfrm>
              <a:off x="2074931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" name="Google Shape;876;p2"/>
            <p:cNvSpPr/>
            <p:nvPr/>
          </p:nvSpPr>
          <p:spPr>
            <a:xfrm>
              <a:off x="2011127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" name="Google Shape;877;p2"/>
            <p:cNvSpPr/>
            <p:nvPr/>
          </p:nvSpPr>
          <p:spPr>
            <a:xfrm>
              <a:off x="2138736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" name="Google Shape;878;p2"/>
            <p:cNvSpPr/>
            <p:nvPr/>
          </p:nvSpPr>
          <p:spPr>
            <a:xfrm>
              <a:off x="2011127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" name="Google Shape;879;p2"/>
            <p:cNvSpPr/>
            <p:nvPr/>
          </p:nvSpPr>
          <p:spPr>
            <a:xfrm>
              <a:off x="2138736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" name="Google Shape;880;p2"/>
            <p:cNvSpPr/>
            <p:nvPr/>
          </p:nvSpPr>
          <p:spPr>
            <a:xfrm>
              <a:off x="2202987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" name="Google Shape;881;p2"/>
            <p:cNvSpPr/>
            <p:nvPr/>
          </p:nvSpPr>
          <p:spPr>
            <a:xfrm>
              <a:off x="2074931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" name="Google Shape;882;p2"/>
            <p:cNvSpPr/>
            <p:nvPr/>
          </p:nvSpPr>
          <p:spPr>
            <a:xfrm>
              <a:off x="1755015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" name="Google Shape;883;p2"/>
            <p:cNvSpPr/>
            <p:nvPr/>
          </p:nvSpPr>
          <p:spPr>
            <a:xfrm>
              <a:off x="1882658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" name="Google Shape;884;p2"/>
            <p:cNvSpPr/>
            <p:nvPr/>
          </p:nvSpPr>
          <p:spPr>
            <a:xfrm>
              <a:off x="1946463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72" y="1"/>
                  </a:moveTo>
                  <a:cubicBezTo>
                    <a:pt x="263" y="1"/>
                    <a:pt x="1" y="251"/>
                    <a:pt x="1" y="561"/>
                  </a:cubicBezTo>
                  <a:cubicBezTo>
                    <a:pt x="1" y="870"/>
                    <a:pt x="263" y="1120"/>
                    <a:pt x="572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" name="Google Shape;885;p2"/>
            <p:cNvSpPr/>
            <p:nvPr/>
          </p:nvSpPr>
          <p:spPr>
            <a:xfrm>
              <a:off x="1818854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1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" name="Google Shape;886;p2"/>
            <p:cNvSpPr/>
            <p:nvPr/>
          </p:nvSpPr>
          <p:spPr>
            <a:xfrm>
              <a:off x="1755015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" name="Google Shape;887;p2"/>
            <p:cNvSpPr/>
            <p:nvPr/>
          </p:nvSpPr>
          <p:spPr>
            <a:xfrm>
              <a:off x="1882658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81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" name="Google Shape;888;p2"/>
            <p:cNvSpPr/>
            <p:nvPr/>
          </p:nvSpPr>
          <p:spPr>
            <a:xfrm>
              <a:off x="1755015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" name="Google Shape;889;p2"/>
            <p:cNvSpPr/>
            <p:nvPr/>
          </p:nvSpPr>
          <p:spPr>
            <a:xfrm>
              <a:off x="1882658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94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" name="Google Shape;890;p2"/>
            <p:cNvSpPr/>
            <p:nvPr/>
          </p:nvSpPr>
          <p:spPr>
            <a:xfrm>
              <a:off x="1946463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72"/>
                  </a:cubicBezTo>
                  <a:cubicBezTo>
                    <a:pt x="25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" name="Google Shape;891;p2"/>
            <p:cNvSpPr/>
            <p:nvPr/>
          </p:nvSpPr>
          <p:spPr>
            <a:xfrm>
              <a:off x="1818854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" name="Google Shape;892;p2"/>
            <p:cNvSpPr/>
            <p:nvPr/>
          </p:nvSpPr>
          <p:spPr>
            <a:xfrm>
              <a:off x="1946463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" name="Google Shape;893;p2"/>
            <p:cNvSpPr/>
            <p:nvPr/>
          </p:nvSpPr>
          <p:spPr>
            <a:xfrm>
              <a:off x="1818854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" name="Google Shape;894;p2"/>
            <p:cNvSpPr/>
            <p:nvPr/>
          </p:nvSpPr>
          <p:spPr>
            <a:xfrm>
              <a:off x="1755015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" name="Google Shape;895;p2"/>
            <p:cNvSpPr/>
            <p:nvPr/>
          </p:nvSpPr>
          <p:spPr>
            <a:xfrm>
              <a:off x="1882658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" name="Google Shape;896;p2"/>
            <p:cNvSpPr/>
            <p:nvPr/>
          </p:nvSpPr>
          <p:spPr>
            <a:xfrm>
              <a:off x="1755015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" name="Google Shape;897;p2"/>
            <p:cNvSpPr/>
            <p:nvPr/>
          </p:nvSpPr>
          <p:spPr>
            <a:xfrm>
              <a:off x="1882658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" name="Google Shape;898;p2"/>
            <p:cNvSpPr/>
            <p:nvPr/>
          </p:nvSpPr>
          <p:spPr>
            <a:xfrm>
              <a:off x="1946463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" name="Google Shape;899;p2"/>
            <p:cNvSpPr/>
            <p:nvPr/>
          </p:nvSpPr>
          <p:spPr>
            <a:xfrm>
              <a:off x="1818854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" name="Google Shape;900;p2"/>
            <p:cNvSpPr/>
            <p:nvPr/>
          </p:nvSpPr>
          <p:spPr>
            <a:xfrm>
              <a:off x="1946463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" name="Google Shape;901;p2"/>
            <p:cNvSpPr/>
            <p:nvPr/>
          </p:nvSpPr>
          <p:spPr>
            <a:xfrm>
              <a:off x="1818854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" name="Google Shape;902;p2"/>
            <p:cNvSpPr/>
            <p:nvPr/>
          </p:nvSpPr>
          <p:spPr>
            <a:xfrm>
              <a:off x="1755015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" name="Google Shape;903;p2"/>
            <p:cNvSpPr/>
            <p:nvPr/>
          </p:nvSpPr>
          <p:spPr>
            <a:xfrm>
              <a:off x="1882658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1" y="1"/>
                    <a:pt x="0" y="263"/>
                    <a:pt x="0" y="572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" name="Google Shape;904;p2"/>
            <p:cNvSpPr/>
            <p:nvPr/>
          </p:nvSpPr>
          <p:spPr>
            <a:xfrm>
              <a:off x="1755015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" name="Google Shape;905;p2"/>
            <p:cNvSpPr/>
            <p:nvPr/>
          </p:nvSpPr>
          <p:spPr>
            <a:xfrm>
              <a:off x="1882658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" name="Google Shape;906;p2"/>
            <p:cNvSpPr/>
            <p:nvPr/>
          </p:nvSpPr>
          <p:spPr>
            <a:xfrm>
              <a:off x="1946463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" name="Google Shape;907;p2"/>
            <p:cNvSpPr/>
            <p:nvPr/>
          </p:nvSpPr>
          <p:spPr>
            <a:xfrm>
              <a:off x="1818854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69" y="1120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" name="Google Shape;908;p2"/>
            <p:cNvSpPr/>
            <p:nvPr/>
          </p:nvSpPr>
          <p:spPr>
            <a:xfrm>
              <a:off x="1946463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" name="Google Shape;909;p2"/>
            <p:cNvSpPr/>
            <p:nvPr/>
          </p:nvSpPr>
          <p:spPr>
            <a:xfrm>
              <a:off x="1818854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" name="Google Shape;910;p2"/>
            <p:cNvSpPr/>
            <p:nvPr/>
          </p:nvSpPr>
          <p:spPr>
            <a:xfrm>
              <a:off x="1755015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" name="Google Shape;911;p2"/>
            <p:cNvSpPr/>
            <p:nvPr/>
          </p:nvSpPr>
          <p:spPr>
            <a:xfrm>
              <a:off x="1882658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" name="Google Shape;912;p2"/>
            <p:cNvSpPr/>
            <p:nvPr/>
          </p:nvSpPr>
          <p:spPr>
            <a:xfrm>
              <a:off x="1755015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" name="Google Shape;913;p2"/>
            <p:cNvSpPr/>
            <p:nvPr/>
          </p:nvSpPr>
          <p:spPr>
            <a:xfrm>
              <a:off x="1882658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0" y="251"/>
                    <a:pt x="0" y="560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" name="Google Shape;914;p2"/>
            <p:cNvSpPr/>
            <p:nvPr/>
          </p:nvSpPr>
          <p:spPr>
            <a:xfrm>
              <a:off x="1946463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" name="Google Shape;915;p2"/>
            <p:cNvSpPr/>
            <p:nvPr/>
          </p:nvSpPr>
          <p:spPr>
            <a:xfrm>
              <a:off x="1818854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" name="Google Shape;916;p2"/>
            <p:cNvSpPr/>
            <p:nvPr/>
          </p:nvSpPr>
          <p:spPr>
            <a:xfrm>
              <a:off x="1946463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" name="Google Shape;917;p2"/>
            <p:cNvSpPr/>
            <p:nvPr/>
          </p:nvSpPr>
          <p:spPr>
            <a:xfrm>
              <a:off x="1818854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" name="Google Shape;918;p2"/>
            <p:cNvSpPr/>
            <p:nvPr/>
          </p:nvSpPr>
          <p:spPr>
            <a:xfrm>
              <a:off x="1755015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" name="Google Shape;919;p2"/>
            <p:cNvSpPr/>
            <p:nvPr/>
          </p:nvSpPr>
          <p:spPr>
            <a:xfrm>
              <a:off x="1882658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0" y="251"/>
                    <a:pt x="0" y="560"/>
                  </a:cubicBezTo>
                  <a:cubicBezTo>
                    <a:pt x="0" y="894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" name="Google Shape;920;p2"/>
            <p:cNvSpPr/>
            <p:nvPr/>
          </p:nvSpPr>
          <p:spPr>
            <a:xfrm>
              <a:off x="1755015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" name="Google Shape;921;p2"/>
            <p:cNvSpPr/>
            <p:nvPr/>
          </p:nvSpPr>
          <p:spPr>
            <a:xfrm>
              <a:off x="1882658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" name="Google Shape;922;p2"/>
            <p:cNvSpPr/>
            <p:nvPr/>
          </p:nvSpPr>
          <p:spPr>
            <a:xfrm>
              <a:off x="1946463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" name="Google Shape;923;p2"/>
            <p:cNvSpPr/>
            <p:nvPr/>
          </p:nvSpPr>
          <p:spPr>
            <a:xfrm>
              <a:off x="1818854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" name="Google Shape;924;p2"/>
            <p:cNvSpPr/>
            <p:nvPr/>
          </p:nvSpPr>
          <p:spPr>
            <a:xfrm>
              <a:off x="1946463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93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" name="Google Shape;925;p2"/>
            <p:cNvSpPr/>
            <p:nvPr/>
          </p:nvSpPr>
          <p:spPr>
            <a:xfrm>
              <a:off x="1818854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69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" name="Google Shape;926;p2"/>
            <p:cNvSpPr/>
            <p:nvPr/>
          </p:nvSpPr>
          <p:spPr>
            <a:xfrm>
              <a:off x="1755015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" name="Google Shape;927;p2"/>
            <p:cNvSpPr/>
            <p:nvPr/>
          </p:nvSpPr>
          <p:spPr>
            <a:xfrm>
              <a:off x="1882658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" name="Google Shape;928;p2"/>
            <p:cNvSpPr/>
            <p:nvPr/>
          </p:nvSpPr>
          <p:spPr>
            <a:xfrm>
              <a:off x="1755015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" name="Google Shape;929;p2"/>
            <p:cNvSpPr/>
            <p:nvPr/>
          </p:nvSpPr>
          <p:spPr>
            <a:xfrm>
              <a:off x="1882658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" name="Google Shape;930;p2"/>
            <p:cNvSpPr/>
            <p:nvPr/>
          </p:nvSpPr>
          <p:spPr>
            <a:xfrm>
              <a:off x="1946463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" name="Google Shape;931;p2"/>
            <p:cNvSpPr/>
            <p:nvPr/>
          </p:nvSpPr>
          <p:spPr>
            <a:xfrm>
              <a:off x="1818854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" name="Google Shape;932;p2"/>
            <p:cNvSpPr/>
            <p:nvPr/>
          </p:nvSpPr>
          <p:spPr>
            <a:xfrm>
              <a:off x="1946463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" name="Google Shape;933;p2"/>
            <p:cNvSpPr/>
            <p:nvPr/>
          </p:nvSpPr>
          <p:spPr>
            <a:xfrm>
              <a:off x="1818854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" name="Google Shape;934;p2"/>
            <p:cNvSpPr/>
            <p:nvPr/>
          </p:nvSpPr>
          <p:spPr>
            <a:xfrm>
              <a:off x="1755015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" name="Google Shape;935;p2"/>
            <p:cNvSpPr/>
            <p:nvPr/>
          </p:nvSpPr>
          <p:spPr>
            <a:xfrm>
              <a:off x="1882658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" name="Google Shape;936;p2"/>
            <p:cNvSpPr/>
            <p:nvPr/>
          </p:nvSpPr>
          <p:spPr>
            <a:xfrm>
              <a:off x="1755015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" name="Google Shape;937;p2"/>
            <p:cNvSpPr/>
            <p:nvPr/>
          </p:nvSpPr>
          <p:spPr>
            <a:xfrm>
              <a:off x="1882658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" name="Google Shape;938;p2"/>
            <p:cNvSpPr/>
            <p:nvPr/>
          </p:nvSpPr>
          <p:spPr>
            <a:xfrm>
              <a:off x="1946463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" name="Google Shape;939;p2"/>
            <p:cNvSpPr/>
            <p:nvPr/>
          </p:nvSpPr>
          <p:spPr>
            <a:xfrm>
              <a:off x="1818854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" name="Google Shape;940;p2"/>
            <p:cNvSpPr/>
            <p:nvPr/>
          </p:nvSpPr>
          <p:spPr>
            <a:xfrm>
              <a:off x="1946463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" name="Google Shape;941;p2"/>
            <p:cNvSpPr/>
            <p:nvPr/>
          </p:nvSpPr>
          <p:spPr>
            <a:xfrm>
              <a:off x="1818854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" name="Google Shape;942;p2"/>
            <p:cNvSpPr/>
            <p:nvPr/>
          </p:nvSpPr>
          <p:spPr>
            <a:xfrm>
              <a:off x="1755015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" name="Google Shape;943;p2"/>
            <p:cNvSpPr/>
            <p:nvPr/>
          </p:nvSpPr>
          <p:spPr>
            <a:xfrm>
              <a:off x="1882658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" name="Google Shape;944;p2"/>
            <p:cNvSpPr/>
            <p:nvPr/>
          </p:nvSpPr>
          <p:spPr>
            <a:xfrm>
              <a:off x="1755015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" name="Google Shape;945;p2"/>
            <p:cNvSpPr/>
            <p:nvPr/>
          </p:nvSpPr>
          <p:spPr>
            <a:xfrm>
              <a:off x="1882658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0" y="251"/>
                    <a:pt x="0" y="560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" name="Google Shape;946;p2"/>
            <p:cNvSpPr/>
            <p:nvPr/>
          </p:nvSpPr>
          <p:spPr>
            <a:xfrm>
              <a:off x="1946463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" name="Google Shape;947;p2"/>
            <p:cNvSpPr/>
            <p:nvPr/>
          </p:nvSpPr>
          <p:spPr>
            <a:xfrm>
              <a:off x="1818854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" name="Google Shape;948;p2"/>
            <p:cNvSpPr/>
            <p:nvPr/>
          </p:nvSpPr>
          <p:spPr>
            <a:xfrm>
              <a:off x="1498113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" name="Google Shape;949;p2"/>
            <p:cNvSpPr/>
            <p:nvPr/>
          </p:nvSpPr>
          <p:spPr>
            <a:xfrm>
              <a:off x="1626581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" name="Google Shape;950;p2"/>
            <p:cNvSpPr/>
            <p:nvPr/>
          </p:nvSpPr>
          <p:spPr>
            <a:xfrm>
              <a:off x="1690385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72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72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" name="Google Shape;951;p2"/>
            <p:cNvSpPr/>
            <p:nvPr/>
          </p:nvSpPr>
          <p:spPr>
            <a:xfrm>
              <a:off x="1562742" y="186335"/>
              <a:ext cx="38483" cy="38930"/>
            </a:xfrm>
            <a:custGeom>
              <a:rect b="b" l="l" r="r" t="t"/>
              <a:pathLst>
                <a:path extrusionOk="0" h="1133" w="1120">
                  <a:moveTo>
                    <a:pt x="560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20" y="870"/>
                    <a:pt x="1120" y="561"/>
                  </a:cubicBezTo>
                  <a:cubicBezTo>
                    <a:pt x="1120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" name="Google Shape;952;p2"/>
            <p:cNvSpPr/>
            <p:nvPr/>
          </p:nvSpPr>
          <p:spPr>
            <a:xfrm>
              <a:off x="1498113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74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" name="Google Shape;953;p2"/>
            <p:cNvSpPr/>
            <p:nvPr/>
          </p:nvSpPr>
          <p:spPr>
            <a:xfrm>
              <a:off x="1626581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62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" name="Google Shape;954;p2"/>
            <p:cNvSpPr/>
            <p:nvPr/>
          </p:nvSpPr>
          <p:spPr>
            <a:xfrm>
              <a:off x="1498113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94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" name="Google Shape;955;p2"/>
            <p:cNvSpPr/>
            <p:nvPr/>
          </p:nvSpPr>
          <p:spPr>
            <a:xfrm>
              <a:off x="1626581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" name="Google Shape;956;p2"/>
            <p:cNvSpPr/>
            <p:nvPr/>
          </p:nvSpPr>
          <p:spPr>
            <a:xfrm>
              <a:off x="1690385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2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" name="Google Shape;957;p2"/>
            <p:cNvSpPr/>
            <p:nvPr/>
          </p:nvSpPr>
          <p:spPr>
            <a:xfrm>
              <a:off x="1562742" y="58314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20" y="881"/>
                    <a:pt x="1120" y="572"/>
                  </a:cubicBezTo>
                  <a:cubicBezTo>
                    <a:pt x="1120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" name="Google Shape;958;p2"/>
            <p:cNvSpPr/>
            <p:nvPr/>
          </p:nvSpPr>
          <p:spPr>
            <a:xfrm>
              <a:off x="1690385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" name="Google Shape;959;p2"/>
            <p:cNvSpPr/>
            <p:nvPr/>
          </p:nvSpPr>
          <p:spPr>
            <a:xfrm>
              <a:off x="1562742" y="442447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20" y="869"/>
                    <a:pt x="1120" y="560"/>
                  </a:cubicBezTo>
                  <a:cubicBezTo>
                    <a:pt x="1120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" name="Google Shape;960;p2"/>
            <p:cNvSpPr/>
            <p:nvPr/>
          </p:nvSpPr>
          <p:spPr>
            <a:xfrm>
              <a:off x="1498113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" name="Google Shape;961;p2"/>
            <p:cNvSpPr/>
            <p:nvPr/>
          </p:nvSpPr>
          <p:spPr>
            <a:xfrm>
              <a:off x="1626581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" name="Google Shape;962;p2"/>
            <p:cNvSpPr/>
            <p:nvPr/>
          </p:nvSpPr>
          <p:spPr>
            <a:xfrm>
              <a:off x="1498113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93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" name="Google Shape;963;p2"/>
            <p:cNvSpPr/>
            <p:nvPr/>
          </p:nvSpPr>
          <p:spPr>
            <a:xfrm>
              <a:off x="1626581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" name="Google Shape;964;p2"/>
            <p:cNvSpPr/>
            <p:nvPr/>
          </p:nvSpPr>
          <p:spPr>
            <a:xfrm>
              <a:off x="1690385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" name="Google Shape;965;p2"/>
            <p:cNvSpPr/>
            <p:nvPr/>
          </p:nvSpPr>
          <p:spPr>
            <a:xfrm>
              <a:off x="1562742" y="314391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72"/>
                  </a:cubicBezTo>
                  <a:cubicBezTo>
                    <a:pt x="1120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" name="Google Shape;966;p2"/>
            <p:cNvSpPr/>
            <p:nvPr/>
          </p:nvSpPr>
          <p:spPr>
            <a:xfrm>
              <a:off x="1690385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" name="Google Shape;967;p2"/>
            <p:cNvSpPr/>
            <p:nvPr/>
          </p:nvSpPr>
          <p:spPr>
            <a:xfrm>
              <a:off x="1562742" y="698525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72"/>
                  </a:cubicBezTo>
                  <a:cubicBezTo>
                    <a:pt x="1120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" name="Google Shape;968;p2"/>
            <p:cNvSpPr/>
            <p:nvPr/>
          </p:nvSpPr>
          <p:spPr>
            <a:xfrm>
              <a:off x="1498113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3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" name="Google Shape;969;p2"/>
            <p:cNvSpPr/>
            <p:nvPr/>
          </p:nvSpPr>
          <p:spPr>
            <a:xfrm>
              <a:off x="1626581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" name="Google Shape;970;p2"/>
            <p:cNvSpPr/>
            <p:nvPr/>
          </p:nvSpPr>
          <p:spPr>
            <a:xfrm>
              <a:off x="1498113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" name="Google Shape;971;p2"/>
            <p:cNvSpPr/>
            <p:nvPr/>
          </p:nvSpPr>
          <p:spPr>
            <a:xfrm>
              <a:off x="1626581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" name="Google Shape;972;p2"/>
            <p:cNvSpPr/>
            <p:nvPr/>
          </p:nvSpPr>
          <p:spPr>
            <a:xfrm>
              <a:off x="1690385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" name="Google Shape;973;p2"/>
            <p:cNvSpPr/>
            <p:nvPr/>
          </p:nvSpPr>
          <p:spPr>
            <a:xfrm>
              <a:off x="1562742" y="570881"/>
              <a:ext cx="38483" cy="38483"/>
            </a:xfrm>
            <a:custGeom>
              <a:rect b="b" l="l" r="r" t="t"/>
              <a:pathLst>
                <a:path extrusionOk="0" h="1120" w="112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20"/>
                    <a:pt x="560" y="1120"/>
                  </a:cubicBezTo>
                  <a:cubicBezTo>
                    <a:pt x="870" y="1120"/>
                    <a:pt x="1120" y="870"/>
                    <a:pt x="1120" y="560"/>
                  </a:cubicBezTo>
                  <a:cubicBezTo>
                    <a:pt x="1120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" name="Google Shape;974;p2"/>
            <p:cNvSpPr/>
            <p:nvPr/>
          </p:nvSpPr>
          <p:spPr>
            <a:xfrm>
              <a:off x="1690385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" name="Google Shape;975;p2"/>
            <p:cNvSpPr/>
            <p:nvPr/>
          </p:nvSpPr>
          <p:spPr>
            <a:xfrm>
              <a:off x="1562742" y="954603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72"/>
                  </a:cubicBezTo>
                  <a:cubicBezTo>
                    <a:pt x="1120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" name="Google Shape;976;p2"/>
            <p:cNvSpPr/>
            <p:nvPr/>
          </p:nvSpPr>
          <p:spPr>
            <a:xfrm>
              <a:off x="1498113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" name="Google Shape;977;p2"/>
            <p:cNvSpPr/>
            <p:nvPr/>
          </p:nvSpPr>
          <p:spPr>
            <a:xfrm>
              <a:off x="1626581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" name="Google Shape;978;p2"/>
            <p:cNvSpPr/>
            <p:nvPr/>
          </p:nvSpPr>
          <p:spPr>
            <a:xfrm>
              <a:off x="1498113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" name="Google Shape;979;p2"/>
            <p:cNvSpPr/>
            <p:nvPr/>
          </p:nvSpPr>
          <p:spPr>
            <a:xfrm>
              <a:off x="1626581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" name="Google Shape;980;p2"/>
            <p:cNvSpPr/>
            <p:nvPr/>
          </p:nvSpPr>
          <p:spPr>
            <a:xfrm>
              <a:off x="1690385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" name="Google Shape;981;p2"/>
            <p:cNvSpPr/>
            <p:nvPr/>
          </p:nvSpPr>
          <p:spPr>
            <a:xfrm>
              <a:off x="1562742" y="826993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20" y="869"/>
                    <a:pt x="1120" y="560"/>
                  </a:cubicBezTo>
                  <a:cubicBezTo>
                    <a:pt x="1120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" name="Google Shape;982;p2"/>
            <p:cNvSpPr/>
            <p:nvPr/>
          </p:nvSpPr>
          <p:spPr>
            <a:xfrm>
              <a:off x="1690385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" name="Google Shape;983;p2"/>
            <p:cNvSpPr/>
            <p:nvPr/>
          </p:nvSpPr>
          <p:spPr>
            <a:xfrm>
              <a:off x="1562742" y="1210714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20" y="881"/>
                    <a:pt x="1120" y="572"/>
                  </a:cubicBezTo>
                  <a:cubicBezTo>
                    <a:pt x="1120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" name="Google Shape;984;p2"/>
            <p:cNvSpPr/>
            <p:nvPr/>
          </p:nvSpPr>
          <p:spPr>
            <a:xfrm>
              <a:off x="1498113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94"/>
                    <a:pt x="274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" name="Google Shape;985;p2"/>
            <p:cNvSpPr/>
            <p:nvPr/>
          </p:nvSpPr>
          <p:spPr>
            <a:xfrm>
              <a:off x="1626581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62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" name="Google Shape;986;p2"/>
            <p:cNvSpPr/>
            <p:nvPr/>
          </p:nvSpPr>
          <p:spPr>
            <a:xfrm>
              <a:off x="1498113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" name="Google Shape;987;p2"/>
            <p:cNvSpPr/>
            <p:nvPr/>
          </p:nvSpPr>
          <p:spPr>
            <a:xfrm>
              <a:off x="1626581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" name="Google Shape;988;p2"/>
            <p:cNvSpPr/>
            <p:nvPr/>
          </p:nvSpPr>
          <p:spPr>
            <a:xfrm>
              <a:off x="1690385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" name="Google Shape;989;p2"/>
            <p:cNvSpPr/>
            <p:nvPr/>
          </p:nvSpPr>
          <p:spPr>
            <a:xfrm>
              <a:off x="1562742" y="1082659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20" y="870"/>
                    <a:pt x="1120" y="560"/>
                  </a:cubicBezTo>
                  <a:cubicBezTo>
                    <a:pt x="1120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" name="Google Shape;990;p2"/>
            <p:cNvSpPr/>
            <p:nvPr/>
          </p:nvSpPr>
          <p:spPr>
            <a:xfrm>
              <a:off x="1690385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93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" name="Google Shape;991;p2"/>
            <p:cNvSpPr/>
            <p:nvPr/>
          </p:nvSpPr>
          <p:spPr>
            <a:xfrm>
              <a:off x="1562742" y="1467204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70" y="1131"/>
                    <a:pt x="1120" y="870"/>
                    <a:pt x="1120" y="560"/>
                  </a:cubicBezTo>
                  <a:cubicBezTo>
                    <a:pt x="1120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" name="Google Shape;992;p2"/>
            <p:cNvSpPr/>
            <p:nvPr/>
          </p:nvSpPr>
          <p:spPr>
            <a:xfrm>
              <a:off x="1498113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" name="Google Shape;993;p2"/>
            <p:cNvSpPr/>
            <p:nvPr/>
          </p:nvSpPr>
          <p:spPr>
            <a:xfrm>
              <a:off x="1626581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" name="Google Shape;994;p2"/>
            <p:cNvSpPr/>
            <p:nvPr/>
          </p:nvSpPr>
          <p:spPr>
            <a:xfrm>
              <a:off x="1498113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" name="Google Shape;995;p2"/>
            <p:cNvSpPr/>
            <p:nvPr/>
          </p:nvSpPr>
          <p:spPr>
            <a:xfrm>
              <a:off x="1626581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" name="Google Shape;996;p2"/>
            <p:cNvSpPr/>
            <p:nvPr/>
          </p:nvSpPr>
          <p:spPr>
            <a:xfrm>
              <a:off x="1690385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" name="Google Shape;997;p2"/>
            <p:cNvSpPr/>
            <p:nvPr/>
          </p:nvSpPr>
          <p:spPr>
            <a:xfrm>
              <a:off x="1562742" y="1338736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60"/>
                  </a:cubicBezTo>
                  <a:cubicBezTo>
                    <a:pt x="1120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" name="Google Shape;998;p2"/>
            <p:cNvSpPr/>
            <p:nvPr/>
          </p:nvSpPr>
          <p:spPr>
            <a:xfrm>
              <a:off x="1690385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" name="Google Shape;999;p2"/>
            <p:cNvSpPr/>
            <p:nvPr/>
          </p:nvSpPr>
          <p:spPr>
            <a:xfrm>
              <a:off x="1562742" y="1723282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72"/>
                  </a:cubicBezTo>
                  <a:cubicBezTo>
                    <a:pt x="1120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" name="Google Shape;1000;p2"/>
            <p:cNvSpPr/>
            <p:nvPr/>
          </p:nvSpPr>
          <p:spPr>
            <a:xfrm>
              <a:off x="1498113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" name="Google Shape;1001;p2"/>
            <p:cNvSpPr/>
            <p:nvPr/>
          </p:nvSpPr>
          <p:spPr>
            <a:xfrm>
              <a:off x="1626581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" name="Google Shape;1002;p2"/>
            <p:cNvSpPr/>
            <p:nvPr/>
          </p:nvSpPr>
          <p:spPr>
            <a:xfrm>
              <a:off x="1498113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70"/>
                    <a:pt x="274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" name="Google Shape;1003;p2"/>
            <p:cNvSpPr/>
            <p:nvPr/>
          </p:nvSpPr>
          <p:spPr>
            <a:xfrm>
              <a:off x="1626581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62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" name="Google Shape;1004;p2"/>
            <p:cNvSpPr/>
            <p:nvPr/>
          </p:nvSpPr>
          <p:spPr>
            <a:xfrm>
              <a:off x="1690385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" name="Google Shape;1005;p2"/>
            <p:cNvSpPr/>
            <p:nvPr/>
          </p:nvSpPr>
          <p:spPr>
            <a:xfrm>
              <a:off x="1562742" y="1594848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20" y="881"/>
                    <a:pt x="1120" y="572"/>
                  </a:cubicBezTo>
                  <a:cubicBezTo>
                    <a:pt x="1120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" name="Google Shape;1006;p2"/>
            <p:cNvSpPr/>
            <p:nvPr/>
          </p:nvSpPr>
          <p:spPr>
            <a:xfrm>
              <a:off x="1690385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" name="Google Shape;1007;p2"/>
            <p:cNvSpPr/>
            <p:nvPr/>
          </p:nvSpPr>
          <p:spPr>
            <a:xfrm>
              <a:off x="1562742" y="1979359"/>
              <a:ext cx="38483" cy="38930"/>
            </a:xfrm>
            <a:custGeom>
              <a:rect b="b" l="l" r="r" t="t"/>
              <a:pathLst>
                <a:path extrusionOk="0" h="1133" w="112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72"/>
                  </a:cubicBezTo>
                  <a:cubicBezTo>
                    <a:pt x="1120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" name="Google Shape;1008;p2"/>
            <p:cNvSpPr/>
            <p:nvPr/>
          </p:nvSpPr>
          <p:spPr>
            <a:xfrm>
              <a:off x="1498113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" name="Google Shape;1009;p2"/>
            <p:cNvSpPr/>
            <p:nvPr/>
          </p:nvSpPr>
          <p:spPr>
            <a:xfrm>
              <a:off x="1626581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" name="Google Shape;1010;p2"/>
            <p:cNvSpPr/>
            <p:nvPr/>
          </p:nvSpPr>
          <p:spPr>
            <a:xfrm>
              <a:off x="1498113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" name="Google Shape;1011;p2"/>
            <p:cNvSpPr/>
            <p:nvPr/>
          </p:nvSpPr>
          <p:spPr>
            <a:xfrm>
              <a:off x="1626581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" name="Google Shape;1012;p2"/>
            <p:cNvSpPr/>
            <p:nvPr/>
          </p:nvSpPr>
          <p:spPr>
            <a:xfrm>
              <a:off x="1690385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" name="Google Shape;1013;p2"/>
            <p:cNvSpPr/>
            <p:nvPr/>
          </p:nvSpPr>
          <p:spPr>
            <a:xfrm>
              <a:off x="1562742" y="1851338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20" y="869"/>
                    <a:pt x="1120" y="560"/>
                  </a:cubicBezTo>
                  <a:cubicBezTo>
                    <a:pt x="1120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" name="Google Shape;1014;p2"/>
            <p:cNvSpPr/>
            <p:nvPr/>
          </p:nvSpPr>
          <p:spPr>
            <a:xfrm>
              <a:off x="1242035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" name="Google Shape;1015;p2"/>
            <p:cNvSpPr/>
            <p:nvPr/>
          </p:nvSpPr>
          <p:spPr>
            <a:xfrm>
              <a:off x="1370469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" name="Google Shape;1016;p2"/>
            <p:cNvSpPr/>
            <p:nvPr/>
          </p:nvSpPr>
          <p:spPr>
            <a:xfrm>
              <a:off x="1434308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62" y="1120"/>
                    <a:pt x="560" y="1120"/>
                  </a:cubicBezTo>
                  <a:cubicBezTo>
                    <a:pt x="881" y="1120"/>
                    <a:pt x="1131" y="870"/>
                    <a:pt x="1131" y="561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" name="Google Shape;1017;p2"/>
            <p:cNvSpPr/>
            <p:nvPr/>
          </p:nvSpPr>
          <p:spPr>
            <a:xfrm>
              <a:off x="1306252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3" y="1"/>
                    <a:pt x="1" y="251"/>
                    <a:pt x="1" y="561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" name="Google Shape;1018;p2"/>
            <p:cNvSpPr/>
            <p:nvPr/>
          </p:nvSpPr>
          <p:spPr>
            <a:xfrm>
              <a:off x="1242035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9" name="Google Shape;1019;p2"/>
            <p:cNvSpPr/>
            <p:nvPr/>
          </p:nvSpPr>
          <p:spPr>
            <a:xfrm>
              <a:off x="1370469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0" name="Google Shape;1020;p2"/>
            <p:cNvSpPr/>
            <p:nvPr/>
          </p:nvSpPr>
          <p:spPr>
            <a:xfrm>
              <a:off x="1242035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94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" name="Google Shape;1021;p2"/>
            <p:cNvSpPr/>
            <p:nvPr/>
          </p:nvSpPr>
          <p:spPr>
            <a:xfrm>
              <a:off x="1370469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" name="Google Shape;1022;p2"/>
            <p:cNvSpPr/>
            <p:nvPr/>
          </p:nvSpPr>
          <p:spPr>
            <a:xfrm>
              <a:off x="1434308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3" name="Google Shape;1023;p2"/>
            <p:cNvSpPr/>
            <p:nvPr/>
          </p:nvSpPr>
          <p:spPr>
            <a:xfrm>
              <a:off x="1306252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" name="Google Shape;1024;p2"/>
            <p:cNvSpPr/>
            <p:nvPr/>
          </p:nvSpPr>
          <p:spPr>
            <a:xfrm>
              <a:off x="1434308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" name="Google Shape;1025;p2"/>
            <p:cNvSpPr/>
            <p:nvPr/>
          </p:nvSpPr>
          <p:spPr>
            <a:xfrm>
              <a:off x="1306252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" name="Google Shape;1026;p2"/>
            <p:cNvSpPr/>
            <p:nvPr/>
          </p:nvSpPr>
          <p:spPr>
            <a:xfrm>
              <a:off x="1242035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" name="Google Shape;1027;p2"/>
            <p:cNvSpPr/>
            <p:nvPr/>
          </p:nvSpPr>
          <p:spPr>
            <a:xfrm>
              <a:off x="1370469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" name="Google Shape;1028;p2"/>
            <p:cNvSpPr/>
            <p:nvPr/>
          </p:nvSpPr>
          <p:spPr>
            <a:xfrm>
              <a:off x="1242035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" name="Google Shape;1029;p2"/>
            <p:cNvSpPr/>
            <p:nvPr/>
          </p:nvSpPr>
          <p:spPr>
            <a:xfrm>
              <a:off x="1370469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" name="Google Shape;1030;p2"/>
            <p:cNvSpPr/>
            <p:nvPr/>
          </p:nvSpPr>
          <p:spPr>
            <a:xfrm>
              <a:off x="1434308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1" name="Google Shape;1031;p2"/>
            <p:cNvSpPr/>
            <p:nvPr/>
          </p:nvSpPr>
          <p:spPr>
            <a:xfrm>
              <a:off x="1306252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2" name="Google Shape;1032;p2"/>
            <p:cNvSpPr/>
            <p:nvPr/>
          </p:nvSpPr>
          <p:spPr>
            <a:xfrm>
              <a:off x="1434308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3" name="Google Shape;1033;p2"/>
            <p:cNvSpPr/>
            <p:nvPr/>
          </p:nvSpPr>
          <p:spPr>
            <a:xfrm>
              <a:off x="1306252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4" name="Google Shape;1034;p2"/>
            <p:cNvSpPr/>
            <p:nvPr/>
          </p:nvSpPr>
          <p:spPr>
            <a:xfrm>
              <a:off x="1242035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5" name="Google Shape;1035;p2"/>
            <p:cNvSpPr/>
            <p:nvPr/>
          </p:nvSpPr>
          <p:spPr>
            <a:xfrm>
              <a:off x="1370469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6" name="Google Shape;1036;p2"/>
            <p:cNvSpPr/>
            <p:nvPr/>
          </p:nvSpPr>
          <p:spPr>
            <a:xfrm>
              <a:off x="1242035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7" name="Google Shape;1037;p2"/>
            <p:cNvSpPr/>
            <p:nvPr/>
          </p:nvSpPr>
          <p:spPr>
            <a:xfrm>
              <a:off x="1370469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8" name="Google Shape;1038;p2"/>
            <p:cNvSpPr/>
            <p:nvPr/>
          </p:nvSpPr>
          <p:spPr>
            <a:xfrm>
              <a:off x="1434308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9" name="Google Shape;1039;p2"/>
            <p:cNvSpPr/>
            <p:nvPr/>
          </p:nvSpPr>
          <p:spPr>
            <a:xfrm>
              <a:off x="1306252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70"/>
                    <a:pt x="263" y="1120"/>
                    <a:pt x="572" y="1120"/>
                  </a:cubicBezTo>
                  <a:cubicBezTo>
                    <a:pt x="882" y="1120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0" name="Google Shape;1040;p2"/>
            <p:cNvSpPr/>
            <p:nvPr/>
          </p:nvSpPr>
          <p:spPr>
            <a:xfrm>
              <a:off x="1434308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1" name="Google Shape;1041;p2"/>
            <p:cNvSpPr/>
            <p:nvPr/>
          </p:nvSpPr>
          <p:spPr>
            <a:xfrm>
              <a:off x="1306252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2" name="Google Shape;1042;p2"/>
            <p:cNvSpPr/>
            <p:nvPr/>
          </p:nvSpPr>
          <p:spPr>
            <a:xfrm>
              <a:off x="1242035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3" name="Google Shape;1043;p2"/>
            <p:cNvSpPr/>
            <p:nvPr/>
          </p:nvSpPr>
          <p:spPr>
            <a:xfrm>
              <a:off x="1370469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4" name="Google Shape;1044;p2"/>
            <p:cNvSpPr/>
            <p:nvPr/>
          </p:nvSpPr>
          <p:spPr>
            <a:xfrm>
              <a:off x="1242035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5" name="Google Shape;1045;p2"/>
            <p:cNvSpPr/>
            <p:nvPr/>
          </p:nvSpPr>
          <p:spPr>
            <a:xfrm>
              <a:off x="1370469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6" name="Google Shape;1046;p2"/>
            <p:cNvSpPr/>
            <p:nvPr/>
          </p:nvSpPr>
          <p:spPr>
            <a:xfrm>
              <a:off x="1434308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7" name="Google Shape;1047;p2"/>
            <p:cNvSpPr/>
            <p:nvPr/>
          </p:nvSpPr>
          <p:spPr>
            <a:xfrm>
              <a:off x="1306252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8" name="Google Shape;1048;p2"/>
            <p:cNvSpPr/>
            <p:nvPr/>
          </p:nvSpPr>
          <p:spPr>
            <a:xfrm>
              <a:off x="1434308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9" name="Google Shape;1049;p2"/>
            <p:cNvSpPr/>
            <p:nvPr/>
          </p:nvSpPr>
          <p:spPr>
            <a:xfrm>
              <a:off x="1306252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0" name="Google Shape;1050;p2"/>
            <p:cNvSpPr/>
            <p:nvPr/>
          </p:nvSpPr>
          <p:spPr>
            <a:xfrm>
              <a:off x="1242035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94"/>
                    <a:pt x="262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1" name="Google Shape;1051;p2"/>
            <p:cNvSpPr/>
            <p:nvPr/>
          </p:nvSpPr>
          <p:spPr>
            <a:xfrm>
              <a:off x="1370469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2" name="Google Shape;1052;p2"/>
            <p:cNvSpPr/>
            <p:nvPr/>
          </p:nvSpPr>
          <p:spPr>
            <a:xfrm>
              <a:off x="1242035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3" name="Google Shape;1053;p2"/>
            <p:cNvSpPr/>
            <p:nvPr/>
          </p:nvSpPr>
          <p:spPr>
            <a:xfrm>
              <a:off x="1370469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4" name="Google Shape;1054;p2"/>
            <p:cNvSpPr/>
            <p:nvPr/>
          </p:nvSpPr>
          <p:spPr>
            <a:xfrm>
              <a:off x="1434308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5" name="Google Shape;1055;p2"/>
            <p:cNvSpPr/>
            <p:nvPr/>
          </p:nvSpPr>
          <p:spPr>
            <a:xfrm>
              <a:off x="1306252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6" name="Google Shape;1056;p2"/>
            <p:cNvSpPr/>
            <p:nvPr/>
          </p:nvSpPr>
          <p:spPr>
            <a:xfrm>
              <a:off x="1434308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93"/>
                    <a:pt x="262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7" name="Google Shape;1057;p2"/>
            <p:cNvSpPr/>
            <p:nvPr/>
          </p:nvSpPr>
          <p:spPr>
            <a:xfrm>
              <a:off x="1306252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8" name="Google Shape;1058;p2"/>
            <p:cNvSpPr/>
            <p:nvPr/>
          </p:nvSpPr>
          <p:spPr>
            <a:xfrm>
              <a:off x="1242035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9" name="Google Shape;1059;p2"/>
            <p:cNvSpPr/>
            <p:nvPr/>
          </p:nvSpPr>
          <p:spPr>
            <a:xfrm>
              <a:off x="1370469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0" name="Google Shape;1060;p2"/>
            <p:cNvSpPr/>
            <p:nvPr/>
          </p:nvSpPr>
          <p:spPr>
            <a:xfrm>
              <a:off x="1242035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1" name="Google Shape;1061;p2"/>
            <p:cNvSpPr/>
            <p:nvPr/>
          </p:nvSpPr>
          <p:spPr>
            <a:xfrm>
              <a:off x="1370469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2" name="Google Shape;1062;p2"/>
            <p:cNvSpPr/>
            <p:nvPr/>
          </p:nvSpPr>
          <p:spPr>
            <a:xfrm>
              <a:off x="1434308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3" name="Google Shape;1063;p2"/>
            <p:cNvSpPr/>
            <p:nvPr/>
          </p:nvSpPr>
          <p:spPr>
            <a:xfrm>
              <a:off x="1306252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4" name="Google Shape;1064;p2"/>
            <p:cNvSpPr/>
            <p:nvPr/>
          </p:nvSpPr>
          <p:spPr>
            <a:xfrm>
              <a:off x="1434308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5" name="Google Shape;1065;p2"/>
            <p:cNvSpPr/>
            <p:nvPr/>
          </p:nvSpPr>
          <p:spPr>
            <a:xfrm>
              <a:off x="1306252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6" name="Google Shape;1066;p2"/>
            <p:cNvSpPr/>
            <p:nvPr/>
          </p:nvSpPr>
          <p:spPr>
            <a:xfrm>
              <a:off x="1242035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7" name="Google Shape;1067;p2"/>
            <p:cNvSpPr/>
            <p:nvPr/>
          </p:nvSpPr>
          <p:spPr>
            <a:xfrm>
              <a:off x="1370469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8" name="Google Shape;1068;p2"/>
            <p:cNvSpPr/>
            <p:nvPr/>
          </p:nvSpPr>
          <p:spPr>
            <a:xfrm>
              <a:off x="1242035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70"/>
                    <a:pt x="262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9" name="Google Shape;1069;p2"/>
            <p:cNvSpPr/>
            <p:nvPr/>
          </p:nvSpPr>
          <p:spPr>
            <a:xfrm>
              <a:off x="1370469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0" name="Google Shape;1070;p2"/>
            <p:cNvSpPr/>
            <p:nvPr/>
          </p:nvSpPr>
          <p:spPr>
            <a:xfrm>
              <a:off x="1434308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1" name="Google Shape;1071;p2"/>
            <p:cNvSpPr/>
            <p:nvPr/>
          </p:nvSpPr>
          <p:spPr>
            <a:xfrm>
              <a:off x="1306252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2" name="Google Shape;1072;p2"/>
            <p:cNvSpPr/>
            <p:nvPr/>
          </p:nvSpPr>
          <p:spPr>
            <a:xfrm>
              <a:off x="1434308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3" name="Google Shape;1073;p2"/>
            <p:cNvSpPr/>
            <p:nvPr/>
          </p:nvSpPr>
          <p:spPr>
            <a:xfrm>
              <a:off x="1306252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4" name="Google Shape;1074;p2"/>
            <p:cNvSpPr/>
            <p:nvPr/>
          </p:nvSpPr>
          <p:spPr>
            <a:xfrm>
              <a:off x="1242035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5" name="Google Shape;1075;p2"/>
            <p:cNvSpPr/>
            <p:nvPr/>
          </p:nvSpPr>
          <p:spPr>
            <a:xfrm>
              <a:off x="1370469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6" name="Google Shape;1076;p2"/>
            <p:cNvSpPr/>
            <p:nvPr/>
          </p:nvSpPr>
          <p:spPr>
            <a:xfrm>
              <a:off x="1242035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7" name="Google Shape;1077;p2"/>
            <p:cNvSpPr/>
            <p:nvPr/>
          </p:nvSpPr>
          <p:spPr>
            <a:xfrm>
              <a:off x="1370469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8" name="Google Shape;1078;p2"/>
            <p:cNvSpPr/>
            <p:nvPr/>
          </p:nvSpPr>
          <p:spPr>
            <a:xfrm>
              <a:off x="1434308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9" name="Google Shape;1079;p2"/>
            <p:cNvSpPr/>
            <p:nvPr/>
          </p:nvSpPr>
          <p:spPr>
            <a:xfrm>
              <a:off x="1306252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0" name="Google Shape;1080;p2"/>
            <p:cNvSpPr/>
            <p:nvPr/>
          </p:nvSpPr>
          <p:spPr>
            <a:xfrm>
              <a:off x="986335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1" name="Google Shape;1081;p2"/>
            <p:cNvSpPr/>
            <p:nvPr/>
          </p:nvSpPr>
          <p:spPr>
            <a:xfrm>
              <a:off x="1113979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2" name="Google Shape;1082;p2"/>
            <p:cNvSpPr/>
            <p:nvPr/>
          </p:nvSpPr>
          <p:spPr>
            <a:xfrm>
              <a:off x="1178196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61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63" y="1120"/>
                    <a:pt x="561" y="1120"/>
                  </a:cubicBezTo>
                  <a:cubicBezTo>
                    <a:pt x="870" y="1120"/>
                    <a:pt x="1132" y="870"/>
                    <a:pt x="1132" y="561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3" name="Google Shape;1083;p2"/>
            <p:cNvSpPr/>
            <p:nvPr/>
          </p:nvSpPr>
          <p:spPr>
            <a:xfrm>
              <a:off x="1050174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1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4" name="Google Shape;1084;p2"/>
            <p:cNvSpPr/>
            <p:nvPr/>
          </p:nvSpPr>
          <p:spPr>
            <a:xfrm>
              <a:off x="986335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5" name="Google Shape;1085;p2"/>
            <p:cNvSpPr/>
            <p:nvPr/>
          </p:nvSpPr>
          <p:spPr>
            <a:xfrm>
              <a:off x="1113979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6" name="Google Shape;1086;p2"/>
            <p:cNvSpPr/>
            <p:nvPr/>
          </p:nvSpPr>
          <p:spPr>
            <a:xfrm>
              <a:off x="986335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7" name="Google Shape;1087;p2"/>
            <p:cNvSpPr/>
            <p:nvPr/>
          </p:nvSpPr>
          <p:spPr>
            <a:xfrm>
              <a:off x="1113979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94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8" name="Google Shape;1088;p2"/>
            <p:cNvSpPr/>
            <p:nvPr/>
          </p:nvSpPr>
          <p:spPr>
            <a:xfrm>
              <a:off x="1178196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3" y="881"/>
                    <a:pt x="263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9" name="Google Shape;1089;p2"/>
            <p:cNvSpPr/>
            <p:nvPr/>
          </p:nvSpPr>
          <p:spPr>
            <a:xfrm>
              <a:off x="1050174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0" name="Google Shape;1090;p2"/>
            <p:cNvSpPr/>
            <p:nvPr/>
          </p:nvSpPr>
          <p:spPr>
            <a:xfrm>
              <a:off x="1178196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63" y="1131"/>
                    <a:pt x="561" y="1131"/>
                  </a:cubicBezTo>
                  <a:cubicBezTo>
                    <a:pt x="870" y="1131"/>
                    <a:pt x="1132" y="881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1" name="Google Shape;1091;p2"/>
            <p:cNvSpPr/>
            <p:nvPr/>
          </p:nvSpPr>
          <p:spPr>
            <a:xfrm>
              <a:off x="1050174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2" name="Google Shape;1092;p2"/>
            <p:cNvSpPr/>
            <p:nvPr/>
          </p:nvSpPr>
          <p:spPr>
            <a:xfrm>
              <a:off x="986335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3" name="Google Shape;1093;p2"/>
            <p:cNvSpPr/>
            <p:nvPr/>
          </p:nvSpPr>
          <p:spPr>
            <a:xfrm>
              <a:off x="1113979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4" name="Google Shape;1094;p2"/>
            <p:cNvSpPr/>
            <p:nvPr/>
          </p:nvSpPr>
          <p:spPr>
            <a:xfrm>
              <a:off x="986335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5" name="Google Shape;1095;p2"/>
            <p:cNvSpPr/>
            <p:nvPr/>
          </p:nvSpPr>
          <p:spPr>
            <a:xfrm>
              <a:off x="1113979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6" name="Google Shape;1096;p2"/>
            <p:cNvSpPr/>
            <p:nvPr/>
          </p:nvSpPr>
          <p:spPr>
            <a:xfrm>
              <a:off x="1178196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7" name="Google Shape;1097;p2"/>
            <p:cNvSpPr/>
            <p:nvPr/>
          </p:nvSpPr>
          <p:spPr>
            <a:xfrm>
              <a:off x="1050174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8" name="Google Shape;1098;p2"/>
            <p:cNvSpPr/>
            <p:nvPr/>
          </p:nvSpPr>
          <p:spPr>
            <a:xfrm>
              <a:off x="1178196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9" name="Google Shape;1099;p2"/>
            <p:cNvSpPr/>
            <p:nvPr/>
          </p:nvSpPr>
          <p:spPr>
            <a:xfrm>
              <a:off x="1050174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0" name="Google Shape;1100;p2"/>
            <p:cNvSpPr/>
            <p:nvPr/>
          </p:nvSpPr>
          <p:spPr>
            <a:xfrm>
              <a:off x="986335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1" name="Google Shape;1101;p2"/>
            <p:cNvSpPr/>
            <p:nvPr/>
          </p:nvSpPr>
          <p:spPr>
            <a:xfrm>
              <a:off x="1113979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2" name="Google Shape;1102;p2"/>
            <p:cNvSpPr/>
            <p:nvPr/>
          </p:nvSpPr>
          <p:spPr>
            <a:xfrm>
              <a:off x="986335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3" name="Google Shape;1103;p2"/>
            <p:cNvSpPr/>
            <p:nvPr/>
          </p:nvSpPr>
          <p:spPr>
            <a:xfrm>
              <a:off x="1113979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4" name="Google Shape;1104;p2"/>
            <p:cNvSpPr/>
            <p:nvPr/>
          </p:nvSpPr>
          <p:spPr>
            <a:xfrm>
              <a:off x="1178196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93"/>
                    <a:pt x="263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5" name="Google Shape;1105;p2"/>
            <p:cNvSpPr/>
            <p:nvPr/>
          </p:nvSpPr>
          <p:spPr>
            <a:xfrm>
              <a:off x="1050174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81" y="1120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6" name="Google Shape;1106;p2"/>
            <p:cNvSpPr/>
            <p:nvPr/>
          </p:nvSpPr>
          <p:spPr>
            <a:xfrm>
              <a:off x="1178196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3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7" name="Google Shape;1107;p2"/>
            <p:cNvSpPr/>
            <p:nvPr/>
          </p:nvSpPr>
          <p:spPr>
            <a:xfrm>
              <a:off x="1050174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8" name="Google Shape;1108;p2"/>
            <p:cNvSpPr/>
            <p:nvPr/>
          </p:nvSpPr>
          <p:spPr>
            <a:xfrm>
              <a:off x="986335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9" name="Google Shape;1109;p2"/>
            <p:cNvSpPr/>
            <p:nvPr/>
          </p:nvSpPr>
          <p:spPr>
            <a:xfrm>
              <a:off x="1113979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0" name="Google Shape;1110;p2"/>
            <p:cNvSpPr/>
            <p:nvPr/>
          </p:nvSpPr>
          <p:spPr>
            <a:xfrm>
              <a:off x="986335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1" name="Google Shape;1111;p2"/>
            <p:cNvSpPr/>
            <p:nvPr/>
          </p:nvSpPr>
          <p:spPr>
            <a:xfrm>
              <a:off x="1113979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2" name="Google Shape;1112;p2"/>
            <p:cNvSpPr/>
            <p:nvPr/>
          </p:nvSpPr>
          <p:spPr>
            <a:xfrm>
              <a:off x="1178196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3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3" name="Google Shape;1113;p2"/>
            <p:cNvSpPr/>
            <p:nvPr/>
          </p:nvSpPr>
          <p:spPr>
            <a:xfrm>
              <a:off x="1050174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4" name="Google Shape;1114;p2"/>
            <p:cNvSpPr/>
            <p:nvPr/>
          </p:nvSpPr>
          <p:spPr>
            <a:xfrm>
              <a:off x="1178196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93"/>
                    <a:pt x="263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5" name="Google Shape;1115;p2"/>
            <p:cNvSpPr/>
            <p:nvPr/>
          </p:nvSpPr>
          <p:spPr>
            <a:xfrm>
              <a:off x="1050174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6" name="Google Shape;1116;p2"/>
            <p:cNvSpPr/>
            <p:nvPr/>
          </p:nvSpPr>
          <p:spPr>
            <a:xfrm>
              <a:off x="986335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7" name="Google Shape;1117;p2"/>
            <p:cNvSpPr/>
            <p:nvPr/>
          </p:nvSpPr>
          <p:spPr>
            <a:xfrm>
              <a:off x="1113979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94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8" name="Google Shape;1118;p2"/>
            <p:cNvSpPr/>
            <p:nvPr/>
          </p:nvSpPr>
          <p:spPr>
            <a:xfrm>
              <a:off x="986335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9" name="Google Shape;1119;p2"/>
            <p:cNvSpPr/>
            <p:nvPr/>
          </p:nvSpPr>
          <p:spPr>
            <a:xfrm>
              <a:off x="1113979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0" name="Google Shape;1120;p2"/>
            <p:cNvSpPr/>
            <p:nvPr/>
          </p:nvSpPr>
          <p:spPr>
            <a:xfrm>
              <a:off x="1178196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1" name="Google Shape;1121;p2"/>
            <p:cNvSpPr/>
            <p:nvPr/>
          </p:nvSpPr>
          <p:spPr>
            <a:xfrm>
              <a:off x="1050174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2" name="Google Shape;1122;p2"/>
            <p:cNvSpPr/>
            <p:nvPr/>
          </p:nvSpPr>
          <p:spPr>
            <a:xfrm>
              <a:off x="1178196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93"/>
                    <a:pt x="263" y="1132"/>
                    <a:pt x="561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3" name="Google Shape;1123;p2"/>
            <p:cNvSpPr/>
            <p:nvPr/>
          </p:nvSpPr>
          <p:spPr>
            <a:xfrm>
              <a:off x="1050174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4" name="Google Shape;1124;p2"/>
            <p:cNvSpPr/>
            <p:nvPr/>
          </p:nvSpPr>
          <p:spPr>
            <a:xfrm>
              <a:off x="986335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5" name="Google Shape;1125;p2"/>
            <p:cNvSpPr/>
            <p:nvPr/>
          </p:nvSpPr>
          <p:spPr>
            <a:xfrm>
              <a:off x="1113979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6" name="Google Shape;1126;p2"/>
            <p:cNvSpPr/>
            <p:nvPr/>
          </p:nvSpPr>
          <p:spPr>
            <a:xfrm>
              <a:off x="986335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7" name="Google Shape;1127;p2"/>
            <p:cNvSpPr/>
            <p:nvPr/>
          </p:nvSpPr>
          <p:spPr>
            <a:xfrm>
              <a:off x="1113979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8" name="Google Shape;1128;p2"/>
            <p:cNvSpPr/>
            <p:nvPr/>
          </p:nvSpPr>
          <p:spPr>
            <a:xfrm>
              <a:off x="1178196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9" name="Google Shape;1129;p2"/>
            <p:cNvSpPr/>
            <p:nvPr/>
          </p:nvSpPr>
          <p:spPr>
            <a:xfrm>
              <a:off x="1050174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0" name="Google Shape;1130;p2"/>
            <p:cNvSpPr/>
            <p:nvPr/>
          </p:nvSpPr>
          <p:spPr>
            <a:xfrm>
              <a:off x="1178196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1" name="Google Shape;1131;p2"/>
            <p:cNvSpPr/>
            <p:nvPr/>
          </p:nvSpPr>
          <p:spPr>
            <a:xfrm>
              <a:off x="1050174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2" name="Google Shape;1132;p2"/>
            <p:cNvSpPr/>
            <p:nvPr/>
          </p:nvSpPr>
          <p:spPr>
            <a:xfrm>
              <a:off x="986335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3" name="Google Shape;1133;p2"/>
            <p:cNvSpPr/>
            <p:nvPr/>
          </p:nvSpPr>
          <p:spPr>
            <a:xfrm>
              <a:off x="1113979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4" name="Google Shape;1134;p2"/>
            <p:cNvSpPr/>
            <p:nvPr/>
          </p:nvSpPr>
          <p:spPr>
            <a:xfrm>
              <a:off x="986335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5" name="Google Shape;1135;p2"/>
            <p:cNvSpPr/>
            <p:nvPr/>
          </p:nvSpPr>
          <p:spPr>
            <a:xfrm>
              <a:off x="1113979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6" name="Google Shape;1136;p2"/>
            <p:cNvSpPr/>
            <p:nvPr/>
          </p:nvSpPr>
          <p:spPr>
            <a:xfrm>
              <a:off x="1178196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63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7" name="Google Shape;1137;p2"/>
            <p:cNvSpPr/>
            <p:nvPr/>
          </p:nvSpPr>
          <p:spPr>
            <a:xfrm>
              <a:off x="1050174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8" name="Google Shape;1138;p2"/>
            <p:cNvSpPr/>
            <p:nvPr/>
          </p:nvSpPr>
          <p:spPr>
            <a:xfrm>
              <a:off x="1178196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63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9" name="Google Shape;1139;p2"/>
            <p:cNvSpPr/>
            <p:nvPr/>
          </p:nvSpPr>
          <p:spPr>
            <a:xfrm>
              <a:off x="1050174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0" name="Google Shape;1140;p2"/>
            <p:cNvSpPr/>
            <p:nvPr/>
          </p:nvSpPr>
          <p:spPr>
            <a:xfrm>
              <a:off x="986335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1" name="Google Shape;1141;p2"/>
            <p:cNvSpPr/>
            <p:nvPr/>
          </p:nvSpPr>
          <p:spPr>
            <a:xfrm>
              <a:off x="1113979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2" name="Google Shape;1142;p2"/>
            <p:cNvSpPr/>
            <p:nvPr/>
          </p:nvSpPr>
          <p:spPr>
            <a:xfrm>
              <a:off x="986335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3" name="Google Shape;1143;p2"/>
            <p:cNvSpPr/>
            <p:nvPr/>
          </p:nvSpPr>
          <p:spPr>
            <a:xfrm>
              <a:off x="1113979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4" name="Google Shape;1144;p2"/>
            <p:cNvSpPr/>
            <p:nvPr/>
          </p:nvSpPr>
          <p:spPr>
            <a:xfrm>
              <a:off x="1178196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3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5" name="Google Shape;1145;p2"/>
            <p:cNvSpPr/>
            <p:nvPr/>
          </p:nvSpPr>
          <p:spPr>
            <a:xfrm>
              <a:off x="1050174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6" name="Google Shape;1146;p2"/>
            <p:cNvSpPr/>
            <p:nvPr/>
          </p:nvSpPr>
          <p:spPr>
            <a:xfrm>
              <a:off x="729845" y="-5903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7" name="Google Shape;1147;p2"/>
            <p:cNvSpPr/>
            <p:nvPr/>
          </p:nvSpPr>
          <p:spPr>
            <a:xfrm>
              <a:off x="857901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8" name="Google Shape;1148;p2"/>
            <p:cNvSpPr/>
            <p:nvPr/>
          </p:nvSpPr>
          <p:spPr>
            <a:xfrm>
              <a:off x="922531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60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60" y="1120"/>
                  </a:cubicBezTo>
                  <a:cubicBezTo>
                    <a:pt x="870" y="1120"/>
                    <a:pt x="1132" y="870"/>
                    <a:pt x="1132" y="561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9" name="Google Shape;1149;p2"/>
            <p:cNvSpPr/>
            <p:nvPr/>
          </p:nvSpPr>
          <p:spPr>
            <a:xfrm>
              <a:off x="794062" y="186335"/>
              <a:ext cx="38930" cy="38930"/>
            </a:xfrm>
            <a:custGeom>
              <a:rect b="b" l="l" r="r" t="t"/>
              <a:pathLst>
                <a:path extrusionOk="0" h="1133" w="1133">
                  <a:moveTo>
                    <a:pt x="561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32"/>
                    <a:pt x="561" y="1132"/>
                  </a:cubicBezTo>
                  <a:cubicBezTo>
                    <a:pt x="870" y="1132"/>
                    <a:pt x="1132" y="870"/>
                    <a:pt x="1132" y="561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0" name="Google Shape;1150;p2"/>
            <p:cNvSpPr/>
            <p:nvPr/>
          </p:nvSpPr>
          <p:spPr>
            <a:xfrm>
              <a:off x="729845" y="250174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3" y="881"/>
                    <a:pt x="263" y="1131"/>
                    <a:pt x="572" y="1131"/>
                  </a:cubicBezTo>
                  <a:cubicBezTo>
                    <a:pt x="882" y="1131"/>
                    <a:pt x="1144" y="870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1" name="Google Shape;1151;p2"/>
            <p:cNvSpPr/>
            <p:nvPr/>
          </p:nvSpPr>
          <p:spPr>
            <a:xfrm>
              <a:off x="857901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50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2" name="Google Shape;1152;p2"/>
            <p:cNvSpPr/>
            <p:nvPr/>
          </p:nvSpPr>
          <p:spPr>
            <a:xfrm>
              <a:off x="729845" y="121706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3" y="894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3" name="Google Shape;1153;p2"/>
            <p:cNvSpPr/>
            <p:nvPr/>
          </p:nvSpPr>
          <p:spPr>
            <a:xfrm>
              <a:off x="857901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94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4" name="Google Shape;1154;p2"/>
            <p:cNvSpPr/>
            <p:nvPr/>
          </p:nvSpPr>
          <p:spPr>
            <a:xfrm>
              <a:off x="922531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5" name="Google Shape;1155;p2"/>
            <p:cNvSpPr/>
            <p:nvPr/>
          </p:nvSpPr>
          <p:spPr>
            <a:xfrm>
              <a:off x="794062" y="58314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6" name="Google Shape;1156;p2"/>
            <p:cNvSpPr/>
            <p:nvPr/>
          </p:nvSpPr>
          <p:spPr>
            <a:xfrm>
              <a:off x="922531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7" name="Google Shape;1157;p2"/>
            <p:cNvSpPr/>
            <p:nvPr/>
          </p:nvSpPr>
          <p:spPr>
            <a:xfrm>
              <a:off x="794062" y="442447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8" name="Google Shape;1158;p2"/>
            <p:cNvSpPr/>
            <p:nvPr/>
          </p:nvSpPr>
          <p:spPr>
            <a:xfrm>
              <a:off x="729845" y="506252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3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9" name="Google Shape;1159;p2"/>
            <p:cNvSpPr/>
            <p:nvPr/>
          </p:nvSpPr>
          <p:spPr>
            <a:xfrm>
              <a:off x="857901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0" name="Google Shape;1160;p2"/>
            <p:cNvSpPr/>
            <p:nvPr/>
          </p:nvSpPr>
          <p:spPr>
            <a:xfrm>
              <a:off x="729845" y="377818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3" y="893"/>
                    <a:pt x="263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1" name="Google Shape;1161;p2"/>
            <p:cNvSpPr/>
            <p:nvPr/>
          </p:nvSpPr>
          <p:spPr>
            <a:xfrm>
              <a:off x="857901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2" name="Google Shape;1162;p2"/>
            <p:cNvSpPr/>
            <p:nvPr/>
          </p:nvSpPr>
          <p:spPr>
            <a:xfrm>
              <a:off x="922531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3" name="Google Shape;1163;p2"/>
            <p:cNvSpPr/>
            <p:nvPr/>
          </p:nvSpPr>
          <p:spPr>
            <a:xfrm>
              <a:off x="794062" y="314391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4" name="Google Shape;1164;p2"/>
            <p:cNvSpPr/>
            <p:nvPr/>
          </p:nvSpPr>
          <p:spPr>
            <a:xfrm>
              <a:off x="922531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5" name="Google Shape;1165;p2"/>
            <p:cNvSpPr/>
            <p:nvPr/>
          </p:nvSpPr>
          <p:spPr>
            <a:xfrm>
              <a:off x="794062" y="698525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6" name="Google Shape;1166;p2"/>
            <p:cNvSpPr/>
            <p:nvPr/>
          </p:nvSpPr>
          <p:spPr>
            <a:xfrm>
              <a:off x="729845" y="762330"/>
              <a:ext cx="39308" cy="38930"/>
            </a:xfrm>
            <a:custGeom>
              <a:rect b="b" l="l" r="r" t="t"/>
              <a:pathLst>
                <a:path extrusionOk="0" h="1133" w="1144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3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7" name="Google Shape;1167;p2"/>
            <p:cNvSpPr/>
            <p:nvPr/>
          </p:nvSpPr>
          <p:spPr>
            <a:xfrm>
              <a:off x="857901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8" name="Google Shape;1168;p2"/>
            <p:cNvSpPr/>
            <p:nvPr/>
          </p:nvSpPr>
          <p:spPr>
            <a:xfrm>
              <a:off x="729845" y="634308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9" name="Google Shape;1169;p2"/>
            <p:cNvSpPr/>
            <p:nvPr/>
          </p:nvSpPr>
          <p:spPr>
            <a:xfrm>
              <a:off x="857901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0" name="Google Shape;1170;p2"/>
            <p:cNvSpPr/>
            <p:nvPr/>
          </p:nvSpPr>
          <p:spPr>
            <a:xfrm>
              <a:off x="922531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1" name="Google Shape;1171;p2"/>
            <p:cNvSpPr/>
            <p:nvPr/>
          </p:nvSpPr>
          <p:spPr>
            <a:xfrm>
              <a:off x="794062" y="570881"/>
              <a:ext cx="38930" cy="38483"/>
            </a:xfrm>
            <a:custGeom>
              <a:rect b="b" l="l" r="r" t="t"/>
              <a:pathLst>
                <a:path extrusionOk="0" h="1120" w="1133">
                  <a:moveTo>
                    <a:pt x="561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20"/>
                    <a:pt x="561" y="1120"/>
                  </a:cubicBezTo>
                  <a:cubicBezTo>
                    <a:pt x="870" y="1120"/>
                    <a:pt x="1132" y="870"/>
                    <a:pt x="1132" y="560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2" name="Google Shape;1172;p2"/>
            <p:cNvSpPr/>
            <p:nvPr/>
          </p:nvSpPr>
          <p:spPr>
            <a:xfrm>
              <a:off x="922531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3" name="Google Shape;1173;p2"/>
            <p:cNvSpPr/>
            <p:nvPr/>
          </p:nvSpPr>
          <p:spPr>
            <a:xfrm>
              <a:off x="794062" y="954603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4" name="Google Shape;1174;p2"/>
            <p:cNvSpPr/>
            <p:nvPr/>
          </p:nvSpPr>
          <p:spPr>
            <a:xfrm>
              <a:off x="729845" y="1018854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3" y="869"/>
                    <a:pt x="263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5" name="Google Shape;1175;p2"/>
            <p:cNvSpPr/>
            <p:nvPr/>
          </p:nvSpPr>
          <p:spPr>
            <a:xfrm>
              <a:off x="857901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6" name="Google Shape;1176;p2"/>
            <p:cNvSpPr/>
            <p:nvPr/>
          </p:nvSpPr>
          <p:spPr>
            <a:xfrm>
              <a:off x="729845" y="890386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60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7" name="Google Shape;1177;p2"/>
            <p:cNvSpPr/>
            <p:nvPr/>
          </p:nvSpPr>
          <p:spPr>
            <a:xfrm>
              <a:off x="857901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8" name="Google Shape;1178;p2"/>
            <p:cNvSpPr/>
            <p:nvPr/>
          </p:nvSpPr>
          <p:spPr>
            <a:xfrm>
              <a:off x="922531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9" name="Google Shape;1179;p2"/>
            <p:cNvSpPr/>
            <p:nvPr/>
          </p:nvSpPr>
          <p:spPr>
            <a:xfrm>
              <a:off x="794062" y="826993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0" name="Google Shape;1180;p2"/>
            <p:cNvSpPr/>
            <p:nvPr/>
          </p:nvSpPr>
          <p:spPr>
            <a:xfrm>
              <a:off x="922531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1" name="Google Shape;1181;p2"/>
            <p:cNvSpPr/>
            <p:nvPr/>
          </p:nvSpPr>
          <p:spPr>
            <a:xfrm>
              <a:off x="794062" y="1210714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2" name="Google Shape;1182;p2"/>
            <p:cNvSpPr/>
            <p:nvPr/>
          </p:nvSpPr>
          <p:spPr>
            <a:xfrm>
              <a:off x="729845" y="1274519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3" y="894"/>
                    <a:pt x="263" y="1132"/>
                    <a:pt x="572" y="1132"/>
                  </a:cubicBezTo>
                  <a:cubicBezTo>
                    <a:pt x="882" y="1132"/>
                    <a:pt x="1144" y="870"/>
                    <a:pt x="1144" y="560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3" name="Google Shape;1183;p2"/>
            <p:cNvSpPr/>
            <p:nvPr/>
          </p:nvSpPr>
          <p:spPr>
            <a:xfrm>
              <a:off x="857901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94"/>
                    <a:pt x="250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4" name="Google Shape;1184;p2"/>
            <p:cNvSpPr/>
            <p:nvPr/>
          </p:nvSpPr>
          <p:spPr>
            <a:xfrm>
              <a:off x="729845" y="1146463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3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5" name="Google Shape;1185;p2"/>
            <p:cNvSpPr/>
            <p:nvPr/>
          </p:nvSpPr>
          <p:spPr>
            <a:xfrm>
              <a:off x="857901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6" name="Google Shape;1186;p2"/>
            <p:cNvSpPr/>
            <p:nvPr/>
          </p:nvSpPr>
          <p:spPr>
            <a:xfrm>
              <a:off x="922531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7" name="Google Shape;1187;p2"/>
            <p:cNvSpPr/>
            <p:nvPr/>
          </p:nvSpPr>
          <p:spPr>
            <a:xfrm>
              <a:off x="794062" y="1082659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61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8" name="Google Shape;1188;p2"/>
            <p:cNvSpPr/>
            <p:nvPr/>
          </p:nvSpPr>
          <p:spPr>
            <a:xfrm>
              <a:off x="922531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93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9" name="Google Shape;1189;p2"/>
            <p:cNvSpPr/>
            <p:nvPr/>
          </p:nvSpPr>
          <p:spPr>
            <a:xfrm>
              <a:off x="794062" y="1467204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1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0" name="Google Shape;1190;p2"/>
            <p:cNvSpPr/>
            <p:nvPr/>
          </p:nvSpPr>
          <p:spPr>
            <a:xfrm>
              <a:off x="729845" y="1531009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3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1" name="Google Shape;1191;p2"/>
            <p:cNvSpPr/>
            <p:nvPr/>
          </p:nvSpPr>
          <p:spPr>
            <a:xfrm>
              <a:off x="857901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2" name="Google Shape;1192;p2"/>
            <p:cNvSpPr/>
            <p:nvPr/>
          </p:nvSpPr>
          <p:spPr>
            <a:xfrm>
              <a:off x="729845" y="1402575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3" y="881"/>
                    <a:pt x="263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3" name="Google Shape;1193;p2"/>
            <p:cNvSpPr/>
            <p:nvPr/>
          </p:nvSpPr>
          <p:spPr>
            <a:xfrm>
              <a:off x="857901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4" name="Google Shape;1194;p2"/>
            <p:cNvSpPr/>
            <p:nvPr/>
          </p:nvSpPr>
          <p:spPr>
            <a:xfrm>
              <a:off x="922531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5" name="Google Shape;1195;p2"/>
            <p:cNvSpPr/>
            <p:nvPr/>
          </p:nvSpPr>
          <p:spPr>
            <a:xfrm>
              <a:off x="794062" y="1338736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6" name="Google Shape;1196;p2"/>
            <p:cNvSpPr/>
            <p:nvPr/>
          </p:nvSpPr>
          <p:spPr>
            <a:xfrm>
              <a:off x="922531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7" name="Google Shape;1197;p2"/>
            <p:cNvSpPr/>
            <p:nvPr/>
          </p:nvSpPr>
          <p:spPr>
            <a:xfrm>
              <a:off x="794062" y="1723282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8" name="Google Shape;1198;p2"/>
            <p:cNvSpPr/>
            <p:nvPr/>
          </p:nvSpPr>
          <p:spPr>
            <a:xfrm>
              <a:off x="729845" y="1787121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9" name="Google Shape;1199;p2"/>
            <p:cNvSpPr/>
            <p:nvPr/>
          </p:nvSpPr>
          <p:spPr>
            <a:xfrm>
              <a:off x="857901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0" name="Google Shape;1200;p2"/>
            <p:cNvSpPr/>
            <p:nvPr/>
          </p:nvSpPr>
          <p:spPr>
            <a:xfrm>
              <a:off x="729845" y="1659065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3" y="870"/>
                    <a:pt x="263" y="1131"/>
                    <a:pt x="572" y="1131"/>
                  </a:cubicBezTo>
                  <a:cubicBezTo>
                    <a:pt x="882" y="1131"/>
                    <a:pt x="1144" y="870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1" name="Google Shape;1201;p2"/>
            <p:cNvSpPr/>
            <p:nvPr/>
          </p:nvSpPr>
          <p:spPr>
            <a:xfrm>
              <a:off x="857901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70"/>
                    <a:pt x="250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2" name="Google Shape;1202;p2"/>
            <p:cNvSpPr/>
            <p:nvPr/>
          </p:nvSpPr>
          <p:spPr>
            <a:xfrm>
              <a:off x="922531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3" name="Google Shape;1203;p2"/>
            <p:cNvSpPr/>
            <p:nvPr/>
          </p:nvSpPr>
          <p:spPr>
            <a:xfrm>
              <a:off x="794062" y="1594848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4" name="Google Shape;1204;p2"/>
            <p:cNvSpPr/>
            <p:nvPr/>
          </p:nvSpPr>
          <p:spPr>
            <a:xfrm>
              <a:off x="922531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5" name="Google Shape;1205;p2"/>
            <p:cNvSpPr/>
            <p:nvPr/>
          </p:nvSpPr>
          <p:spPr>
            <a:xfrm>
              <a:off x="794062" y="1979359"/>
              <a:ext cx="38930" cy="38930"/>
            </a:xfrm>
            <a:custGeom>
              <a:rect b="b" l="l" r="r" t="t"/>
              <a:pathLst>
                <a:path extrusionOk="0" h="1133" w="1133">
                  <a:moveTo>
                    <a:pt x="561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6" name="Google Shape;1206;p2"/>
            <p:cNvSpPr/>
            <p:nvPr/>
          </p:nvSpPr>
          <p:spPr>
            <a:xfrm>
              <a:off x="729845" y="2043611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3" y="869"/>
                    <a:pt x="263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7" name="Google Shape;1207;p2"/>
            <p:cNvSpPr/>
            <p:nvPr/>
          </p:nvSpPr>
          <p:spPr>
            <a:xfrm>
              <a:off x="857901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8" name="Google Shape;1208;p2"/>
            <p:cNvSpPr/>
            <p:nvPr/>
          </p:nvSpPr>
          <p:spPr>
            <a:xfrm>
              <a:off x="729845" y="1915143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3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60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9" name="Google Shape;1209;p2"/>
            <p:cNvSpPr/>
            <p:nvPr/>
          </p:nvSpPr>
          <p:spPr>
            <a:xfrm>
              <a:off x="857901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0" name="Google Shape;1210;p2"/>
            <p:cNvSpPr/>
            <p:nvPr/>
          </p:nvSpPr>
          <p:spPr>
            <a:xfrm>
              <a:off x="922531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1" name="Google Shape;1211;p2"/>
            <p:cNvSpPr/>
            <p:nvPr/>
          </p:nvSpPr>
          <p:spPr>
            <a:xfrm>
              <a:off x="794062" y="1851338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2" name="Google Shape;1212;p2"/>
            <p:cNvSpPr/>
            <p:nvPr/>
          </p:nvSpPr>
          <p:spPr>
            <a:xfrm>
              <a:off x="473768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3" name="Google Shape;1213;p2"/>
            <p:cNvSpPr/>
            <p:nvPr/>
          </p:nvSpPr>
          <p:spPr>
            <a:xfrm>
              <a:off x="601824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4" name="Google Shape;1214;p2"/>
            <p:cNvSpPr/>
            <p:nvPr/>
          </p:nvSpPr>
          <p:spPr>
            <a:xfrm>
              <a:off x="666041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72" y="1"/>
                  </a:moveTo>
                  <a:cubicBezTo>
                    <a:pt x="262" y="1"/>
                    <a:pt x="0" y="251"/>
                    <a:pt x="0" y="561"/>
                  </a:cubicBezTo>
                  <a:cubicBezTo>
                    <a:pt x="0" y="870"/>
                    <a:pt x="262" y="1120"/>
                    <a:pt x="572" y="1120"/>
                  </a:cubicBezTo>
                  <a:cubicBezTo>
                    <a:pt x="881" y="1120"/>
                    <a:pt x="1131" y="870"/>
                    <a:pt x="1131" y="561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5" name="Google Shape;1215;p2"/>
            <p:cNvSpPr/>
            <p:nvPr/>
          </p:nvSpPr>
          <p:spPr>
            <a:xfrm>
              <a:off x="537985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1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6" name="Google Shape;1216;p2"/>
            <p:cNvSpPr/>
            <p:nvPr/>
          </p:nvSpPr>
          <p:spPr>
            <a:xfrm>
              <a:off x="473768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7" name="Google Shape;1217;p2"/>
            <p:cNvSpPr/>
            <p:nvPr/>
          </p:nvSpPr>
          <p:spPr>
            <a:xfrm>
              <a:off x="601824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8" name="Google Shape;1218;p2"/>
            <p:cNvSpPr/>
            <p:nvPr/>
          </p:nvSpPr>
          <p:spPr>
            <a:xfrm>
              <a:off x="473768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94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9" name="Google Shape;1219;p2"/>
            <p:cNvSpPr/>
            <p:nvPr/>
          </p:nvSpPr>
          <p:spPr>
            <a:xfrm>
              <a:off x="601824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94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0" name="Google Shape;1220;p2"/>
            <p:cNvSpPr/>
            <p:nvPr/>
          </p:nvSpPr>
          <p:spPr>
            <a:xfrm>
              <a:off x="666041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1" name="Google Shape;1221;p2"/>
            <p:cNvSpPr/>
            <p:nvPr/>
          </p:nvSpPr>
          <p:spPr>
            <a:xfrm>
              <a:off x="537985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2" name="Google Shape;1222;p2"/>
            <p:cNvSpPr/>
            <p:nvPr/>
          </p:nvSpPr>
          <p:spPr>
            <a:xfrm>
              <a:off x="666041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3" name="Google Shape;1223;p2"/>
            <p:cNvSpPr/>
            <p:nvPr/>
          </p:nvSpPr>
          <p:spPr>
            <a:xfrm>
              <a:off x="537985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4" name="Google Shape;1224;p2"/>
            <p:cNvSpPr/>
            <p:nvPr/>
          </p:nvSpPr>
          <p:spPr>
            <a:xfrm>
              <a:off x="473768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5" name="Google Shape;1225;p2"/>
            <p:cNvSpPr/>
            <p:nvPr/>
          </p:nvSpPr>
          <p:spPr>
            <a:xfrm>
              <a:off x="601824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6" name="Google Shape;1226;p2"/>
            <p:cNvSpPr/>
            <p:nvPr/>
          </p:nvSpPr>
          <p:spPr>
            <a:xfrm>
              <a:off x="473768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93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7" name="Google Shape;1227;p2"/>
            <p:cNvSpPr/>
            <p:nvPr/>
          </p:nvSpPr>
          <p:spPr>
            <a:xfrm>
              <a:off x="601824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8" name="Google Shape;1228;p2"/>
            <p:cNvSpPr/>
            <p:nvPr/>
          </p:nvSpPr>
          <p:spPr>
            <a:xfrm>
              <a:off x="666041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9" name="Google Shape;1229;p2"/>
            <p:cNvSpPr/>
            <p:nvPr/>
          </p:nvSpPr>
          <p:spPr>
            <a:xfrm>
              <a:off x="537985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0" name="Google Shape;1230;p2"/>
            <p:cNvSpPr/>
            <p:nvPr/>
          </p:nvSpPr>
          <p:spPr>
            <a:xfrm>
              <a:off x="666041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1" name="Google Shape;1231;p2"/>
            <p:cNvSpPr/>
            <p:nvPr/>
          </p:nvSpPr>
          <p:spPr>
            <a:xfrm>
              <a:off x="537985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2" name="Google Shape;1232;p2"/>
            <p:cNvSpPr/>
            <p:nvPr/>
          </p:nvSpPr>
          <p:spPr>
            <a:xfrm>
              <a:off x="473768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3" name="Google Shape;1233;p2"/>
            <p:cNvSpPr/>
            <p:nvPr/>
          </p:nvSpPr>
          <p:spPr>
            <a:xfrm>
              <a:off x="601824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4" name="Google Shape;1234;p2"/>
            <p:cNvSpPr/>
            <p:nvPr/>
          </p:nvSpPr>
          <p:spPr>
            <a:xfrm>
              <a:off x="473768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5" name="Google Shape;1235;p2"/>
            <p:cNvSpPr/>
            <p:nvPr/>
          </p:nvSpPr>
          <p:spPr>
            <a:xfrm>
              <a:off x="601824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6" name="Google Shape;1236;p2"/>
            <p:cNvSpPr/>
            <p:nvPr/>
          </p:nvSpPr>
          <p:spPr>
            <a:xfrm>
              <a:off x="666041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93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7" name="Google Shape;1237;p2"/>
            <p:cNvSpPr/>
            <p:nvPr/>
          </p:nvSpPr>
          <p:spPr>
            <a:xfrm>
              <a:off x="537985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20"/>
                    <a:pt x="560" y="1120"/>
                  </a:cubicBezTo>
                  <a:cubicBezTo>
                    <a:pt x="870" y="1120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8" name="Google Shape;1238;p2"/>
            <p:cNvSpPr/>
            <p:nvPr/>
          </p:nvSpPr>
          <p:spPr>
            <a:xfrm>
              <a:off x="666041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9" name="Google Shape;1239;p2"/>
            <p:cNvSpPr/>
            <p:nvPr/>
          </p:nvSpPr>
          <p:spPr>
            <a:xfrm>
              <a:off x="537985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0" name="Google Shape;1240;p2"/>
            <p:cNvSpPr/>
            <p:nvPr/>
          </p:nvSpPr>
          <p:spPr>
            <a:xfrm>
              <a:off x="473768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1" name="Google Shape;1241;p2"/>
            <p:cNvSpPr/>
            <p:nvPr/>
          </p:nvSpPr>
          <p:spPr>
            <a:xfrm>
              <a:off x="601824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2" name="Google Shape;1242;p2"/>
            <p:cNvSpPr/>
            <p:nvPr/>
          </p:nvSpPr>
          <p:spPr>
            <a:xfrm>
              <a:off x="473768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3" name="Google Shape;1243;p2"/>
            <p:cNvSpPr/>
            <p:nvPr/>
          </p:nvSpPr>
          <p:spPr>
            <a:xfrm>
              <a:off x="601824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4" name="Google Shape;1244;p2"/>
            <p:cNvSpPr/>
            <p:nvPr/>
          </p:nvSpPr>
          <p:spPr>
            <a:xfrm>
              <a:off x="666041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5" name="Google Shape;1245;p2"/>
            <p:cNvSpPr/>
            <p:nvPr/>
          </p:nvSpPr>
          <p:spPr>
            <a:xfrm>
              <a:off x="537985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6" name="Google Shape;1246;p2"/>
            <p:cNvSpPr/>
            <p:nvPr/>
          </p:nvSpPr>
          <p:spPr>
            <a:xfrm>
              <a:off x="666041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93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7" name="Google Shape;1247;p2"/>
            <p:cNvSpPr/>
            <p:nvPr/>
          </p:nvSpPr>
          <p:spPr>
            <a:xfrm>
              <a:off x="537985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8" name="Google Shape;1248;p2"/>
            <p:cNvSpPr/>
            <p:nvPr/>
          </p:nvSpPr>
          <p:spPr>
            <a:xfrm>
              <a:off x="473768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94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9" name="Google Shape;1249;p2"/>
            <p:cNvSpPr/>
            <p:nvPr/>
          </p:nvSpPr>
          <p:spPr>
            <a:xfrm>
              <a:off x="601824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94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0" name="Google Shape;1250;p2"/>
            <p:cNvSpPr/>
            <p:nvPr/>
          </p:nvSpPr>
          <p:spPr>
            <a:xfrm>
              <a:off x="473768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1" name="Google Shape;1251;p2"/>
            <p:cNvSpPr/>
            <p:nvPr/>
          </p:nvSpPr>
          <p:spPr>
            <a:xfrm>
              <a:off x="601824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2" name="Google Shape;1252;p2"/>
            <p:cNvSpPr/>
            <p:nvPr/>
          </p:nvSpPr>
          <p:spPr>
            <a:xfrm>
              <a:off x="666041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3" name="Google Shape;1253;p2"/>
            <p:cNvSpPr/>
            <p:nvPr/>
          </p:nvSpPr>
          <p:spPr>
            <a:xfrm>
              <a:off x="537985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4" name="Google Shape;1254;p2"/>
            <p:cNvSpPr/>
            <p:nvPr/>
          </p:nvSpPr>
          <p:spPr>
            <a:xfrm>
              <a:off x="666041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93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5" name="Google Shape;1255;p2"/>
            <p:cNvSpPr/>
            <p:nvPr/>
          </p:nvSpPr>
          <p:spPr>
            <a:xfrm>
              <a:off x="537985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6" name="Google Shape;1256;p2"/>
            <p:cNvSpPr/>
            <p:nvPr/>
          </p:nvSpPr>
          <p:spPr>
            <a:xfrm>
              <a:off x="473768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7" name="Google Shape;1257;p2"/>
            <p:cNvSpPr/>
            <p:nvPr/>
          </p:nvSpPr>
          <p:spPr>
            <a:xfrm>
              <a:off x="601824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8" name="Google Shape;1258;p2"/>
            <p:cNvSpPr/>
            <p:nvPr/>
          </p:nvSpPr>
          <p:spPr>
            <a:xfrm>
              <a:off x="473768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9" name="Google Shape;1259;p2"/>
            <p:cNvSpPr/>
            <p:nvPr/>
          </p:nvSpPr>
          <p:spPr>
            <a:xfrm>
              <a:off x="601824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0" name="Google Shape;1260;p2"/>
            <p:cNvSpPr/>
            <p:nvPr/>
          </p:nvSpPr>
          <p:spPr>
            <a:xfrm>
              <a:off x="666041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1" name="Google Shape;1261;p2"/>
            <p:cNvSpPr/>
            <p:nvPr/>
          </p:nvSpPr>
          <p:spPr>
            <a:xfrm>
              <a:off x="537985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2" name="Google Shape;1262;p2"/>
            <p:cNvSpPr/>
            <p:nvPr/>
          </p:nvSpPr>
          <p:spPr>
            <a:xfrm>
              <a:off x="666041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3" name="Google Shape;1263;p2"/>
            <p:cNvSpPr/>
            <p:nvPr/>
          </p:nvSpPr>
          <p:spPr>
            <a:xfrm>
              <a:off x="537985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4" name="Google Shape;1264;p2"/>
            <p:cNvSpPr/>
            <p:nvPr/>
          </p:nvSpPr>
          <p:spPr>
            <a:xfrm>
              <a:off x="473768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5" name="Google Shape;1265;p2"/>
            <p:cNvSpPr/>
            <p:nvPr/>
          </p:nvSpPr>
          <p:spPr>
            <a:xfrm>
              <a:off x="601824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6" name="Google Shape;1266;p2"/>
            <p:cNvSpPr/>
            <p:nvPr/>
          </p:nvSpPr>
          <p:spPr>
            <a:xfrm>
              <a:off x="473768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7" name="Google Shape;1267;p2"/>
            <p:cNvSpPr/>
            <p:nvPr/>
          </p:nvSpPr>
          <p:spPr>
            <a:xfrm>
              <a:off x="601824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70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8" name="Google Shape;1268;p2"/>
            <p:cNvSpPr/>
            <p:nvPr/>
          </p:nvSpPr>
          <p:spPr>
            <a:xfrm>
              <a:off x="666041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9" name="Google Shape;1269;p2"/>
            <p:cNvSpPr/>
            <p:nvPr/>
          </p:nvSpPr>
          <p:spPr>
            <a:xfrm>
              <a:off x="537985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0" name="Google Shape;1270;p2"/>
            <p:cNvSpPr/>
            <p:nvPr/>
          </p:nvSpPr>
          <p:spPr>
            <a:xfrm>
              <a:off x="666041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1" name="Google Shape;1271;p2"/>
            <p:cNvSpPr/>
            <p:nvPr/>
          </p:nvSpPr>
          <p:spPr>
            <a:xfrm>
              <a:off x="537985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2" name="Google Shape;1272;p2"/>
            <p:cNvSpPr/>
            <p:nvPr/>
          </p:nvSpPr>
          <p:spPr>
            <a:xfrm>
              <a:off x="473768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3" name="Google Shape;1273;p2"/>
            <p:cNvSpPr/>
            <p:nvPr/>
          </p:nvSpPr>
          <p:spPr>
            <a:xfrm>
              <a:off x="601824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4" name="Google Shape;1274;p2"/>
            <p:cNvSpPr/>
            <p:nvPr/>
          </p:nvSpPr>
          <p:spPr>
            <a:xfrm>
              <a:off x="473768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5" name="Google Shape;1275;p2"/>
            <p:cNvSpPr/>
            <p:nvPr/>
          </p:nvSpPr>
          <p:spPr>
            <a:xfrm>
              <a:off x="601824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6" name="Google Shape;1276;p2"/>
            <p:cNvSpPr/>
            <p:nvPr/>
          </p:nvSpPr>
          <p:spPr>
            <a:xfrm>
              <a:off x="666041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7" name="Google Shape;1277;p2"/>
            <p:cNvSpPr/>
            <p:nvPr/>
          </p:nvSpPr>
          <p:spPr>
            <a:xfrm>
              <a:off x="537985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8" name="Google Shape;1278;p2"/>
            <p:cNvSpPr/>
            <p:nvPr/>
          </p:nvSpPr>
          <p:spPr>
            <a:xfrm>
              <a:off x="217690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9" name="Google Shape;1279;p2"/>
            <p:cNvSpPr/>
            <p:nvPr/>
          </p:nvSpPr>
          <p:spPr>
            <a:xfrm>
              <a:off x="345300" y="-5903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75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0" name="Google Shape;1280;p2"/>
            <p:cNvSpPr/>
            <p:nvPr/>
          </p:nvSpPr>
          <p:spPr>
            <a:xfrm>
              <a:off x="409929" y="186335"/>
              <a:ext cx="38930" cy="38518"/>
            </a:xfrm>
            <a:custGeom>
              <a:rect b="b" l="l" r="r" t="t"/>
              <a:pathLst>
                <a:path extrusionOk="0" h="1121" w="1133">
                  <a:moveTo>
                    <a:pt x="572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72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1" name="Google Shape;1281;p2"/>
            <p:cNvSpPr/>
            <p:nvPr/>
          </p:nvSpPr>
          <p:spPr>
            <a:xfrm>
              <a:off x="281495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51"/>
                    <a:pt x="0" y="561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2" y="870"/>
                    <a:pt x="1132" y="561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2" name="Google Shape;1282;p2"/>
            <p:cNvSpPr/>
            <p:nvPr/>
          </p:nvSpPr>
          <p:spPr>
            <a:xfrm>
              <a:off x="217690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3" name="Google Shape;1283;p2"/>
            <p:cNvSpPr/>
            <p:nvPr/>
          </p:nvSpPr>
          <p:spPr>
            <a:xfrm>
              <a:off x="345300" y="250174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81"/>
                    <a:pt x="275" y="1131"/>
                    <a:pt x="572" y="1131"/>
                  </a:cubicBezTo>
                  <a:cubicBezTo>
                    <a:pt x="882" y="1131"/>
                    <a:pt x="1144" y="870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4" name="Google Shape;1284;p2"/>
            <p:cNvSpPr/>
            <p:nvPr/>
          </p:nvSpPr>
          <p:spPr>
            <a:xfrm>
              <a:off x="217690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5" name="Google Shape;1285;p2"/>
            <p:cNvSpPr/>
            <p:nvPr/>
          </p:nvSpPr>
          <p:spPr>
            <a:xfrm>
              <a:off x="345300" y="121706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94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6" name="Google Shape;1286;p2"/>
            <p:cNvSpPr/>
            <p:nvPr/>
          </p:nvSpPr>
          <p:spPr>
            <a:xfrm>
              <a:off x="409929" y="58314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7" name="Google Shape;1287;p2"/>
            <p:cNvSpPr/>
            <p:nvPr/>
          </p:nvSpPr>
          <p:spPr>
            <a:xfrm>
              <a:off x="281495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8" name="Google Shape;1288;p2"/>
            <p:cNvSpPr/>
            <p:nvPr/>
          </p:nvSpPr>
          <p:spPr>
            <a:xfrm>
              <a:off x="409929" y="442447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9" name="Google Shape;1289;p2"/>
            <p:cNvSpPr/>
            <p:nvPr/>
          </p:nvSpPr>
          <p:spPr>
            <a:xfrm>
              <a:off x="281495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0" name="Google Shape;1290;p2"/>
            <p:cNvSpPr/>
            <p:nvPr/>
          </p:nvSpPr>
          <p:spPr>
            <a:xfrm>
              <a:off x="217690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1" name="Google Shape;1291;p2"/>
            <p:cNvSpPr/>
            <p:nvPr/>
          </p:nvSpPr>
          <p:spPr>
            <a:xfrm>
              <a:off x="345300" y="506252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2" name="Google Shape;1292;p2"/>
            <p:cNvSpPr/>
            <p:nvPr/>
          </p:nvSpPr>
          <p:spPr>
            <a:xfrm>
              <a:off x="217690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3" name="Google Shape;1293;p2"/>
            <p:cNvSpPr/>
            <p:nvPr/>
          </p:nvSpPr>
          <p:spPr>
            <a:xfrm>
              <a:off x="345300" y="377818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93"/>
                    <a:pt x="275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4" name="Google Shape;1294;p2"/>
            <p:cNvSpPr/>
            <p:nvPr/>
          </p:nvSpPr>
          <p:spPr>
            <a:xfrm>
              <a:off x="409929" y="313979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5" name="Google Shape;1295;p2"/>
            <p:cNvSpPr/>
            <p:nvPr/>
          </p:nvSpPr>
          <p:spPr>
            <a:xfrm>
              <a:off x="281495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6" name="Google Shape;1296;p2"/>
            <p:cNvSpPr/>
            <p:nvPr/>
          </p:nvSpPr>
          <p:spPr>
            <a:xfrm>
              <a:off x="409929" y="698525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7" name="Google Shape;1297;p2"/>
            <p:cNvSpPr/>
            <p:nvPr/>
          </p:nvSpPr>
          <p:spPr>
            <a:xfrm>
              <a:off x="281495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8" name="Google Shape;1298;p2"/>
            <p:cNvSpPr/>
            <p:nvPr/>
          </p:nvSpPr>
          <p:spPr>
            <a:xfrm>
              <a:off x="217690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9" name="Google Shape;1299;p2"/>
            <p:cNvSpPr/>
            <p:nvPr/>
          </p:nvSpPr>
          <p:spPr>
            <a:xfrm>
              <a:off x="345300" y="762330"/>
              <a:ext cx="39308" cy="38930"/>
            </a:xfrm>
            <a:custGeom>
              <a:rect b="b" l="l" r="r" t="t"/>
              <a:pathLst>
                <a:path extrusionOk="0" h="1133" w="1144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25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0" name="Google Shape;1300;p2"/>
            <p:cNvSpPr/>
            <p:nvPr/>
          </p:nvSpPr>
          <p:spPr>
            <a:xfrm>
              <a:off x="217690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1" name="Google Shape;1301;p2"/>
            <p:cNvSpPr/>
            <p:nvPr/>
          </p:nvSpPr>
          <p:spPr>
            <a:xfrm>
              <a:off x="345300" y="634308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75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2" name="Google Shape;1302;p2"/>
            <p:cNvSpPr/>
            <p:nvPr/>
          </p:nvSpPr>
          <p:spPr>
            <a:xfrm>
              <a:off x="409929" y="570091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3" name="Google Shape;1303;p2"/>
            <p:cNvSpPr/>
            <p:nvPr/>
          </p:nvSpPr>
          <p:spPr>
            <a:xfrm>
              <a:off x="281495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20"/>
                    <a:pt x="572" y="1120"/>
                  </a:cubicBezTo>
                  <a:cubicBezTo>
                    <a:pt x="881" y="1120"/>
                    <a:pt x="1132" y="870"/>
                    <a:pt x="1132" y="560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4" name="Google Shape;1304;p2"/>
            <p:cNvSpPr/>
            <p:nvPr/>
          </p:nvSpPr>
          <p:spPr>
            <a:xfrm>
              <a:off x="409929" y="954603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5" name="Google Shape;1305;p2"/>
            <p:cNvSpPr/>
            <p:nvPr/>
          </p:nvSpPr>
          <p:spPr>
            <a:xfrm>
              <a:off x="281495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6" name="Google Shape;1306;p2"/>
            <p:cNvSpPr/>
            <p:nvPr/>
          </p:nvSpPr>
          <p:spPr>
            <a:xfrm>
              <a:off x="217690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7" name="Google Shape;1307;p2"/>
            <p:cNvSpPr/>
            <p:nvPr/>
          </p:nvSpPr>
          <p:spPr>
            <a:xfrm>
              <a:off x="345300" y="1018854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69"/>
                    <a:pt x="275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8" name="Google Shape;1308;p2"/>
            <p:cNvSpPr/>
            <p:nvPr/>
          </p:nvSpPr>
          <p:spPr>
            <a:xfrm>
              <a:off x="217690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9" name="Google Shape;1309;p2"/>
            <p:cNvSpPr/>
            <p:nvPr/>
          </p:nvSpPr>
          <p:spPr>
            <a:xfrm>
              <a:off x="345300" y="890386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60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0" name="Google Shape;1310;p2"/>
            <p:cNvSpPr/>
            <p:nvPr/>
          </p:nvSpPr>
          <p:spPr>
            <a:xfrm>
              <a:off x="409929" y="826581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1" name="Google Shape;1311;p2"/>
            <p:cNvSpPr/>
            <p:nvPr/>
          </p:nvSpPr>
          <p:spPr>
            <a:xfrm>
              <a:off x="281495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2" name="Google Shape;1312;p2"/>
            <p:cNvSpPr/>
            <p:nvPr/>
          </p:nvSpPr>
          <p:spPr>
            <a:xfrm>
              <a:off x="409929" y="1210302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3" name="Google Shape;1313;p2"/>
            <p:cNvSpPr/>
            <p:nvPr/>
          </p:nvSpPr>
          <p:spPr>
            <a:xfrm>
              <a:off x="281495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4" name="Google Shape;1314;p2"/>
            <p:cNvSpPr/>
            <p:nvPr/>
          </p:nvSpPr>
          <p:spPr>
            <a:xfrm>
              <a:off x="217690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5" name="Google Shape;1315;p2"/>
            <p:cNvSpPr/>
            <p:nvPr/>
          </p:nvSpPr>
          <p:spPr>
            <a:xfrm>
              <a:off x="345300" y="1274519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25" y="894"/>
                    <a:pt x="275" y="1132"/>
                    <a:pt x="572" y="1132"/>
                  </a:cubicBezTo>
                  <a:cubicBezTo>
                    <a:pt x="882" y="1132"/>
                    <a:pt x="1144" y="870"/>
                    <a:pt x="1144" y="560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6" name="Google Shape;1316;p2"/>
            <p:cNvSpPr/>
            <p:nvPr/>
          </p:nvSpPr>
          <p:spPr>
            <a:xfrm>
              <a:off x="217690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7" name="Google Shape;1317;p2"/>
            <p:cNvSpPr/>
            <p:nvPr/>
          </p:nvSpPr>
          <p:spPr>
            <a:xfrm>
              <a:off x="345300" y="1146463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8" name="Google Shape;1318;p2"/>
            <p:cNvSpPr/>
            <p:nvPr/>
          </p:nvSpPr>
          <p:spPr>
            <a:xfrm>
              <a:off x="409929" y="1082659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9" name="Google Shape;1319;p2"/>
            <p:cNvSpPr/>
            <p:nvPr/>
          </p:nvSpPr>
          <p:spPr>
            <a:xfrm>
              <a:off x="281495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2" y="870"/>
                    <a:pt x="1132" y="560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0" name="Google Shape;1320;p2"/>
            <p:cNvSpPr/>
            <p:nvPr/>
          </p:nvSpPr>
          <p:spPr>
            <a:xfrm>
              <a:off x="409929" y="1466792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93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1" name="Google Shape;1321;p2"/>
            <p:cNvSpPr/>
            <p:nvPr/>
          </p:nvSpPr>
          <p:spPr>
            <a:xfrm>
              <a:off x="281495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1"/>
                    <a:pt x="572" y="1131"/>
                  </a:cubicBezTo>
                  <a:cubicBezTo>
                    <a:pt x="881" y="1131"/>
                    <a:pt x="1132" y="870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2" name="Google Shape;1322;p2"/>
            <p:cNvSpPr/>
            <p:nvPr/>
          </p:nvSpPr>
          <p:spPr>
            <a:xfrm>
              <a:off x="217690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3" name="Google Shape;1323;p2"/>
            <p:cNvSpPr/>
            <p:nvPr/>
          </p:nvSpPr>
          <p:spPr>
            <a:xfrm>
              <a:off x="345300" y="1531009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4" name="Google Shape;1324;p2"/>
            <p:cNvSpPr/>
            <p:nvPr/>
          </p:nvSpPr>
          <p:spPr>
            <a:xfrm>
              <a:off x="217690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5" name="Google Shape;1325;p2"/>
            <p:cNvSpPr/>
            <p:nvPr/>
          </p:nvSpPr>
          <p:spPr>
            <a:xfrm>
              <a:off x="345300" y="1402575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81"/>
                    <a:pt x="275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6" name="Google Shape;1326;p2"/>
            <p:cNvSpPr/>
            <p:nvPr/>
          </p:nvSpPr>
          <p:spPr>
            <a:xfrm>
              <a:off x="409929" y="1338736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7" name="Google Shape;1327;p2"/>
            <p:cNvSpPr/>
            <p:nvPr/>
          </p:nvSpPr>
          <p:spPr>
            <a:xfrm>
              <a:off x="281495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60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8" name="Google Shape;1328;p2"/>
            <p:cNvSpPr/>
            <p:nvPr/>
          </p:nvSpPr>
          <p:spPr>
            <a:xfrm>
              <a:off x="409929" y="1722870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9" name="Google Shape;1329;p2"/>
            <p:cNvSpPr/>
            <p:nvPr/>
          </p:nvSpPr>
          <p:spPr>
            <a:xfrm>
              <a:off x="281495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0" name="Google Shape;1330;p2"/>
            <p:cNvSpPr/>
            <p:nvPr/>
          </p:nvSpPr>
          <p:spPr>
            <a:xfrm>
              <a:off x="217690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1" name="Google Shape;1331;p2"/>
            <p:cNvSpPr/>
            <p:nvPr/>
          </p:nvSpPr>
          <p:spPr>
            <a:xfrm>
              <a:off x="345300" y="1787121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75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2" name="Google Shape;1332;p2"/>
            <p:cNvSpPr/>
            <p:nvPr/>
          </p:nvSpPr>
          <p:spPr>
            <a:xfrm>
              <a:off x="217690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3" name="Google Shape;1333;p2"/>
            <p:cNvSpPr/>
            <p:nvPr/>
          </p:nvSpPr>
          <p:spPr>
            <a:xfrm>
              <a:off x="345300" y="1659065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70"/>
                    <a:pt x="275" y="1131"/>
                    <a:pt x="572" y="1131"/>
                  </a:cubicBezTo>
                  <a:cubicBezTo>
                    <a:pt x="882" y="1131"/>
                    <a:pt x="1144" y="870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4" name="Google Shape;1334;p2"/>
            <p:cNvSpPr/>
            <p:nvPr/>
          </p:nvSpPr>
          <p:spPr>
            <a:xfrm>
              <a:off x="409929" y="1594848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5" name="Google Shape;1335;p2"/>
            <p:cNvSpPr/>
            <p:nvPr/>
          </p:nvSpPr>
          <p:spPr>
            <a:xfrm>
              <a:off x="281495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6" name="Google Shape;1336;p2"/>
            <p:cNvSpPr/>
            <p:nvPr/>
          </p:nvSpPr>
          <p:spPr>
            <a:xfrm>
              <a:off x="409929" y="1978982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7" name="Google Shape;1337;p2"/>
            <p:cNvSpPr/>
            <p:nvPr/>
          </p:nvSpPr>
          <p:spPr>
            <a:xfrm>
              <a:off x="281495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8" name="Google Shape;1338;p2"/>
            <p:cNvSpPr/>
            <p:nvPr/>
          </p:nvSpPr>
          <p:spPr>
            <a:xfrm>
              <a:off x="217690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9" name="Google Shape;1339;p2"/>
            <p:cNvSpPr/>
            <p:nvPr/>
          </p:nvSpPr>
          <p:spPr>
            <a:xfrm>
              <a:off x="345300" y="2043611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69"/>
                    <a:pt x="275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0" name="Google Shape;1340;p2"/>
            <p:cNvSpPr/>
            <p:nvPr/>
          </p:nvSpPr>
          <p:spPr>
            <a:xfrm>
              <a:off x="217690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1" name="Google Shape;1341;p2"/>
            <p:cNvSpPr/>
            <p:nvPr/>
          </p:nvSpPr>
          <p:spPr>
            <a:xfrm>
              <a:off x="345300" y="1915143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25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60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2" name="Google Shape;1342;p2"/>
            <p:cNvSpPr/>
            <p:nvPr/>
          </p:nvSpPr>
          <p:spPr>
            <a:xfrm>
              <a:off x="409929" y="1851338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3" name="Google Shape;1343;p2"/>
            <p:cNvSpPr/>
            <p:nvPr/>
          </p:nvSpPr>
          <p:spPr>
            <a:xfrm>
              <a:off x="281495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4" name="Google Shape;1344;p2"/>
            <p:cNvSpPr/>
            <p:nvPr/>
          </p:nvSpPr>
          <p:spPr>
            <a:xfrm>
              <a:off x="-38422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5" name="Google Shape;1345;p2"/>
            <p:cNvSpPr/>
            <p:nvPr/>
          </p:nvSpPr>
          <p:spPr>
            <a:xfrm>
              <a:off x="89222" y="-59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6" name="Google Shape;1346;p2"/>
            <p:cNvSpPr/>
            <p:nvPr/>
          </p:nvSpPr>
          <p:spPr>
            <a:xfrm>
              <a:off x="153851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60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60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7" name="Google Shape;1347;p2"/>
            <p:cNvSpPr/>
            <p:nvPr/>
          </p:nvSpPr>
          <p:spPr>
            <a:xfrm>
              <a:off x="25830" y="186335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51"/>
                    <a:pt x="0" y="561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1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8" name="Google Shape;1348;p2"/>
            <p:cNvSpPr/>
            <p:nvPr/>
          </p:nvSpPr>
          <p:spPr>
            <a:xfrm>
              <a:off x="-38422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9" name="Google Shape;1349;p2"/>
            <p:cNvSpPr/>
            <p:nvPr/>
          </p:nvSpPr>
          <p:spPr>
            <a:xfrm>
              <a:off x="89222" y="25017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81"/>
                    <a:pt x="274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0" name="Google Shape;1350;p2"/>
            <p:cNvSpPr/>
            <p:nvPr/>
          </p:nvSpPr>
          <p:spPr>
            <a:xfrm>
              <a:off x="-38422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1" name="Google Shape;1351;p2"/>
            <p:cNvSpPr/>
            <p:nvPr/>
          </p:nvSpPr>
          <p:spPr>
            <a:xfrm>
              <a:off x="89222" y="12170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94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2" name="Google Shape;1352;p2"/>
            <p:cNvSpPr/>
            <p:nvPr/>
          </p:nvSpPr>
          <p:spPr>
            <a:xfrm>
              <a:off x="153851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3" name="Google Shape;1353;p2"/>
            <p:cNvSpPr/>
            <p:nvPr/>
          </p:nvSpPr>
          <p:spPr>
            <a:xfrm>
              <a:off x="25830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4" name="Google Shape;1354;p2"/>
            <p:cNvSpPr/>
            <p:nvPr/>
          </p:nvSpPr>
          <p:spPr>
            <a:xfrm>
              <a:off x="153851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5" name="Google Shape;1355;p2"/>
            <p:cNvSpPr/>
            <p:nvPr/>
          </p:nvSpPr>
          <p:spPr>
            <a:xfrm>
              <a:off x="25830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6" name="Google Shape;1356;p2"/>
            <p:cNvSpPr/>
            <p:nvPr/>
          </p:nvSpPr>
          <p:spPr>
            <a:xfrm>
              <a:off x="-38422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7" name="Google Shape;1357;p2"/>
            <p:cNvSpPr/>
            <p:nvPr/>
          </p:nvSpPr>
          <p:spPr>
            <a:xfrm>
              <a:off x="89222" y="50625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8" name="Google Shape;1358;p2"/>
            <p:cNvSpPr/>
            <p:nvPr/>
          </p:nvSpPr>
          <p:spPr>
            <a:xfrm>
              <a:off x="-38422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9" name="Google Shape;1359;p2"/>
            <p:cNvSpPr/>
            <p:nvPr/>
          </p:nvSpPr>
          <p:spPr>
            <a:xfrm>
              <a:off x="89222" y="37781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93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0" name="Google Shape;1360;p2"/>
            <p:cNvSpPr/>
            <p:nvPr/>
          </p:nvSpPr>
          <p:spPr>
            <a:xfrm>
              <a:off x="153851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1" name="Google Shape;1361;p2"/>
            <p:cNvSpPr/>
            <p:nvPr/>
          </p:nvSpPr>
          <p:spPr>
            <a:xfrm>
              <a:off x="25830" y="3143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2" name="Google Shape;1362;p2"/>
            <p:cNvSpPr/>
            <p:nvPr/>
          </p:nvSpPr>
          <p:spPr>
            <a:xfrm>
              <a:off x="153851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3" name="Google Shape;1363;p2"/>
            <p:cNvSpPr/>
            <p:nvPr/>
          </p:nvSpPr>
          <p:spPr>
            <a:xfrm>
              <a:off x="25830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4" name="Google Shape;1364;p2"/>
            <p:cNvSpPr/>
            <p:nvPr/>
          </p:nvSpPr>
          <p:spPr>
            <a:xfrm>
              <a:off x="-38422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5" name="Google Shape;1365;p2"/>
            <p:cNvSpPr/>
            <p:nvPr/>
          </p:nvSpPr>
          <p:spPr>
            <a:xfrm>
              <a:off x="89222" y="762330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6" name="Google Shape;1366;p2"/>
            <p:cNvSpPr/>
            <p:nvPr/>
          </p:nvSpPr>
          <p:spPr>
            <a:xfrm>
              <a:off x="-38422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7" name="Google Shape;1367;p2"/>
            <p:cNvSpPr/>
            <p:nvPr/>
          </p:nvSpPr>
          <p:spPr>
            <a:xfrm>
              <a:off x="89222" y="63430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8" name="Google Shape;1368;p2"/>
            <p:cNvSpPr/>
            <p:nvPr/>
          </p:nvSpPr>
          <p:spPr>
            <a:xfrm>
              <a:off x="153851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9" name="Google Shape;1369;p2"/>
            <p:cNvSpPr/>
            <p:nvPr/>
          </p:nvSpPr>
          <p:spPr>
            <a:xfrm>
              <a:off x="25830" y="570881"/>
              <a:ext cx="38896" cy="38483"/>
            </a:xfrm>
            <a:custGeom>
              <a:rect b="b" l="l" r="r" t="t"/>
              <a:pathLst>
                <a:path extrusionOk="0" h="1120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20"/>
                    <a:pt x="572" y="1120"/>
                  </a:cubicBezTo>
                  <a:cubicBezTo>
                    <a:pt x="881" y="1120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0" name="Google Shape;1370;p2"/>
            <p:cNvSpPr/>
            <p:nvPr/>
          </p:nvSpPr>
          <p:spPr>
            <a:xfrm>
              <a:off x="153851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1" name="Google Shape;1371;p2"/>
            <p:cNvSpPr/>
            <p:nvPr/>
          </p:nvSpPr>
          <p:spPr>
            <a:xfrm>
              <a:off x="25830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2" name="Google Shape;1372;p2"/>
            <p:cNvSpPr/>
            <p:nvPr/>
          </p:nvSpPr>
          <p:spPr>
            <a:xfrm>
              <a:off x="-38422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3" name="Google Shape;1373;p2"/>
            <p:cNvSpPr/>
            <p:nvPr/>
          </p:nvSpPr>
          <p:spPr>
            <a:xfrm>
              <a:off x="89222" y="101885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4" name="Google Shape;1374;p2"/>
            <p:cNvSpPr/>
            <p:nvPr/>
          </p:nvSpPr>
          <p:spPr>
            <a:xfrm>
              <a:off x="-38422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5" name="Google Shape;1375;p2"/>
            <p:cNvSpPr/>
            <p:nvPr/>
          </p:nvSpPr>
          <p:spPr>
            <a:xfrm>
              <a:off x="89222" y="89038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6" name="Google Shape;1376;p2"/>
            <p:cNvSpPr/>
            <p:nvPr/>
          </p:nvSpPr>
          <p:spPr>
            <a:xfrm>
              <a:off x="153851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7" name="Google Shape;1377;p2"/>
            <p:cNvSpPr/>
            <p:nvPr/>
          </p:nvSpPr>
          <p:spPr>
            <a:xfrm>
              <a:off x="25830" y="82699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8" name="Google Shape;1378;p2"/>
            <p:cNvSpPr/>
            <p:nvPr/>
          </p:nvSpPr>
          <p:spPr>
            <a:xfrm>
              <a:off x="153851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9" name="Google Shape;1379;p2"/>
            <p:cNvSpPr/>
            <p:nvPr/>
          </p:nvSpPr>
          <p:spPr>
            <a:xfrm>
              <a:off x="25830" y="12107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0" name="Google Shape;1380;p2"/>
            <p:cNvSpPr/>
            <p:nvPr/>
          </p:nvSpPr>
          <p:spPr>
            <a:xfrm>
              <a:off x="-38422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1" name="Google Shape;1381;p2"/>
            <p:cNvSpPr/>
            <p:nvPr/>
          </p:nvSpPr>
          <p:spPr>
            <a:xfrm>
              <a:off x="89222" y="127451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94"/>
                    <a:pt x="274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2" name="Google Shape;1382;p2"/>
            <p:cNvSpPr/>
            <p:nvPr/>
          </p:nvSpPr>
          <p:spPr>
            <a:xfrm>
              <a:off x="-38422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3" name="Google Shape;1383;p2"/>
            <p:cNvSpPr/>
            <p:nvPr/>
          </p:nvSpPr>
          <p:spPr>
            <a:xfrm>
              <a:off x="89222" y="114646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4" name="Google Shape;1384;p2"/>
            <p:cNvSpPr/>
            <p:nvPr/>
          </p:nvSpPr>
          <p:spPr>
            <a:xfrm>
              <a:off x="153851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5" name="Google Shape;1385;p2"/>
            <p:cNvSpPr/>
            <p:nvPr/>
          </p:nvSpPr>
          <p:spPr>
            <a:xfrm>
              <a:off x="25830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6" name="Google Shape;1386;p2"/>
            <p:cNvSpPr/>
            <p:nvPr/>
          </p:nvSpPr>
          <p:spPr>
            <a:xfrm>
              <a:off x="153851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93"/>
                    <a:pt x="251" y="1132"/>
                    <a:pt x="560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7" name="Google Shape;1387;p2"/>
            <p:cNvSpPr/>
            <p:nvPr/>
          </p:nvSpPr>
          <p:spPr>
            <a:xfrm>
              <a:off x="25830" y="146720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8" name="Google Shape;1388;p2"/>
            <p:cNvSpPr/>
            <p:nvPr/>
          </p:nvSpPr>
          <p:spPr>
            <a:xfrm>
              <a:off x="-38422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9" name="Google Shape;1389;p2"/>
            <p:cNvSpPr/>
            <p:nvPr/>
          </p:nvSpPr>
          <p:spPr>
            <a:xfrm>
              <a:off x="89222" y="15310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0" name="Google Shape;1390;p2"/>
            <p:cNvSpPr/>
            <p:nvPr/>
          </p:nvSpPr>
          <p:spPr>
            <a:xfrm>
              <a:off x="-38422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1" name="Google Shape;1391;p2"/>
            <p:cNvSpPr/>
            <p:nvPr/>
          </p:nvSpPr>
          <p:spPr>
            <a:xfrm>
              <a:off x="89222" y="14025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2" name="Google Shape;1392;p2"/>
            <p:cNvSpPr/>
            <p:nvPr/>
          </p:nvSpPr>
          <p:spPr>
            <a:xfrm>
              <a:off x="153851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3" name="Google Shape;1393;p2"/>
            <p:cNvSpPr/>
            <p:nvPr/>
          </p:nvSpPr>
          <p:spPr>
            <a:xfrm>
              <a:off x="25830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4" name="Google Shape;1394;p2"/>
            <p:cNvSpPr/>
            <p:nvPr/>
          </p:nvSpPr>
          <p:spPr>
            <a:xfrm>
              <a:off x="153851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5" name="Google Shape;1395;p2"/>
            <p:cNvSpPr/>
            <p:nvPr/>
          </p:nvSpPr>
          <p:spPr>
            <a:xfrm>
              <a:off x="25830" y="17232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6" name="Google Shape;1396;p2"/>
            <p:cNvSpPr/>
            <p:nvPr/>
          </p:nvSpPr>
          <p:spPr>
            <a:xfrm>
              <a:off x="-38422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7" name="Google Shape;1397;p2"/>
            <p:cNvSpPr/>
            <p:nvPr/>
          </p:nvSpPr>
          <p:spPr>
            <a:xfrm>
              <a:off x="89222" y="178712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8" name="Google Shape;1398;p2"/>
            <p:cNvSpPr/>
            <p:nvPr/>
          </p:nvSpPr>
          <p:spPr>
            <a:xfrm>
              <a:off x="-38422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9" name="Google Shape;1399;p2"/>
            <p:cNvSpPr/>
            <p:nvPr/>
          </p:nvSpPr>
          <p:spPr>
            <a:xfrm>
              <a:off x="89222" y="16590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70"/>
                    <a:pt x="274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0" name="Google Shape;1400;p2"/>
            <p:cNvSpPr/>
            <p:nvPr/>
          </p:nvSpPr>
          <p:spPr>
            <a:xfrm>
              <a:off x="153851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1" name="Google Shape;1401;p2"/>
            <p:cNvSpPr/>
            <p:nvPr/>
          </p:nvSpPr>
          <p:spPr>
            <a:xfrm>
              <a:off x="25830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2" name="Google Shape;1402;p2"/>
            <p:cNvSpPr/>
            <p:nvPr/>
          </p:nvSpPr>
          <p:spPr>
            <a:xfrm>
              <a:off x="153851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3" name="Google Shape;1403;p2"/>
            <p:cNvSpPr/>
            <p:nvPr/>
          </p:nvSpPr>
          <p:spPr>
            <a:xfrm>
              <a:off x="25830" y="1979359"/>
              <a:ext cx="38896" cy="38930"/>
            </a:xfrm>
            <a:custGeom>
              <a:rect b="b" l="l" r="r" t="t"/>
              <a:pathLst>
                <a:path extrusionOk="0" h="1133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4" name="Google Shape;1404;p2"/>
            <p:cNvSpPr/>
            <p:nvPr/>
          </p:nvSpPr>
          <p:spPr>
            <a:xfrm>
              <a:off x="-38422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5" name="Google Shape;1405;p2"/>
            <p:cNvSpPr/>
            <p:nvPr/>
          </p:nvSpPr>
          <p:spPr>
            <a:xfrm>
              <a:off x="89222" y="204361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6" name="Google Shape;1406;p2"/>
            <p:cNvSpPr/>
            <p:nvPr/>
          </p:nvSpPr>
          <p:spPr>
            <a:xfrm>
              <a:off x="-38422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7" name="Google Shape;1407;p2"/>
            <p:cNvSpPr/>
            <p:nvPr/>
          </p:nvSpPr>
          <p:spPr>
            <a:xfrm>
              <a:off x="89222" y="191514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8" name="Google Shape;1408;p2"/>
            <p:cNvSpPr/>
            <p:nvPr/>
          </p:nvSpPr>
          <p:spPr>
            <a:xfrm>
              <a:off x="153851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9" name="Google Shape;1409;p2"/>
            <p:cNvSpPr/>
            <p:nvPr/>
          </p:nvSpPr>
          <p:spPr>
            <a:xfrm>
              <a:off x="25830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0" name="Google Shape;1410;p2"/>
            <p:cNvSpPr/>
            <p:nvPr/>
          </p:nvSpPr>
          <p:spPr>
            <a:xfrm>
              <a:off x="-136173" y="-1814"/>
              <a:ext cx="8212" cy="31508"/>
            </a:xfrm>
            <a:custGeom>
              <a:rect b="b" l="l" r="r" t="t"/>
              <a:pathLst>
                <a:path extrusionOk="0" h="917" w="239">
                  <a:moveTo>
                    <a:pt x="0" y="0"/>
                  </a:moveTo>
                  <a:lnTo>
                    <a:pt x="0" y="917"/>
                  </a:lnTo>
                  <a:cubicBezTo>
                    <a:pt x="155" y="810"/>
                    <a:pt x="238" y="643"/>
                    <a:pt x="238" y="453"/>
                  </a:cubicBezTo>
                  <a:cubicBezTo>
                    <a:pt x="238" y="262"/>
                    <a:pt x="131" y="95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1" name="Google Shape;1411;p2"/>
            <p:cNvSpPr/>
            <p:nvPr/>
          </p:nvSpPr>
          <p:spPr>
            <a:xfrm>
              <a:off x="-102226" y="186335"/>
              <a:ext cx="38896" cy="38518"/>
            </a:xfrm>
            <a:custGeom>
              <a:rect b="b" l="l" r="r" t="t"/>
              <a:pathLst>
                <a:path extrusionOk="0" h="1121" w="1132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70" y="1120"/>
                    <a:pt x="1131" y="870"/>
                    <a:pt x="1131" y="561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2" name="Google Shape;1412;p2"/>
            <p:cNvSpPr/>
            <p:nvPr/>
          </p:nvSpPr>
          <p:spPr>
            <a:xfrm>
              <a:off x="-136173" y="253851"/>
              <a:ext cx="8212" cy="31542"/>
            </a:xfrm>
            <a:custGeom>
              <a:rect b="b" l="l" r="r" t="t"/>
              <a:pathLst>
                <a:path extrusionOk="0" h="918" w="239">
                  <a:moveTo>
                    <a:pt x="0" y="1"/>
                  </a:moveTo>
                  <a:lnTo>
                    <a:pt x="0" y="917"/>
                  </a:lnTo>
                  <a:cubicBezTo>
                    <a:pt x="155" y="810"/>
                    <a:pt x="238" y="643"/>
                    <a:pt x="238" y="453"/>
                  </a:cubicBezTo>
                  <a:cubicBezTo>
                    <a:pt x="238" y="262"/>
                    <a:pt x="131" y="96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3" name="Google Shape;1413;p2"/>
            <p:cNvSpPr/>
            <p:nvPr/>
          </p:nvSpPr>
          <p:spPr>
            <a:xfrm>
              <a:off x="-136173" y="125795"/>
              <a:ext cx="8212" cy="31955"/>
            </a:xfrm>
            <a:custGeom>
              <a:rect b="b" l="l" r="r" t="t"/>
              <a:pathLst>
                <a:path extrusionOk="0" h="930" w="239">
                  <a:moveTo>
                    <a:pt x="0" y="1"/>
                  </a:moveTo>
                  <a:lnTo>
                    <a:pt x="0" y="930"/>
                  </a:lnTo>
                  <a:cubicBezTo>
                    <a:pt x="155" y="822"/>
                    <a:pt x="238" y="656"/>
                    <a:pt x="238" y="465"/>
                  </a:cubicBezTo>
                  <a:cubicBezTo>
                    <a:pt x="238" y="275"/>
                    <a:pt x="131" y="10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4" name="Google Shape;1414;p2"/>
            <p:cNvSpPr/>
            <p:nvPr/>
          </p:nvSpPr>
          <p:spPr>
            <a:xfrm>
              <a:off x="-102226" y="58314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5" name="Google Shape;1415;p2"/>
            <p:cNvSpPr/>
            <p:nvPr/>
          </p:nvSpPr>
          <p:spPr>
            <a:xfrm>
              <a:off x="-102226" y="44244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70" y="1131"/>
                    <a:pt x="1131" y="881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6" name="Google Shape;1416;p2"/>
            <p:cNvSpPr/>
            <p:nvPr/>
          </p:nvSpPr>
          <p:spPr>
            <a:xfrm>
              <a:off x="-136173" y="509928"/>
              <a:ext cx="8212" cy="31542"/>
            </a:xfrm>
            <a:custGeom>
              <a:rect b="b" l="l" r="r" t="t"/>
              <a:pathLst>
                <a:path extrusionOk="0" h="918" w="239">
                  <a:moveTo>
                    <a:pt x="0" y="1"/>
                  </a:moveTo>
                  <a:lnTo>
                    <a:pt x="0" y="918"/>
                  </a:lnTo>
                  <a:cubicBezTo>
                    <a:pt x="155" y="822"/>
                    <a:pt x="238" y="656"/>
                    <a:pt x="238" y="465"/>
                  </a:cubicBezTo>
                  <a:cubicBezTo>
                    <a:pt x="238" y="263"/>
                    <a:pt x="131" y="10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7" name="Google Shape;1417;p2"/>
            <p:cNvSpPr/>
            <p:nvPr/>
          </p:nvSpPr>
          <p:spPr>
            <a:xfrm>
              <a:off x="-136173" y="381907"/>
              <a:ext cx="8212" cy="31920"/>
            </a:xfrm>
            <a:custGeom>
              <a:rect b="b" l="l" r="r" t="t"/>
              <a:pathLst>
                <a:path extrusionOk="0" h="929" w="239">
                  <a:moveTo>
                    <a:pt x="0" y="0"/>
                  </a:moveTo>
                  <a:lnTo>
                    <a:pt x="0" y="929"/>
                  </a:lnTo>
                  <a:cubicBezTo>
                    <a:pt x="155" y="822"/>
                    <a:pt x="238" y="655"/>
                    <a:pt x="238" y="464"/>
                  </a:cubicBezTo>
                  <a:cubicBezTo>
                    <a:pt x="238" y="274"/>
                    <a:pt x="131" y="10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8" name="Google Shape;1418;p2"/>
            <p:cNvSpPr/>
            <p:nvPr/>
          </p:nvSpPr>
          <p:spPr>
            <a:xfrm>
              <a:off x="-102226" y="31397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9" name="Google Shape;1419;p2"/>
            <p:cNvSpPr/>
            <p:nvPr/>
          </p:nvSpPr>
          <p:spPr>
            <a:xfrm>
              <a:off x="-102226" y="69852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0" name="Google Shape;1420;p2"/>
            <p:cNvSpPr/>
            <p:nvPr/>
          </p:nvSpPr>
          <p:spPr>
            <a:xfrm>
              <a:off x="-136173" y="766040"/>
              <a:ext cx="8212" cy="31920"/>
            </a:xfrm>
            <a:custGeom>
              <a:rect b="b" l="l" r="r" t="t"/>
              <a:pathLst>
                <a:path extrusionOk="0" h="929" w="239">
                  <a:moveTo>
                    <a:pt x="0" y="0"/>
                  </a:moveTo>
                  <a:lnTo>
                    <a:pt x="0" y="929"/>
                  </a:lnTo>
                  <a:cubicBezTo>
                    <a:pt x="155" y="834"/>
                    <a:pt x="238" y="655"/>
                    <a:pt x="238" y="464"/>
                  </a:cubicBezTo>
                  <a:cubicBezTo>
                    <a:pt x="238" y="274"/>
                    <a:pt x="131" y="10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1" name="Google Shape;1421;p2"/>
            <p:cNvSpPr/>
            <p:nvPr/>
          </p:nvSpPr>
          <p:spPr>
            <a:xfrm>
              <a:off x="-136173" y="638397"/>
              <a:ext cx="8212" cy="31542"/>
            </a:xfrm>
            <a:custGeom>
              <a:rect b="b" l="l" r="r" t="t"/>
              <a:pathLst>
                <a:path extrusionOk="0" h="918" w="239">
                  <a:moveTo>
                    <a:pt x="0" y="0"/>
                  </a:moveTo>
                  <a:lnTo>
                    <a:pt x="0" y="917"/>
                  </a:lnTo>
                  <a:cubicBezTo>
                    <a:pt x="155" y="810"/>
                    <a:pt x="238" y="655"/>
                    <a:pt x="238" y="453"/>
                  </a:cubicBezTo>
                  <a:cubicBezTo>
                    <a:pt x="238" y="262"/>
                    <a:pt x="131" y="96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2" name="Google Shape;1422;p2"/>
            <p:cNvSpPr/>
            <p:nvPr/>
          </p:nvSpPr>
          <p:spPr>
            <a:xfrm>
              <a:off x="-102226" y="57009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3" name="Google Shape;1423;p2"/>
            <p:cNvSpPr/>
            <p:nvPr/>
          </p:nvSpPr>
          <p:spPr>
            <a:xfrm>
              <a:off x="-102226" y="954603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4" name="Google Shape;1424;p2"/>
            <p:cNvSpPr/>
            <p:nvPr/>
          </p:nvSpPr>
          <p:spPr>
            <a:xfrm>
              <a:off x="-136173" y="1022118"/>
              <a:ext cx="8212" cy="31955"/>
            </a:xfrm>
            <a:custGeom>
              <a:rect b="b" l="l" r="r" t="t"/>
              <a:pathLst>
                <a:path extrusionOk="0" h="930" w="239">
                  <a:moveTo>
                    <a:pt x="0" y="0"/>
                  </a:moveTo>
                  <a:lnTo>
                    <a:pt x="0" y="929"/>
                  </a:lnTo>
                  <a:cubicBezTo>
                    <a:pt x="155" y="834"/>
                    <a:pt x="238" y="655"/>
                    <a:pt x="238" y="465"/>
                  </a:cubicBezTo>
                  <a:cubicBezTo>
                    <a:pt x="238" y="274"/>
                    <a:pt x="131" y="10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5" name="Google Shape;1425;p2"/>
            <p:cNvSpPr/>
            <p:nvPr/>
          </p:nvSpPr>
          <p:spPr>
            <a:xfrm>
              <a:off x="-136173" y="894474"/>
              <a:ext cx="8212" cy="31542"/>
            </a:xfrm>
            <a:custGeom>
              <a:rect b="b" l="l" r="r" t="t"/>
              <a:pathLst>
                <a:path extrusionOk="0" h="918" w="239">
                  <a:moveTo>
                    <a:pt x="0" y="1"/>
                  </a:moveTo>
                  <a:lnTo>
                    <a:pt x="0" y="917"/>
                  </a:lnTo>
                  <a:cubicBezTo>
                    <a:pt x="155" y="822"/>
                    <a:pt x="238" y="655"/>
                    <a:pt x="238" y="465"/>
                  </a:cubicBezTo>
                  <a:cubicBezTo>
                    <a:pt x="238" y="263"/>
                    <a:pt x="131" y="96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6" name="Google Shape;1426;p2"/>
            <p:cNvSpPr/>
            <p:nvPr/>
          </p:nvSpPr>
          <p:spPr>
            <a:xfrm>
              <a:off x="-102226" y="826581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7" name="Google Shape;1427;p2"/>
            <p:cNvSpPr/>
            <p:nvPr/>
          </p:nvSpPr>
          <p:spPr>
            <a:xfrm>
              <a:off x="-102226" y="121030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8" name="Google Shape;1428;p2"/>
            <p:cNvSpPr/>
            <p:nvPr/>
          </p:nvSpPr>
          <p:spPr>
            <a:xfrm>
              <a:off x="-136173" y="1278608"/>
              <a:ext cx="8212" cy="31542"/>
            </a:xfrm>
            <a:custGeom>
              <a:rect b="b" l="l" r="r" t="t"/>
              <a:pathLst>
                <a:path extrusionOk="0" h="918" w="239">
                  <a:moveTo>
                    <a:pt x="0" y="1"/>
                  </a:moveTo>
                  <a:lnTo>
                    <a:pt x="0" y="917"/>
                  </a:lnTo>
                  <a:cubicBezTo>
                    <a:pt x="155" y="810"/>
                    <a:pt x="238" y="655"/>
                    <a:pt x="238" y="453"/>
                  </a:cubicBezTo>
                  <a:cubicBezTo>
                    <a:pt x="238" y="263"/>
                    <a:pt x="131" y="96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9" name="Google Shape;1429;p2"/>
            <p:cNvSpPr/>
            <p:nvPr/>
          </p:nvSpPr>
          <p:spPr>
            <a:xfrm>
              <a:off x="-136173" y="1150174"/>
              <a:ext cx="8212" cy="31508"/>
            </a:xfrm>
            <a:custGeom>
              <a:rect b="b" l="l" r="r" t="t"/>
              <a:pathLst>
                <a:path extrusionOk="0" h="917" w="239">
                  <a:moveTo>
                    <a:pt x="0" y="0"/>
                  </a:moveTo>
                  <a:lnTo>
                    <a:pt x="0" y="917"/>
                  </a:lnTo>
                  <a:cubicBezTo>
                    <a:pt x="155" y="833"/>
                    <a:pt x="238" y="655"/>
                    <a:pt x="238" y="464"/>
                  </a:cubicBezTo>
                  <a:cubicBezTo>
                    <a:pt x="238" y="262"/>
                    <a:pt x="131" y="95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0" name="Google Shape;1430;p2"/>
            <p:cNvSpPr/>
            <p:nvPr/>
          </p:nvSpPr>
          <p:spPr>
            <a:xfrm>
              <a:off x="-102226" y="108265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1" name="Google Shape;1431;p2"/>
            <p:cNvSpPr/>
            <p:nvPr/>
          </p:nvSpPr>
          <p:spPr>
            <a:xfrm>
              <a:off x="-102226" y="14667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93"/>
                    <a:pt x="250" y="1132"/>
                    <a:pt x="560" y="1132"/>
                  </a:cubicBezTo>
                  <a:cubicBezTo>
                    <a:pt x="870" y="1132"/>
                    <a:pt x="1131" y="870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2" name="Google Shape;1432;p2"/>
            <p:cNvSpPr/>
            <p:nvPr/>
          </p:nvSpPr>
          <p:spPr>
            <a:xfrm>
              <a:off x="-136173" y="1534685"/>
              <a:ext cx="8212" cy="31542"/>
            </a:xfrm>
            <a:custGeom>
              <a:rect b="b" l="l" r="r" t="t"/>
              <a:pathLst>
                <a:path extrusionOk="0" h="918" w="239">
                  <a:moveTo>
                    <a:pt x="0" y="1"/>
                  </a:moveTo>
                  <a:lnTo>
                    <a:pt x="0" y="918"/>
                  </a:lnTo>
                  <a:cubicBezTo>
                    <a:pt x="155" y="822"/>
                    <a:pt x="238" y="656"/>
                    <a:pt x="238" y="465"/>
                  </a:cubicBezTo>
                  <a:cubicBezTo>
                    <a:pt x="238" y="263"/>
                    <a:pt x="131" y="10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3" name="Google Shape;1433;p2"/>
            <p:cNvSpPr/>
            <p:nvPr/>
          </p:nvSpPr>
          <p:spPr>
            <a:xfrm>
              <a:off x="-136173" y="1406251"/>
              <a:ext cx="8212" cy="31955"/>
            </a:xfrm>
            <a:custGeom>
              <a:rect b="b" l="l" r="r" t="t"/>
              <a:pathLst>
                <a:path extrusionOk="0" h="930" w="239">
                  <a:moveTo>
                    <a:pt x="0" y="0"/>
                  </a:moveTo>
                  <a:lnTo>
                    <a:pt x="0" y="929"/>
                  </a:lnTo>
                  <a:cubicBezTo>
                    <a:pt x="155" y="834"/>
                    <a:pt x="238" y="655"/>
                    <a:pt x="238" y="465"/>
                  </a:cubicBezTo>
                  <a:cubicBezTo>
                    <a:pt x="238" y="274"/>
                    <a:pt x="131" y="10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4" name="Google Shape;1434;p2"/>
            <p:cNvSpPr/>
            <p:nvPr/>
          </p:nvSpPr>
          <p:spPr>
            <a:xfrm>
              <a:off x="-102226" y="13387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5" name="Google Shape;1435;p2"/>
            <p:cNvSpPr/>
            <p:nvPr/>
          </p:nvSpPr>
          <p:spPr>
            <a:xfrm>
              <a:off x="-102226" y="1722870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6" name="Google Shape;1436;p2"/>
            <p:cNvSpPr/>
            <p:nvPr/>
          </p:nvSpPr>
          <p:spPr>
            <a:xfrm>
              <a:off x="-136173" y="1790797"/>
              <a:ext cx="8212" cy="31920"/>
            </a:xfrm>
            <a:custGeom>
              <a:rect b="b" l="l" r="r" t="t"/>
              <a:pathLst>
                <a:path extrusionOk="0" h="929" w="239">
                  <a:moveTo>
                    <a:pt x="0" y="0"/>
                  </a:moveTo>
                  <a:lnTo>
                    <a:pt x="0" y="929"/>
                  </a:lnTo>
                  <a:cubicBezTo>
                    <a:pt x="155" y="822"/>
                    <a:pt x="238" y="655"/>
                    <a:pt x="238" y="465"/>
                  </a:cubicBezTo>
                  <a:cubicBezTo>
                    <a:pt x="238" y="274"/>
                    <a:pt x="131" y="10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7" name="Google Shape;1437;p2"/>
            <p:cNvSpPr/>
            <p:nvPr/>
          </p:nvSpPr>
          <p:spPr>
            <a:xfrm>
              <a:off x="-136173" y="1662329"/>
              <a:ext cx="8212" cy="31955"/>
            </a:xfrm>
            <a:custGeom>
              <a:rect b="b" l="l" r="r" t="t"/>
              <a:pathLst>
                <a:path extrusionOk="0" h="930" w="239">
                  <a:moveTo>
                    <a:pt x="0" y="1"/>
                  </a:moveTo>
                  <a:lnTo>
                    <a:pt x="0" y="929"/>
                  </a:lnTo>
                  <a:cubicBezTo>
                    <a:pt x="155" y="834"/>
                    <a:pt x="238" y="679"/>
                    <a:pt x="238" y="465"/>
                  </a:cubicBezTo>
                  <a:cubicBezTo>
                    <a:pt x="238" y="274"/>
                    <a:pt x="131" y="10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8" name="Google Shape;1438;p2"/>
            <p:cNvSpPr/>
            <p:nvPr/>
          </p:nvSpPr>
          <p:spPr>
            <a:xfrm>
              <a:off x="-102226" y="159484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9" name="Google Shape;1439;p2"/>
            <p:cNvSpPr/>
            <p:nvPr/>
          </p:nvSpPr>
          <p:spPr>
            <a:xfrm>
              <a:off x="-102226" y="197898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0" name="Google Shape;1440;p2"/>
            <p:cNvSpPr/>
            <p:nvPr/>
          </p:nvSpPr>
          <p:spPr>
            <a:xfrm>
              <a:off x="-136173" y="2046875"/>
              <a:ext cx="8212" cy="31955"/>
            </a:xfrm>
            <a:custGeom>
              <a:rect b="b" l="l" r="r" t="t"/>
              <a:pathLst>
                <a:path extrusionOk="0" h="930" w="239">
                  <a:moveTo>
                    <a:pt x="0" y="0"/>
                  </a:moveTo>
                  <a:lnTo>
                    <a:pt x="0" y="929"/>
                  </a:lnTo>
                  <a:cubicBezTo>
                    <a:pt x="155" y="822"/>
                    <a:pt x="238" y="655"/>
                    <a:pt x="238" y="465"/>
                  </a:cubicBezTo>
                  <a:cubicBezTo>
                    <a:pt x="238" y="274"/>
                    <a:pt x="131" y="10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1" name="Google Shape;1441;p2"/>
            <p:cNvSpPr/>
            <p:nvPr/>
          </p:nvSpPr>
          <p:spPr>
            <a:xfrm>
              <a:off x="-136173" y="1919231"/>
              <a:ext cx="8212" cy="31542"/>
            </a:xfrm>
            <a:custGeom>
              <a:rect b="b" l="l" r="r" t="t"/>
              <a:pathLst>
                <a:path extrusionOk="0" h="918" w="239">
                  <a:moveTo>
                    <a:pt x="0" y="1"/>
                  </a:moveTo>
                  <a:lnTo>
                    <a:pt x="0" y="918"/>
                  </a:lnTo>
                  <a:cubicBezTo>
                    <a:pt x="155" y="822"/>
                    <a:pt x="238" y="644"/>
                    <a:pt x="238" y="465"/>
                  </a:cubicBezTo>
                  <a:cubicBezTo>
                    <a:pt x="238" y="263"/>
                    <a:pt x="131" y="10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2" name="Google Shape;1442;p2"/>
            <p:cNvSpPr/>
            <p:nvPr/>
          </p:nvSpPr>
          <p:spPr>
            <a:xfrm>
              <a:off x="-102226" y="1851338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3" name="Google Shape;1443;p2"/>
            <p:cNvSpPr/>
            <p:nvPr/>
          </p:nvSpPr>
          <p:spPr>
            <a:xfrm>
              <a:off x="2459065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4" name="Google Shape;1444;p2"/>
            <p:cNvSpPr/>
            <p:nvPr/>
          </p:nvSpPr>
          <p:spPr>
            <a:xfrm>
              <a:off x="2330597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5" name="Google Shape;1445;p2"/>
            <p:cNvSpPr/>
            <p:nvPr/>
          </p:nvSpPr>
          <p:spPr>
            <a:xfrm>
              <a:off x="2267204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6" name="Google Shape;1446;p2"/>
            <p:cNvSpPr/>
            <p:nvPr/>
          </p:nvSpPr>
          <p:spPr>
            <a:xfrm>
              <a:off x="2395260" y="2164692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60"/>
                  </a:cubicBezTo>
                  <a:cubicBezTo>
                    <a:pt x="1119" y="251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7" name="Google Shape;1447;p2"/>
            <p:cNvSpPr/>
            <p:nvPr/>
          </p:nvSpPr>
          <p:spPr>
            <a:xfrm>
              <a:off x="2459065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2"/>
                    <a:pt x="560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8" name="Google Shape;1448;p2"/>
            <p:cNvSpPr/>
            <p:nvPr/>
          </p:nvSpPr>
          <p:spPr>
            <a:xfrm>
              <a:off x="2330597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9" name="Google Shape;1449;p2"/>
            <p:cNvSpPr/>
            <p:nvPr/>
          </p:nvSpPr>
          <p:spPr>
            <a:xfrm>
              <a:off x="2267204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0" name="Google Shape;1450;p2"/>
            <p:cNvSpPr/>
            <p:nvPr/>
          </p:nvSpPr>
          <p:spPr>
            <a:xfrm>
              <a:off x="2395260" y="2420769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1" name="Google Shape;1451;p2"/>
            <p:cNvSpPr/>
            <p:nvPr/>
          </p:nvSpPr>
          <p:spPr>
            <a:xfrm>
              <a:off x="2267204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2" name="Google Shape;1452;p2"/>
            <p:cNvSpPr/>
            <p:nvPr/>
          </p:nvSpPr>
          <p:spPr>
            <a:xfrm>
              <a:off x="2395260" y="2292336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3" name="Google Shape;1453;p2"/>
            <p:cNvSpPr/>
            <p:nvPr/>
          </p:nvSpPr>
          <p:spPr>
            <a:xfrm>
              <a:off x="2459065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4" name="Google Shape;1454;p2"/>
            <p:cNvSpPr/>
            <p:nvPr/>
          </p:nvSpPr>
          <p:spPr>
            <a:xfrm>
              <a:off x="2330597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5" name="Google Shape;1455;p2"/>
            <p:cNvSpPr/>
            <p:nvPr/>
          </p:nvSpPr>
          <p:spPr>
            <a:xfrm>
              <a:off x="2202987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6" name="Google Shape;1456;p2"/>
            <p:cNvSpPr/>
            <p:nvPr/>
          </p:nvSpPr>
          <p:spPr>
            <a:xfrm>
              <a:off x="2074931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7" name="Google Shape;1457;p2"/>
            <p:cNvSpPr/>
            <p:nvPr/>
          </p:nvSpPr>
          <p:spPr>
            <a:xfrm>
              <a:off x="2011127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8" name="Google Shape;1458;p2"/>
            <p:cNvSpPr/>
            <p:nvPr/>
          </p:nvSpPr>
          <p:spPr>
            <a:xfrm>
              <a:off x="2138736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1"/>
                    <a:pt x="1" y="560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9" name="Google Shape;1459;p2"/>
            <p:cNvSpPr/>
            <p:nvPr/>
          </p:nvSpPr>
          <p:spPr>
            <a:xfrm>
              <a:off x="2202987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2"/>
                    <a:pt x="560" y="1132"/>
                  </a:cubicBezTo>
                  <a:cubicBezTo>
                    <a:pt x="869" y="1132"/>
                    <a:pt x="1131" y="881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0" name="Google Shape;1460;p2"/>
            <p:cNvSpPr/>
            <p:nvPr/>
          </p:nvSpPr>
          <p:spPr>
            <a:xfrm>
              <a:off x="2074931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2"/>
                    <a:pt x="572" y="1132"/>
                  </a:cubicBezTo>
                  <a:cubicBezTo>
                    <a:pt x="881" y="1132"/>
                    <a:pt x="1132" y="870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1" name="Google Shape;1461;p2"/>
            <p:cNvSpPr/>
            <p:nvPr/>
          </p:nvSpPr>
          <p:spPr>
            <a:xfrm>
              <a:off x="2011127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2" name="Google Shape;1462;p2"/>
            <p:cNvSpPr/>
            <p:nvPr/>
          </p:nvSpPr>
          <p:spPr>
            <a:xfrm>
              <a:off x="2138736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3" name="Google Shape;1463;p2"/>
            <p:cNvSpPr/>
            <p:nvPr/>
          </p:nvSpPr>
          <p:spPr>
            <a:xfrm>
              <a:off x="2011127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4" name="Google Shape;1464;p2"/>
            <p:cNvSpPr/>
            <p:nvPr/>
          </p:nvSpPr>
          <p:spPr>
            <a:xfrm>
              <a:off x="2138736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5" name="Google Shape;1465;p2"/>
            <p:cNvSpPr/>
            <p:nvPr/>
          </p:nvSpPr>
          <p:spPr>
            <a:xfrm>
              <a:off x="2202987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6" name="Google Shape;1466;p2"/>
            <p:cNvSpPr/>
            <p:nvPr/>
          </p:nvSpPr>
          <p:spPr>
            <a:xfrm>
              <a:off x="2074931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7" name="Google Shape;1467;p2"/>
            <p:cNvSpPr/>
            <p:nvPr/>
          </p:nvSpPr>
          <p:spPr>
            <a:xfrm>
              <a:off x="1946463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8" name="Google Shape;1468;p2"/>
            <p:cNvSpPr/>
            <p:nvPr/>
          </p:nvSpPr>
          <p:spPr>
            <a:xfrm>
              <a:off x="1818854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9" name="Google Shape;1469;p2"/>
            <p:cNvSpPr/>
            <p:nvPr/>
          </p:nvSpPr>
          <p:spPr>
            <a:xfrm>
              <a:off x="1755015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0" name="Google Shape;1470;p2"/>
            <p:cNvSpPr/>
            <p:nvPr/>
          </p:nvSpPr>
          <p:spPr>
            <a:xfrm>
              <a:off x="1882658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0" y="251"/>
                    <a:pt x="0" y="560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1" name="Google Shape;1471;p2"/>
            <p:cNvSpPr/>
            <p:nvPr/>
          </p:nvSpPr>
          <p:spPr>
            <a:xfrm>
              <a:off x="1946463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81"/>
                    <a:pt x="263" y="1132"/>
                    <a:pt x="572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2" name="Google Shape;1472;p2"/>
            <p:cNvSpPr/>
            <p:nvPr/>
          </p:nvSpPr>
          <p:spPr>
            <a:xfrm>
              <a:off x="1818854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3" name="Google Shape;1473;p2"/>
            <p:cNvSpPr/>
            <p:nvPr/>
          </p:nvSpPr>
          <p:spPr>
            <a:xfrm>
              <a:off x="1755015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4" name="Google Shape;1474;p2"/>
            <p:cNvSpPr/>
            <p:nvPr/>
          </p:nvSpPr>
          <p:spPr>
            <a:xfrm>
              <a:off x="1882658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5" name="Google Shape;1475;p2"/>
            <p:cNvSpPr/>
            <p:nvPr/>
          </p:nvSpPr>
          <p:spPr>
            <a:xfrm>
              <a:off x="1755015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6" name="Google Shape;1476;p2"/>
            <p:cNvSpPr/>
            <p:nvPr/>
          </p:nvSpPr>
          <p:spPr>
            <a:xfrm>
              <a:off x="1882658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7" name="Google Shape;1477;p2"/>
            <p:cNvSpPr/>
            <p:nvPr/>
          </p:nvSpPr>
          <p:spPr>
            <a:xfrm>
              <a:off x="1946463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8" name="Google Shape;1478;p2"/>
            <p:cNvSpPr/>
            <p:nvPr/>
          </p:nvSpPr>
          <p:spPr>
            <a:xfrm>
              <a:off x="1818854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9" name="Google Shape;1479;p2"/>
            <p:cNvSpPr/>
            <p:nvPr/>
          </p:nvSpPr>
          <p:spPr>
            <a:xfrm>
              <a:off x="1690385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0" name="Google Shape;1480;p2"/>
            <p:cNvSpPr/>
            <p:nvPr/>
          </p:nvSpPr>
          <p:spPr>
            <a:xfrm>
              <a:off x="1562742" y="2100475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20" y="881"/>
                    <a:pt x="1120" y="572"/>
                  </a:cubicBezTo>
                  <a:cubicBezTo>
                    <a:pt x="1120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1" name="Google Shape;1481;p2"/>
            <p:cNvSpPr/>
            <p:nvPr/>
          </p:nvSpPr>
          <p:spPr>
            <a:xfrm>
              <a:off x="1498113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3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2" name="Google Shape;1482;p2"/>
            <p:cNvSpPr/>
            <p:nvPr/>
          </p:nvSpPr>
          <p:spPr>
            <a:xfrm>
              <a:off x="1626581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3" name="Google Shape;1483;p2"/>
            <p:cNvSpPr/>
            <p:nvPr/>
          </p:nvSpPr>
          <p:spPr>
            <a:xfrm>
              <a:off x="1690385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81"/>
                    <a:pt x="251" y="1132"/>
                    <a:pt x="572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4" name="Google Shape;1484;p2"/>
            <p:cNvSpPr/>
            <p:nvPr/>
          </p:nvSpPr>
          <p:spPr>
            <a:xfrm>
              <a:off x="1562742" y="2356965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20" y="870"/>
                    <a:pt x="1120" y="560"/>
                  </a:cubicBezTo>
                  <a:cubicBezTo>
                    <a:pt x="1120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5" name="Google Shape;1485;p2"/>
            <p:cNvSpPr/>
            <p:nvPr/>
          </p:nvSpPr>
          <p:spPr>
            <a:xfrm>
              <a:off x="1498113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6" name="Google Shape;1486;p2"/>
            <p:cNvSpPr/>
            <p:nvPr/>
          </p:nvSpPr>
          <p:spPr>
            <a:xfrm>
              <a:off x="1626581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7" name="Google Shape;1487;p2"/>
            <p:cNvSpPr/>
            <p:nvPr/>
          </p:nvSpPr>
          <p:spPr>
            <a:xfrm>
              <a:off x="1498113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8" name="Google Shape;1488;p2"/>
            <p:cNvSpPr/>
            <p:nvPr/>
          </p:nvSpPr>
          <p:spPr>
            <a:xfrm>
              <a:off x="1626581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9" name="Google Shape;1489;p2"/>
            <p:cNvSpPr/>
            <p:nvPr/>
          </p:nvSpPr>
          <p:spPr>
            <a:xfrm>
              <a:off x="1690385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0" name="Google Shape;1490;p2"/>
            <p:cNvSpPr/>
            <p:nvPr/>
          </p:nvSpPr>
          <p:spPr>
            <a:xfrm>
              <a:off x="1562742" y="2228909"/>
              <a:ext cx="38483" cy="38896"/>
            </a:xfrm>
            <a:custGeom>
              <a:rect b="b" l="l" r="r" t="t"/>
              <a:pathLst>
                <a:path extrusionOk="0" h="1132" w="112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72"/>
                  </a:cubicBezTo>
                  <a:cubicBezTo>
                    <a:pt x="1120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1" name="Google Shape;1491;p2"/>
            <p:cNvSpPr/>
            <p:nvPr/>
          </p:nvSpPr>
          <p:spPr>
            <a:xfrm>
              <a:off x="1434308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2" name="Google Shape;1492;p2"/>
            <p:cNvSpPr/>
            <p:nvPr/>
          </p:nvSpPr>
          <p:spPr>
            <a:xfrm>
              <a:off x="1306252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3" name="Google Shape;1493;p2"/>
            <p:cNvSpPr/>
            <p:nvPr/>
          </p:nvSpPr>
          <p:spPr>
            <a:xfrm>
              <a:off x="1242035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4" name="Google Shape;1494;p2"/>
            <p:cNvSpPr/>
            <p:nvPr/>
          </p:nvSpPr>
          <p:spPr>
            <a:xfrm>
              <a:off x="1370469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5" name="Google Shape;1495;p2"/>
            <p:cNvSpPr/>
            <p:nvPr/>
          </p:nvSpPr>
          <p:spPr>
            <a:xfrm>
              <a:off x="1434308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62" y="1132"/>
                    <a:pt x="560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6" name="Google Shape;1496;p2"/>
            <p:cNvSpPr/>
            <p:nvPr/>
          </p:nvSpPr>
          <p:spPr>
            <a:xfrm>
              <a:off x="1306252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7" name="Google Shape;1497;p2"/>
            <p:cNvSpPr/>
            <p:nvPr/>
          </p:nvSpPr>
          <p:spPr>
            <a:xfrm>
              <a:off x="1242035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8" name="Google Shape;1498;p2"/>
            <p:cNvSpPr/>
            <p:nvPr/>
          </p:nvSpPr>
          <p:spPr>
            <a:xfrm>
              <a:off x="1370469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9" name="Google Shape;1499;p2"/>
            <p:cNvSpPr/>
            <p:nvPr/>
          </p:nvSpPr>
          <p:spPr>
            <a:xfrm>
              <a:off x="1242035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0" name="Google Shape;1500;p2"/>
            <p:cNvSpPr/>
            <p:nvPr/>
          </p:nvSpPr>
          <p:spPr>
            <a:xfrm>
              <a:off x="1370469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1" name="Google Shape;1501;p2"/>
            <p:cNvSpPr/>
            <p:nvPr/>
          </p:nvSpPr>
          <p:spPr>
            <a:xfrm>
              <a:off x="1434308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2" name="Google Shape;1502;p2"/>
            <p:cNvSpPr/>
            <p:nvPr/>
          </p:nvSpPr>
          <p:spPr>
            <a:xfrm>
              <a:off x="1306252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3" name="Google Shape;1503;p2"/>
            <p:cNvSpPr/>
            <p:nvPr/>
          </p:nvSpPr>
          <p:spPr>
            <a:xfrm>
              <a:off x="1178196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63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4" name="Google Shape;1504;p2"/>
            <p:cNvSpPr/>
            <p:nvPr/>
          </p:nvSpPr>
          <p:spPr>
            <a:xfrm>
              <a:off x="1050174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5" name="Google Shape;1505;p2"/>
            <p:cNvSpPr/>
            <p:nvPr/>
          </p:nvSpPr>
          <p:spPr>
            <a:xfrm>
              <a:off x="986335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6" name="Google Shape;1506;p2"/>
            <p:cNvSpPr/>
            <p:nvPr/>
          </p:nvSpPr>
          <p:spPr>
            <a:xfrm>
              <a:off x="1113979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7" name="Google Shape;1507;p2"/>
            <p:cNvSpPr/>
            <p:nvPr/>
          </p:nvSpPr>
          <p:spPr>
            <a:xfrm>
              <a:off x="1178196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63" y="1132"/>
                    <a:pt x="561" y="1132"/>
                  </a:cubicBezTo>
                  <a:cubicBezTo>
                    <a:pt x="870" y="1132"/>
                    <a:pt x="1132" y="881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8" name="Google Shape;1508;p2"/>
            <p:cNvSpPr/>
            <p:nvPr/>
          </p:nvSpPr>
          <p:spPr>
            <a:xfrm>
              <a:off x="1050174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9" name="Google Shape;1509;p2"/>
            <p:cNvSpPr/>
            <p:nvPr/>
          </p:nvSpPr>
          <p:spPr>
            <a:xfrm>
              <a:off x="986335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0" name="Google Shape;1510;p2"/>
            <p:cNvSpPr/>
            <p:nvPr/>
          </p:nvSpPr>
          <p:spPr>
            <a:xfrm>
              <a:off x="1113979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1" name="Google Shape;1511;p2"/>
            <p:cNvSpPr/>
            <p:nvPr/>
          </p:nvSpPr>
          <p:spPr>
            <a:xfrm>
              <a:off x="986335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2" name="Google Shape;1512;p2"/>
            <p:cNvSpPr/>
            <p:nvPr/>
          </p:nvSpPr>
          <p:spPr>
            <a:xfrm>
              <a:off x="1113979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3" name="Google Shape;1513;p2"/>
            <p:cNvSpPr/>
            <p:nvPr/>
          </p:nvSpPr>
          <p:spPr>
            <a:xfrm>
              <a:off x="1178196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4" name="Google Shape;1514;p2"/>
            <p:cNvSpPr/>
            <p:nvPr/>
          </p:nvSpPr>
          <p:spPr>
            <a:xfrm>
              <a:off x="1050174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5" name="Google Shape;1515;p2"/>
            <p:cNvSpPr/>
            <p:nvPr/>
          </p:nvSpPr>
          <p:spPr>
            <a:xfrm>
              <a:off x="922531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6" name="Google Shape;1516;p2"/>
            <p:cNvSpPr/>
            <p:nvPr/>
          </p:nvSpPr>
          <p:spPr>
            <a:xfrm>
              <a:off x="794062" y="2100475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7" name="Google Shape;1517;p2"/>
            <p:cNvSpPr/>
            <p:nvPr/>
          </p:nvSpPr>
          <p:spPr>
            <a:xfrm>
              <a:off x="729845" y="2164692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1"/>
                    <a:pt x="1" y="560"/>
                  </a:cubicBezTo>
                  <a:cubicBezTo>
                    <a:pt x="13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60"/>
                  </a:cubicBezTo>
                  <a:cubicBezTo>
                    <a:pt x="1144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8" name="Google Shape;1518;p2"/>
            <p:cNvSpPr/>
            <p:nvPr/>
          </p:nvSpPr>
          <p:spPr>
            <a:xfrm>
              <a:off x="857901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12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9" name="Google Shape;1519;p2"/>
            <p:cNvSpPr/>
            <p:nvPr/>
          </p:nvSpPr>
          <p:spPr>
            <a:xfrm>
              <a:off x="922531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2"/>
                    <a:pt x="560" y="1132"/>
                  </a:cubicBezTo>
                  <a:cubicBezTo>
                    <a:pt x="870" y="1132"/>
                    <a:pt x="1132" y="881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0" name="Google Shape;1520;p2"/>
            <p:cNvSpPr/>
            <p:nvPr/>
          </p:nvSpPr>
          <p:spPr>
            <a:xfrm>
              <a:off x="794062" y="2356965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61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1" name="Google Shape;1521;p2"/>
            <p:cNvSpPr/>
            <p:nvPr/>
          </p:nvSpPr>
          <p:spPr>
            <a:xfrm>
              <a:off x="729845" y="2420769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2" name="Google Shape;1522;p2"/>
            <p:cNvSpPr/>
            <p:nvPr/>
          </p:nvSpPr>
          <p:spPr>
            <a:xfrm>
              <a:off x="857901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3" name="Google Shape;1523;p2"/>
            <p:cNvSpPr/>
            <p:nvPr/>
          </p:nvSpPr>
          <p:spPr>
            <a:xfrm>
              <a:off x="729845" y="2292336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3" y="881"/>
                    <a:pt x="263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4" name="Google Shape;1524;p2"/>
            <p:cNvSpPr/>
            <p:nvPr/>
          </p:nvSpPr>
          <p:spPr>
            <a:xfrm>
              <a:off x="857901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5" name="Google Shape;1525;p2"/>
            <p:cNvSpPr/>
            <p:nvPr/>
          </p:nvSpPr>
          <p:spPr>
            <a:xfrm>
              <a:off x="922531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6" name="Google Shape;1526;p2"/>
            <p:cNvSpPr/>
            <p:nvPr/>
          </p:nvSpPr>
          <p:spPr>
            <a:xfrm>
              <a:off x="794062" y="2228909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61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7" name="Google Shape;1527;p2"/>
            <p:cNvSpPr/>
            <p:nvPr/>
          </p:nvSpPr>
          <p:spPr>
            <a:xfrm>
              <a:off x="666041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8" name="Google Shape;1528;p2"/>
            <p:cNvSpPr/>
            <p:nvPr/>
          </p:nvSpPr>
          <p:spPr>
            <a:xfrm>
              <a:off x="537985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9" name="Google Shape;1529;p2"/>
            <p:cNvSpPr/>
            <p:nvPr/>
          </p:nvSpPr>
          <p:spPr>
            <a:xfrm>
              <a:off x="473768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0" name="Google Shape;1530;p2"/>
            <p:cNvSpPr/>
            <p:nvPr/>
          </p:nvSpPr>
          <p:spPr>
            <a:xfrm>
              <a:off x="601824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1" name="Google Shape;1531;p2"/>
            <p:cNvSpPr/>
            <p:nvPr/>
          </p:nvSpPr>
          <p:spPr>
            <a:xfrm>
              <a:off x="666041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81"/>
                    <a:pt x="262" y="1132"/>
                    <a:pt x="572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2" name="Google Shape;1532;p2"/>
            <p:cNvSpPr/>
            <p:nvPr/>
          </p:nvSpPr>
          <p:spPr>
            <a:xfrm>
              <a:off x="537985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3" name="Google Shape;1533;p2"/>
            <p:cNvSpPr/>
            <p:nvPr/>
          </p:nvSpPr>
          <p:spPr>
            <a:xfrm>
              <a:off x="473768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4" name="Google Shape;1534;p2"/>
            <p:cNvSpPr/>
            <p:nvPr/>
          </p:nvSpPr>
          <p:spPr>
            <a:xfrm>
              <a:off x="601824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5" name="Google Shape;1535;p2"/>
            <p:cNvSpPr/>
            <p:nvPr/>
          </p:nvSpPr>
          <p:spPr>
            <a:xfrm>
              <a:off x="473768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6" name="Google Shape;1536;p2"/>
            <p:cNvSpPr/>
            <p:nvPr/>
          </p:nvSpPr>
          <p:spPr>
            <a:xfrm>
              <a:off x="601824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7" name="Google Shape;1537;p2"/>
            <p:cNvSpPr/>
            <p:nvPr/>
          </p:nvSpPr>
          <p:spPr>
            <a:xfrm>
              <a:off x="666041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8" name="Google Shape;1538;p2"/>
            <p:cNvSpPr/>
            <p:nvPr/>
          </p:nvSpPr>
          <p:spPr>
            <a:xfrm>
              <a:off x="537985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9" name="Google Shape;1539;p2"/>
            <p:cNvSpPr/>
            <p:nvPr/>
          </p:nvSpPr>
          <p:spPr>
            <a:xfrm>
              <a:off x="409929" y="2100887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0" name="Google Shape;1540;p2"/>
            <p:cNvSpPr/>
            <p:nvPr/>
          </p:nvSpPr>
          <p:spPr>
            <a:xfrm>
              <a:off x="281495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1" name="Google Shape;1541;p2"/>
            <p:cNvSpPr/>
            <p:nvPr/>
          </p:nvSpPr>
          <p:spPr>
            <a:xfrm>
              <a:off x="217690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2" name="Google Shape;1542;p2"/>
            <p:cNvSpPr/>
            <p:nvPr/>
          </p:nvSpPr>
          <p:spPr>
            <a:xfrm>
              <a:off x="345300" y="2164692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51"/>
                    <a:pt x="1" y="560"/>
                  </a:cubicBezTo>
                  <a:cubicBezTo>
                    <a:pt x="25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60"/>
                  </a:cubicBezTo>
                  <a:cubicBezTo>
                    <a:pt x="1144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3" name="Google Shape;1543;p2"/>
            <p:cNvSpPr/>
            <p:nvPr/>
          </p:nvSpPr>
          <p:spPr>
            <a:xfrm>
              <a:off x="409929" y="2356965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2"/>
                    <a:pt x="572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4" name="Google Shape;1544;p2"/>
            <p:cNvSpPr/>
            <p:nvPr/>
          </p:nvSpPr>
          <p:spPr>
            <a:xfrm>
              <a:off x="281495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2" y="870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5" name="Google Shape;1545;p2"/>
            <p:cNvSpPr/>
            <p:nvPr/>
          </p:nvSpPr>
          <p:spPr>
            <a:xfrm>
              <a:off x="217690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6" name="Google Shape;1546;p2"/>
            <p:cNvSpPr/>
            <p:nvPr/>
          </p:nvSpPr>
          <p:spPr>
            <a:xfrm>
              <a:off x="345300" y="2420769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7" name="Google Shape;1547;p2"/>
            <p:cNvSpPr/>
            <p:nvPr/>
          </p:nvSpPr>
          <p:spPr>
            <a:xfrm>
              <a:off x="217690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8" name="Google Shape;1548;p2"/>
            <p:cNvSpPr/>
            <p:nvPr/>
          </p:nvSpPr>
          <p:spPr>
            <a:xfrm>
              <a:off x="345300" y="2292336"/>
              <a:ext cx="39308" cy="38896"/>
            </a:xfrm>
            <a:custGeom>
              <a:rect b="b" l="l" r="r" t="t"/>
              <a:pathLst>
                <a:path extrusionOk="0" h="1132" w="1144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81"/>
                    <a:pt x="275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9" name="Google Shape;1549;p2"/>
            <p:cNvSpPr/>
            <p:nvPr/>
          </p:nvSpPr>
          <p:spPr>
            <a:xfrm>
              <a:off x="409929" y="2228497"/>
              <a:ext cx="38930" cy="38896"/>
            </a:xfrm>
            <a:custGeom>
              <a:rect b="b" l="l" r="r" t="t"/>
              <a:pathLst>
                <a:path extrusionOk="0" h="1132" w="1133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0" name="Google Shape;1550;p2"/>
            <p:cNvSpPr/>
            <p:nvPr/>
          </p:nvSpPr>
          <p:spPr>
            <a:xfrm>
              <a:off x="281495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1" name="Google Shape;1551;p2"/>
            <p:cNvSpPr/>
            <p:nvPr/>
          </p:nvSpPr>
          <p:spPr>
            <a:xfrm>
              <a:off x="153851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2" name="Google Shape;1552;p2"/>
            <p:cNvSpPr/>
            <p:nvPr/>
          </p:nvSpPr>
          <p:spPr>
            <a:xfrm>
              <a:off x="25830" y="210047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3" name="Google Shape;1553;p2"/>
            <p:cNvSpPr/>
            <p:nvPr/>
          </p:nvSpPr>
          <p:spPr>
            <a:xfrm>
              <a:off x="-38422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4" name="Google Shape;1554;p2"/>
            <p:cNvSpPr/>
            <p:nvPr/>
          </p:nvSpPr>
          <p:spPr>
            <a:xfrm>
              <a:off x="89222" y="2164692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1"/>
                    <a:pt x="0" y="560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5" name="Google Shape;1555;p2"/>
            <p:cNvSpPr/>
            <p:nvPr/>
          </p:nvSpPr>
          <p:spPr>
            <a:xfrm>
              <a:off x="153851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2"/>
                    <a:pt x="560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6" name="Google Shape;1556;p2"/>
            <p:cNvSpPr/>
            <p:nvPr/>
          </p:nvSpPr>
          <p:spPr>
            <a:xfrm>
              <a:off x="25830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7" name="Google Shape;1557;p2"/>
            <p:cNvSpPr/>
            <p:nvPr/>
          </p:nvSpPr>
          <p:spPr>
            <a:xfrm>
              <a:off x="-38422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8" name="Google Shape;1558;p2"/>
            <p:cNvSpPr/>
            <p:nvPr/>
          </p:nvSpPr>
          <p:spPr>
            <a:xfrm>
              <a:off x="89222" y="242076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9" name="Google Shape;1559;p2"/>
            <p:cNvSpPr/>
            <p:nvPr/>
          </p:nvSpPr>
          <p:spPr>
            <a:xfrm>
              <a:off x="-38422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0" name="Google Shape;1560;p2"/>
            <p:cNvSpPr/>
            <p:nvPr/>
          </p:nvSpPr>
          <p:spPr>
            <a:xfrm>
              <a:off x="89222" y="2292336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1" name="Google Shape;1561;p2"/>
            <p:cNvSpPr/>
            <p:nvPr/>
          </p:nvSpPr>
          <p:spPr>
            <a:xfrm>
              <a:off x="153851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2" name="Google Shape;1562;p2"/>
            <p:cNvSpPr/>
            <p:nvPr/>
          </p:nvSpPr>
          <p:spPr>
            <a:xfrm>
              <a:off x="25830" y="2228909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3" name="Google Shape;1563;p2"/>
            <p:cNvSpPr/>
            <p:nvPr/>
          </p:nvSpPr>
          <p:spPr>
            <a:xfrm>
              <a:off x="-102226" y="210088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4" name="Google Shape;1564;p2"/>
            <p:cNvSpPr/>
            <p:nvPr/>
          </p:nvSpPr>
          <p:spPr>
            <a:xfrm>
              <a:off x="-136173" y="2168368"/>
              <a:ext cx="8212" cy="31542"/>
            </a:xfrm>
            <a:custGeom>
              <a:rect b="b" l="l" r="r" t="t"/>
              <a:pathLst>
                <a:path extrusionOk="0" h="918" w="239">
                  <a:moveTo>
                    <a:pt x="0" y="1"/>
                  </a:moveTo>
                  <a:lnTo>
                    <a:pt x="0" y="917"/>
                  </a:lnTo>
                  <a:cubicBezTo>
                    <a:pt x="155" y="834"/>
                    <a:pt x="238" y="655"/>
                    <a:pt x="238" y="453"/>
                  </a:cubicBezTo>
                  <a:cubicBezTo>
                    <a:pt x="238" y="263"/>
                    <a:pt x="131" y="96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5" name="Google Shape;1565;p2"/>
            <p:cNvSpPr/>
            <p:nvPr/>
          </p:nvSpPr>
          <p:spPr>
            <a:xfrm>
              <a:off x="-102226" y="2356965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2"/>
                    <a:pt x="560" y="1132"/>
                  </a:cubicBezTo>
                  <a:cubicBezTo>
                    <a:pt x="870" y="1132"/>
                    <a:pt x="1131" y="881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6" name="Google Shape;1566;p2"/>
            <p:cNvSpPr/>
            <p:nvPr/>
          </p:nvSpPr>
          <p:spPr>
            <a:xfrm>
              <a:off x="-136173" y="2424446"/>
              <a:ext cx="8212" cy="31542"/>
            </a:xfrm>
            <a:custGeom>
              <a:rect b="b" l="l" r="r" t="t"/>
              <a:pathLst>
                <a:path extrusionOk="0" h="918" w="239">
                  <a:moveTo>
                    <a:pt x="0" y="1"/>
                  </a:moveTo>
                  <a:lnTo>
                    <a:pt x="0" y="918"/>
                  </a:lnTo>
                  <a:cubicBezTo>
                    <a:pt x="155" y="834"/>
                    <a:pt x="238" y="656"/>
                    <a:pt x="238" y="465"/>
                  </a:cubicBezTo>
                  <a:cubicBezTo>
                    <a:pt x="238" y="263"/>
                    <a:pt x="131" y="10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7" name="Google Shape;1567;p2"/>
            <p:cNvSpPr/>
            <p:nvPr/>
          </p:nvSpPr>
          <p:spPr>
            <a:xfrm>
              <a:off x="-136173" y="2296424"/>
              <a:ext cx="8212" cy="31920"/>
            </a:xfrm>
            <a:custGeom>
              <a:rect b="b" l="l" r="r" t="t"/>
              <a:pathLst>
                <a:path extrusionOk="0" h="929" w="239">
                  <a:moveTo>
                    <a:pt x="0" y="0"/>
                  </a:moveTo>
                  <a:lnTo>
                    <a:pt x="0" y="929"/>
                  </a:lnTo>
                  <a:cubicBezTo>
                    <a:pt x="155" y="822"/>
                    <a:pt x="238" y="655"/>
                    <a:pt x="238" y="465"/>
                  </a:cubicBezTo>
                  <a:cubicBezTo>
                    <a:pt x="238" y="274"/>
                    <a:pt x="131" y="10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8" name="Google Shape;1568;p2"/>
            <p:cNvSpPr/>
            <p:nvPr/>
          </p:nvSpPr>
          <p:spPr>
            <a:xfrm>
              <a:off x="-102226" y="2228497"/>
              <a:ext cx="38896" cy="38896"/>
            </a:xfrm>
            <a:custGeom>
              <a:rect b="b" l="l" r="r" t="t"/>
              <a:pathLst>
                <a:path extrusionOk="0" h="1132" w="1132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9" name="Google Shape;1569;p2"/>
            <p:cNvSpPr/>
            <p:nvPr/>
          </p:nvSpPr>
          <p:spPr>
            <a:xfrm>
              <a:off x="-136173" y="-33734"/>
              <a:ext cx="34" cy="34"/>
            </a:xfrm>
            <a:custGeom>
              <a:rect b="b" l="l" r="r" t="t"/>
              <a:pathLst>
                <a:path extrusionOk="0" fill="none" h="1" w="1">
                  <a:moveTo>
                    <a:pt x="0" y="0"/>
                  </a:moveTo>
                  <a:close/>
                </a:path>
              </a:pathLst>
            </a:custGeom>
            <a:solidFill>
              <a:schemeClr val="dk2"/>
            </a:solidFill>
            <a:ln cap="flat" cmpd="sng" w="3875">
              <a:solidFill>
                <a:schemeClr val="dk2"/>
              </a:solidFill>
              <a:prstDash val="solid"/>
              <a:miter lim="11906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0" name="Google Shape;1570;p2"/>
            <p:cNvSpPr/>
            <p:nvPr/>
          </p:nvSpPr>
          <p:spPr>
            <a:xfrm>
              <a:off x="-141086" y="-19818"/>
              <a:ext cx="5604666" cy="2507387"/>
            </a:xfrm>
            <a:custGeom>
              <a:rect b="b" l="l" r="r" t="t"/>
              <a:pathLst>
                <a:path extrusionOk="0" fill="none" h="72974" w="163116">
                  <a:moveTo>
                    <a:pt x="0" y="48"/>
                  </a:moveTo>
                  <a:lnTo>
                    <a:pt x="0" y="72973"/>
                  </a:lnTo>
                  <a:lnTo>
                    <a:pt x="163116" y="72973"/>
                  </a:lnTo>
                  <a:lnTo>
                    <a:pt x="129493" y="0"/>
                  </a:lnTo>
                  <a:close/>
                </a:path>
              </a:pathLst>
            </a:custGeom>
            <a:solidFill>
              <a:schemeClr val="dk2"/>
            </a:solidFill>
            <a:ln cap="flat" cmpd="sng" w="297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1" name="Google Shape;1571;p2"/>
            <p:cNvSpPr/>
            <p:nvPr/>
          </p:nvSpPr>
          <p:spPr>
            <a:xfrm>
              <a:off x="-143972" y="-18994"/>
              <a:ext cx="5607552" cy="2509002"/>
            </a:xfrm>
            <a:custGeom>
              <a:rect b="b" l="l" r="r" t="t"/>
              <a:pathLst>
                <a:path extrusionOk="0" fill="none" h="73021" w="163200">
                  <a:moveTo>
                    <a:pt x="1" y="24"/>
                  </a:moveTo>
                  <a:lnTo>
                    <a:pt x="1" y="73021"/>
                  </a:lnTo>
                  <a:lnTo>
                    <a:pt x="163200" y="73021"/>
                  </a:lnTo>
                  <a:lnTo>
                    <a:pt x="129529" y="0"/>
                  </a:lnTo>
                  <a:close/>
                </a:path>
              </a:pathLst>
            </a:custGeom>
            <a:solidFill>
              <a:schemeClr val="dk2"/>
            </a:solidFill>
            <a:ln cap="flat" cmpd="sng" w="3875">
              <a:solidFill>
                <a:schemeClr val="dk2"/>
              </a:solidFill>
              <a:prstDash val="solid"/>
              <a:miter lim="11906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2" name="Google Shape;1572;p2"/>
            <p:cNvSpPr/>
            <p:nvPr/>
          </p:nvSpPr>
          <p:spPr>
            <a:xfrm>
              <a:off x="-141086" y="-19818"/>
              <a:ext cx="5604666" cy="2507387"/>
            </a:xfrm>
            <a:custGeom>
              <a:rect b="b" l="l" r="r" t="t"/>
              <a:pathLst>
                <a:path extrusionOk="0" fill="none" h="72974" w="163116">
                  <a:moveTo>
                    <a:pt x="0" y="48"/>
                  </a:moveTo>
                  <a:lnTo>
                    <a:pt x="0" y="72973"/>
                  </a:lnTo>
                  <a:lnTo>
                    <a:pt x="163116" y="72973"/>
                  </a:lnTo>
                  <a:lnTo>
                    <a:pt x="129493" y="0"/>
                  </a:lnTo>
                  <a:close/>
                </a:path>
              </a:pathLst>
            </a:custGeom>
            <a:noFill/>
            <a:ln cap="flat" cmpd="sng" w="29775">
              <a:solidFill>
                <a:srgbClr val="101D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73" name="Google Shape;1573;p2"/>
          <p:cNvGrpSpPr/>
          <p:nvPr/>
        </p:nvGrpSpPr>
        <p:grpSpPr>
          <a:xfrm>
            <a:off x="-143978" y="2628900"/>
            <a:ext cx="6868628" cy="2562225"/>
            <a:chOff x="-143978" y="2628900"/>
            <a:chExt cx="6868628" cy="2562225"/>
          </a:xfrm>
        </p:grpSpPr>
        <p:sp>
          <p:nvSpPr>
            <p:cNvPr id="1574" name="Google Shape;1574;p2"/>
            <p:cNvSpPr/>
            <p:nvPr/>
          </p:nvSpPr>
          <p:spPr>
            <a:xfrm>
              <a:off x="-142875" y="2628900"/>
              <a:ext cx="6867525" cy="2562225"/>
            </a:xfrm>
            <a:custGeom>
              <a:rect b="b" l="l" r="r" t="t"/>
              <a:pathLst>
                <a:path extrusionOk="0" h="102489" w="274701">
                  <a:moveTo>
                    <a:pt x="0" y="1143"/>
                  </a:moveTo>
                  <a:lnTo>
                    <a:pt x="228219" y="0"/>
                  </a:lnTo>
                  <a:lnTo>
                    <a:pt x="274701" y="102489"/>
                  </a:lnTo>
                  <a:lnTo>
                    <a:pt x="381" y="10134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575" name="Google Shape;1575;p2"/>
            <p:cNvSpPr/>
            <p:nvPr/>
          </p:nvSpPr>
          <p:spPr>
            <a:xfrm>
              <a:off x="3062850" y="2634723"/>
              <a:ext cx="2431314" cy="2537280"/>
            </a:xfrm>
            <a:custGeom>
              <a:rect b="b" l="l" r="r" t="t"/>
              <a:pathLst>
                <a:path extrusionOk="0" h="73844" w="70760">
                  <a:moveTo>
                    <a:pt x="70760" y="1"/>
                  </a:moveTo>
                  <a:lnTo>
                    <a:pt x="56758" y="36"/>
                  </a:lnTo>
                  <a:lnTo>
                    <a:pt x="1" y="73843"/>
                  </a:lnTo>
                  <a:lnTo>
                    <a:pt x="382" y="73843"/>
                  </a:lnTo>
                  <a:lnTo>
                    <a:pt x="7076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6" name="Google Shape;1576;p2"/>
            <p:cNvSpPr/>
            <p:nvPr/>
          </p:nvSpPr>
          <p:spPr>
            <a:xfrm>
              <a:off x="3040757" y="2637197"/>
              <a:ext cx="1559532" cy="2534806"/>
            </a:xfrm>
            <a:custGeom>
              <a:rect b="b" l="l" r="r" t="t"/>
              <a:pathLst>
                <a:path extrusionOk="0" h="73772" w="45388">
                  <a:moveTo>
                    <a:pt x="45387" y="0"/>
                  </a:moveTo>
                  <a:lnTo>
                    <a:pt x="34767" y="24"/>
                  </a:lnTo>
                  <a:lnTo>
                    <a:pt x="1" y="73771"/>
                  </a:lnTo>
                  <a:lnTo>
                    <a:pt x="299" y="73771"/>
                  </a:lnTo>
                  <a:lnTo>
                    <a:pt x="453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7" name="Google Shape;1577;p2"/>
            <p:cNvSpPr/>
            <p:nvPr/>
          </p:nvSpPr>
          <p:spPr>
            <a:xfrm>
              <a:off x="3244094" y="4239150"/>
              <a:ext cx="3184450" cy="932805"/>
            </a:xfrm>
            <a:custGeom>
              <a:rect b="b" l="l" r="r" t="t"/>
              <a:pathLst>
                <a:path extrusionOk="0" h="27148" w="92679">
                  <a:moveTo>
                    <a:pt x="88428" y="1"/>
                  </a:moveTo>
                  <a:lnTo>
                    <a:pt x="0" y="27147"/>
                  </a:lnTo>
                  <a:lnTo>
                    <a:pt x="3655" y="27147"/>
                  </a:lnTo>
                  <a:lnTo>
                    <a:pt x="92679" y="9276"/>
                  </a:lnTo>
                  <a:lnTo>
                    <a:pt x="8842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8" name="Google Shape;1578;p2"/>
            <p:cNvSpPr/>
            <p:nvPr/>
          </p:nvSpPr>
          <p:spPr>
            <a:xfrm>
              <a:off x="3092330" y="2958728"/>
              <a:ext cx="2755706" cy="2213265"/>
            </a:xfrm>
            <a:custGeom>
              <a:rect b="b" l="l" r="r" t="t"/>
              <a:pathLst>
                <a:path extrusionOk="0" h="64414" w="80201">
                  <a:moveTo>
                    <a:pt x="75712" y="0"/>
                  </a:moveTo>
                  <a:lnTo>
                    <a:pt x="0" y="64413"/>
                  </a:lnTo>
                  <a:lnTo>
                    <a:pt x="595" y="64413"/>
                  </a:lnTo>
                  <a:lnTo>
                    <a:pt x="80201" y="9775"/>
                  </a:lnTo>
                  <a:lnTo>
                    <a:pt x="7571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9" name="Google Shape;1579;p2"/>
            <p:cNvSpPr/>
            <p:nvPr/>
          </p:nvSpPr>
          <p:spPr>
            <a:xfrm>
              <a:off x="3740718" y="4890013"/>
              <a:ext cx="2970491" cy="281924"/>
            </a:xfrm>
            <a:custGeom>
              <a:rect b="b" l="l" r="r" t="t"/>
              <a:pathLst>
                <a:path extrusionOk="0" h="8205" w="86452">
                  <a:moveTo>
                    <a:pt x="82677" y="1"/>
                  </a:moveTo>
                  <a:lnTo>
                    <a:pt x="0" y="8204"/>
                  </a:lnTo>
                  <a:lnTo>
                    <a:pt x="86452" y="8204"/>
                  </a:lnTo>
                  <a:lnTo>
                    <a:pt x="8267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0" name="Google Shape;1580;p2"/>
            <p:cNvSpPr/>
            <p:nvPr/>
          </p:nvSpPr>
          <p:spPr>
            <a:xfrm>
              <a:off x="3022753" y="2639224"/>
              <a:ext cx="880028" cy="2532779"/>
            </a:xfrm>
            <a:custGeom>
              <a:rect b="b" l="l" r="r" t="t"/>
              <a:pathLst>
                <a:path extrusionOk="0" h="73713" w="25612">
                  <a:moveTo>
                    <a:pt x="25611" y="1"/>
                  </a:moveTo>
                  <a:lnTo>
                    <a:pt x="16586" y="25"/>
                  </a:lnTo>
                  <a:lnTo>
                    <a:pt x="1" y="73712"/>
                  </a:lnTo>
                  <a:lnTo>
                    <a:pt x="251" y="73712"/>
                  </a:lnTo>
                  <a:lnTo>
                    <a:pt x="2561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1" name="Google Shape;1581;p2"/>
            <p:cNvSpPr/>
            <p:nvPr/>
          </p:nvSpPr>
          <p:spPr>
            <a:xfrm>
              <a:off x="3140570" y="3614916"/>
              <a:ext cx="2998735" cy="1557058"/>
            </a:xfrm>
            <a:custGeom>
              <a:rect b="b" l="l" r="r" t="t"/>
              <a:pathLst>
                <a:path extrusionOk="0" h="45316" w="87274">
                  <a:moveTo>
                    <a:pt x="83083" y="0"/>
                  </a:moveTo>
                  <a:lnTo>
                    <a:pt x="1" y="45315"/>
                  </a:lnTo>
                  <a:lnTo>
                    <a:pt x="1144" y="45315"/>
                  </a:lnTo>
                  <a:lnTo>
                    <a:pt x="87274" y="9096"/>
                  </a:lnTo>
                  <a:lnTo>
                    <a:pt x="830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2" name="Google Shape;1582;p2"/>
            <p:cNvSpPr/>
            <p:nvPr/>
          </p:nvSpPr>
          <p:spPr>
            <a:xfrm>
              <a:off x="1008423" y="2645787"/>
              <a:ext cx="1953469" cy="2526216"/>
            </a:xfrm>
            <a:custGeom>
              <a:rect b="b" l="l" r="r" t="t"/>
              <a:pathLst>
                <a:path extrusionOk="0" h="73522" w="56853">
                  <a:moveTo>
                    <a:pt x="11931" y="0"/>
                  </a:moveTo>
                  <a:lnTo>
                    <a:pt x="1" y="36"/>
                  </a:lnTo>
                  <a:lnTo>
                    <a:pt x="56520" y="73521"/>
                  </a:lnTo>
                  <a:lnTo>
                    <a:pt x="56853" y="73521"/>
                  </a:lnTo>
                  <a:lnTo>
                    <a:pt x="1193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3" name="Google Shape;1583;p2"/>
            <p:cNvSpPr/>
            <p:nvPr/>
          </p:nvSpPr>
          <p:spPr>
            <a:xfrm>
              <a:off x="1781191" y="2643725"/>
              <a:ext cx="1200332" cy="2528278"/>
            </a:xfrm>
            <a:custGeom>
              <a:rect b="b" l="l" r="r" t="t"/>
              <a:pathLst>
                <a:path extrusionOk="0" h="73582" w="34934">
                  <a:moveTo>
                    <a:pt x="9633" y="1"/>
                  </a:moveTo>
                  <a:lnTo>
                    <a:pt x="1" y="36"/>
                  </a:lnTo>
                  <a:lnTo>
                    <a:pt x="34660" y="73581"/>
                  </a:lnTo>
                  <a:lnTo>
                    <a:pt x="34933" y="73581"/>
                  </a:lnTo>
                  <a:lnTo>
                    <a:pt x="963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4" name="Google Shape;1584;p2"/>
            <p:cNvSpPr/>
            <p:nvPr/>
          </p:nvSpPr>
          <p:spPr>
            <a:xfrm>
              <a:off x="-141504" y="3921295"/>
              <a:ext cx="2974580" cy="1250670"/>
            </a:xfrm>
            <a:custGeom>
              <a:rect b="b" l="l" r="r" t="t"/>
              <a:pathLst>
                <a:path extrusionOk="0" h="36399" w="86571">
                  <a:moveTo>
                    <a:pt x="0" y="1"/>
                  </a:moveTo>
                  <a:lnTo>
                    <a:pt x="0" y="10395"/>
                  </a:lnTo>
                  <a:lnTo>
                    <a:pt x="84713" y="36398"/>
                  </a:lnTo>
                  <a:lnTo>
                    <a:pt x="86570" y="3639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5" name="Google Shape;1585;p2"/>
            <p:cNvSpPr/>
            <p:nvPr/>
          </p:nvSpPr>
          <p:spPr>
            <a:xfrm>
              <a:off x="-141504" y="4613079"/>
              <a:ext cx="2785153" cy="558865"/>
            </a:xfrm>
            <a:custGeom>
              <a:rect b="b" l="l" r="r" t="t"/>
              <a:pathLst>
                <a:path extrusionOk="0" h="16265" w="81058">
                  <a:moveTo>
                    <a:pt x="0" y="0"/>
                  </a:moveTo>
                  <a:lnTo>
                    <a:pt x="0" y="9299"/>
                  </a:lnTo>
                  <a:lnTo>
                    <a:pt x="70247" y="16264"/>
                  </a:lnTo>
                  <a:lnTo>
                    <a:pt x="81058" y="16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6" name="Google Shape;1586;p2"/>
            <p:cNvSpPr/>
            <p:nvPr/>
          </p:nvSpPr>
          <p:spPr>
            <a:xfrm>
              <a:off x="-141504" y="3083898"/>
              <a:ext cx="3041685" cy="2088092"/>
            </a:xfrm>
            <a:custGeom>
              <a:rect b="b" l="l" r="r" t="t"/>
              <a:pathLst>
                <a:path extrusionOk="0" h="60771" w="88524">
                  <a:moveTo>
                    <a:pt x="0" y="1"/>
                  </a:moveTo>
                  <a:lnTo>
                    <a:pt x="0" y="12919"/>
                  </a:lnTo>
                  <a:lnTo>
                    <a:pt x="87737" y="60770"/>
                  </a:lnTo>
                  <a:lnTo>
                    <a:pt x="88523" y="6077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7" name="Google Shape;1587;p2"/>
            <p:cNvSpPr/>
            <p:nvPr/>
          </p:nvSpPr>
          <p:spPr>
            <a:xfrm>
              <a:off x="2420990" y="2642110"/>
              <a:ext cx="577282" cy="2529892"/>
            </a:xfrm>
            <a:custGeom>
              <a:rect b="b" l="l" r="r" t="t"/>
              <a:pathLst>
                <a:path extrusionOk="0" h="73629" w="16801">
                  <a:moveTo>
                    <a:pt x="8621" y="0"/>
                  </a:moveTo>
                  <a:lnTo>
                    <a:pt x="1" y="36"/>
                  </a:lnTo>
                  <a:lnTo>
                    <a:pt x="16562" y="73628"/>
                  </a:lnTo>
                  <a:lnTo>
                    <a:pt x="16801" y="73628"/>
                  </a:lnTo>
                  <a:lnTo>
                    <a:pt x="862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8" name="Google Shape;1588;p2"/>
            <p:cNvSpPr/>
            <p:nvPr/>
          </p:nvSpPr>
          <p:spPr>
            <a:xfrm>
              <a:off x="3008460" y="2640873"/>
              <a:ext cx="288865" cy="2531129"/>
            </a:xfrm>
            <a:custGeom>
              <a:rect b="b" l="l" r="r" t="t"/>
              <a:pathLst>
                <a:path extrusionOk="0" h="73665" w="8407">
                  <a:moveTo>
                    <a:pt x="8406" y="0"/>
                  </a:moveTo>
                  <a:lnTo>
                    <a:pt x="0" y="24"/>
                  </a:lnTo>
                  <a:lnTo>
                    <a:pt x="0" y="73664"/>
                  </a:lnTo>
                  <a:lnTo>
                    <a:pt x="179" y="73664"/>
                  </a:lnTo>
                  <a:lnTo>
                    <a:pt x="840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9" name="Google Shape;1589;p2"/>
            <p:cNvSpPr/>
            <p:nvPr/>
          </p:nvSpPr>
          <p:spPr>
            <a:xfrm>
              <a:off x="2717989" y="2641698"/>
              <a:ext cx="290514" cy="2530305"/>
            </a:xfrm>
            <a:custGeom>
              <a:rect b="b" l="l" r="r" t="t"/>
              <a:pathLst>
                <a:path extrusionOk="0" h="73641" w="8455">
                  <a:moveTo>
                    <a:pt x="8454" y="0"/>
                  </a:moveTo>
                  <a:lnTo>
                    <a:pt x="1" y="12"/>
                  </a:lnTo>
                  <a:lnTo>
                    <a:pt x="8157" y="73640"/>
                  </a:lnTo>
                  <a:lnTo>
                    <a:pt x="8454" y="73640"/>
                  </a:lnTo>
                  <a:lnTo>
                    <a:pt x="845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0" name="Google Shape;1590;p2"/>
            <p:cNvSpPr/>
            <p:nvPr/>
          </p:nvSpPr>
          <p:spPr>
            <a:xfrm>
              <a:off x="2112137" y="2643313"/>
              <a:ext cx="877967" cy="2528690"/>
            </a:xfrm>
            <a:custGeom>
              <a:rect b="b" l="l" r="r" t="t"/>
              <a:pathLst>
                <a:path extrusionOk="0" h="73594" w="25552">
                  <a:moveTo>
                    <a:pt x="8990" y="1"/>
                  </a:moveTo>
                  <a:lnTo>
                    <a:pt x="1" y="13"/>
                  </a:lnTo>
                  <a:lnTo>
                    <a:pt x="25301" y="73593"/>
                  </a:lnTo>
                  <a:lnTo>
                    <a:pt x="25551" y="73593"/>
                  </a:lnTo>
                  <a:lnTo>
                    <a:pt x="899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1" name="Google Shape;1591;p2"/>
            <p:cNvSpPr/>
            <p:nvPr/>
          </p:nvSpPr>
          <p:spPr>
            <a:xfrm>
              <a:off x="1418325" y="2644962"/>
              <a:ext cx="1553794" cy="2527041"/>
            </a:xfrm>
            <a:custGeom>
              <a:rect b="b" l="l" r="r" t="t"/>
              <a:pathLst>
                <a:path extrusionOk="0" h="73546" w="45221">
                  <a:moveTo>
                    <a:pt x="10562" y="0"/>
                  </a:moveTo>
                  <a:lnTo>
                    <a:pt x="1" y="24"/>
                  </a:lnTo>
                  <a:lnTo>
                    <a:pt x="44923" y="73545"/>
                  </a:lnTo>
                  <a:lnTo>
                    <a:pt x="45221" y="73545"/>
                  </a:lnTo>
                  <a:lnTo>
                    <a:pt x="1056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2" name="Google Shape;1592;p2"/>
            <p:cNvSpPr/>
            <p:nvPr/>
          </p:nvSpPr>
          <p:spPr>
            <a:xfrm>
              <a:off x="531417" y="2646989"/>
              <a:ext cx="2419047" cy="2525013"/>
            </a:xfrm>
            <a:custGeom>
              <a:rect b="b" l="l" r="r" t="t"/>
              <a:pathLst>
                <a:path extrusionOk="0" h="73487" w="70403">
                  <a:moveTo>
                    <a:pt x="13884" y="1"/>
                  </a:moveTo>
                  <a:lnTo>
                    <a:pt x="1" y="37"/>
                  </a:lnTo>
                  <a:lnTo>
                    <a:pt x="70010" y="73486"/>
                  </a:lnTo>
                  <a:lnTo>
                    <a:pt x="70403" y="73486"/>
                  </a:lnTo>
                  <a:lnTo>
                    <a:pt x="1388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3" name="Google Shape;1593;p2"/>
            <p:cNvSpPr/>
            <p:nvPr/>
          </p:nvSpPr>
          <p:spPr>
            <a:xfrm>
              <a:off x="-141504" y="2649875"/>
              <a:ext cx="3062541" cy="2522127"/>
            </a:xfrm>
            <a:custGeom>
              <a:rect b="b" l="l" r="r" t="t"/>
              <a:pathLst>
                <a:path extrusionOk="0" h="73403" w="89131">
                  <a:moveTo>
                    <a:pt x="0" y="0"/>
                  </a:moveTo>
                  <a:lnTo>
                    <a:pt x="0" y="12633"/>
                  </a:lnTo>
                  <a:lnTo>
                    <a:pt x="88523" y="73402"/>
                  </a:lnTo>
                  <a:lnTo>
                    <a:pt x="89130" y="73402"/>
                  </a:lnTo>
                  <a:lnTo>
                    <a:pt x="283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4" name="Google Shape;1594;p2"/>
            <p:cNvSpPr/>
            <p:nvPr/>
          </p:nvSpPr>
          <p:spPr>
            <a:xfrm>
              <a:off x="-141504" y="3527782"/>
              <a:ext cx="3014678" cy="1644195"/>
            </a:xfrm>
            <a:custGeom>
              <a:rect b="b" l="l" r="r" t="t"/>
              <a:pathLst>
                <a:path extrusionOk="0" h="47852" w="87738">
                  <a:moveTo>
                    <a:pt x="0" y="0"/>
                  </a:moveTo>
                  <a:lnTo>
                    <a:pt x="0" y="11454"/>
                  </a:lnTo>
                  <a:lnTo>
                    <a:pt x="86570" y="47851"/>
                  </a:lnTo>
                  <a:lnTo>
                    <a:pt x="87737" y="47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5" name="Google Shape;1595;p2"/>
            <p:cNvSpPr/>
            <p:nvPr/>
          </p:nvSpPr>
          <p:spPr>
            <a:xfrm>
              <a:off x="-141504" y="4278423"/>
              <a:ext cx="2910773" cy="893532"/>
            </a:xfrm>
            <a:custGeom>
              <a:rect b="b" l="l" r="r" t="t"/>
              <a:pathLst>
                <a:path extrusionOk="0" h="26005" w="84714">
                  <a:moveTo>
                    <a:pt x="0" y="1"/>
                  </a:moveTo>
                  <a:lnTo>
                    <a:pt x="0" y="9740"/>
                  </a:lnTo>
                  <a:lnTo>
                    <a:pt x="81058" y="26004"/>
                  </a:lnTo>
                  <a:lnTo>
                    <a:pt x="84713" y="2600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6" name="Google Shape;1596;p2"/>
            <p:cNvSpPr/>
            <p:nvPr/>
          </p:nvSpPr>
          <p:spPr>
            <a:xfrm>
              <a:off x="-141504" y="4932584"/>
              <a:ext cx="2413687" cy="239352"/>
            </a:xfrm>
            <a:custGeom>
              <a:rect b="b" l="l" r="r" t="t"/>
              <a:pathLst>
                <a:path extrusionOk="0" h="6966" w="70247">
                  <a:moveTo>
                    <a:pt x="0" y="0"/>
                  </a:moveTo>
                  <a:lnTo>
                    <a:pt x="0" y="6965"/>
                  </a:lnTo>
                  <a:lnTo>
                    <a:pt x="70247" y="69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7" name="Google Shape;1597;p2"/>
            <p:cNvSpPr/>
            <p:nvPr/>
          </p:nvSpPr>
          <p:spPr>
            <a:xfrm>
              <a:off x="3369676" y="4557830"/>
              <a:ext cx="3211870" cy="614116"/>
            </a:xfrm>
            <a:custGeom>
              <a:rect b="b" l="l" r="r" t="t"/>
              <a:pathLst>
                <a:path extrusionOk="0" h="17873" w="93477">
                  <a:moveTo>
                    <a:pt x="89024" y="1"/>
                  </a:moveTo>
                  <a:lnTo>
                    <a:pt x="0" y="17872"/>
                  </a:lnTo>
                  <a:lnTo>
                    <a:pt x="10799" y="17872"/>
                  </a:lnTo>
                  <a:lnTo>
                    <a:pt x="93476" y="9669"/>
                  </a:lnTo>
                  <a:lnTo>
                    <a:pt x="8902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8" name="Google Shape;1598;p2"/>
            <p:cNvSpPr/>
            <p:nvPr/>
          </p:nvSpPr>
          <p:spPr>
            <a:xfrm>
              <a:off x="3179842" y="3927446"/>
              <a:ext cx="3102639" cy="1244519"/>
            </a:xfrm>
            <a:custGeom>
              <a:rect b="b" l="l" r="r" t="t"/>
              <a:pathLst>
                <a:path extrusionOk="0" h="36220" w="90298">
                  <a:moveTo>
                    <a:pt x="86131" y="0"/>
                  </a:moveTo>
                  <a:lnTo>
                    <a:pt x="1" y="36219"/>
                  </a:lnTo>
                  <a:lnTo>
                    <a:pt x="1870" y="36219"/>
                  </a:lnTo>
                  <a:lnTo>
                    <a:pt x="90298" y="9073"/>
                  </a:lnTo>
                  <a:lnTo>
                    <a:pt x="8613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9" name="Google Shape;1599;p2"/>
            <p:cNvSpPr/>
            <p:nvPr/>
          </p:nvSpPr>
          <p:spPr>
            <a:xfrm>
              <a:off x="3112773" y="3294587"/>
              <a:ext cx="2882529" cy="1877396"/>
            </a:xfrm>
            <a:custGeom>
              <a:rect b="b" l="l" r="r" t="t"/>
              <a:pathLst>
                <a:path extrusionOk="0" h="54639" w="83892">
                  <a:moveTo>
                    <a:pt x="79606" y="0"/>
                  </a:moveTo>
                  <a:lnTo>
                    <a:pt x="0" y="54638"/>
                  </a:lnTo>
                  <a:lnTo>
                    <a:pt x="810" y="54638"/>
                  </a:lnTo>
                  <a:lnTo>
                    <a:pt x="83892" y="9323"/>
                  </a:lnTo>
                  <a:lnTo>
                    <a:pt x="7960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0" name="Google Shape;1600;p2"/>
            <p:cNvSpPr/>
            <p:nvPr/>
          </p:nvSpPr>
          <p:spPr>
            <a:xfrm>
              <a:off x="3075941" y="2634723"/>
              <a:ext cx="2617854" cy="2537280"/>
            </a:xfrm>
            <a:custGeom>
              <a:rect b="b" l="l" r="r" t="t"/>
              <a:pathLst>
                <a:path extrusionOk="0" h="73844" w="76189">
                  <a:moveTo>
                    <a:pt x="71855" y="1"/>
                  </a:moveTo>
                  <a:lnTo>
                    <a:pt x="70379" y="13"/>
                  </a:lnTo>
                  <a:lnTo>
                    <a:pt x="1" y="73843"/>
                  </a:lnTo>
                  <a:lnTo>
                    <a:pt x="477" y="73843"/>
                  </a:lnTo>
                  <a:lnTo>
                    <a:pt x="76189" y="9430"/>
                  </a:lnTo>
                  <a:lnTo>
                    <a:pt x="7185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1" name="Google Shape;1601;p2"/>
            <p:cNvSpPr/>
            <p:nvPr/>
          </p:nvSpPr>
          <p:spPr>
            <a:xfrm>
              <a:off x="3050996" y="2635960"/>
              <a:ext cx="1962059" cy="2536043"/>
            </a:xfrm>
            <a:custGeom>
              <a:rect b="b" l="l" r="r" t="t"/>
              <a:pathLst>
                <a:path extrusionOk="0" h="73808" w="57103">
                  <a:moveTo>
                    <a:pt x="57103" y="0"/>
                  </a:moveTo>
                  <a:lnTo>
                    <a:pt x="45089" y="36"/>
                  </a:lnTo>
                  <a:lnTo>
                    <a:pt x="1" y="73807"/>
                  </a:lnTo>
                  <a:lnTo>
                    <a:pt x="346" y="73807"/>
                  </a:lnTo>
                  <a:lnTo>
                    <a:pt x="57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2" name="Google Shape;1602;p2"/>
            <p:cNvSpPr/>
            <p:nvPr/>
          </p:nvSpPr>
          <p:spPr>
            <a:xfrm>
              <a:off x="3031377" y="2637987"/>
              <a:ext cx="1204009" cy="2534016"/>
            </a:xfrm>
            <a:custGeom>
              <a:rect b="b" l="l" r="r" t="t"/>
              <a:pathLst>
                <a:path extrusionOk="0" h="73749" w="35041">
                  <a:moveTo>
                    <a:pt x="35040" y="1"/>
                  </a:moveTo>
                  <a:lnTo>
                    <a:pt x="25360" y="37"/>
                  </a:lnTo>
                  <a:lnTo>
                    <a:pt x="0" y="73748"/>
                  </a:lnTo>
                  <a:lnTo>
                    <a:pt x="274" y="73748"/>
                  </a:lnTo>
                  <a:lnTo>
                    <a:pt x="3504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3" name="Google Shape;1603;p2"/>
            <p:cNvSpPr/>
            <p:nvPr/>
          </p:nvSpPr>
          <p:spPr>
            <a:xfrm>
              <a:off x="3014575" y="2639636"/>
              <a:ext cx="578107" cy="2532366"/>
            </a:xfrm>
            <a:custGeom>
              <a:rect b="b" l="l" r="r" t="t"/>
              <a:pathLst>
                <a:path extrusionOk="0" h="73701" w="16825">
                  <a:moveTo>
                    <a:pt x="16824" y="1"/>
                  </a:moveTo>
                  <a:lnTo>
                    <a:pt x="8204" y="36"/>
                  </a:lnTo>
                  <a:lnTo>
                    <a:pt x="1" y="73700"/>
                  </a:lnTo>
                  <a:lnTo>
                    <a:pt x="239" y="73700"/>
                  </a:lnTo>
                  <a:lnTo>
                    <a:pt x="1682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4" name="Google Shape;1604;p2"/>
            <p:cNvSpPr/>
            <p:nvPr/>
          </p:nvSpPr>
          <p:spPr>
            <a:xfrm>
              <a:off x="-141504" y="2634723"/>
              <a:ext cx="6852827" cy="2537280"/>
            </a:xfrm>
            <a:custGeom>
              <a:rect b="b" l="l" r="r" t="t"/>
              <a:pathLst>
                <a:path extrusionOk="0" fill="none" h="73844" w="199442">
                  <a:moveTo>
                    <a:pt x="0" y="441"/>
                  </a:moveTo>
                  <a:lnTo>
                    <a:pt x="0" y="73843"/>
                  </a:lnTo>
                  <a:lnTo>
                    <a:pt x="199442" y="73843"/>
                  </a:lnTo>
                  <a:lnTo>
                    <a:pt x="165497" y="1"/>
                  </a:lnTo>
                  <a:close/>
                </a:path>
              </a:pathLst>
            </a:custGeom>
            <a:noFill/>
            <a:ln cap="flat" cmpd="sng" w="29775">
              <a:solidFill>
                <a:srgbClr val="101D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5" name="Google Shape;1605;p2"/>
            <p:cNvSpPr/>
            <p:nvPr/>
          </p:nvSpPr>
          <p:spPr>
            <a:xfrm>
              <a:off x="-143978" y="2634723"/>
              <a:ext cx="6854064" cy="2537280"/>
            </a:xfrm>
            <a:custGeom>
              <a:rect b="b" l="l" r="r" t="t"/>
              <a:pathLst>
                <a:path extrusionOk="0" fill="none" h="73844" w="199478">
                  <a:moveTo>
                    <a:pt x="1" y="441"/>
                  </a:moveTo>
                  <a:lnTo>
                    <a:pt x="1" y="73843"/>
                  </a:lnTo>
                  <a:lnTo>
                    <a:pt x="199478" y="73843"/>
                  </a:lnTo>
                  <a:lnTo>
                    <a:pt x="165509" y="1"/>
                  </a:lnTo>
                  <a:close/>
                </a:path>
              </a:pathLst>
            </a:custGeom>
            <a:noFill/>
            <a:ln cap="flat" cmpd="sng" w="3875">
              <a:solidFill>
                <a:srgbClr val="101D23"/>
              </a:solidFill>
              <a:prstDash val="solid"/>
              <a:miter lim="11906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6" name="Google Shape;1606;p2"/>
            <p:cNvSpPr/>
            <p:nvPr/>
          </p:nvSpPr>
          <p:spPr>
            <a:xfrm>
              <a:off x="-44165" y="2648226"/>
              <a:ext cx="2981142" cy="2523776"/>
            </a:xfrm>
            <a:custGeom>
              <a:rect b="b" l="l" r="r" t="t"/>
              <a:pathLst>
                <a:path extrusionOk="0" h="73451" w="86762">
                  <a:moveTo>
                    <a:pt x="16753" y="1"/>
                  </a:moveTo>
                  <a:lnTo>
                    <a:pt x="1" y="48"/>
                  </a:lnTo>
                  <a:lnTo>
                    <a:pt x="86297" y="73450"/>
                  </a:lnTo>
                  <a:lnTo>
                    <a:pt x="86762" y="73450"/>
                  </a:lnTo>
                  <a:lnTo>
                    <a:pt x="1675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7" name="Google Shape;1607;p2"/>
            <p:cNvSpPr/>
            <p:nvPr/>
          </p:nvSpPr>
          <p:spPr>
            <a:xfrm>
              <a:off x="-141504" y="2634723"/>
              <a:ext cx="6852827" cy="2537280"/>
            </a:xfrm>
            <a:custGeom>
              <a:rect b="b" l="l" r="r" t="t"/>
              <a:pathLst>
                <a:path extrusionOk="0" fill="none" h="73844" w="199442">
                  <a:moveTo>
                    <a:pt x="0" y="441"/>
                  </a:moveTo>
                  <a:lnTo>
                    <a:pt x="0" y="73843"/>
                  </a:lnTo>
                  <a:lnTo>
                    <a:pt x="199442" y="73843"/>
                  </a:lnTo>
                  <a:lnTo>
                    <a:pt x="165497" y="1"/>
                  </a:lnTo>
                  <a:close/>
                </a:path>
              </a:pathLst>
            </a:custGeom>
            <a:noFill/>
            <a:ln cap="flat" cmpd="sng" w="29775">
              <a:solidFill>
                <a:srgbClr val="101D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08" name="Google Shape;1608;p2"/>
          <p:cNvSpPr txBox="1"/>
          <p:nvPr>
            <p:ph type="ctrTitle"/>
          </p:nvPr>
        </p:nvSpPr>
        <p:spPr>
          <a:xfrm>
            <a:off x="2136925" y="1567139"/>
            <a:ext cx="5973900" cy="117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609" name="Google Shape;1609;p2"/>
          <p:cNvSpPr txBox="1"/>
          <p:nvPr>
            <p:ph idx="1" type="subTitle"/>
          </p:nvPr>
        </p:nvSpPr>
        <p:spPr>
          <a:xfrm rot="-1384">
            <a:off x="2888100" y="2596933"/>
            <a:ext cx="4471500" cy="3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2"/>
        </a:solidFill>
      </p:bgPr>
    </p:bg>
    <p:spTree>
      <p:nvGrpSpPr>
        <p:cNvPr id="3309" name="Shape 3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10" name="Google Shape;3310;p11"/>
          <p:cNvGrpSpPr/>
          <p:nvPr/>
        </p:nvGrpSpPr>
        <p:grpSpPr>
          <a:xfrm>
            <a:off x="-613" y="32"/>
            <a:ext cx="9162959" cy="5162845"/>
            <a:chOff x="14670875" y="846675"/>
            <a:chExt cx="7166400" cy="3385250"/>
          </a:xfrm>
        </p:grpSpPr>
        <p:sp>
          <p:nvSpPr>
            <p:cNvPr id="3311" name="Google Shape;3311;p11"/>
            <p:cNvSpPr/>
            <p:nvPr/>
          </p:nvSpPr>
          <p:spPr>
            <a:xfrm>
              <a:off x="14670875" y="1183900"/>
              <a:ext cx="3582900" cy="3048025"/>
            </a:xfrm>
            <a:custGeom>
              <a:rect b="b" l="l" r="r" t="t"/>
              <a:pathLst>
                <a:path extrusionOk="0" h="121921" w="143316">
                  <a:moveTo>
                    <a:pt x="0" y="1"/>
                  </a:moveTo>
                  <a:lnTo>
                    <a:pt x="0" y="23539"/>
                  </a:lnTo>
                  <a:lnTo>
                    <a:pt x="143316" y="1219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2" name="Google Shape;3312;p11"/>
            <p:cNvSpPr/>
            <p:nvPr/>
          </p:nvSpPr>
          <p:spPr>
            <a:xfrm>
              <a:off x="14670875" y="3132050"/>
              <a:ext cx="3582900" cy="1099875"/>
            </a:xfrm>
            <a:custGeom>
              <a:rect b="b" l="l" r="r" t="t"/>
              <a:pathLst>
                <a:path extrusionOk="0" h="43995" w="143316">
                  <a:moveTo>
                    <a:pt x="0" y="1"/>
                  </a:moveTo>
                  <a:lnTo>
                    <a:pt x="0" y="15205"/>
                  </a:lnTo>
                  <a:lnTo>
                    <a:pt x="143316" y="439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3" name="Google Shape;3313;p11"/>
            <p:cNvSpPr/>
            <p:nvPr/>
          </p:nvSpPr>
          <p:spPr>
            <a:xfrm>
              <a:off x="18253750" y="2724575"/>
              <a:ext cx="3583525" cy="1507350"/>
            </a:xfrm>
            <a:custGeom>
              <a:rect b="b" l="l" r="r" t="t"/>
              <a:pathLst>
                <a:path extrusionOk="0" h="60294" w="143341">
                  <a:moveTo>
                    <a:pt x="143340" y="0"/>
                  </a:moveTo>
                  <a:lnTo>
                    <a:pt x="1" y="60293"/>
                  </a:lnTo>
                  <a:lnTo>
                    <a:pt x="143340" y="1630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4" name="Google Shape;3314;p11"/>
            <p:cNvSpPr/>
            <p:nvPr/>
          </p:nvSpPr>
          <p:spPr>
            <a:xfrm>
              <a:off x="16185050" y="846675"/>
              <a:ext cx="2068725" cy="3385250"/>
            </a:xfrm>
            <a:custGeom>
              <a:rect b="b" l="l" r="r" t="t"/>
              <a:pathLst>
                <a:path extrusionOk="0" h="135410" w="82749">
                  <a:moveTo>
                    <a:pt x="0" y="0"/>
                  </a:moveTo>
                  <a:lnTo>
                    <a:pt x="82749" y="135409"/>
                  </a:lnTo>
                  <a:lnTo>
                    <a:pt x="189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5" name="Google Shape;3315;p11"/>
            <p:cNvSpPr/>
            <p:nvPr/>
          </p:nvSpPr>
          <p:spPr>
            <a:xfrm>
              <a:off x="17877225" y="846675"/>
              <a:ext cx="376550" cy="3385250"/>
            </a:xfrm>
            <a:custGeom>
              <a:rect b="b" l="l" r="r" t="t"/>
              <a:pathLst>
                <a:path extrusionOk="0" h="135410" w="15062">
                  <a:moveTo>
                    <a:pt x="0" y="0"/>
                  </a:moveTo>
                  <a:lnTo>
                    <a:pt x="15062" y="135409"/>
                  </a:lnTo>
                  <a:lnTo>
                    <a:pt x="1506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6" name="Google Shape;3316;p11"/>
            <p:cNvSpPr/>
            <p:nvPr/>
          </p:nvSpPr>
          <p:spPr>
            <a:xfrm>
              <a:off x="18253750" y="846675"/>
              <a:ext cx="1595475" cy="3385250"/>
            </a:xfrm>
            <a:custGeom>
              <a:rect b="b" l="l" r="r" t="t"/>
              <a:pathLst>
                <a:path extrusionOk="0" h="135410" w="63819">
                  <a:moveTo>
                    <a:pt x="46566" y="0"/>
                  </a:moveTo>
                  <a:lnTo>
                    <a:pt x="1" y="135409"/>
                  </a:lnTo>
                  <a:lnTo>
                    <a:pt x="6381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7" name="Google Shape;3317;p11"/>
            <p:cNvSpPr/>
            <p:nvPr/>
          </p:nvSpPr>
          <p:spPr>
            <a:xfrm>
              <a:off x="18253750" y="846675"/>
              <a:ext cx="3583525" cy="3385250"/>
            </a:xfrm>
            <a:custGeom>
              <a:rect b="b" l="l" r="r" t="t"/>
              <a:pathLst>
                <a:path extrusionOk="0" h="135410" w="143341">
                  <a:moveTo>
                    <a:pt x="129053" y="0"/>
                  </a:moveTo>
                  <a:lnTo>
                    <a:pt x="1" y="135409"/>
                  </a:lnTo>
                  <a:lnTo>
                    <a:pt x="143340" y="1349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8" name="Google Shape;3318;p11"/>
            <p:cNvSpPr/>
            <p:nvPr/>
          </p:nvSpPr>
          <p:spPr>
            <a:xfrm>
              <a:off x="14670875" y="3876200"/>
              <a:ext cx="3582900" cy="355725"/>
            </a:xfrm>
            <a:custGeom>
              <a:rect b="b" l="l" r="r" t="t"/>
              <a:pathLst>
                <a:path extrusionOk="0" h="14229" w="143316">
                  <a:moveTo>
                    <a:pt x="0" y="1"/>
                  </a:moveTo>
                  <a:lnTo>
                    <a:pt x="0" y="14228"/>
                  </a:lnTo>
                  <a:lnTo>
                    <a:pt x="143316" y="142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9" name="Google Shape;3319;p11"/>
            <p:cNvSpPr/>
            <p:nvPr/>
          </p:nvSpPr>
          <p:spPr>
            <a:xfrm>
              <a:off x="14670875" y="2277200"/>
              <a:ext cx="3582900" cy="1954725"/>
            </a:xfrm>
            <a:custGeom>
              <a:rect b="b" l="l" r="r" t="t"/>
              <a:pathLst>
                <a:path extrusionOk="0" h="78189" w="143316">
                  <a:moveTo>
                    <a:pt x="0" y="0"/>
                  </a:moveTo>
                  <a:lnTo>
                    <a:pt x="0" y="17895"/>
                  </a:lnTo>
                  <a:lnTo>
                    <a:pt x="143316" y="78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0" name="Google Shape;3320;p11"/>
            <p:cNvSpPr/>
            <p:nvPr/>
          </p:nvSpPr>
          <p:spPr>
            <a:xfrm>
              <a:off x="15027450" y="846675"/>
              <a:ext cx="3226325" cy="3385250"/>
            </a:xfrm>
            <a:custGeom>
              <a:rect b="b" l="l" r="r" t="t"/>
              <a:pathLst>
                <a:path extrusionOk="0" h="135410" w="129053">
                  <a:moveTo>
                    <a:pt x="1" y="0"/>
                  </a:moveTo>
                  <a:lnTo>
                    <a:pt x="129053" y="135409"/>
                  </a:lnTo>
                  <a:lnTo>
                    <a:pt x="129053" y="135409"/>
                  </a:lnTo>
                  <a:lnTo>
                    <a:pt x="249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1" name="Google Shape;3321;p11"/>
            <p:cNvSpPr/>
            <p:nvPr/>
          </p:nvSpPr>
          <p:spPr>
            <a:xfrm>
              <a:off x="17089625" y="846675"/>
              <a:ext cx="1164150" cy="3385250"/>
            </a:xfrm>
            <a:custGeom>
              <a:rect b="b" l="l" r="r" t="t"/>
              <a:pathLst>
                <a:path extrusionOk="0" h="135410" w="46566">
                  <a:moveTo>
                    <a:pt x="0" y="0"/>
                  </a:moveTo>
                  <a:lnTo>
                    <a:pt x="46566" y="135409"/>
                  </a:lnTo>
                  <a:lnTo>
                    <a:pt x="1609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2" name="Google Shape;3322;p11"/>
            <p:cNvSpPr/>
            <p:nvPr/>
          </p:nvSpPr>
          <p:spPr>
            <a:xfrm>
              <a:off x="18253750" y="846675"/>
              <a:ext cx="761725" cy="3385250"/>
            </a:xfrm>
            <a:custGeom>
              <a:rect b="b" l="l" r="r" t="t"/>
              <a:pathLst>
                <a:path extrusionOk="0" h="135410" w="30469">
                  <a:moveTo>
                    <a:pt x="15062" y="0"/>
                  </a:moveTo>
                  <a:lnTo>
                    <a:pt x="1" y="135409"/>
                  </a:lnTo>
                  <a:lnTo>
                    <a:pt x="304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3" name="Google Shape;3323;p11"/>
            <p:cNvSpPr/>
            <p:nvPr/>
          </p:nvSpPr>
          <p:spPr>
            <a:xfrm>
              <a:off x="18253750" y="846675"/>
              <a:ext cx="2603325" cy="3385250"/>
            </a:xfrm>
            <a:custGeom>
              <a:rect b="b" l="l" r="r" t="t"/>
              <a:pathLst>
                <a:path extrusionOk="0" h="135410" w="104133">
                  <a:moveTo>
                    <a:pt x="82749" y="0"/>
                  </a:moveTo>
                  <a:lnTo>
                    <a:pt x="1" y="135409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4" name="Google Shape;3324;p11"/>
            <p:cNvSpPr/>
            <p:nvPr/>
          </p:nvSpPr>
          <p:spPr>
            <a:xfrm>
              <a:off x="18253750" y="1772375"/>
              <a:ext cx="3583525" cy="2459550"/>
            </a:xfrm>
            <a:custGeom>
              <a:rect b="b" l="l" r="r" t="t"/>
              <a:pathLst>
                <a:path extrusionOk="0" h="98382" w="143341">
                  <a:moveTo>
                    <a:pt x="143340" y="0"/>
                  </a:moveTo>
                  <a:lnTo>
                    <a:pt x="1" y="98381"/>
                  </a:lnTo>
                  <a:lnTo>
                    <a:pt x="143340" y="20193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5" name="Google Shape;3325;p11"/>
            <p:cNvSpPr/>
            <p:nvPr/>
          </p:nvSpPr>
          <p:spPr>
            <a:xfrm>
              <a:off x="18253750" y="3512175"/>
              <a:ext cx="3583525" cy="719750"/>
            </a:xfrm>
            <a:custGeom>
              <a:rect b="b" l="l" r="r" t="t"/>
              <a:pathLst>
                <a:path extrusionOk="0" h="28790" w="143341">
                  <a:moveTo>
                    <a:pt x="143340" y="0"/>
                  </a:moveTo>
                  <a:lnTo>
                    <a:pt x="1" y="28789"/>
                  </a:lnTo>
                  <a:lnTo>
                    <a:pt x="143340" y="14562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326" name="Google Shape;3326;p11"/>
          <p:cNvSpPr txBox="1"/>
          <p:nvPr>
            <p:ph idx="1" type="body"/>
          </p:nvPr>
        </p:nvSpPr>
        <p:spPr>
          <a:xfrm>
            <a:off x="3226363" y="2759425"/>
            <a:ext cx="27090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1800"/>
            </a:lvl1pPr>
          </a:lstStyle>
          <a:p/>
        </p:txBody>
      </p:sp>
      <p:sp>
        <p:nvSpPr>
          <p:cNvPr id="3327" name="Google Shape;3327;p11"/>
          <p:cNvSpPr txBox="1"/>
          <p:nvPr>
            <p:ph type="title"/>
          </p:nvPr>
        </p:nvSpPr>
        <p:spPr>
          <a:xfrm>
            <a:off x="1919400" y="1366875"/>
            <a:ext cx="5305500" cy="15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3328" name="Shape 3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29" name="Google Shape;3329;p12"/>
          <p:cNvGrpSpPr/>
          <p:nvPr/>
        </p:nvGrpSpPr>
        <p:grpSpPr>
          <a:xfrm>
            <a:off x="-52972" y="36998"/>
            <a:ext cx="9196967" cy="5099522"/>
            <a:chOff x="-52972" y="36998"/>
            <a:chExt cx="9196967" cy="5099522"/>
          </a:xfrm>
        </p:grpSpPr>
        <p:sp>
          <p:nvSpPr>
            <p:cNvPr id="3330" name="Google Shape;3330;p12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1" name="Google Shape;3331;p12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2" name="Google Shape;3332;p12"/>
            <p:cNvSpPr/>
            <p:nvPr/>
          </p:nvSpPr>
          <p:spPr>
            <a:xfrm>
              <a:off x="5909535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3" name="Google Shape;3333;p12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4" name="Google Shape;3334;p12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5" name="Google Shape;3335;p12"/>
            <p:cNvSpPr/>
            <p:nvPr/>
          </p:nvSpPr>
          <p:spPr>
            <a:xfrm>
              <a:off x="5909535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6" name="Google Shape;3336;p12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7" name="Google Shape;3337;p12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8" name="Google Shape;3338;p12"/>
            <p:cNvSpPr/>
            <p:nvPr/>
          </p:nvSpPr>
          <p:spPr>
            <a:xfrm>
              <a:off x="5909535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9" name="Google Shape;3339;p12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0" name="Google Shape;3340;p12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1" name="Google Shape;3341;p12"/>
            <p:cNvSpPr/>
            <p:nvPr/>
          </p:nvSpPr>
          <p:spPr>
            <a:xfrm>
              <a:off x="5909535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2" name="Google Shape;3342;p12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3" name="Google Shape;3343;p12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4" name="Google Shape;3344;p12"/>
            <p:cNvSpPr/>
            <p:nvPr/>
          </p:nvSpPr>
          <p:spPr>
            <a:xfrm>
              <a:off x="5909535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5" name="Google Shape;3345;p12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6" name="Google Shape;3346;p12"/>
            <p:cNvSpPr/>
            <p:nvPr/>
          </p:nvSpPr>
          <p:spPr>
            <a:xfrm>
              <a:off x="5909535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7" name="Google Shape;3347;p12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8" name="Google Shape;3348;p12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9" name="Google Shape;3349;p12"/>
            <p:cNvSpPr/>
            <p:nvPr/>
          </p:nvSpPr>
          <p:spPr>
            <a:xfrm>
              <a:off x="559500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0" name="Google Shape;3350;p12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1" name="Google Shape;3351;p12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2" name="Google Shape;3352;p12"/>
            <p:cNvSpPr/>
            <p:nvPr/>
          </p:nvSpPr>
          <p:spPr>
            <a:xfrm>
              <a:off x="559500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3" name="Google Shape;3353;p12"/>
            <p:cNvSpPr/>
            <p:nvPr/>
          </p:nvSpPr>
          <p:spPr>
            <a:xfrm>
              <a:off x="5909535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4" name="Google Shape;3354;p12"/>
            <p:cNvSpPr/>
            <p:nvPr/>
          </p:nvSpPr>
          <p:spPr>
            <a:xfrm>
              <a:off x="559500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5" name="Google Shape;3355;p12"/>
            <p:cNvSpPr/>
            <p:nvPr/>
          </p:nvSpPr>
          <p:spPr>
            <a:xfrm>
              <a:off x="543700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6" name="Google Shape;3356;p12"/>
            <p:cNvSpPr/>
            <p:nvPr/>
          </p:nvSpPr>
          <p:spPr>
            <a:xfrm>
              <a:off x="575153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7" name="Google Shape;3357;p12"/>
            <p:cNvSpPr/>
            <p:nvPr/>
          </p:nvSpPr>
          <p:spPr>
            <a:xfrm>
              <a:off x="543700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8" name="Google Shape;3358;p12"/>
            <p:cNvSpPr/>
            <p:nvPr/>
          </p:nvSpPr>
          <p:spPr>
            <a:xfrm>
              <a:off x="575153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9" name="Google Shape;3359;p12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0" name="Google Shape;3360;p12"/>
            <p:cNvSpPr/>
            <p:nvPr/>
          </p:nvSpPr>
          <p:spPr>
            <a:xfrm>
              <a:off x="528048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1" name="Google Shape;3361;p12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2" name="Google Shape;3362;p12"/>
            <p:cNvSpPr/>
            <p:nvPr/>
          </p:nvSpPr>
          <p:spPr>
            <a:xfrm>
              <a:off x="559500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3" name="Google Shape;3363;p12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4" name="Google Shape;3364;p12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5" name="Google Shape;3365;p12"/>
            <p:cNvSpPr/>
            <p:nvPr/>
          </p:nvSpPr>
          <p:spPr>
            <a:xfrm>
              <a:off x="559500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6" name="Google Shape;3366;p12"/>
            <p:cNvSpPr/>
            <p:nvPr/>
          </p:nvSpPr>
          <p:spPr>
            <a:xfrm>
              <a:off x="5909535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7" name="Google Shape;3367;p12"/>
            <p:cNvSpPr/>
            <p:nvPr/>
          </p:nvSpPr>
          <p:spPr>
            <a:xfrm>
              <a:off x="559500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8" name="Google Shape;3368;p12"/>
            <p:cNvSpPr/>
            <p:nvPr/>
          </p:nvSpPr>
          <p:spPr>
            <a:xfrm>
              <a:off x="543700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9" name="Google Shape;3369;p12"/>
            <p:cNvSpPr/>
            <p:nvPr/>
          </p:nvSpPr>
          <p:spPr>
            <a:xfrm>
              <a:off x="575153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0" name="Google Shape;3370;p12"/>
            <p:cNvSpPr/>
            <p:nvPr/>
          </p:nvSpPr>
          <p:spPr>
            <a:xfrm>
              <a:off x="543700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1" name="Google Shape;3371;p12"/>
            <p:cNvSpPr/>
            <p:nvPr/>
          </p:nvSpPr>
          <p:spPr>
            <a:xfrm>
              <a:off x="575153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2" name="Google Shape;3372;p12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3" name="Google Shape;3373;p12"/>
            <p:cNvSpPr/>
            <p:nvPr/>
          </p:nvSpPr>
          <p:spPr>
            <a:xfrm>
              <a:off x="528048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4" name="Google Shape;3374;p12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5" name="Google Shape;3375;p12"/>
            <p:cNvSpPr/>
            <p:nvPr/>
          </p:nvSpPr>
          <p:spPr>
            <a:xfrm>
              <a:off x="559500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6" name="Google Shape;3376;p12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7" name="Google Shape;3377;p12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8" name="Google Shape;3378;p12"/>
            <p:cNvSpPr/>
            <p:nvPr/>
          </p:nvSpPr>
          <p:spPr>
            <a:xfrm>
              <a:off x="559500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9" name="Google Shape;3379;p12"/>
            <p:cNvSpPr/>
            <p:nvPr/>
          </p:nvSpPr>
          <p:spPr>
            <a:xfrm>
              <a:off x="5909535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0" name="Google Shape;3380;p12"/>
            <p:cNvSpPr/>
            <p:nvPr/>
          </p:nvSpPr>
          <p:spPr>
            <a:xfrm>
              <a:off x="559500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1" name="Google Shape;3381;p12"/>
            <p:cNvSpPr/>
            <p:nvPr/>
          </p:nvSpPr>
          <p:spPr>
            <a:xfrm>
              <a:off x="543700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2" name="Google Shape;3382;p12"/>
            <p:cNvSpPr/>
            <p:nvPr/>
          </p:nvSpPr>
          <p:spPr>
            <a:xfrm>
              <a:off x="575153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3" name="Google Shape;3383;p12"/>
            <p:cNvSpPr/>
            <p:nvPr/>
          </p:nvSpPr>
          <p:spPr>
            <a:xfrm>
              <a:off x="543700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4" name="Google Shape;3384;p12"/>
            <p:cNvSpPr/>
            <p:nvPr/>
          </p:nvSpPr>
          <p:spPr>
            <a:xfrm>
              <a:off x="575153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5" name="Google Shape;3385;p12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6" name="Google Shape;3386;p12"/>
            <p:cNvSpPr/>
            <p:nvPr/>
          </p:nvSpPr>
          <p:spPr>
            <a:xfrm>
              <a:off x="528048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7" name="Google Shape;3387;p12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8" name="Google Shape;3388;p12"/>
            <p:cNvSpPr/>
            <p:nvPr/>
          </p:nvSpPr>
          <p:spPr>
            <a:xfrm>
              <a:off x="559500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9" name="Google Shape;3389;p12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0" name="Google Shape;3390;p12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1" name="Google Shape;3391;p12"/>
            <p:cNvSpPr/>
            <p:nvPr/>
          </p:nvSpPr>
          <p:spPr>
            <a:xfrm>
              <a:off x="559500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2" name="Google Shape;3392;p12"/>
            <p:cNvSpPr/>
            <p:nvPr/>
          </p:nvSpPr>
          <p:spPr>
            <a:xfrm>
              <a:off x="5909535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3" name="Google Shape;3393;p12"/>
            <p:cNvSpPr/>
            <p:nvPr/>
          </p:nvSpPr>
          <p:spPr>
            <a:xfrm>
              <a:off x="559500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4" name="Google Shape;3394;p12"/>
            <p:cNvSpPr/>
            <p:nvPr/>
          </p:nvSpPr>
          <p:spPr>
            <a:xfrm>
              <a:off x="543700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5" name="Google Shape;3395;p12"/>
            <p:cNvSpPr/>
            <p:nvPr/>
          </p:nvSpPr>
          <p:spPr>
            <a:xfrm>
              <a:off x="575153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6" name="Google Shape;3396;p12"/>
            <p:cNvSpPr/>
            <p:nvPr/>
          </p:nvSpPr>
          <p:spPr>
            <a:xfrm>
              <a:off x="543700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7" name="Google Shape;3397;p12"/>
            <p:cNvSpPr/>
            <p:nvPr/>
          </p:nvSpPr>
          <p:spPr>
            <a:xfrm>
              <a:off x="575153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8" name="Google Shape;3398;p12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9" name="Google Shape;3399;p12"/>
            <p:cNvSpPr/>
            <p:nvPr/>
          </p:nvSpPr>
          <p:spPr>
            <a:xfrm>
              <a:off x="528048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0" name="Google Shape;3400;p12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1" name="Google Shape;3401;p12"/>
            <p:cNvSpPr/>
            <p:nvPr/>
          </p:nvSpPr>
          <p:spPr>
            <a:xfrm>
              <a:off x="559500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2" name="Google Shape;3402;p12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3" name="Google Shape;3403;p12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4" name="Google Shape;3404;p12"/>
            <p:cNvSpPr/>
            <p:nvPr/>
          </p:nvSpPr>
          <p:spPr>
            <a:xfrm>
              <a:off x="559500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5" name="Google Shape;3405;p12"/>
            <p:cNvSpPr/>
            <p:nvPr/>
          </p:nvSpPr>
          <p:spPr>
            <a:xfrm>
              <a:off x="5909535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6" name="Google Shape;3406;p12"/>
            <p:cNvSpPr/>
            <p:nvPr/>
          </p:nvSpPr>
          <p:spPr>
            <a:xfrm>
              <a:off x="559500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7" name="Google Shape;3407;p12"/>
            <p:cNvSpPr/>
            <p:nvPr/>
          </p:nvSpPr>
          <p:spPr>
            <a:xfrm>
              <a:off x="543700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8" name="Google Shape;3408;p12"/>
            <p:cNvSpPr/>
            <p:nvPr/>
          </p:nvSpPr>
          <p:spPr>
            <a:xfrm>
              <a:off x="575153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9" name="Google Shape;3409;p12"/>
            <p:cNvSpPr/>
            <p:nvPr/>
          </p:nvSpPr>
          <p:spPr>
            <a:xfrm>
              <a:off x="543700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0" name="Google Shape;3410;p12"/>
            <p:cNvSpPr/>
            <p:nvPr/>
          </p:nvSpPr>
          <p:spPr>
            <a:xfrm>
              <a:off x="575153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1" name="Google Shape;3411;p12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2" name="Google Shape;3412;p12"/>
            <p:cNvSpPr/>
            <p:nvPr/>
          </p:nvSpPr>
          <p:spPr>
            <a:xfrm>
              <a:off x="528048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3" name="Google Shape;3413;p12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4" name="Google Shape;3414;p12"/>
            <p:cNvSpPr/>
            <p:nvPr/>
          </p:nvSpPr>
          <p:spPr>
            <a:xfrm>
              <a:off x="559500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5" name="Google Shape;3415;p12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6" name="Google Shape;3416;p12"/>
            <p:cNvSpPr/>
            <p:nvPr/>
          </p:nvSpPr>
          <p:spPr>
            <a:xfrm>
              <a:off x="5909535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7" name="Google Shape;3417;p12"/>
            <p:cNvSpPr/>
            <p:nvPr/>
          </p:nvSpPr>
          <p:spPr>
            <a:xfrm>
              <a:off x="559500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8" name="Google Shape;3418;p12"/>
            <p:cNvSpPr/>
            <p:nvPr/>
          </p:nvSpPr>
          <p:spPr>
            <a:xfrm>
              <a:off x="543700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9" name="Google Shape;3419;p12"/>
            <p:cNvSpPr/>
            <p:nvPr/>
          </p:nvSpPr>
          <p:spPr>
            <a:xfrm>
              <a:off x="575153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0" name="Google Shape;3420;p12"/>
            <p:cNvSpPr/>
            <p:nvPr/>
          </p:nvSpPr>
          <p:spPr>
            <a:xfrm>
              <a:off x="543700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1" name="Google Shape;3421;p12"/>
            <p:cNvSpPr/>
            <p:nvPr/>
          </p:nvSpPr>
          <p:spPr>
            <a:xfrm>
              <a:off x="575153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2" name="Google Shape;3422;p12"/>
            <p:cNvSpPr/>
            <p:nvPr/>
          </p:nvSpPr>
          <p:spPr>
            <a:xfrm>
              <a:off x="528048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3" name="Google Shape;3423;p12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4" name="Google Shape;3424;p12"/>
            <p:cNvSpPr/>
            <p:nvPr/>
          </p:nvSpPr>
          <p:spPr>
            <a:xfrm>
              <a:off x="559500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5" name="Google Shape;3425;p12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6" name="Google Shape;3426;p12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7" name="Google Shape;3427;p12"/>
            <p:cNvSpPr/>
            <p:nvPr/>
          </p:nvSpPr>
          <p:spPr>
            <a:xfrm>
              <a:off x="496742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8" name="Google Shape;3428;p12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9" name="Google Shape;3429;p12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0" name="Google Shape;3430;p12"/>
            <p:cNvSpPr/>
            <p:nvPr/>
          </p:nvSpPr>
          <p:spPr>
            <a:xfrm>
              <a:off x="496742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1" name="Google Shape;3431;p12"/>
            <p:cNvSpPr/>
            <p:nvPr/>
          </p:nvSpPr>
          <p:spPr>
            <a:xfrm>
              <a:off x="528048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2" name="Google Shape;3432;p12"/>
            <p:cNvSpPr/>
            <p:nvPr/>
          </p:nvSpPr>
          <p:spPr>
            <a:xfrm>
              <a:off x="496742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3" name="Google Shape;3433;p12"/>
            <p:cNvSpPr/>
            <p:nvPr/>
          </p:nvSpPr>
          <p:spPr>
            <a:xfrm>
              <a:off x="481090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4" name="Google Shape;3434;p12"/>
            <p:cNvSpPr/>
            <p:nvPr/>
          </p:nvSpPr>
          <p:spPr>
            <a:xfrm>
              <a:off x="512395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5" name="Google Shape;3435;p12"/>
            <p:cNvSpPr/>
            <p:nvPr/>
          </p:nvSpPr>
          <p:spPr>
            <a:xfrm>
              <a:off x="481090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6" name="Google Shape;3436;p12"/>
            <p:cNvSpPr/>
            <p:nvPr/>
          </p:nvSpPr>
          <p:spPr>
            <a:xfrm>
              <a:off x="512395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7" name="Google Shape;3437;p12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8" name="Google Shape;3438;p12"/>
            <p:cNvSpPr/>
            <p:nvPr/>
          </p:nvSpPr>
          <p:spPr>
            <a:xfrm>
              <a:off x="46529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9" name="Google Shape;3439;p12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0" name="Google Shape;3440;p12"/>
            <p:cNvSpPr/>
            <p:nvPr/>
          </p:nvSpPr>
          <p:spPr>
            <a:xfrm>
              <a:off x="496742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1" name="Google Shape;3441;p12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2" name="Google Shape;3442;p12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3" name="Google Shape;3443;p12"/>
            <p:cNvSpPr/>
            <p:nvPr/>
          </p:nvSpPr>
          <p:spPr>
            <a:xfrm>
              <a:off x="496742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4" name="Google Shape;3444;p12"/>
            <p:cNvSpPr/>
            <p:nvPr/>
          </p:nvSpPr>
          <p:spPr>
            <a:xfrm>
              <a:off x="528048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5" name="Google Shape;3445;p12"/>
            <p:cNvSpPr/>
            <p:nvPr/>
          </p:nvSpPr>
          <p:spPr>
            <a:xfrm>
              <a:off x="496742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6" name="Google Shape;3446;p12"/>
            <p:cNvSpPr/>
            <p:nvPr/>
          </p:nvSpPr>
          <p:spPr>
            <a:xfrm>
              <a:off x="481090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7" name="Google Shape;3447;p12"/>
            <p:cNvSpPr/>
            <p:nvPr/>
          </p:nvSpPr>
          <p:spPr>
            <a:xfrm>
              <a:off x="512395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8" name="Google Shape;3448;p12"/>
            <p:cNvSpPr/>
            <p:nvPr/>
          </p:nvSpPr>
          <p:spPr>
            <a:xfrm>
              <a:off x="481090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9" name="Google Shape;3449;p12"/>
            <p:cNvSpPr/>
            <p:nvPr/>
          </p:nvSpPr>
          <p:spPr>
            <a:xfrm>
              <a:off x="512395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0" name="Google Shape;3450;p12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1" name="Google Shape;3451;p12"/>
            <p:cNvSpPr/>
            <p:nvPr/>
          </p:nvSpPr>
          <p:spPr>
            <a:xfrm>
              <a:off x="46529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2" name="Google Shape;3452;p12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3" name="Google Shape;3453;p12"/>
            <p:cNvSpPr/>
            <p:nvPr/>
          </p:nvSpPr>
          <p:spPr>
            <a:xfrm>
              <a:off x="496742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4" name="Google Shape;3454;p12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5" name="Google Shape;3455;p12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6" name="Google Shape;3456;p12"/>
            <p:cNvSpPr/>
            <p:nvPr/>
          </p:nvSpPr>
          <p:spPr>
            <a:xfrm>
              <a:off x="496742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7" name="Google Shape;3457;p12"/>
            <p:cNvSpPr/>
            <p:nvPr/>
          </p:nvSpPr>
          <p:spPr>
            <a:xfrm>
              <a:off x="528048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8" name="Google Shape;3458;p12"/>
            <p:cNvSpPr/>
            <p:nvPr/>
          </p:nvSpPr>
          <p:spPr>
            <a:xfrm>
              <a:off x="496742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9" name="Google Shape;3459;p12"/>
            <p:cNvSpPr/>
            <p:nvPr/>
          </p:nvSpPr>
          <p:spPr>
            <a:xfrm>
              <a:off x="481090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0" name="Google Shape;3460;p12"/>
            <p:cNvSpPr/>
            <p:nvPr/>
          </p:nvSpPr>
          <p:spPr>
            <a:xfrm>
              <a:off x="512395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1" name="Google Shape;3461;p12"/>
            <p:cNvSpPr/>
            <p:nvPr/>
          </p:nvSpPr>
          <p:spPr>
            <a:xfrm>
              <a:off x="481090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2" name="Google Shape;3462;p12"/>
            <p:cNvSpPr/>
            <p:nvPr/>
          </p:nvSpPr>
          <p:spPr>
            <a:xfrm>
              <a:off x="512395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3" name="Google Shape;3463;p12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4" name="Google Shape;3464;p12"/>
            <p:cNvSpPr/>
            <p:nvPr/>
          </p:nvSpPr>
          <p:spPr>
            <a:xfrm>
              <a:off x="46529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5" name="Google Shape;3465;p12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6" name="Google Shape;3466;p12"/>
            <p:cNvSpPr/>
            <p:nvPr/>
          </p:nvSpPr>
          <p:spPr>
            <a:xfrm>
              <a:off x="496742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7" name="Google Shape;3467;p12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8" name="Google Shape;3468;p12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9" name="Google Shape;3469;p12"/>
            <p:cNvSpPr/>
            <p:nvPr/>
          </p:nvSpPr>
          <p:spPr>
            <a:xfrm>
              <a:off x="496742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0" name="Google Shape;3470;p12"/>
            <p:cNvSpPr/>
            <p:nvPr/>
          </p:nvSpPr>
          <p:spPr>
            <a:xfrm>
              <a:off x="528048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1" name="Google Shape;3471;p12"/>
            <p:cNvSpPr/>
            <p:nvPr/>
          </p:nvSpPr>
          <p:spPr>
            <a:xfrm>
              <a:off x="496742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2" name="Google Shape;3472;p12"/>
            <p:cNvSpPr/>
            <p:nvPr/>
          </p:nvSpPr>
          <p:spPr>
            <a:xfrm>
              <a:off x="481090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3" name="Google Shape;3473;p12"/>
            <p:cNvSpPr/>
            <p:nvPr/>
          </p:nvSpPr>
          <p:spPr>
            <a:xfrm>
              <a:off x="512395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4" name="Google Shape;3474;p12"/>
            <p:cNvSpPr/>
            <p:nvPr/>
          </p:nvSpPr>
          <p:spPr>
            <a:xfrm>
              <a:off x="481090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5" name="Google Shape;3475;p12"/>
            <p:cNvSpPr/>
            <p:nvPr/>
          </p:nvSpPr>
          <p:spPr>
            <a:xfrm>
              <a:off x="512395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6" name="Google Shape;3476;p12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7" name="Google Shape;3477;p12"/>
            <p:cNvSpPr/>
            <p:nvPr/>
          </p:nvSpPr>
          <p:spPr>
            <a:xfrm>
              <a:off x="46529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8" name="Google Shape;3478;p12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9" name="Google Shape;3479;p12"/>
            <p:cNvSpPr/>
            <p:nvPr/>
          </p:nvSpPr>
          <p:spPr>
            <a:xfrm>
              <a:off x="496742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0" name="Google Shape;3480;p12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1" name="Google Shape;3481;p12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2" name="Google Shape;3482;p12"/>
            <p:cNvSpPr/>
            <p:nvPr/>
          </p:nvSpPr>
          <p:spPr>
            <a:xfrm>
              <a:off x="496742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3" name="Google Shape;3483;p12"/>
            <p:cNvSpPr/>
            <p:nvPr/>
          </p:nvSpPr>
          <p:spPr>
            <a:xfrm>
              <a:off x="528048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4" name="Google Shape;3484;p12"/>
            <p:cNvSpPr/>
            <p:nvPr/>
          </p:nvSpPr>
          <p:spPr>
            <a:xfrm>
              <a:off x="496742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5" name="Google Shape;3485;p12"/>
            <p:cNvSpPr/>
            <p:nvPr/>
          </p:nvSpPr>
          <p:spPr>
            <a:xfrm>
              <a:off x="481090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6" name="Google Shape;3486;p12"/>
            <p:cNvSpPr/>
            <p:nvPr/>
          </p:nvSpPr>
          <p:spPr>
            <a:xfrm>
              <a:off x="512395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7" name="Google Shape;3487;p12"/>
            <p:cNvSpPr/>
            <p:nvPr/>
          </p:nvSpPr>
          <p:spPr>
            <a:xfrm>
              <a:off x="481090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8" name="Google Shape;3488;p12"/>
            <p:cNvSpPr/>
            <p:nvPr/>
          </p:nvSpPr>
          <p:spPr>
            <a:xfrm>
              <a:off x="512395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9" name="Google Shape;3489;p12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0" name="Google Shape;3490;p12"/>
            <p:cNvSpPr/>
            <p:nvPr/>
          </p:nvSpPr>
          <p:spPr>
            <a:xfrm>
              <a:off x="46529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1" name="Google Shape;3491;p12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2" name="Google Shape;3492;p12"/>
            <p:cNvSpPr/>
            <p:nvPr/>
          </p:nvSpPr>
          <p:spPr>
            <a:xfrm>
              <a:off x="496742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3" name="Google Shape;3493;p12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4" name="Google Shape;3494;p12"/>
            <p:cNvSpPr/>
            <p:nvPr/>
          </p:nvSpPr>
          <p:spPr>
            <a:xfrm>
              <a:off x="528048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5" name="Google Shape;3495;p12"/>
            <p:cNvSpPr/>
            <p:nvPr/>
          </p:nvSpPr>
          <p:spPr>
            <a:xfrm>
              <a:off x="496742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6" name="Google Shape;3496;p12"/>
            <p:cNvSpPr/>
            <p:nvPr/>
          </p:nvSpPr>
          <p:spPr>
            <a:xfrm>
              <a:off x="481090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7" name="Google Shape;3497;p12"/>
            <p:cNvSpPr/>
            <p:nvPr/>
          </p:nvSpPr>
          <p:spPr>
            <a:xfrm>
              <a:off x="512395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8" name="Google Shape;3498;p12"/>
            <p:cNvSpPr/>
            <p:nvPr/>
          </p:nvSpPr>
          <p:spPr>
            <a:xfrm>
              <a:off x="481090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9" name="Google Shape;3499;p12"/>
            <p:cNvSpPr/>
            <p:nvPr/>
          </p:nvSpPr>
          <p:spPr>
            <a:xfrm>
              <a:off x="512395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0" name="Google Shape;3500;p12"/>
            <p:cNvSpPr/>
            <p:nvPr/>
          </p:nvSpPr>
          <p:spPr>
            <a:xfrm>
              <a:off x="46529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1" name="Google Shape;3501;p12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2" name="Google Shape;3502;p12"/>
            <p:cNvSpPr/>
            <p:nvPr/>
          </p:nvSpPr>
          <p:spPr>
            <a:xfrm>
              <a:off x="496742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3" name="Google Shape;3503;p12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4" name="Google Shape;3504;p12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5" name="Google Shape;3505;p12"/>
            <p:cNvSpPr/>
            <p:nvPr/>
          </p:nvSpPr>
          <p:spPr>
            <a:xfrm>
              <a:off x="433984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6" name="Google Shape;3506;p12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7" name="Google Shape;3507;p12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8" name="Google Shape;3508;p12"/>
            <p:cNvSpPr/>
            <p:nvPr/>
          </p:nvSpPr>
          <p:spPr>
            <a:xfrm>
              <a:off x="433984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9" name="Google Shape;3509;p12"/>
            <p:cNvSpPr/>
            <p:nvPr/>
          </p:nvSpPr>
          <p:spPr>
            <a:xfrm>
              <a:off x="46529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0" name="Google Shape;3510;p12"/>
            <p:cNvSpPr/>
            <p:nvPr/>
          </p:nvSpPr>
          <p:spPr>
            <a:xfrm>
              <a:off x="433984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1" name="Google Shape;3511;p12"/>
            <p:cNvSpPr/>
            <p:nvPr/>
          </p:nvSpPr>
          <p:spPr>
            <a:xfrm>
              <a:off x="418332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2" name="Google Shape;3512;p12"/>
            <p:cNvSpPr/>
            <p:nvPr/>
          </p:nvSpPr>
          <p:spPr>
            <a:xfrm>
              <a:off x="4496373" y="5065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3" name="Google Shape;3513;p12"/>
            <p:cNvSpPr/>
            <p:nvPr/>
          </p:nvSpPr>
          <p:spPr>
            <a:xfrm>
              <a:off x="418332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4" name="Google Shape;3514;p12"/>
            <p:cNvSpPr/>
            <p:nvPr/>
          </p:nvSpPr>
          <p:spPr>
            <a:xfrm>
              <a:off x="4496373" y="19352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5" name="Google Shape;3515;p12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6" name="Google Shape;3516;p12"/>
            <p:cNvSpPr/>
            <p:nvPr/>
          </p:nvSpPr>
          <p:spPr>
            <a:xfrm>
              <a:off x="402544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7" name="Google Shape;3517;p12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8" name="Google Shape;3518;p12"/>
            <p:cNvSpPr/>
            <p:nvPr/>
          </p:nvSpPr>
          <p:spPr>
            <a:xfrm>
              <a:off x="433984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9" name="Google Shape;3519;p12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0" name="Google Shape;3520;p12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1" name="Google Shape;3521;p12"/>
            <p:cNvSpPr/>
            <p:nvPr/>
          </p:nvSpPr>
          <p:spPr>
            <a:xfrm>
              <a:off x="433984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2" name="Google Shape;3522;p12"/>
            <p:cNvSpPr/>
            <p:nvPr/>
          </p:nvSpPr>
          <p:spPr>
            <a:xfrm>
              <a:off x="46529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3" name="Google Shape;3523;p12"/>
            <p:cNvSpPr/>
            <p:nvPr/>
          </p:nvSpPr>
          <p:spPr>
            <a:xfrm>
              <a:off x="433984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4" name="Google Shape;3524;p12"/>
            <p:cNvSpPr/>
            <p:nvPr/>
          </p:nvSpPr>
          <p:spPr>
            <a:xfrm>
              <a:off x="418332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5" name="Google Shape;3525;p12"/>
            <p:cNvSpPr/>
            <p:nvPr/>
          </p:nvSpPr>
          <p:spPr>
            <a:xfrm>
              <a:off x="4496373" y="1135632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6" name="Google Shape;3526;p12"/>
            <p:cNvSpPr/>
            <p:nvPr/>
          </p:nvSpPr>
          <p:spPr>
            <a:xfrm>
              <a:off x="418332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7" name="Google Shape;3527;p12"/>
            <p:cNvSpPr/>
            <p:nvPr/>
          </p:nvSpPr>
          <p:spPr>
            <a:xfrm>
              <a:off x="4496373" y="8211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8" name="Google Shape;3528;p12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9" name="Google Shape;3529;p12"/>
            <p:cNvSpPr/>
            <p:nvPr/>
          </p:nvSpPr>
          <p:spPr>
            <a:xfrm>
              <a:off x="402544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0" name="Google Shape;3530;p12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1" name="Google Shape;3531;p12"/>
            <p:cNvSpPr/>
            <p:nvPr/>
          </p:nvSpPr>
          <p:spPr>
            <a:xfrm>
              <a:off x="433984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2" name="Google Shape;3532;p12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3" name="Google Shape;3533;p12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4" name="Google Shape;3534;p12"/>
            <p:cNvSpPr/>
            <p:nvPr/>
          </p:nvSpPr>
          <p:spPr>
            <a:xfrm>
              <a:off x="433984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5" name="Google Shape;3535;p12"/>
            <p:cNvSpPr/>
            <p:nvPr/>
          </p:nvSpPr>
          <p:spPr>
            <a:xfrm>
              <a:off x="46529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6" name="Google Shape;3536;p12"/>
            <p:cNvSpPr/>
            <p:nvPr/>
          </p:nvSpPr>
          <p:spPr>
            <a:xfrm>
              <a:off x="433984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7" name="Google Shape;3537;p12"/>
            <p:cNvSpPr/>
            <p:nvPr/>
          </p:nvSpPr>
          <p:spPr>
            <a:xfrm>
              <a:off x="418332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8" name="Google Shape;3538;p12"/>
            <p:cNvSpPr/>
            <p:nvPr/>
          </p:nvSpPr>
          <p:spPr>
            <a:xfrm>
              <a:off x="4496373" y="17630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9" name="Google Shape;3539;p12"/>
            <p:cNvSpPr/>
            <p:nvPr/>
          </p:nvSpPr>
          <p:spPr>
            <a:xfrm>
              <a:off x="418332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0" name="Google Shape;3540;p12"/>
            <p:cNvSpPr/>
            <p:nvPr/>
          </p:nvSpPr>
          <p:spPr>
            <a:xfrm>
              <a:off x="4496373" y="1448685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1" name="Google Shape;3541;p12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2" name="Google Shape;3542;p12"/>
            <p:cNvSpPr/>
            <p:nvPr/>
          </p:nvSpPr>
          <p:spPr>
            <a:xfrm>
              <a:off x="402544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3" name="Google Shape;3543;p12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4" name="Google Shape;3544;p12"/>
            <p:cNvSpPr/>
            <p:nvPr/>
          </p:nvSpPr>
          <p:spPr>
            <a:xfrm>
              <a:off x="433984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5" name="Google Shape;3545;p12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6" name="Google Shape;3546;p12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7" name="Google Shape;3547;p12"/>
            <p:cNvSpPr/>
            <p:nvPr/>
          </p:nvSpPr>
          <p:spPr>
            <a:xfrm>
              <a:off x="433984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8" name="Google Shape;3548;p12"/>
            <p:cNvSpPr/>
            <p:nvPr/>
          </p:nvSpPr>
          <p:spPr>
            <a:xfrm>
              <a:off x="46529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9" name="Google Shape;3549;p12"/>
            <p:cNvSpPr/>
            <p:nvPr/>
          </p:nvSpPr>
          <p:spPr>
            <a:xfrm>
              <a:off x="433984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0" name="Google Shape;3550;p12"/>
            <p:cNvSpPr/>
            <p:nvPr/>
          </p:nvSpPr>
          <p:spPr>
            <a:xfrm>
              <a:off x="418332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1" name="Google Shape;3551;p12"/>
            <p:cNvSpPr/>
            <p:nvPr/>
          </p:nvSpPr>
          <p:spPr>
            <a:xfrm>
              <a:off x="4496373" y="238919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2" name="Google Shape;3552;p12"/>
            <p:cNvSpPr/>
            <p:nvPr/>
          </p:nvSpPr>
          <p:spPr>
            <a:xfrm>
              <a:off x="418332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3" name="Google Shape;3553;p12"/>
            <p:cNvSpPr/>
            <p:nvPr/>
          </p:nvSpPr>
          <p:spPr>
            <a:xfrm>
              <a:off x="4496373" y="2076143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4" name="Google Shape;3554;p12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5" name="Google Shape;3555;p12"/>
            <p:cNvSpPr/>
            <p:nvPr/>
          </p:nvSpPr>
          <p:spPr>
            <a:xfrm>
              <a:off x="402544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6" name="Google Shape;3556;p12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7" name="Google Shape;3557;p12"/>
            <p:cNvSpPr/>
            <p:nvPr/>
          </p:nvSpPr>
          <p:spPr>
            <a:xfrm>
              <a:off x="433984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8" name="Google Shape;3558;p12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9" name="Google Shape;3559;p12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0" name="Google Shape;3560;p12"/>
            <p:cNvSpPr/>
            <p:nvPr/>
          </p:nvSpPr>
          <p:spPr>
            <a:xfrm>
              <a:off x="433984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1" name="Google Shape;3561;p12"/>
            <p:cNvSpPr/>
            <p:nvPr/>
          </p:nvSpPr>
          <p:spPr>
            <a:xfrm>
              <a:off x="46529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2" name="Google Shape;3562;p12"/>
            <p:cNvSpPr/>
            <p:nvPr/>
          </p:nvSpPr>
          <p:spPr>
            <a:xfrm>
              <a:off x="433984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3" name="Google Shape;3563;p12"/>
            <p:cNvSpPr/>
            <p:nvPr/>
          </p:nvSpPr>
          <p:spPr>
            <a:xfrm>
              <a:off x="418332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4" name="Google Shape;3564;p12"/>
            <p:cNvSpPr/>
            <p:nvPr/>
          </p:nvSpPr>
          <p:spPr>
            <a:xfrm>
              <a:off x="4496373" y="30167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5" name="Google Shape;3565;p12"/>
            <p:cNvSpPr/>
            <p:nvPr/>
          </p:nvSpPr>
          <p:spPr>
            <a:xfrm>
              <a:off x="418332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6" name="Google Shape;3566;p12"/>
            <p:cNvSpPr/>
            <p:nvPr/>
          </p:nvSpPr>
          <p:spPr>
            <a:xfrm>
              <a:off x="4496373" y="270519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7" name="Google Shape;3567;p12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8" name="Google Shape;3568;p12"/>
            <p:cNvSpPr/>
            <p:nvPr/>
          </p:nvSpPr>
          <p:spPr>
            <a:xfrm>
              <a:off x="402544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9" name="Google Shape;3569;p12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0" name="Google Shape;3570;p12"/>
            <p:cNvSpPr/>
            <p:nvPr/>
          </p:nvSpPr>
          <p:spPr>
            <a:xfrm>
              <a:off x="433984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1" name="Google Shape;3571;p12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2" name="Google Shape;3572;p12"/>
            <p:cNvSpPr/>
            <p:nvPr/>
          </p:nvSpPr>
          <p:spPr>
            <a:xfrm>
              <a:off x="46529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3" name="Google Shape;3573;p12"/>
            <p:cNvSpPr/>
            <p:nvPr/>
          </p:nvSpPr>
          <p:spPr>
            <a:xfrm>
              <a:off x="433984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4" name="Google Shape;3574;p12"/>
            <p:cNvSpPr/>
            <p:nvPr/>
          </p:nvSpPr>
          <p:spPr>
            <a:xfrm>
              <a:off x="418332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5" name="Google Shape;3575;p12"/>
            <p:cNvSpPr/>
            <p:nvPr/>
          </p:nvSpPr>
          <p:spPr>
            <a:xfrm>
              <a:off x="4496373" y="364435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6" name="Google Shape;3576;p12"/>
            <p:cNvSpPr/>
            <p:nvPr/>
          </p:nvSpPr>
          <p:spPr>
            <a:xfrm>
              <a:off x="418332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7" name="Google Shape;3577;p12"/>
            <p:cNvSpPr/>
            <p:nvPr/>
          </p:nvSpPr>
          <p:spPr>
            <a:xfrm>
              <a:off x="4496373" y="33313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8" name="Google Shape;3578;p12"/>
            <p:cNvSpPr/>
            <p:nvPr/>
          </p:nvSpPr>
          <p:spPr>
            <a:xfrm>
              <a:off x="402544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9" name="Google Shape;3579;p12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0" name="Google Shape;3580;p12"/>
            <p:cNvSpPr/>
            <p:nvPr/>
          </p:nvSpPr>
          <p:spPr>
            <a:xfrm>
              <a:off x="433984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1" name="Google Shape;3581;p12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2" name="Google Shape;3582;p12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3" name="Google Shape;3583;p12"/>
            <p:cNvSpPr/>
            <p:nvPr/>
          </p:nvSpPr>
          <p:spPr>
            <a:xfrm>
              <a:off x="371091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4" name="Google Shape;3584;p12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5" name="Google Shape;3585;p12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6" name="Google Shape;3586;p12"/>
            <p:cNvSpPr/>
            <p:nvPr/>
          </p:nvSpPr>
          <p:spPr>
            <a:xfrm>
              <a:off x="371091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7" name="Google Shape;3587;p12"/>
            <p:cNvSpPr/>
            <p:nvPr/>
          </p:nvSpPr>
          <p:spPr>
            <a:xfrm>
              <a:off x="402544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8" name="Google Shape;3588;p12"/>
            <p:cNvSpPr/>
            <p:nvPr/>
          </p:nvSpPr>
          <p:spPr>
            <a:xfrm>
              <a:off x="371091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9" name="Google Shape;3589;p12"/>
            <p:cNvSpPr/>
            <p:nvPr/>
          </p:nvSpPr>
          <p:spPr>
            <a:xfrm>
              <a:off x="3554388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0" name="Google Shape;3590;p12"/>
            <p:cNvSpPr/>
            <p:nvPr/>
          </p:nvSpPr>
          <p:spPr>
            <a:xfrm>
              <a:off x="3868915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1" name="Google Shape;3591;p12"/>
            <p:cNvSpPr/>
            <p:nvPr/>
          </p:nvSpPr>
          <p:spPr>
            <a:xfrm>
              <a:off x="3554388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2" name="Google Shape;3592;p12"/>
            <p:cNvSpPr/>
            <p:nvPr/>
          </p:nvSpPr>
          <p:spPr>
            <a:xfrm>
              <a:off x="3868915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3" name="Google Shape;3593;p12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4" name="Google Shape;3594;p12"/>
            <p:cNvSpPr/>
            <p:nvPr/>
          </p:nvSpPr>
          <p:spPr>
            <a:xfrm>
              <a:off x="3399336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5" name="Google Shape;3595;p12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6" name="Google Shape;3596;p12"/>
            <p:cNvSpPr/>
            <p:nvPr/>
          </p:nvSpPr>
          <p:spPr>
            <a:xfrm>
              <a:off x="371091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7" name="Google Shape;3597;p12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8" name="Google Shape;3598;p12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9" name="Google Shape;3599;p12"/>
            <p:cNvSpPr/>
            <p:nvPr/>
          </p:nvSpPr>
          <p:spPr>
            <a:xfrm>
              <a:off x="371091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0" name="Google Shape;3600;p12"/>
            <p:cNvSpPr/>
            <p:nvPr/>
          </p:nvSpPr>
          <p:spPr>
            <a:xfrm>
              <a:off x="402544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1" name="Google Shape;3601;p12"/>
            <p:cNvSpPr/>
            <p:nvPr/>
          </p:nvSpPr>
          <p:spPr>
            <a:xfrm>
              <a:off x="371091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2" name="Google Shape;3602;p12"/>
            <p:cNvSpPr/>
            <p:nvPr/>
          </p:nvSpPr>
          <p:spPr>
            <a:xfrm>
              <a:off x="3554388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3" name="Google Shape;3603;p12"/>
            <p:cNvSpPr/>
            <p:nvPr/>
          </p:nvSpPr>
          <p:spPr>
            <a:xfrm>
              <a:off x="3868915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4" name="Google Shape;3604;p12"/>
            <p:cNvSpPr/>
            <p:nvPr/>
          </p:nvSpPr>
          <p:spPr>
            <a:xfrm>
              <a:off x="3554388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5" name="Google Shape;3605;p12"/>
            <p:cNvSpPr/>
            <p:nvPr/>
          </p:nvSpPr>
          <p:spPr>
            <a:xfrm>
              <a:off x="3868915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6" name="Google Shape;3606;p12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7" name="Google Shape;3607;p12"/>
            <p:cNvSpPr/>
            <p:nvPr/>
          </p:nvSpPr>
          <p:spPr>
            <a:xfrm>
              <a:off x="3399336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8" name="Google Shape;3608;p12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9" name="Google Shape;3609;p12"/>
            <p:cNvSpPr/>
            <p:nvPr/>
          </p:nvSpPr>
          <p:spPr>
            <a:xfrm>
              <a:off x="371091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0" name="Google Shape;3610;p12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1" name="Google Shape;3611;p12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2" name="Google Shape;3612;p12"/>
            <p:cNvSpPr/>
            <p:nvPr/>
          </p:nvSpPr>
          <p:spPr>
            <a:xfrm>
              <a:off x="371091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3" name="Google Shape;3613;p12"/>
            <p:cNvSpPr/>
            <p:nvPr/>
          </p:nvSpPr>
          <p:spPr>
            <a:xfrm>
              <a:off x="402544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4" name="Google Shape;3614;p12"/>
            <p:cNvSpPr/>
            <p:nvPr/>
          </p:nvSpPr>
          <p:spPr>
            <a:xfrm>
              <a:off x="371091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5" name="Google Shape;3615;p12"/>
            <p:cNvSpPr/>
            <p:nvPr/>
          </p:nvSpPr>
          <p:spPr>
            <a:xfrm>
              <a:off x="3554388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6" name="Google Shape;3616;p12"/>
            <p:cNvSpPr/>
            <p:nvPr/>
          </p:nvSpPr>
          <p:spPr>
            <a:xfrm>
              <a:off x="3868915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7" name="Google Shape;3617;p12"/>
            <p:cNvSpPr/>
            <p:nvPr/>
          </p:nvSpPr>
          <p:spPr>
            <a:xfrm>
              <a:off x="3554388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8" name="Google Shape;3618;p12"/>
            <p:cNvSpPr/>
            <p:nvPr/>
          </p:nvSpPr>
          <p:spPr>
            <a:xfrm>
              <a:off x="3868915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9" name="Google Shape;3619;p12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0" name="Google Shape;3620;p12"/>
            <p:cNvSpPr/>
            <p:nvPr/>
          </p:nvSpPr>
          <p:spPr>
            <a:xfrm>
              <a:off x="3399336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1" name="Google Shape;3621;p12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2" name="Google Shape;3622;p12"/>
            <p:cNvSpPr/>
            <p:nvPr/>
          </p:nvSpPr>
          <p:spPr>
            <a:xfrm>
              <a:off x="371091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3" name="Google Shape;3623;p12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4" name="Google Shape;3624;p12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5" name="Google Shape;3625;p12"/>
            <p:cNvSpPr/>
            <p:nvPr/>
          </p:nvSpPr>
          <p:spPr>
            <a:xfrm>
              <a:off x="371091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6" name="Google Shape;3626;p12"/>
            <p:cNvSpPr/>
            <p:nvPr/>
          </p:nvSpPr>
          <p:spPr>
            <a:xfrm>
              <a:off x="402544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7" name="Google Shape;3627;p12"/>
            <p:cNvSpPr/>
            <p:nvPr/>
          </p:nvSpPr>
          <p:spPr>
            <a:xfrm>
              <a:off x="371091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8" name="Google Shape;3628;p12"/>
            <p:cNvSpPr/>
            <p:nvPr/>
          </p:nvSpPr>
          <p:spPr>
            <a:xfrm>
              <a:off x="3554388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9" name="Google Shape;3629;p12"/>
            <p:cNvSpPr/>
            <p:nvPr/>
          </p:nvSpPr>
          <p:spPr>
            <a:xfrm>
              <a:off x="3868915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0" name="Google Shape;3630;p12"/>
            <p:cNvSpPr/>
            <p:nvPr/>
          </p:nvSpPr>
          <p:spPr>
            <a:xfrm>
              <a:off x="3554388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1" name="Google Shape;3631;p12"/>
            <p:cNvSpPr/>
            <p:nvPr/>
          </p:nvSpPr>
          <p:spPr>
            <a:xfrm>
              <a:off x="3868915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2" name="Google Shape;3632;p12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3" name="Google Shape;3633;p12"/>
            <p:cNvSpPr/>
            <p:nvPr/>
          </p:nvSpPr>
          <p:spPr>
            <a:xfrm>
              <a:off x="3399336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4" name="Google Shape;3634;p12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5" name="Google Shape;3635;p12"/>
            <p:cNvSpPr/>
            <p:nvPr/>
          </p:nvSpPr>
          <p:spPr>
            <a:xfrm>
              <a:off x="371091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6" name="Google Shape;3636;p12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7" name="Google Shape;3637;p12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8" name="Google Shape;3638;p12"/>
            <p:cNvSpPr/>
            <p:nvPr/>
          </p:nvSpPr>
          <p:spPr>
            <a:xfrm>
              <a:off x="371091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9" name="Google Shape;3639;p12"/>
            <p:cNvSpPr/>
            <p:nvPr/>
          </p:nvSpPr>
          <p:spPr>
            <a:xfrm>
              <a:off x="402544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0" name="Google Shape;3640;p12"/>
            <p:cNvSpPr/>
            <p:nvPr/>
          </p:nvSpPr>
          <p:spPr>
            <a:xfrm>
              <a:off x="371091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1" name="Google Shape;3641;p12"/>
            <p:cNvSpPr/>
            <p:nvPr/>
          </p:nvSpPr>
          <p:spPr>
            <a:xfrm>
              <a:off x="3554388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2" name="Google Shape;3642;p12"/>
            <p:cNvSpPr/>
            <p:nvPr/>
          </p:nvSpPr>
          <p:spPr>
            <a:xfrm>
              <a:off x="3868915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3" name="Google Shape;3643;p12"/>
            <p:cNvSpPr/>
            <p:nvPr/>
          </p:nvSpPr>
          <p:spPr>
            <a:xfrm>
              <a:off x="3554388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4" name="Google Shape;3644;p12"/>
            <p:cNvSpPr/>
            <p:nvPr/>
          </p:nvSpPr>
          <p:spPr>
            <a:xfrm>
              <a:off x="3868915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5" name="Google Shape;3645;p12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6" name="Google Shape;3646;p12"/>
            <p:cNvSpPr/>
            <p:nvPr/>
          </p:nvSpPr>
          <p:spPr>
            <a:xfrm>
              <a:off x="3399336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7" name="Google Shape;3647;p12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8" name="Google Shape;3648;p12"/>
            <p:cNvSpPr/>
            <p:nvPr/>
          </p:nvSpPr>
          <p:spPr>
            <a:xfrm>
              <a:off x="371091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9" name="Google Shape;3649;p12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0" name="Google Shape;3650;p12"/>
            <p:cNvSpPr/>
            <p:nvPr/>
          </p:nvSpPr>
          <p:spPr>
            <a:xfrm>
              <a:off x="402544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1" name="Google Shape;3651;p12"/>
            <p:cNvSpPr/>
            <p:nvPr/>
          </p:nvSpPr>
          <p:spPr>
            <a:xfrm>
              <a:off x="371091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2" name="Google Shape;3652;p12"/>
            <p:cNvSpPr/>
            <p:nvPr/>
          </p:nvSpPr>
          <p:spPr>
            <a:xfrm>
              <a:off x="3554388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3" name="Google Shape;3653;p12"/>
            <p:cNvSpPr/>
            <p:nvPr/>
          </p:nvSpPr>
          <p:spPr>
            <a:xfrm>
              <a:off x="3868915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4" name="Google Shape;3654;p12"/>
            <p:cNvSpPr/>
            <p:nvPr/>
          </p:nvSpPr>
          <p:spPr>
            <a:xfrm>
              <a:off x="3554388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5" name="Google Shape;3655;p12"/>
            <p:cNvSpPr/>
            <p:nvPr/>
          </p:nvSpPr>
          <p:spPr>
            <a:xfrm>
              <a:off x="3868915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6" name="Google Shape;3656;p12"/>
            <p:cNvSpPr/>
            <p:nvPr/>
          </p:nvSpPr>
          <p:spPr>
            <a:xfrm>
              <a:off x="3399336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7" name="Google Shape;3657;p12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8" name="Google Shape;3658;p12"/>
            <p:cNvSpPr/>
            <p:nvPr/>
          </p:nvSpPr>
          <p:spPr>
            <a:xfrm>
              <a:off x="371091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9" name="Google Shape;3659;p12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0" name="Google Shape;3660;p12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1" name="Google Shape;3661;p12"/>
            <p:cNvSpPr/>
            <p:nvPr/>
          </p:nvSpPr>
          <p:spPr>
            <a:xfrm>
              <a:off x="30833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2" name="Google Shape;3662;p12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3" name="Google Shape;3663;p12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4" name="Google Shape;3664;p12"/>
            <p:cNvSpPr/>
            <p:nvPr/>
          </p:nvSpPr>
          <p:spPr>
            <a:xfrm>
              <a:off x="30833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5" name="Google Shape;3665;p12"/>
            <p:cNvSpPr/>
            <p:nvPr/>
          </p:nvSpPr>
          <p:spPr>
            <a:xfrm>
              <a:off x="3399336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6" name="Google Shape;3666;p12"/>
            <p:cNvSpPr/>
            <p:nvPr/>
          </p:nvSpPr>
          <p:spPr>
            <a:xfrm>
              <a:off x="308333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7" name="Google Shape;3667;p12"/>
            <p:cNvSpPr/>
            <p:nvPr/>
          </p:nvSpPr>
          <p:spPr>
            <a:xfrm>
              <a:off x="292680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8" name="Google Shape;3668;p12"/>
            <p:cNvSpPr/>
            <p:nvPr/>
          </p:nvSpPr>
          <p:spPr>
            <a:xfrm>
              <a:off x="3241335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9" name="Google Shape;3669;p12"/>
            <p:cNvSpPr/>
            <p:nvPr/>
          </p:nvSpPr>
          <p:spPr>
            <a:xfrm>
              <a:off x="292680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0" name="Google Shape;3670;p12"/>
            <p:cNvSpPr/>
            <p:nvPr/>
          </p:nvSpPr>
          <p:spPr>
            <a:xfrm>
              <a:off x="3241335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1" name="Google Shape;3671;p12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2" name="Google Shape;3672;p12"/>
            <p:cNvSpPr/>
            <p:nvPr/>
          </p:nvSpPr>
          <p:spPr>
            <a:xfrm>
              <a:off x="27702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3" name="Google Shape;3673;p12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4" name="Google Shape;3674;p12"/>
            <p:cNvSpPr/>
            <p:nvPr/>
          </p:nvSpPr>
          <p:spPr>
            <a:xfrm>
              <a:off x="30833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5" name="Google Shape;3675;p12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6" name="Google Shape;3676;p12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7" name="Google Shape;3677;p12"/>
            <p:cNvSpPr/>
            <p:nvPr/>
          </p:nvSpPr>
          <p:spPr>
            <a:xfrm>
              <a:off x="30833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8" name="Google Shape;3678;p12"/>
            <p:cNvSpPr/>
            <p:nvPr/>
          </p:nvSpPr>
          <p:spPr>
            <a:xfrm>
              <a:off x="3399336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9" name="Google Shape;3679;p12"/>
            <p:cNvSpPr/>
            <p:nvPr/>
          </p:nvSpPr>
          <p:spPr>
            <a:xfrm>
              <a:off x="308333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0" name="Google Shape;3680;p12"/>
            <p:cNvSpPr/>
            <p:nvPr/>
          </p:nvSpPr>
          <p:spPr>
            <a:xfrm>
              <a:off x="292680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1" name="Google Shape;3681;p12"/>
            <p:cNvSpPr/>
            <p:nvPr/>
          </p:nvSpPr>
          <p:spPr>
            <a:xfrm>
              <a:off x="3241335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2" name="Google Shape;3682;p12"/>
            <p:cNvSpPr/>
            <p:nvPr/>
          </p:nvSpPr>
          <p:spPr>
            <a:xfrm>
              <a:off x="292680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3" name="Google Shape;3683;p12"/>
            <p:cNvSpPr/>
            <p:nvPr/>
          </p:nvSpPr>
          <p:spPr>
            <a:xfrm>
              <a:off x="3241335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4" name="Google Shape;3684;p12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5" name="Google Shape;3685;p12"/>
            <p:cNvSpPr/>
            <p:nvPr/>
          </p:nvSpPr>
          <p:spPr>
            <a:xfrm>
              <a:off x="27702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6" name="Google Shape;3686;p12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7" name="Google Shape;3687;p12"/>
            <p:cNvSpPr/>
            <p:nvPr/>
          </p:nvSpPr>
          <p:spPr>
            <a:xfrm>
              <a:off x="30833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8" name="Google Shape;3688;p12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9" name="Google Shape;3689;p12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0" name="Google Shape;3690;p12"/>
            <p:cNvSpPr/>
            <p:nvPr/>
          </p:nvSpPr>
          <p:spPr>
            <a:xfrm>
              <a:off x="30833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1" name="Google Shape;3691;p12"/>
            <p:cNvSpPr/>
            <p:nvPr/>
          </p:nvSpPr>
          <p:spPr>
            <a:xfrm>
              <a:off x="3399336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2" name="Google Shape;3692;p12"/>
            <p:cNvSpPr/>
            <p:nvPr/>
          </p:nvSpPr>
          <p:spPr>
            <a:xfrm>
              <a:off x="308333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3" name="Google Shape;3693;p12"/>
            <p:cNvSpPr/>
            <p:nvPr/>
          </p:nvSpPr>
          <p:spPr>
            <a:xfrm>
              <a:off x="292680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4" name="Google Shape;3694;p12"/>
            <p:cNvSpPr/>
            <p:nvPr/>
          </p:nvSpPr>
          <p:spPr>
            <a:xfrm>
              <a:off x="3241335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5" name="Google Shape;3695;p12"/>
            <p:cNvSpPr/>
            <p:nvPr/>
          </p:nvSpPr>
          <p:spPr>
            <a:xfrm>
              <a:off x="292680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6" name="Google Shape;3696;p12"/>
            <p:cNvSpPr/>
            <p:nvPr/>
          </p:nvSpPr>
          <p:spPr>
            <a:xfrm>
              <a:off x="3241335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7" name="Google Shape;3697;p12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8" name="Google Shape;3698;p12"/>
            <p:cNvSpPr/>
            <p:nvPr/>
          </p:nvSpPr>
          <p:spPr>
            <a:xfrm>
              <a:off x="27702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9" name="Google Shape;3699;p12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0" name="Google Shape;3700;p12"/>
            <p:cNvSpPr/>
            <p:nvPr/>
          </p:nvSpPr>
          <p:spPr>
            <a:xfrm>
              <a:off x="30833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1" name="Google Shape;3701;p12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2" name="Google Shape;3702;p12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3" name="Google Shape;3703;p12"/>
            <p:cNvSpPr/>
            <p:nvPr/>
          </p:nvSpPr>
          <p:spPr>
            <a:xfrm>
              <a:off x="30833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4" name="Google Shape;3704;p12"/>
            <p:cNvSpPr/>
            <p:nvPr/>
          </p:nvSpPr>
          <p:spPr>
            <a:xfrm>
              <a:off x="3399336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5" name="Google Shape;3705;p12"/>
            <p:cNvSpPr/>
            <p:nvPr/>
          </p:nvSpPr>
          <p:spPr>
            <a:xfrm>
              <a:off x="308333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6" name="Google Shape;3706;p12"/>
            <p:cNvSpPr/>
            <p:nvPr/>
          </p:nvSpPr>
          <p:spPr>
            <a:xfrm>
              <a:off x="292680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7" name="Google Shape;3707;p12"/>
            <p:cNvSpPr/>
            <p:nvPr/>
          </p:nvSpPr>
          <p:spPr>
            <a:xfrm>
              <a:off x="3241335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8" name="Google Shape;3708;p12"/>
            <p:cNvSpPr/>
            <p:nvPr/>
          </p:nvSpPr>
          <p:spPr>
            <a:xfrm>
              <a:off x="292680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9" name="Google Shape;3709;p12"/>
            <p:cNvSpPr/>
            <p:nvPr/>
          </p:nvSpPr>
          <p:spPr>
            <a:xfrm>
              <a:off x="3241335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0" name="Google Shape;3710;p12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1" name="Google Shape;3711;p12"/>
            <p:cNvSpPr/>
            <p:nvPr/>
          </p:nvSpPr>
          <p:spPr>
            <a:xfrm>
              <a:off x="27702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2" name="Google Shape;3712;p12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3" name="Google Shape;3713;p12"/>
            <p:cNvSpPr/>
            <p:nvPr/>
          </p:nvSpPr>
          <p:spPr>
            <a:xfrm>
              <a:off x="30833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4" name="Google Shape;3714;p12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5" name="Google Shape;3715;p12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6" name="Google Shape;3716;p12"/>
            <p:cNvSpPr/>
            <p:nvPr/>
          </p:nvSpPr>
          <p:spPr>
            <a:xfrm>
              <a:off x="30833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7" name="Google Shape;3717;p12"/>
            <p:cNvSpPr/>
            <p:nvPr/>
          </p:nvSpPr>
          <p:spPr>
            <a:xfrm>
              <a:off x="3399336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8" name="Google Shape;3718;p12"/>
            <p:cNvSpPr/>
            <p:nvPr/>
          </p:nvSpPr>
          <p:spPr>
            <a:xfrm>
              <a:off x="308333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9" name="Google Shape;3719;p12"/>
            <p:cNvSpPr/>
            <p:nvPr/>
          </p:nvSpPr>
          <p:spPr>
            <a:xfrm>
              <a:off x="292680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0" name="Google Shape;3720;p12"/>
            <p:cNvSpPr/>
            <p:nvPr/>
          </p:nvSpPr>
          <p:spPr>
            <a:xfrm>
              <a:off x="3241335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1" name="Google Shape;3721;p12"/>
            <p:cNvSpPr/>
            <p:nvPr/>
          </p:nvSpPr>
          <p:spPr>
            <a:xfrm>
              <a:off x="292680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2" name="Google Shape;3722;p12"/>
            <p:cNvSpPr/>
            <p:nvPr/>
          </p:nvSpPr>
          <p:spPr>
            <a:xfrm>
              <a:off x="3241335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3" name="Google Shape;3723;p12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4" name="Google Shape;3724;p12"/>
            <p:cNvSpPr/>
            <p:nvPr/>
          </p:nvSpPr>
          <p:spPr>
            <a:xfrm>
              <a:off x="27702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5" name="Google Shape;3725;p12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6" name="Google Shape;3726;p12"/>
            <p:cNvSpPr/>
            <p:nvPr/>
          </p:nvSpPr>
          <p:spPr>
            <a:xfrm>
              <a:off x="30833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7" name="Google Shape;3727;p12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8" name="Google Shape;3728;p12"/>
            <p:cNvSpPr/>
            <p:nvPr/>
          </p:nvSpPr>
          <p:spPr>
            <a:xfrm>
              <a:off x="3399336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9" name="Google Shape;3729;p12"/>
            <p:cNvSpPr/>
            <p:nvPr/>
          </p:nvSpPr>
          <p:spPr>
            <a:xfrm>
              <a:off x="308333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0" name="Google Shape;3730;p12"/>
            <p:cNvSpPr/>
            <p:nvPr/>
          </p:nvSpPr>
          <p:spPr>
            <a:xfrm>
              <a:off x="292680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1" name="Google Shape;3731;p12"/>
            <p:cNvSpPr/>
            <p:nvPr/>
          </p:nvSpPr>
          <p:spPr>
            <a:xfrm>
              <a:off x="3241335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2" name="Google Shape;3732;p12"/>
            <p:cNvSpPr/>
            <p:nvPr/>
          </p:nvSpPr>
          <p:spPr>
            <a:xfrm>
              <a:off x="292680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3" name="Google Shape;3733;p12"/>
            <p:cNvSpPr/>
            <p:nvPr/>
          </p:nvSpPr>
          <p:spPr>
            <a:xfrm>
              <a:off x="3241335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4" name="Google Shape;3734;p12"/>
            <p:cNvSpPr/>
            <p:nvPr/>
          </p:nvSpPr>
          <p:spPr>
            <a:xfrm>
              <a:off x="27702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5" name="Google Shape;3735;p12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6" name="Google Shape;3736;p12"/>
            <p:cNvSpPr/>
            <p:nvPr/>
          </p:nvSpPr>
          <p:spPr>
            <a:xfrm>
              <a:off x="30833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7" name="Google Shape;3737;p12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8" name="Google Shape;3738;p12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9" name="Google Shape;3739;p12"/>
            <p:cNvSpPr/>
            <p:nvPr/>
          </p:nvSpPr>
          <p:spPr>
            <a:xfrm>
              <a:off x="245722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0" name="Google Shape;3740;p12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1" name="Google Shape;3741;p12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2" name="Google Shape;3742;p12"/>
            <p:cNvSpPr/>
            <p:nvPr/>
          </p:nvSpPr>
          <p:spPr>
            <a:xfrm>
              <a:off x="245722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3" name="Google Shape;3743;p12"/>
            <p:cNvSpPr/>
            <p:nvPr/>
          </p:nvSpPr>
          <p:spPr>
            <a:xfrm>
              <a:off x="27702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4" name="Google Shape;3744;p12"/>
            <p:cNvSpPr/>
            <p:nvPr/>
          </p:nvSpPr>
          <p:spPr>
            <a:xfrm>
              <a:off x="245722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5" name="Google Shape;3745;p12"/>
            <p:cNvSpPr/>
            <p:nvPr/>
          </p:nvSpPr>
          <p:spPr>
            <a:xfrm>
              <a:off x="229922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6" name="Google Shape;3746;p12"/>
            <p:cNvSpPr/>
            <p:nvPr/>
          </p:nvSpPr>
          <p:spPr>
            <a:xfrm>
              <a:off x="261375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7" name="Google Shape;3747;p12"/>
            <p:cNvSpPr/>
            <p:nvPr/>
          </p:nvSpPr>
          <p:spPr>
            <a:xfrm>
              <a:off x="229922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8" name="Google Shape;3748;p12"/>
            <p:cNvSpPr/>
            <p:nvPr/>
          </p:nvSpPr>
          <p:spPr>
            <a:xfrm>
              <a:off x="261375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9" name="Google Shape;3749;p12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0" name="Google Shape;3750;p12"/>
            <p:cNvSpPr/>
            <p:nvPr/>
          </p:nvSpPr>
          <p:spPr>
            <a:xfrm>
              <a:off x="21427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1" name="Google Shape;3751;p12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2" name="Google Shape;3752;p12"/>
            <p:cNvSpPr/>
            <p:nvPr/>
          </p:nvSpPr>
          <p:spPr>
            <a:xfrm>
              <a:off x="245722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3" name="Google Shape;3753;p12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4" name="Google Shape;3754;p12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5" name="Google Shape;3755;p12"/>
            <p:cNvSpPr/>
            <p:nvPr/>
          </p:nvSpPr>
          <p:spPr>
            <a:xfrm>
              <a:off x="245722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6" name="Google Shape;3756;p12"/>
            <p:cNvSpPr/>
            <p:nvPr/>
          </p:nvSpPr>
          <p:spPr>
            <a:xfrm>
              <a:off x="27702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7" name="Google Shape;3757;p12"/>
            <p:cNvSpPr/>
            <p:nvPr/>
          </p:nvSpPr>
          <p:spPr>
            <a:xfrm>
              <a:off x="245722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8" name="Google Shape;3758;p12"/>
            <p:cNvSpPr/>
            <p:nvPr/>
          </p:nvSpPr>
          <p:spPr>
            <a:xfrm>
              <a:off x="229922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9" name="Google Shape;3759;p12"/>
            <p:cNvSpPr/>
            <p:nvPr/>
          </p:nvSpPr>
          <p:spPr>
            <a:xfrm>
              <a:off x="261375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0" name="Google Shape;3760;p12"/>
            <p:cNvSpPr/>
            <p:nvPr/>
          </p:nvSpPr>
          <p:spPr>
            <a:xfrm>
              <a:off x="229922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1" name="Google Shape;3761;p12"/>
            <p:cNvSpPr/>
            <p:nvPr/>
          </p:nvSpPr>
          <p:spPr>
            <a:xfrm>
              <a:off x="261375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2" name="Google Shape;3762;p12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3" name="Google Shape;3763;p12"/>
            <p:cNvSpPr/>
            <p:nvPr/>
          </p:nvSpPr>
          <p:spPr>
            <a:xfrm>
              <a:off x="21427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4" name="Google Shape;3764;p12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5" name="Google Shape;3765;p12"/>
            <p:cNvSpPr/>
            <p:nvPr/>
          </p:nvSpPr>
          <p:spPr>
            <a:xfrm>
              <a:off x="245722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6" name="Google Shape;3766;p12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7" name="Google Shape;3767;p12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8" name="Google Shape;3768;p12"/>
            <p:cNvSpPr/>
            <p:nvPr/>
          </p:nvSpPr>
          <p:spPr>
            <a:xfrm>
              <a:off x="245722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9" name="Google Shape;3769;p12"/>
            <p:cNvSpPr/>
            <p:nvPr/>
          </p:nvSpPr>
          <p:spPr>
            <a:xfrm>
              <a:off x="27702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0" name="Google Shape;3770;p12"/>
            <p:cNvSpPr/>
            <p:nvPr/>
          </p:nvSpPr>
          <p:spPr>
            <a:xfrm>
              <a:off x="245722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1" name="Google Shape;3771;p12"/>
            <p:cNvSpPr/>
            <p:nvPr/>
          </p:nvSpPr>
          <p:spPr>
            <a:xfrm>
              <a:off x="229922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2" name="Google Shape;3772;p12"/>
            <p:cNvSpPr/>
            <p:nvPr/>
          </p:nvSpPr>
          <p:spPr>
            <a:xfrm>
              <a:off x="261375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3" name="Google Shape;3773;p12"/>
            <p:cNvSpPr/>
            <p:nvPr/>
          </p:nvSpPr>
          <p:spPr>
            <a:xfrm>
              <a:off x="229922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4" name="Google Shape;3774;p12"/>
            <p:cNvSpPr/>
            <p:nvPr/>
          </p:nvSpPr>
          <p:spPr>
            <a:xfrm>
              <a:off x="261375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5" name="Google Shape;3775;p12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6" name="Google Shape;3776;p12"/>
            <p:cNvSpPr/>
            <p:nvPr/>
          </p:nvSpPr>
          <p:spPr>
            <a:xfrm>
              <a:off x="21427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7" name="Google Shape;3777;p12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8" name="Google Shape;3778;p12"/>
            <p:cNvSpPr/>
            <p:nvPr/>
          </p:nvSpPr>
          <p:spPr>
            <a:xfrm>
              <a:off x="245722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9" name="Google Shape;3779;p12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0" name="Google Shape;3780;p12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1" name="Google Shape;3781;p12"/>
            <p:cNvSpPr/>
            <p:nvPr/>
          </p:nvSpPr>
          <p:spPr>
            <a:xfrm>
              <a:off x="245722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2" name="Google Shape;3782;p12"/>
            <p:cNvSpPr/>
            <p:nvPr/>
          </p:nvSpPr>
          <p:spPr>
            <a:xfrm>
              <a:off x="27702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3" name="Google Shape;3783;p12"/>
            <p:cNvSpPr/>
            <p:nvPr/>
          </p:nvSpPr>
          <p:spPr>
            <a:xfrm>
              <a:off x="245722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4" name="Google Shape;3784;p12"/>
            <p:cNvSpPr/>
            <p:nvPr/>
          </p:nvSpPr>
          <p:spPr>
            <a:xfrm>
              <a:off x="229922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5" name="Google Shape;3785;p12"/>
            <p:cNvSpPr/>
            <p:nvPr/>
          </p:nvSpPr>
          <p:spPr>
            <a:xfrm>
              <a:off x="261375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6" name="Google Shape;3786;p12"/>
            <p:cNvSpPr/>
            <p:nvPr/>
          </p:nvSpPr>
          <p:spPr>
            <a:xfrm>
              <a:off x="229922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7" name="Google Shape;3787;p12"/>
            <p:cNvSpPr/>
            <p:nvPr/>
          </p:nvSpPr>
          <p:spPr>
            <a:xfrm>
              <a:off x="261375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8" name="Google Shape;3788;p12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9" name="Google Shape;3789;p12"/>
            <p:cNvSpPr/>
            <p:nvPr/>
          </p:nvSpPr>
          <p:spPr>
            <a:xfrm>
              <a:off x="21427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0" name="Google Shape;3790;p12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1" name="Google Shape;3791;p12"/>
            <p:cNvSpPr/>
            <p:nvPr/>
          </p:nvSpPr>
          <p:spPr>
            <a:xfrm>
              <a:off x="245722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2" name="Google Shape;3792;p12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3" name="Google Shape;3793;p12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4" name="Google Shape;3794;p12"/>
            <p:cNvSpPr/>
            <p:nvPr/>
          </p:nvSpPr>
          <p:spPr>
            <a:xfrm>
              <a:off x="245722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5" name="Google Shape;3795;p12"/>
            <p:cNvSpPr/>
            <p:nvPr/>
          </p:nvSpPr>
          <p:spPr>
            <a:xfrm>
              <a:off x="27702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6" name="Google Shape;3796;p12"/>
            <p:cNvSpPr/>
            <p:nvPr/>
          </p:nvSpPr>
          <p:spPr>
            <a:xfrm>
              <a:off x="245722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7" name="Google Shape;3797;p12"/>
            <p:cNvSpPr/>
            <p:nvPr/>
          </p:nvSpPr>
          <p:spPr>
            <a:xfrm>
              <a:off x="229922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8" name="Google Shape;3798;p12"/>
            <p:cNvSpPr/>
            <p:nvPr/>
          </p:nvSpPr>
          <p:spPr>
            <a:xfrm>
              <a:off x="261375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9" name="Google Shape;3799;p12"/>
            <p:cNvSpPr/>
            <p:nvPr/>
          </p:nvSpPr>
          <p:spPr>
            <a:xfrm>
              <a:off x="229922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0" name="Google Shape;3800;p12"/>
            <p:cNvSpPr/>
            <p:nvPr/>
          </p:nvSpPr>
          <p:spPr>
            <a:xfrm>
              <a:off x="261375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1" name="Google Shape;3801;p12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2" name="Google Shape;3802;p12"/>
            <p:cNvSpPr/>
            <p:nvPr/>
          </p:nvSpPr>
          <p:spPr>
            <a:xfrm>
              <a:off x="21427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3" name="Google Shape;3803;p12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4" name="Google Shape;3804;p12"/>
            <p:cNvSpPr/>
            <p:nvPr/>
          </p:nvSpPr>
          <p:spPr>
            <a:xfrm>
              <a:off x="245722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5" name="Google Shape;3805;p12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6" name="Google Shape;3806;p12"/>
            <p:cNvSpPr/>
            <p:nvPr/>
          </p:nvSpPr>
          <p:spPr>
            <a:xfrm>
              <a:off x="27702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7" name="Google Shape;3807;p12"/>
            <p:cNvSpPr/>
            <p:nvPr/>
          </p:nvSpPr>
          <p:spPr>
            <a:xfrm>
              <a:off x="245722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8" name="Google Shape;3808;p12"/>
            <p:cNvSpPr/>
            <p:nvPr/>
          </p:nvSpPr>
          <p:spPr>
            <a:xfrm>
              <a:off x="229922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9" name="Google Shape;3809;p12"/>
            <p:cNvSpPr/>
            <p:nvPr/>
          </p:nvSpPr>
          <p:spPr>
            <a:xfrm>
              <a:off x="261375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0" name="Google Shape;3810;p12"/>
            <p:cNvSpPr/>
            <p:nvPr/>
          </p:nvSpPr>
          <p:spPr>
            <a:xfrm>
              <a:off x="229922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1" name="Google Shape;3811;p12"/>
            <p:cNvSpPr/>
            <p:nvPr/>
          </p:nvSpPr>
          <p:spPr>
            <a:xfrm>
              <a:off x="261375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2" name="Google Shape;3812;p12"/>
            <p:cNvSpPr/>
            <p:nvPr/>
          </p:nvSpPr>
          <p:spPr>
            <a:xfrm>
              <a:off x="21427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3" name="Google Shape;3813;p12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4" name="Google Shape;3814;p12"/>
            <p:cNvSpPr/>
            <p:nvPr/>
          </p:nvSpPr>
          <p:spPr>
            <a:xfrm>
              <a:off x="245722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5" name="Google Shape;3815;p12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6" name="Google Shape;3816;p12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7" name="Google Shape;3817;p12"/>
            <p:cNvSpPr/>
            <p:nvPr/>
          </p:nvSpPr>
          <p:spPr>
            <a:xfrm>
              <a:off x="182964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8" name="Google Shape;3818;p12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9" name="Google Shape;3819;p12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0" name="Google Shape;3820;p12"/>
            <p:cNvSpPr/>
            <p:nvPr/>
          </p:nvSpPr>
          <p:spPr>
            <a:xfrm>
              <a:off x="182964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1" name="Google Shape;3821;p12"/>
            <p:cNvSpPr/>
            <p:nvPr/>
          </p:nvSpPr>
          <p:spPr>
            <a:xfrm>
              <a:off x="21427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2" name="Google Shape;3822;p12"/>
            <p:cNvSpPr/>
            <p:nvPr/>
          </p:nvSpPr>
          <p:spPr>
            <a:xfrm>
              <a:off x="182964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3" name="Google Shape;3823;p12"/>
            <p:cNvSpPr/>
            <p:nvPr/>
          </p:nvSpPr>
          <p:spPr>
            <a:xfrm>
              <a:off x="167312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4" name="Google Shape;3824;p12"/>
            <p:cNvSpPr/>
            <p:nvPr/>
          </p:nvSpPr>
          <p:spPr>
            <a:xfrm>
              <a:off x="198469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5" name="Google Shape;3825;p12"/>
            <p:cNvSpPr/>
            <p:nvPr/>
          </p:nvSpPr>
          <p:spPr>
            <a:xfrm>
              <a:off x="167312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6" name="Google Shape;3826;p12"/>
            <p:cNvSpPr/>
            <p:nvPr/>
          </p:nvSpPr>
          <p:spPr>
            <a:xfrm>
              <a:off x="198469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7" name="Google Shape;3827;p12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8" name="Google Shape;3828;p12"/>
            <p:cNvSpPr/>
            <p:nvPr/>
          </p:nvSpPr>
          <p:spPr>
            <a:xfrm>
              <a:off x="151512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9" name="Google Shape;3829;p12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0" name="Google Shape;3830;p12"/>
            <p:cNvSpPr/>
            <p:nvPr/>
          </p:nvSpPr>
          <p:spPr>
            <a:xfrm>
              <a:off x="182964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1" name="Google Shape;3831;p12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2" name="Google Shape;3832;p12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3" name="Google Shape;3833;p12"/>
            <p:cNvSpPr/>
            <p:nvPr/>
          </p:nvSpPr>
          <p:spPr>
            <a:xfrm>
              <a:off x="182964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4" name="Google Shape;3834;p12"/>
            <p:cNvSpPr/>
            <p:nvPr/>
          </p:nvSpPr>
          <p:spPr>
            <a:xfrm>
              <a:off x="21427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5" name="Google Shape;3835;p12"/>
            <p:cNvSpPr/>
            <p:nvPr/>
          </p:nvSpPr>
          <p:spPr>
            <a:xfrm>
              <a:off x="182964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6" name="Google Shape;3836;p12"/>
            <p:cNvSpPr/>
            <p:nvPr/>
          </p:nvSpPr>
          <p:spPr>
            <a:xfrm>
              <a:off x="167312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7" name="Google Shape;3837;p12"/>
            <p:cNvSpPr/>
            <p:nvPr/>
          </p:nvSpPr>
          <p:spPr>
            <a:xfrm>
              <a:off x="198469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8" name="Google Shape;3838;p12"/>
            <p:cNvSpPr/>
            <p:nvPr/>
          </p:nvSpPr>
          <p:spPr>
            <a:xfrm>
              <a:off x="167312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9" name="Google Shape;3839;p12"/>
            <p:cNvSpPr/>
            <p:nvPr/>
          </p:nvSpPr>
          <p:spPr>
            <a:xfrm>
              <a:off x="198469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0" name="Google Shape;3840;p12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1" name="Google Shape;3841;p12"/>
            <p:cNvSpPr/>
            <p:nvPr/>
          </p:nvSpPr>
          <p:spPr>
            <a:xfrm>
              <a:off x="151512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2" name="Google Shape;3842;p12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3" name="Google Shape;3843;p12"/>
            <p:cNvSpPr/>
            <p:nvPr/>
          </p:nvSpPr>
          <p:spPr>
            <a:xfrm>
              <a:off x="182964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4" name="Google Shape;3844;p12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5" name="Google Shape;3845;p12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6" name="Google Shape;3846;p12"/>
            <p:cNvSpPr/>
            <p:nvPr/>
          </p:nvSpPr>
          <p:spPr>
            <a:xfrm>
              <a:off x="182964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7" name="Google Shape;3847;p12"/>
            <p:cNvSpPr/>
            <p:nvPr/>
          </p:nvSpPr>
          <p:spPr>
            <a:xfrm>
              <a:off x="21427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8" name="Google Shape;3848;p12"/>
            <p:cNvSpPr/>
            <p:nvPr/>
          </p:nvSpPr>
          <p:spPr>
            <a:xfrm>
              <a:off x="182964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9" name="Google Shape;3849;p12"/>
            <p:cNvSpPr/>
            <p:nvPr/>
          </p:nvSpPr>
          <p:spPr>
            <a:xfrm>
              <a:off x="167312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0" name="Google Shape;3850;p12"/>
            <p:cNvSpPr/>
            <p:nvPr/>
          </p:nvSpPr>
          <p:spPr>
            <a:xfrm>
              <a:off x="198469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1" name="Google Shape;3851;p12"/>
            <p:cNvSpPr/>
            <p:nvPr/>
          </p:nvSpPr>
          <p:spPr>
            <a:xfrm>
              <a:off x="167312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2" name="Google Shape;3852;p12"/>
            <p:cNvSpPr/>
            <p:nvPr/>
          </p:nvSpPr>
          <p:spPr>
            <a:xfrm>
              <a:off x="198469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3" name="Google Shape;3853;p12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4" name="Google Shape;3854;p12"/>
            <p:cNvSpPr/>
            <p:nvPr/>
          </p:nvSpPr>
          <p:spPr>
            <a:xfrm>
              <a:off x="151512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5" name="Google Shape;3855;p12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6" name="Google Shape;3856;p12"/>
            <p:cNvSpPr/>
            <p:nvPr/>
          </p:nvSpPr>
          <p:spPr>
            <a:xfrm>
              <a:off x="182964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7" name="Google Shape;3857;p12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8" name="Google Shape;3858;p12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9" name="Google Shape;3859;p12"/>
            <p:cNvSpPr/>
            <p:nvPr/>
          </p:nvSpPr>
          <p:spPr>
            <a:xfrm>
              <a:off x="182964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0" name="Google Shape;3860;p12"/>
            <p:cNvSpPr/>
            <p:nvPr/>
          </p:nvSpPr>
          <p:spPr>
            <a:xfrm>
              <a:off x="21427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1" name="Google Shape;3861;p12"/>
            <p:cNvSpPr/>
            <p:nvPr/>
          </p:nvSpPr>
          <p:spPr>
            <a:xfrm>
              <a:off x="182964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2" name="Google Shape;3862;p12"/>
            <p:cNvSpPr/>
            <p:nvPr/>
          </p:nvSpPr>
          <p:spPr>
            <a:xfrm>
              <a:off x="167312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3" name="Google Shape;3863;p12"/>
            <p:cNvSpPr/>
            <p:nvPr/>
          </p:nvSpPr>
          <p:spPr>
            <a:xfrm>
              <a:off x="198469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4" name="Google Shape;3864;p12"/>
            <p:cNvSpPr/>
            <p:nvPr/>
          </p:nvSpPr>
          <p:spPr>
            <a:xfrm>
              <a:off x="167312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5" name="Google Shape;3865;p12"/>
            <p:cNvSpPr/>
            <p:nvPr/>
          </p:nvSpPr>
          <p:spPr>
            <a:xfrm>
              <a:off x="198469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6" name="Google Shape;3866;p12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7" name="Google Shape;3867;p12"/>
            <p:cNvSpPr/>
            <p:nvPr/>
          </p:nvSpPr>
          <p:spPr>
            <a:xfrm>
              <a:off x="151512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8" name="Google Shape;3868;p12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9" name="Google Shape;3869;p12"/>
            <p:cNvSpPr/>
            <p:nvPr/>
          </p:nvSpPr>
          <p:spPr>
            <a:xfrm>
              <a:off x="182964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0" name="Google Shape;3870;p12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1" name="Google Shape;3871;p12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2" name="Google Shape;3872;p12"/>
            <p:cNvSpPr/>
            <p:nvPr/>
          </p:nvSpPr>
          <p:spPr>
            <a:xfrm>
              <a:off x="182964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3" name="Google Shape;3873;p12"/>
            <p:cNvSpPr/>
            <p:nvPr/>
          </p:nvSpPr>
          <p:spPr>
            <a:xfrm>
              <a:off x="21427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4" name="Google Shape;3874;p12"/>
            <p:cNvSpPr/>
            <p:nvPr/>
          </p:nvSpPr>
          <p:spPr>
            <a:xfrm>
              <a:off x="182964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5" name="Google Shape;3875;p12"/>
            <p:cNvSpPr/>
            <p:nvPr/>
          </p:nvSpPr>
          <p:spPr>
            <a:xfrm>
              <a:off x="167312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6" name="Google Shape;3876;p12"/>
            <p:cNvSpPr/>
            <p:nvPr/>
          </p:nvSpPr>
          <p:spPr>
            <a:xfrm>
              <a:off x="198469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7" name="Google Shape;3877;p12"/>
            <p:cNvSpPr/>
            <p:nvPr/>
          </p:nvSpPr>
          <p:spPr>
            <a:xfrm>
              <a:off x="167312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8" name="Google Shape;3878;p12"/>
            <p:cNvSpPr/>
            <p:nvPr/>
          </p:nvSpPr>
          <p:spPr>
            <a:xfrm>
              <a:off x="198469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9" name="Google Shape;3879;p12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0" name="Google Shape;3880;p12"/>
            <p:cNvSpPr/>
            <p:nvPr/>
          </p:nvSpPr>
          <p:spPr>
            <a:xfrm>
              <a:off x="151512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1" name="Google Shape;3881;p12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2" name="Google Shape;3882;p12"/>
            <p:cNvSpPr/>
            <p:nvPr/>
          </p:nvSpPr>
          <p:spPr>
            <a:xfrm>
              <a:off x="182964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3" name="Google Shape;3883;p12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4" name="Google Shape;3884;p12"/>
            <p:cNvSpPr/>
            <p:nvPr/>
          </p:nvSpPr>
          <p:spPr>
            <a:xfrm>
              <a:off x="21427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5" name="Google Shape;3885;p12"/>
            <p:cNvSpPr/>
            <p:nvPr/>
          </p:nvSpPr>
          <p:spPr>
            <a:xfrm>
              <a:off x="182964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6" name="Google Shape;3886;p12"/>
            <p:cNvSpPr/>
            <p:nvPr/>
          </p:nvSpPr>
          <p:spPr>
            <a:xfrm>
              <a:off x="167312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7" name="Google Shape;3887;p12"/>
            <p:cNvSpPr/>
            <p:nvPr/>
          </p:nvSpPr>
          <p:spPr>
            <a:xfrm>
              <a:off x="198469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8" name="Google Shape;3888;p12"/>
            <p:cNvSpPr/>
            <p:nvPr/>
          </p:nvSpPr>
          <p:spPr>
            <a:xfrm>
              <a:off x="167312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9" name="Google Shape;3889;p12"/>
            <p:cNvSpPr/>
            <p:nvPr/>
          </p:nvSpPr>
          <p:spPr>
            <a:xfrm>
              <a:off x="198469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0" name="Google Shape;3890;p12"/>
            <p:cNvSpPr/>
            <p:nvPr/>
          </p:nvSpPr>
          <p:spPr>
            <a:xfrm>
              <a:off x="151512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1" name="Google Shape;3891;p12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2" name="Google Shape;3892;p12"/>
            <p:cNvSpPr/>
            <p:nvPr/>
          </p:nvSpPr>
          <p:spPr>
            <a:xfrm>
              <a:off x="182964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3" name="Google Shape;3893;p12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4" name="Google Shape;3894;p12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5" name="Google Shape;3895;p12"/>
            <p:cNvSpPr/>
            <p:nvPr/>
          </p:nvSpPr>
          <p:spPr>
            <a:xfrm>
              <a:off x="1200715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6" name="Google Shape;3896;p12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7" name="Google Shape;3897;p12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8" name="Google Shape;3898;p12"/>
            <p:cNvSpPr/>
            <p:nvPr/>
          </p:nvSpPr>
          <p:spPr>
            <a:xfrm>
              <a:off x="1200715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9" name="Google Shape;3899;p12"/>
            <p:cNvSpPr/>
            <p:nvPr/>
          </p:nvSpPr>
          <p:spPr>
            <a:xfrm>
              <a:off x="151512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0" name="Google Shape;3900;p12"/>
            <p:cNvSpPr/>
            <p:nvPr/>
          </p:nvSpPr>
          <p:spPr>
            <a:xfrm>
              <a:off x="1200715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1" name="Google Shape;3901;p12"/>
            <p:cNvSpPr/>
            <p:nvPr/>
          </p:nvSpPr>
          <p:spPr>
            <a:xfrm>
              <a:off x="1045663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2" name="Google Shape;3902;p12"/>
            <p:cNvSpPr/>
            <p:nvPr/>
          </p:nvSpPr>
          <p:spPr>
            <a:xfrm>
              <a:off x="1357241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3" name="Google Shape;3903;p12"/>
            <p:cNvSpPr/>
            <p:nvPr/>
          </p:nvSpPr>
          <p:spPr>
            <a:xfrm>
              <a:off x="1045663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4" name="Google Shape;3904;p12"/>
            <p:cNvSpPr/>
            <p:nvPr/>
          </p:nvSpPr>
          <p:spPr>
            <a:xfrm>
              <a:off x="1357241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5" name="Google Shape;3905;p12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6" name="Google Shape;3906;p12"/>
            <p:cNvSpPr/>
            <p:nvPr/>
          </p:nvSpPr>
          <p:spPr>
            <a:xfrm>
              <a:off x="88766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7" name="Google Shape;3907;p12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8" name="Google Shape;3908;p12"/>
            <p:cNvSpPr/>
            <p:nvPr/>
          </p:nvSpPr>
          <p:spPr>
            <a:xfrm>
              <a:off x="1200715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9" name="Google Shape;3909;p12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0" name="Google Shape;3910;p12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1" name="Google Shape;3911;p12"/>
            <p:cNvSpPr/>
            <p:nvPr/>
          </p:nvSpPr>
          <p:spPr>
            <a:xfrm>
              <a:off x="1200715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2" name="Google Shape;3912;p12"/>
            <p:cNvSpPr/>
            <p:nvPr/>
          </p:nvSpPr>
          <p:spPr>
            <a:xfrm>
              <a:off x="151512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3" name="Google Shape;3913;p12"/>
            <p:cNvSpPr/>
            <p:nvPr/>
          </p:nvSpPr>
          <p:spPr>
            <a:xfrm>
              <a:off x="1200715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4" name="Google Shape;3914;p12"/>
            <p:cNvSpPr/>
            <p:nvPr/>
          </p:nvSpPr>
          <p:spPr>
            <a:xfrm>
              <a:off x="1045663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5" name="Google Shape;3915;p12"/>
            <p:cNvSpPr/>
            <p:nvPr/>
          </p:nvSpPr>
          <p:spPr>
            <a:xfrm>
              <a:off x="1357241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6" name="Google Shape;3916;p12"/>
            <p:cNvSpPr/>
            <p:nvPr/>
          </p:nvSpPr>
          <p:spPr>
            <a:xfrm>
              <a:off x="1045663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7" name="Google Shape;3917;p12"/>
            <p:cNvSpPr/>
            <p:nvPr/>
          </p:nvSpPr>
          <p:spPr>
            <a:xfrm>
              <a:off x="1357241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8" name="Google Shape;3918;p12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9" name="Google Shape;3919;p12"/>
            <p:cNvSpPr/>
            <p:nvPr/>
          </p:nvSpPr>
          <p:spPr>
            <a:xfrm>
              <a:off x="88766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0" name="Google Shape;3920;p12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1" name="Google Shape;3921;p12"/>
            <p:cNvSpPr/>
            <p:nvPr/>
          </p:nvSpPr>
          <p:spPr>
            <a:xfrm>
              <a:off x="1200715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2" name="Google Shape;3922;p12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3" name="Google Shape;3923;p12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4" name="Google Shape;3924;p12"/>
            <p:cNvSpPr/>
            <p:nvPr/>
          </p:nvSpPr>
          <p:spPr>
            <a:xfrm>
              <a:off x="1200715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5" name="Google Shape;3925;p12"/>
            <p:cNvSpPr/>
            <p:nvPr/>
          </p:nvSpPr>
          <p:spPr>
            <a:xfrm>
              <a:off x="151512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6" name="Google Shape;3926;p12"/>
            <p:cNvSpPr/>
            <p:nvPr/>
          </p:nvSpPr>
          <p:spPr>
            <a:xfrm>
              <a:off x="1200715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7" name="Google Shape;3927;p12"/>
            <p:cNvSpPr/>
            <p:nvPr/>
          </p:nvSpPr>
          <p:spPr>
            <a:xfrm>
              <a:off x="1045663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8" name="Google Shape;3928;p12"/>
            <p:cNvSpPr/>
            <p:nvPr/>
          </p:nvSpPr>
          <p:spPr>
            <a:xfrm>
              <a:off x="1357241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9" name="Google Shape;3929;p12"/>
            <p:cNvSpPr/>
            <p:nvPr/>
          </p:nvSpPr>
          <p:spPr>
            <a:xfrm>
              <a:off x="1045663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0" name="Google Shape;3930;p12"/>
            <p:cNvSpPr/>
            <p:nvPr/>
          </p:nvSpPr>
          <p:spPr>
            <a:xfrm>
              <a:off x="1357241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1" name="Google Shape;3931;p12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2" name="Google Shape;3932;p12"/>
            <p:cNvSpPr/>
            <p:nvPr/>
          </p:nvSpPr>
          <p:spPr>
            <a:xfrm>
              <a:off x="88766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3" name="Google Shape;3933;p12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4" name="Google Shape;3934;p12"/>
            <p:cNvSpPr/>
            <p:nvPr/>
          </p:nvSpPr>
          <p:spPr>
            <a:xfrm>
              <a:off x="1200715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5" name="Google Shape;3935;p12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6" name="Google Shape;3936;p12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7" name="Google Shape;3937;p12"/>
            <p:cNvSpPr/>
            <p:nvPr/>
          </p:nvSpPr>
          <p:spPr>
            <a:xfrm>
              <a:off x="1200715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8" name="Google Shape;3938;p12"/>
            <p:cNvSpPr/>
            <p:nvPr/>
          </p:nvSpPr>
          <p:spPr>
            <a:xfrm>
              <a:off x="151512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9" name="Google Shape;3939;p12"/>
            <p:cNvSpPr/>
            <p:nvPr/>
          </p:nvSpPr>
          <p:spPr>
            <a:xfrm>
              <a:off x="1200715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0" name="Google Shape;3940;p12"/>
            <p:cNvSpPr/>
            <p:nvPr/>
          </p:nvSpPr>
          <p:spPr>
            <a:xfrm>
              <a:off x="1045663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1" name="Google Shape;3941;p12"/>
            <p:cNvSpPr/>
            <p:nvPr/>
          </p:nvSpPr>
          <p:spPr>
            <a:xfrm>
              <a:off x="1357241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2" name="Google Shape;3942;p12"/>
            <p:cNvSpPr/>
            <p:nvPr/>
          </p:nvSpPr>
          <p:spPr>
            <a:xfrm>
              <a:off x="1045663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3" name="Google Shape;3943;p12"/>
            <p:cNvSpPr/>
            <p:nvPr/>
          </p:nvSpPr>
          <p:spPr>
            <a:xfrm>
              <a:off x="1357241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4" name="Google Shape;3944;p12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5" name="Google Shape;3945;p12"/>
            <p:cNvSpPr/>
            <p:nvPr/>
          </p:nvSpPr>
          <p:spPr>
            <a:xfrm>
              <a:off x="88766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6" name="Google Shape;3946;p12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7" name="Google Shape;3947;p12"/>
            <p:cNvSpPr/>
            <p:nvPr/>
          </p:nvSpPr>
          <p:spPr>
            <a:xfrm>
              <a:off x="1200715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8" name="Google Shape;3948;p12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9" name="Google Shape;3949;p12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0" name="Google Shape;3950;p12"/>
            <p:cNvSpPr/>
            <p:nvPr/>
          </p:nvSpPr>
          <p:spPr>
            <a:xfrm>
              <a:off x="1200715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1" name="Google Shape;3951;p12"/>
            <p:cNvSpPr/>
            <p:nvPr/>
          </p:nvSpPr>
          <p:spPr>
            <a:xfrm>
              <a:off x="151512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2" name="Google Shape;3952;p12"/>
            <p:cNvSpPr/>
            <p:nvPr/>
          </p:nvSpPr>
          <p:spPr>
            <a:xfrm>
              <a:off x="1200715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3" name="Google Shape;3953;p12"/>
            <p:cNvSpPr/>
            <p:nvPr/>
          </p:nvSpPr>
          <p:spPr>
            <a:xfrm>
              <a:off x="1045663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4" name="Google Shape;3954;p12"/>
            <p:cNvSpPr/>
            <p:nvPr/>
          </p:nvSpPr>
          <p:spPr>
            <a:xfrm>
              <a:off x="1357241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5" name="Google Shape;3955;p12"/>
            <p:cNvSpPr/>
            <p:nvPr/>
          </p:nvSpPr>
          <p:spPr>
            <a:xfrm>
              <a:off x="1045663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6" name="Google Shape;3956;p12"/>
            <p:cNvSpPr/>
            <p:nvPr/>
          </p:nvSpPr>
          <p:spPr>
            <a:xfrm>
              <a:off x="1357241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7" y="762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7" name="Google Shape;3957;p12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8" name="Google Shape;3958;p12"/>
            <p:cNvSpPr/>
            <p:nvPr/>
          </p:nvSpPr>
          <p:spPr>
            <a:xfrm>
              <a:off x="88766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9" name="Google Shape;3959;p12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0" name="Google Shape;3960;p12"/>
            <p:cNvSpPr/>
            <p:nvPr/>
          </p:nvSpPr>
          <p:spPr>
            <a:xfrm>
              <a:off x="1200715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1" name="Google Shape;3961;p12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2" name="Google Shape;3962;p12"/>
            <p:cNvSpPr/>
            <p:nvPr/>
          </p:nvSpPr>
          <p:spPr>
            <a:xfrm>
              <a:off x="151512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3" name="Google Shape;3963;p12"/>
            <p:cNvSpPr/>
            <p:nvPr/>
          </p:nvSpPr>
          <p:spPr>
            <a:xfrm>
              <a:off x="1200715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4" name="Google Shape;3964;p12"/>
            <p:cNvSpPr/>
            <p:nvPr/>
          </p:nvSpPr>
          <p:spPr>
            <a:xfrm>
              <a:off x="1045663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5" name="Google Shape;3965;p12"/>
            <p:cNvSpPr/>
            <p:nvPr/>
          </p:nvSpPr>
          <p:spPr>
            <a:xfrm>
              <a:off x="1357241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6" name="Google Shape;3966;p12"/>
            <p:cNvSpPr/>
            <p:nvPr/>
          </p:nvSpPr>
          <p:spPr>
            <a:xfrm>
              <a:off x="1045663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7" name="Google Shape;3967;p12"/>
            <p:cNvSpPr/>
            <p:nvPr/>
          </p:nvSpPr>
          <p:spPr>
            <a:xfrm>
              <a:off x="1357241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8" name="Google Shape;3968;p12"/>
            <p:cNvSpPr/>
            <p:nvPr/>
          </p:nvSpPr>
          <p:spPr>
            <a:xfrm>
              <a:off x="88766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9" name="Google Shape;3969;p12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0" name="Google Shape;3970;p12"/>
            <p:cNvSpPr/>
            <p:nvPr/>
          </p:nvSpPr>
          <p:spPr>
            <a:xfrm>
              <a:off x="1200715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1" name="Google Shape;3971;p12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2" name="Google Shape;3972;p12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3" name="Google Shape;3973;p12"/>
            <p:cNvSpPr/>
            <p:nvPr/>
          </p:nvSpPr>
          <p:spPr>
            <a:xfrm>
              <a:off x="5731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4" name="Google Shape;3974;p12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5" name="Google Shape;3975;p12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6" name="Google Shape;3976;p12"/>
            <p:cNvSpPr/>
            <p:nvPr/>
          </p:nvSpPr>
          <p:spPr>
            <a:xfrm>
              <a:off x="5731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7" name="Google Shape;3977;p12"/>
            <p:cNvSpPr/>
            <p:nvPr/>
          </p:nvSpPr>
          <p:spPr>
            <a:xfrm>
              <a:off x="88766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8" name="Google Shape;3978;p12"/>
            <p:cNvSpPr/>
            <p:nvPr/>
          </p:nvSpPr>
          <p:spPr>
            <a:xfrm>
              <a:off x="57313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9" name="Google Shape;3979;p12"/>
            <p:cNvSpPr/>
            <p:nvPr/>
          </p:nvSpPr>
          <p:spPr>
            <a:xfrm>
              <a:off x="416608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0" name="Google Shape;3980;p12"/>
            <p:cNvSpPr/>
            <p:nvPr/>
          </p:nvSpPr>
          <p:spPr>
            <a:xfrm>
              <a:off x="731135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1" name="Google Shape;3981;p12"/>
            <p:cNvSpPr/>
            <p:nvPr/>
          </p:nvSpPr>
          <p:spPr>
            <a:xfrm>
              <a:off x="416608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2" name="Google Shape;3982;p12"/>
            <p:cNvSpPr/>
            <p:nvPr/>
          </p:nvSpPr>
          <p:spPr>
            <a:xfrm>
              <a:off x="731135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3" name="Google Shape;3983;p12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4" name="Google Shape;3984;p12"/>
            <p:cNvSpPr/>
            <p:nvPr/>
          </p:nvSpPr>
          <p:spPr>
            <a:xfrm>
              <a:off x="2600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5" name="Google Shape;3985;p12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6" name="Google Shape;3986;p12"/>
            <p:cNvSpPr/>
            <p:nvPr/>
          </p:nvSpPr>
          <p:spPr>
            <a:xfrm>
              <a:off x="5731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7" name="Google Shape;3987;p12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8" name="Google Shape;3988;p12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9" name="Google Shape;3989;p12"/>
            <p:cNvSpPr/>
            <p:nvPr/>
          </p:nvSpPr>
          <p:spPr>
            <a:xfrm>
              <a:off x="5731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0" name="Google Shape;3990;p12"/>
            <p:cNvSpPr/>
            <p:nvPr/>
          </p:nvSpPr>
          <p:spPr>
            <a:xfrm>
              <a:off x="88766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1" name="Google Shape;3991;p12"/>
            <p:cNvSpPr/>
            <p:nvPr/>
          </p:nvSpPr>
          <p:spPr>
            <a:xfrm>
              <a:off x="57313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2" name="Google Shape;3992;p12"/>
            <p:cNvSpPr/>
            <p:nvPr/>
          </p:nvSpPr>
          <p:spPr>
            <a:xfrm>
              <a:off x="416608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3" name="Google Shape;3993;p12"/>
            <p:cNvSpPr/>
            <p:nvPr/>
          </p:nvSpPr>
          <p:spPr>
            <a:xfrm>
              <a:off x="731135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4" name="Google Shape;3994;p12"/>
            <p:cNvSpPr/>
            <p:nvPr/>
          </p:nvSpPr>
          <p:spPr>
            <a:xfrm>
              <a:off x="416608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5" name="Google Shape;3995;p12"/>
            <p:cNvSpPr/>
            <p:nvPr/>
          </p:nvSpPr>
          <p:spPr>
            <a:xfrm>
              <a:off x="731135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6" name="Google Shape;3996;p12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7" name="Google Shape;3997;p12"/>
            <p:cNvSpPr/>
            <p:nvPr/>
          </p:nvSpPr>
          <p:spPr>
            <a:xfrm>
              <a:off x="2600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8" name="Google Shape;3998;p12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9" name="Google Shape;3999;p12"/>
            <p:cNvSpPr/>
            <p:nvPr/>
          </p:nvSpPr>
          <p:spPr>
            <a:xfrm>
              <a:off x="5731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0" name="Google Shape;4000;p12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1" name="Google Shape;4001;p12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2" name="Google Shape;4002;p12"/>
            <p:cNvSpPr/>
            <p:nvPr/>
          </p:nvSpPr>
          <p:spPr>
            <a:xfrm>
              <a:off x="5731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3" name="Google Shape;4003;p12"/>
            <p:cNvSpPr/>
            <p:nvPr/>
          </p:nvSpPr>
          <p:spPr>
            <a:xfrm>
              <a:off x="88766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4" name="Google Shape;4004;p12"/>
            <p:cNvSpPr/>
            <p:nvPr/>
          </p:nvSpPr>
          <p:spPr>
            <a:xfrm>
              <a:off x="57313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5" name="Google Shape;4005;p12"/>
            <p:cNvSpPr/>
            <p:nvPr/>
          </p:nvSpPr>
          <p:spPr>
            <a:xfrm>
              <a:off x="416608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6" name="Google Shape;4006;p12"/>
            <p:cNvSpPr/>
            <p:nvPr/>
          </p:nvSpPr>
          <p:spPr>
            <a:xfrm>
              <a:off x="731135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7" name="Google Shape;4007;p12"/>
            <p:cNvSpPr/>
            <p:nvPr/>
          </p:nvSpPr>
          <p:spPr>
            <a:xfrm>
              <a:off x="416608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8" name="Google Shape;4008;p12"/>
            <p:cNvSpPr/>
            <p:nvPr/>
          </p:nvSpPr>
          <p:spPr>
            <a:xfrm>
              <a:off x="731135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9" name="Google Shape;4009;p12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0" name="Google Shape;4010;p12"/>
            <p:cNvSpPr/>
            <p:nvPr/>
          </p:nvSpPr>
          <p:spPr>
            <a:xfrm>
              <a:off x="2600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1" name="Google Shape;4011;p12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2" name="Google Shape;4012;p12"/>
            <p:cNvSpPr/>
            <p:nvPr/>
          </p:nvSpPr>
          <p:spPr>
            <a:xfrm>
              <a:off x="5731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3" name="Google Shape;4013;p12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4" name="Google Shape;4014;p12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5" name="Google Shape;4015;p12"/>
            <p:cNvSpPr/>
            <p:nvPr/>
          </p:nvSpPr>
          <p:spPr>
            <a:xfrm>
              <a:off x="5731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6" name="Google Shape;4016;p12"/>
            <p:cNvSpPr/>
            <p:nvPr/>
          </p:nvSpPr>
          <p:spPr>
            <a:xfrm>
              <a:off x="88766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7" name="Google Shape;4017;p12"/>
            <p:cNvSpPr/>
            <p:nvPr/>
          </p:nvSpPr>
          <p:spPr>
            <a:xfrm>
              <a:off x="57313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8" name="Google Shape;4018;p12"/>
            <p:cNvSpPr/>
            <p:nvPr/>
          </p:nvSpPr>
          <p:spPr>
            <a:xfrm>
              <a:off x="416608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9" name="Google Shape;4019;p12"/>
            <p:cNvSpPr/>
            <p:nvPr/>
          </p:nvSpPr>
          <p:spPr>
            <a:xfrm>
              <a:off x="731135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0" name="Google Shape;4020;p12"/>
            <p:cNvSpPr/>
            <p:nvPr/>
          </p:nvSpPr>
          <p:spPr>
            <a:xfrm>
              <a:off x="416608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1" name="Google Shape;4021;p12"/>
            <p:cNvSpPr/>
            <p:nvPr/>
          </p:nvSpPr>
          <p:spPr>
            <a:xfrm>
              <a:off x="731135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2" name="Google Shape;4022;p12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3" name="Google Shape;4023;p12"/>
            <p:cNvSpPr/>
            <p:nvPr/>
          </p:nvSpPr>
          <p:spPr>
            <a:xfrm>
              <a:off x="2600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4" name="Google Shape;4024;p12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5" name="Google Shape;4025;p12"/>
            <p:cNvSpPr/>
            <p:nvPr/>
          </p:nvSpPr>
          <p:spPr>
            <a:xfrm>
              <a:off x="5731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6" name="Google Shape;4026;p12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7" name="Google Shape;4027;p12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8" name="Google Shape;4028;p12"/>
            <p:cNvSpPr/>
            <p:nvPr/>
          </p:nvSpPr>
          <p:spPr>
            <a:xfrm>
              <a:off x="5731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9" name="Google Shape;4029;p12"/>
            <p:cNvSpPr/>
            <p:nvPr/>
          </p:nvSpPr>
          <p:spPr>
            <a:xfrm>
              <a:off x="88766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0" name="Google Shape;4030;p12"/>
            <p:cNvSpPr/>
            <p:nvPr/>
          </p:nvSpPr>
          <p:spPr>
            <a:xfrm>
              <a:off x="57313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1" name="Google Shape;4031;p12"/>
            <p:cNvSpPr/>
            <p:nvPr/>
          </p:nvSpPr>
          <p:spPr>
            <a:xfrm>
              <a:off x="416608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2" name="Google Shape;4032;p12"/>
            <p:cNvSpPr/>
            <p:nvPr/>
          </p:nvSpPr>
          <p:spPr>
            <a:xfrm>
              <a:off x="731135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3" name="Google Shape;4033;p12"/>
            <p:cNvSpPr/>
            <p:nvPr/>
          </p:nvSpPr>
          <p:spPr>
            <a:xfrm>
              <a:off x="416608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4" name="Google Shape;4034;p12"/>
            <p:cNvSpPr/>
            <p:nvPr/>
          </p:nvSpPr>
          <p:spPr>
            <a:xfrm>
              <a:off x="731135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5" name="Google Shape;4035;p12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6" name="Google Shape;4036;p12"/>
            <p:cNvSpPr/>
            <p:nvPr/>
          </p:nvSpPr>
          <p:spPr>
            <a:xfrm>
              <a:off x="2600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7" name="Google Shape;4037;p12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8" name="Google Shape;4038;p12"/>
            <p:cNvSpPr/>
            <p:nvPr/>
          </p:nvSpPr>
          <p:spPr>
            <a:xfrm>
              <a:off x="5731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9" name="Google Shape;4039;p12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0" name="Google Shape;4040;p12"/>
            <p:cNvSpPr/>
            <p:nvPr/>
          </p:nvSpPr>
          <p:spPr>
            <a:xfrm>
              <a:off x="88766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1" name="Google Shape;4041;p12"/>
            <p:cNvSpPr/>
            <p:nvPr/>
          </p:nvSpPr>
          <p:spPr>
            <a:xfrm>
              <a:off x="57313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2" name="Google Shape;4042;p12"/>
            <p:cNvSpPr/>
            <p:nvPr/>
          </p:nvSpPr>
          <p:spPr>
            <a:xfrm>
              <a:off x="416608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3" name="Google Shape;4043;p12"/>
            <p:cNvSpPr/>
            <p:nvPr/>
          </p:nvSpPr>
          <p:spPr>
            <a:xfrm>
              <a:off x="731135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4" name="Google Shape;4044;p12"/>
            <p:cNvSpPr/>
            <p:nvPr/>
          </p:nvSpPr>
          <p:spPr>
            <a:xfrm>
              <a:off x="416608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5" name="Google Shape;4045;p12"/>
            <p:cNvSpPr/>
            <p:nvPr/>
          </p:nvSpPr>
          <p:spPr>
            <a:xfrm>
              <a:off x="731135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6" name="Google Shape;4046;p12"/>
            <p:cNvSpPr/>
            <p:nvPr/>
          </p:nvSpPr>
          <p:spPr>
            <a:xfrm>
              <a:off x="2600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7" name="Google Shape;4047;p12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8" name="Google Shape;4048;p12"/>
            <p:cNvSpPr/>
            <p:nvPr/>
          </p:nvSpPr>
          <p:spPr>
            <a:xfrm>
              <a:off x="5731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9" name="Google Shape;4049;p12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0" name="Google Shape;4050;p12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1" name="Google Shape;4051;p12"/>
            <p:cNvSpPr/>
            <p:nvPr/>
          </p:nvSpPr>
          <p:spPr>
            <a:xfrm>
              <a:off x="-5297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2" name="Google Shape;4052;p12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3" name="Google Shape;4053;p12"/>
            <p:cNvSpPr/>
            <p:nvPr/>
          </p:nvSpPr>
          <p:spPr>
            <a:xfrm>
              <a:off x="-5297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4" name="Google Shape;4054;p12"/>
            <p:cNvSpPr/>
            <p:nvPr/>
          </p:nvSpPr>
          <p:spPr>
            <a:xfrm>
              <a:off x="2600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5" name="Google Shape;4055;p12"/>
            <p:cNvSpPr/>
            <p:nvPr/>
          </p:nvSpPr>
          <p:spPr>
            <a:xfrm>
              <a:off x="-5297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6" name="Google Shape;4056;p12"/>
            <p:cNvSpPr/>
            <p:nvPr/>
          </p:nvSpPr>
          <p:spPr>
            <a:xfrm>
              <a:off x="103555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7" name="Google Shape;4057;p12"/>
            <p:cNvSpPr/>
            <p:nvPr/>
          </p:nvSpPr>
          <p:spPr>
            <a:xfrm>
              <a:off x="103555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8" name="Google Shape;4058;p12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9" name="Google Shape;4059;p12"/>
            <p:cNvSpPr/>
            <p:nvPr/>
          </p:nvSpPr>
          <p:spPr>
            <a:xfrm>
              <a:off x="-5297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0" name="Google Shape;4060;p12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1" name="Google Shape;4061;p12"/>
            <p:cNvSpPr/>
            <p:nvPr/>
          </p:nvSpPr>
          <p:spPr>
            <a:xfrm>
              <a:off x="-5297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2" name="Google Shape;4062;p12"/>
            <p:cNvSpPr/>
            <p:nvPr/>
          </p:nvSpPr>
          <p:spPr>
            <a:xfrm>
              <a:off x="2600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3" name="Google Shape;4063;p12"/>
            <p:cNvSpPr/>
            <p:nvPr/>
          </p:nvSpPr>
          <p:spPr>
            <a:xfrm>
              <a:off x="-5297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4" name="Google Shape;4064;p12"/>
            <p:cNvSpPr/>
            <p:nvPr/>
          </p:nvSpPr>
          <p:spPr>
            <a:xfrm>
              <a:off x="103555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5" name="Google Shape;4065;p12"/>
            <p:cNvSpPr/>
            <p:nvPr/>
          </p:nvSpPr>
          <p:spPr>
            <a:xfrm>
              <a:off x="103555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6" name="Google Shape;4066;p12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7" name="Google Shape;4067;p12"/>
            <p:cNvSpPr/>
            <p:nvPr/>
          </p:nvSpPr>
          <p:spPr>
            <a:xfrm>
              <a:off x="-5297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8" name="Google Shape;4068;p12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9" name="Google Shape;4069;p12"/>
            <p:cNvSpPr/>
            <p:nvPr/>
          </p:nvSpPr>
          <p:spPr>
            <a:xfrm>
              <a:off x="-5297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0" name="Google Shape;4070;p12"/>
            <p:cNvSpPr/>
            <p:nvPr/>
          </p:nvSpPr>
          <p:spPr>
            <a:xfrm>
              <a:off x="2600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1" name="Google Shape;4071;p12"/>
            <p:cNvSpPr/>
            <p:nvPr/>
          </p:nvSpPr>
          <p:spPr>
            <a:xfrm>
              <a:off x="-5297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2" name="Google Shape;4072;p12"/>
            <p:cNvSpPr/>
            <p:nvPr/>
          </p:nvSpPr>
          <p:spPr>
            <a:xfrm>
              <a:off x="103555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3" name="Google Shape;4073;p12"/>
            <p:cNvSpPr/>
            <p:nvPr/>
          </p:nvSpPr>
          <p:spPr>
            <a:xfrm>
              <a:off x="103555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4" name="Google Shape;4074;p12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5" name="Google Shape;4075;p12"/>
            <p:cNvSpPr/>
            <p:nvPr/>
          </p:nvSpPr>
          <p:spPr>
            <a:xfrm>
              <a:off x="-5297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6" name="Google Shape;4076;p12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7" name="Google Shape;4077;p12"/>
            <p:cNvSpPr/>
            <p:nvPr/>
          </p:nvSpPr>
          <p:spPr>
            <a:xfrm>
              <a:off x="-5297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8" name="Google Shape;4078;p12"/>
            <p:cNvSpPr/>
            <p:nvPr/>
          </p:nvSpPr>
          <p:spPr>
            <a:xfrm>
              <a:off x="2600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9" name="Google Shape;4079;p12"/>
            <p:cNvSpPr/>
            <p:nvPr/>
          </p:nvSpPr>
          <p:spPr>
            <a:xfrm>
              <a:off x="-5297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0" name="Google Shape;4080;p12"/>
            <p:cNvSpPr/>
            <p:nvPr/>
          </p:nvSpPr>
          <p:spPr>
            <a:xfrm>
              <a:off x="103555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1" name="Google Shape;4081;p12"/>
            <p:cNvSpPr/>
            <p:nvPr/>
          </p:nvSpPr>
          <p:spPr>
            <a:xfrm>
              <a:off x="103555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2" name="Google Shape;4082;p12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3" name="Google Shape;4083;p12"/>
            <p:cNvSpPr/>
            <p:nvPr/>
          </p:nvSpPr>
          <p:spPr>
            <a:xfrm>
              <a:off x="-5297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4" name="Google Shape;4084;p12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5" name="Google Shape;4085;p12"/>
            <p:cNvSpPr/>
            <p:nvPr/>
          </p:nvSpPr>
          <p:spPr>
            <a:xfrm>
              <a:off x="-5297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6" name="Google Shape;4086;p12"/>
            <p:cNvSpPr/>
            <p:nvPr/>
          </p:nvSpPr>
          <p:spPr>
            <a:xfrm>
              <a:off x="2600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7" name="Google Shape;4087;p12"/>
            <p:cNvSpPr/>
            <p:nvPr/>
          </p:nvSpPr>
          <p:spPr>
            <a:xfrm>
              <a:off x="-5297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8" name="Google Shape;4088;p12"/>
            <p:cNvSpPr/>
            <p:nvPr/>
          </p:nvSpPr>
          <p:spPr>
            <a:xfrm>
              <a:off x="103555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9" name="Google Shape;4089;p12"/>
            <p:cNvSpPr/>
            <p:nvPr/>
          </p:nvSpPr>
          <p:spPr>
            <a:xfrm>
              <a:off x="103555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0" name="Google Shape;4090;p12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1" name="Google Shape;4091;p12"/>
            <p:cNvSpPr/>
            <p:nvPr/>
          </p:nvSpPr>
          <p:spPr>
            <a:xfrm>
              <a:off x="-5297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2" name="Google Shape;4092;p12"/>
            <p:cNvSpPr/>
            <p:nvPr/>
          </p:nvSpPr>
          <p:spPr>
            <a:xfrm>
              <a:off x="2600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3" name="Google Shape;4093;p12"/>
            <p:cNvSpPr/>
            <p:nvPr/>
          </p:nvSpPr>
          <p:spPr>
            <a:xfrm>
              <a:off x="-5297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4" name="Google Shape;4094;p12"/>
            <p:cNvSpPr/>
            <p:nvPr/>
          </p:nvSpPr>
          <p:spPr>
            <a:xfrm>
              <a:off x="103555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5" name="Google Shape;4095;p12"/>
            <p:cNvSpPr/>
            <p:nvPr/>
          </p:nvSpPr>
          <p:spPr>
            <a:xfrm>
              <a:off x="103555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6" name="Google Shape;4096;p12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7" name="Google Shape;4097;p12"/>
            <p:cNvSpPr/>
            <p:nvPr/>
          </p:nvSpPr>
          <p:spPr>
            <a:xfrm>
              <a:off x="-5297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8" name="Google Shape;4098;p12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9" name="Google Shape;4099;p12"/>
            <p:cNvSpPr/>
            <p:nvPr/>
          </p:nvSpPr>
          <p:spPr>
            <a:xfrm>
              <a:off x="5909535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0" name="Google Shape;4100;p12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1" name="Google Shape;4101;p12"/>
            <p:cNvSpPr/>
            <p:nvPr/>
          </p:nvSpPr>
          <p:spPr>
            <a:xfrm>
              <a:off x="5909535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2" name="Google Shape;4102;p12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3" name="Google Shape;4103;p12"/>
            <p:cNvSpPr/>
            <p:nvPr/>
          </p:nvSpPr>
          <p:spPr>
            <a:xfrm>
              <a:off x="5909535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4" name="Google Shape;4104;p12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5" name="Google Shape;4105;p12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6" name="Google Shape;4106;p12"/>
            <p:cNvSpPr/>
            <p:nvPr/>
          </p:nvSpPr>
          <p:spPr>
            <a:xfrm>
              <a:off x="559500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7" name="Google Shape;4107;p12"/>
            <p:cNvSpPr/>
            <p:nvPr/>
          </p:nvSpPr>
          <p:spPr>
            <a:xfrm>
              <a:off x="5909535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8" name="Google Shape;4108;p12"/>
            <p:cNvSpPr/>
            <p:nvPr/>
          </p:nvSpPr>
          <p:spPr>
            <a:xfrm>
              <a:off x="559500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9" name="Google Shape;4109;p12"/>
            <p:cNvSpPr/>
            <p:nvPr/>
          </p:nvSpPr>
          <p:spPr>
            <a:xfrm>
              <a:off x="543700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0" name="Google Shape;4110;p12"/>
            <p:cNvSpPr/>
            <p:nvPr/>
          </p:nvSpPr>
          <p:spPr>
            <a:xfrm>
              <a:off x="575153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1" name="Google Shape;4111;p12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2" name="Google Shape;4112;p12"/>
            <p:cNvSpPr/>
            <p:nvPr/>
          </p:nvSpPr>
          <p:spPr>
            <a:xfrm>
              <a:off x="528048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3" name="Google Shape;4113;p12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4" name="Google Shape;4114;p12"/>
            <p:cNvSpPr/>
            <p:nvPr/>
          </p:nvSpPr>
          <p:spPr>
            <a:xfrm>
              <a:off x="559500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5" name="Google Shape;4115;p12"/>
            <p:cNvSpPr/>
            <p:nvPr/>
          </p:nvSpPr>
          <p:spPr>
            <a:xfrm>
              <a:off x="5909535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6" name="Google Shape;4116;p12"/>
            <p:cNvSpPr/>
            <p:nvPr/>
          </p:nvSpPr>
          <p:spPr>
            <a:xfrm>
              <a:off x="559500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7" name="Google Shape;4117;p12"/>
            <p:cNvSpPr/>
            <p:nvPr/>
          </p:nvSpPr>
          <p:spPr>
            <a:xfrm>
              <a:off x="543700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8" name="Google Shape;4118;p12"/>
            <p:cNvSpPr/>
            <p:nvPr/>
          </p:nvSpPr>
          <p:spPr>
            <a:xfrm>
              <a:off x="575153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9" name="Google Shape;4119;p12"/>
            <p:cNvSpPr/>
            <p:nvPr/>
          </p:nvSpPr>
          <p:spPr>
            <a:xfrm>
              <a:off x="543700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0" name="Google Shape;4120;p12"/>
            <p:cNvSpPr/>
            <p:nvPr/>
          </p:nvSpPr>
          <p:spPr>
            <a:xfrm>
              <a:off x="575153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1" name="Google Shape;4121;p12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2" name="Google Shape;4122;p12"/>
            <p:cNvSpPr/>
            <p:nvPr/>
          </p:nvSpPr>
          <p:spPr>
            <a:xfrm>
              <a:off x="528048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3" name="Google Shape;4123;p12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4" name="Google Shape;4124;p12"/>
            <p:cNvSpPr/>
            <p:nvPr/>
          </p:nvSpPr>
          <p:spPr>
            <a:xfrm>
              <a:off x="559500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5" name="Google Shape;4125;p12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6" name="Google Shape;4126;p12"/>
            <p:cNvSpPr/>
            <p:nvPr/>
          </p:nvSpPr>
          <p:spPr>
            <a:xfrm>
              <a:off x="5909535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7" name="Google Shape;4127;p12"/>
            <p:cNvSpPr/>
            <p:nvPr/>
          </p:nvSpPr>
          <p:spPr>
            <a:xfrm>
              <a:off x="559500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8" name="Google Shape;4128;p12"/>
            <p:cNvSpPr/>
            <p:nvPr/>
          </p:nvSpPr>
          <p:spPr>
            <a:xfrm>
              <a:off x="543700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9" name="Google Shape;4129;p12"/>
            <p:cNvSpPr/>
            <p:nvPr/>
          </p:nvSpPr>
          <p:spPr>
            <a:xfrm>
              <a:off x="575153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0" name="Google Shape;4130;p12"/>
            <p:cNvSpPr/>
            <p:nvPr/>
          </p:nvSpPr>
          <p:spPr>
            <a:xfrm>
              <a:off x="528048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1" name="Google Shape;4131;p12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2" name="Google Shape;4132;p12"/>
            <p:cNvSpPr/>
            <p:nvPr/>
          </p:nvSpPr>
          <p:spPr>
            <a:xfrm>
              <a:off x="559500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3" name="Google Shape;4133;p12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4" name="Google Shape;4134;p12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5" name="Google Shape;4135;p12"/>
            <p:cNvSpPr/>
            <p:nvPr/>
          </p:nvSpPr>
          <p:spPr>
            <a:xfrm>
              <a:off x="496742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6" name="Google Shape;4136;p12"/>
            <p:cNvSpPr/>
            <p:nvPr/>
          </p:nvSpPr>
          <p:spPr>
            <a:xfrm>
              <a:off x="528048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7" name="Google Shape;4137;p12"/>
            <p:cNvSpPr/>
            <p:nvPr/>
          </p:nvSpPr>
          <p:spPr>
            <a:xfrm>
              <a:off x="496742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8" name="Google Shape;4138;p12"/>
            <p:cNvSpPr/>
            <p:nvPr/>
          </p:nvSpPr>
          <p:spPr>
            <a:xfrm>
              <a:off x="481090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9" name="Google Shape;4139;p12"/>
            <p:cNvSpPr/>
            <p:nvPr/>
          </p:nvSpPr>
          <p:spPr>
            <a:xfrm>
              <a:off x="512395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0" name="Google Shape;4140;p12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1" name="Google Shape;4141;p12"/>
            <p:cNvSpPr/>
            <p:nvPr/>
          </p:nvSpPr>
          <p:spPr>
            <a:xfrm>
              <a:off x="46529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2" name="Google Shape;4142;p12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3" name="Google Shape;4143;p12"/>
            <p:cNvSpPr/>
            <p:nvPr/>
          </p:nvSpPr>
          <p:spPr>
            <a:xfrm>
              <a:off x="496742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4" name="Google Shape;4144;p12"/>
            <p:cNvSpPr/>
            <p:nvPr/>
          </p:nvSpPr>
          <p:spPr>
            <a:xfrm>
              <a:off x="528048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5" name="Google Shape;4145;p12"/>
            <p:cNvSpPr/>
            <p:nvPr/>
          </p:nvSpPr>
          <p:spPr>
            <a:xfrm>
              <a:off x="496742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6" name="Google Shape;4146;p12"/>
            <p:cNvSpPr/>
            <p:nvPr/>
          </p:nvSpPr>
          <p:spPr>
            <a:xfrm>
              <a:off x="481090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7" name="Google Shape;4147;p12"/>
            <p:cNvSpPr/>
            <p:nvPr/>
          </p:nvSpPr>
          <p:spPr>
            <a:xfrm>
              <a:off x="512395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8" name="Google Shape;4148;p12"/>
            <p:cNvSpPr/>
            <p:nvPr/>
          </p:nvSpPr>
          <p:spPr>
            <a:xfrm>
              <a:off x="481090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9" name="Google Shape;4149;p12"/>
            <p:cNvSpPr/>
            <p:nvPr/>
          </p:nvSpPr>
          <p:spPr>
            <a:xfrm>
              <a:off x="512395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0" name="Google Shape;4150;p12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1" name="Google Shape;4151;p12"/>
            <p:cNvSpPr/>
            <p:nvPr/>
          </p:nvSpPr>
          <p:spPr>
            <a:xfrm>
              <a:off x="46529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2" name="Google Shape;4152;p12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3" name="Google Shape;4153;p12"/>
            <p:cNvSpPr/>
            <p:nvPr/>
          </p:nvSpPr>
          <p:spPr>
            <a:xfrm>
              <a:off x="496742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4" name="Google Shape;4154;p12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5" name="Google Shape;4155;p12"/>
            <p:cNvSpPr/>
            <p:nvPr/>
          </p:nvSpPr>
          <p:spPr>
            <a:xfrm>
              <a:off x="528048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6" name="Google Shape;4156;p12"/>
            <p:cNvSpPr/>
            <p:nvPr/>
          </p:nvSpPr>
          <p:spPr>
            <a:xfrm>
              <a:off x="496742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7" name="Google Shape;4157;p12"/>
            <p:cNvSpPr/>
            <p:nvPr/>
          </p:nvSpPr>
          <p:spPr>
            <a:xfrm>
              <a:off x="481090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8" name="Google Shape;4158;p12"/>
            <p:cNvSpPr/>
            <p:nvPr/>
          </p:nvSpPr>
          <p:spPr>
            <a:xfrm>
              <a:off x="512395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9" name="Google Shape;4159;p12"/>
            <p:cNvSpPr/>
            <p:nvPr/>
          </p:nvSpPr>
          <p:spPr>
            <a:xfrm>
              <a:off x="46529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0" name="Google Shape;4160;p12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1" name="Google Shape;4161;p12"/>
            <p:cNvSpPr/>
            <p:nvPr/>
          </p:nvSpPr>
          <p:spPr>
            <a:xfrm>
              <a:off x="496742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2" name="Google Shape;4162;p12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3" name="Google Shape;4163;p12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4" name="Google Shape;4164;p12"/>
            <p:cNvSpPr/>
            <p:nvPr/>
          </p:nvSpPr>
          <p:spPr>
            <a:xfrm>
              <a:off x="433984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5" name="Google Shape;4165;p12"/>
            <p:cNvSpPr/>
            <p:nvPr/>
          </p:nvSpPr>
          <p:spPr>
            <a:xfrm>
              <a:off x="46529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6" name="Google Shape;4166;p12"/>
            <p:cNvSpPr/>
            <p:nvPr/>
          </p:nvSpPr>
          <p:spPr>
            <a:xfrm>
              <a:off x="433984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7" name="Google Shape;4167;p12"/>
            <p:cNvSpPr/>
            <p:nvPr/>
          </p:nvSpPr>
          <p:spPr>
            <a:xfrm>
              <a:off x="418332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8" name="Google Shape;4168;p12"/>
            <p:cNvSpPr/>
            <p:nvPr/>
          </p:nvSpPr>
          <p:spPr>
            <a:xfrm>
              <a:off x="4496373" y="39427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9" name="Google Shape;4169;p12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0" name="Google Shape;4170;p12"/>
            <p:cNvSpPr/>
            <p:nvPr/>
          </p:nvSpPr>
          <p:spPr>
            <a:xfrm>
              <a:off x="402544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1" name="Google Shape;4171;p12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2" name="Google Shape;4172;p12"/>
            <p:cNvSpPr/>
            <p:nvPr/>
          </p:nvSpPr>
          <p:spPr>
            <a:xfrm>
              <a:off x="433984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3" name="Google Shape;4173;p12"/>
            <p:cNvSpPr/>
            <p:nvPr/>
          </p:nvSpPr>
          <p:spPr>
            <a:xfrm>
              <a:off x="46529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4" name="Google Shape;4174;p12"/>
            <p:cNvSpPr/>
            <p:nvPr/>
          </p:nvSpPr>
          <p:spPr>
            <a:xfrm>
              <a:off x="433984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5" name="Google Shape;4175;p12"/>
            <p:cNvSpPr/>
            <p:nvPr/>
          </p:nvSpPr>
          <p:spPr>
            <a:xfrm>
              <a:off x="418332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6" name="Google Shape;4176;p12"/>
            <p:cNvSpPr/>
            <p:nvPr/>
          </p:nvSpPr>
          <p:spPr>
            <a:xfrm>
              <a:off x="4496373" y="457024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7" name="Google Shape;4177;p12"/>
            <p:cNvSpPr/>
            <p:nvPr/>
          </p:nvSpPr>
          <p:spPr>
            <a:xfrm>
              <a:off x="418332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8" name="Google Shape;4178;p12"/>
            <p:cNvSpPr/>
            <p:nvPr/>
          </p:nvSpPr>
          <p:spPr>
            <a:xfrm>
              <a:off x="4496373" y="425719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9" name="Google Shape;4179;p12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0" name="Google Shape;4180;p12"/>
            <p:cNvSpPr/>
            <p:nvPr/>
          </p:nvSpPr>
          <p:spPr>
            <a:xfrm>
              <a:off x="402544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1" name="Google Shape;4181;p12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2" name="Google Shape;4182;p12"/>
            <p:cNvSpPr/>
            <p:nvPr/>
          </p:nvSpPr>
          <p:spPr>
            <a:xfrm>
              <a:off x="433984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3" name="Google Shape;4183;p12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4" name="Google Shape;4184;p12"/>
            <p:cNvSpPr/>
            <p:nvPr/>
          </p:nvSpPr>
          <p:spPr>
            <a:xfrm>
              <a:off x="46529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5" name="Google Shape;4185;p12"/>
            <p:cNvSpPr/>
            <p:nvPr/>
          </p:nvSpPr>
          <p:spPr>
            <a:xfrm>
              <a:off x="433984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6" name="Google Shape;4186;p12"/>
            <p:cNvSpPr/>
            <p:nvPr/>
          </p:nvSpPr>
          <p:spPr>
            <a:xfrm>
              <a:off x="418332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7" name="Google Shape;4187;p12"/>
            <p:cNvSpPr/>
            <p:nvPr/>
          </p:nvSpPr>
          <p:spPr>
            <a:xfrm>
              <a:off x="4496373" y="488477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8" name="Google Shape;4188;p12"/>
            <p:cNvSpPr/>
            <p:nvPr/>
          </p:nvSpPr>
          <p:spPr>
            <a:xfrm>
              <a:off x="402544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9" name="Google Shape;4189;p12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0" name="Google Shape;4190;p12"/>
            <p:cNvSpPr/>
            <p:nvPr/>
          </p:nvSpPr>
          <p:spPr>
            <a:xfrm>
              <a:off x="433984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1" name="Google Shape;4191;p12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2" name="Google Shape;4192;p12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3" name="Google Shape;4193;p12"/>
            <p:cNvSpPr/>
            <p:nvPr/>
          </p:nvSpPr>
          <p:spPr>
            <a:xfrm>
              <a:off x="371091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4" name="Google Shape;4194;p12"/>
            <p:cNvSpPr/>
            <p:nvPr/>
          </p:nvSpPr>
          <p:spPr>
            <a:xfrm>
              <a:off x="402544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5" name="Google Shape;4195;p12"/>
            <p:cNvSpPr/>
            <p:nvPr/>
          </p:nvSpPr>
          <p:spPr>
            <a:xfrm>
              <a:off x="371091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6" name="Google Shape;4196;p12"/>
            <p:cNvSpPr/>
            <p:nvPr/>
          </p:nvSpPr>
          <p:spPr>
            <a:xfrm>
              <a:off x="3554388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7" name="Google Shape;4197;p12"/>
            <p:cNvSpPr/>
            <p:nvPr/>
          </p:nvSpPr>
          <p:spPr>
            <a:xfrm>
              <a:off x="3868915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8" name="Google Shape;4198;p12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9" name="Google Shape;4199;p12"/>
            <p:cNvSpPr/>
            <p:nvPr/>
          </p:nvSpPr>
          <p:spPr>
            <a:xfrm>
              <a:off x="3399336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0" name="Google Shape;4200;p12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1" name="Google Shape;4201;p12"/>
            <p:cNvSpPr/>
            <p:nvPr/>
          </p:nvSpPr>
          <p:spPr>
            <a:xfrm>
              <a:off x="371091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2" name="Google Shape;4202;p12"/>
            <p:cNvSpPr/>
            <p:nvPr/>
          </p:nvSpPr>
          <p:spPr>
            <a:xfrm>
              <a:off x="402544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3" name="Google Shape;4203;p12"/>
            <p:cNvSpPr/>
            <p:nvPr/>
          </p:nvSpPr>
          <p:spPr>
            <a:xfrm>
              <a:off x="371091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4" name="Google Shape;4204;p12"/>
            <p:cNvSpPr/>
            <p:nvPr/>
          </p:nvSpPr>
          <p:spPr>
            <a:xfrm>
              <a:off x="3554388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5" name="Google Shape;4205;p12"/>
            <p:cNvSpPr/>
            <p:nvPr/>
          </p:nvSpPr>
          <p:spPr>
            <a:xfrm>
              <a:off x="3868915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6" name="Google Shape;4206;p12"/>
            <p:cNvSpPr/>
            <p:nvPr/>
          </p:nvSpPr>
          <p:spPr>
            <a:xfrm>
              <a:off x="3554388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7" name="Google Shape;4207;p12"/>
            <p:cNvSpPr/>
            <p:nvPr/>
          </p:nvSpPr>
          <p:spPr>
            <a:xfrm>
              <a:off x="3868915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8" name="Google Shape;4208;p12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9" name="Google Shape;4209;p12"/>
            <p:cNvSpPr/>
            <p:nvPr/>
          </p:nvSpPr>
          <p:spPr>
            <a:xfrm>
              <a:off x="3399336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0" name="Google Shape;4210;p12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1" name="Google Shape;4211;p12"/>
            <p:cNvSpPr/>
            <p:nvPr/>
          </p:nvSpPr>
          <p:spPr>
            <a:xfrm>
              <a:off x="371091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2" name="Google Shape;4212;p12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3" name="Google Shape;4213;p12"/>
            <p:cNvSpPr/>
            <p:nvPr/>
          </p:nvSpPr>
          <p:spPr>
            <a:xfrm>
              <a:off x="402544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4" name="Google Shape;4214;p12"/>
            <p:cNvSpPr/>
            <p:nvPr/>
          </p:nvSpPr>
          <p:spPr>
            <a:xfrm>
              <a:off x="371091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5" name="Google Shape;4215;p12"/>
            <p:cNvSpPr/>
            <p:nvPr/>
          </p:nvSpPr>
          <p:spPr>
            <a:xfrm>
              <a:off x="3554388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6" name="Google Shape;4216;p12"/>
            <p:cNvSpPr/>
            <p:nvPr/>
          </p:nvSpPr>
          <p:spPr>
            <a:xfrm>
              <a:off x="3868915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7" name="Google Shape;4217;p12"/>
            <p:cNvSpPr/>
            <p:nvPr/>
          </p:nvSpPr>
          <p:spPr>
            <a:xfrm>
              <a:off x="3399336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8" name="Google Shape;4218;p12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9" name="Google Shape;4219;p12"/>
            <p:cNvSpPr/>
            <p:nvPr/>
          </p:nvSpPr>
          <p:spPr>
            <a:xfrm>
              <a:off x="371091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0" name="Google Shape;4220;p12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1" name="Google Shape;4221;p12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2" name="Google Shape;4222;p12"/>
            <p:cNvSpPr/>
            <p:nvPr/>
          </p:nvSpPr>
          <p:spPr>
            <a:xfrm>
              <a:off x="30833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3" name="Google Shape;4223;p12"/>
            <p:cNvSpPr/>
            <p:nvPr/>
          </p:nvSpPr>
          <p:spPr>
            <a:xfrm>
              <a:off x="3399336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4" name="Google Shape;4224;p12"/>
            <p:cNvSpPr/>
            <p:nvPr/>
          </p:nvSpPr>
          <p:spPr>
            <a:xfrm>
              <a:off x="308333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5" name="Google Shape;4225;p12"/>
            <p:cNvSpPr/>
            <p:nvPr/>
          </p:nvSpPr>
          <p:spPr>
            <a:xfrm>
              <a:off x="292680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6" name="Google Shape;4226;p12"/>
            <p:cNvSpPr/>
            <p:nvPr/>
          </p:nvSpPr>
          <p:spPr>
            <a:xfrm>
              <a:off x="3241335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7" name="Google Shape;4227;p12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8" name="Google Shape;4228;p12"/>
            <p:cNvSpPr/>
            <p:nvPr/>
          </p:nvSpPr>
          <p:spPr>
            <a:xfrm>
              <a:off x="27702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9" name="Google Shape;4229;p12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0" name="Google Shape;4230;p12"/>
            <p:cNvSpPr/>
            <p:nvPr/>
          </p:nvSpPr>
          <p:spPr>
            <a:xfrm>
              <a:off x="30833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1" name="Google Shape;4231;p12"/>
            <p:cNvSpPr/>
            <p:nvPr/>
          </p:nvSpPr>
          <p:spPr>
            <a:xfrm>
              <a:off x="3399336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2" name="Google Shape;4232;p12"/>
            <p:cNvSpPr/>
            <p:nvPr/>
          </p:nvSpPr>
          <p:spPr>
            <a:xfrm>
              <a:off x="308333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3" name="Google Shape;4233;p12"/>
            <p:cNvSpPr/>
            <p:nvPr/>
          </p:nvSpPr>
          <p:spPr>
            <a:xfrm>
              <a:off x="292680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4" name="Google Shape;4234;p12"/>
            <p:cNvSpPr/>
            <p:nvPr/>
          </p:nvSpPr>
          <p:spPr>
            <a:xfrm>
              <a:off x="3241335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5" name="Google Shape;4235;p12"/>
            <p:cNvSpPr/>
            <p:nvPr/>
          </p:nvSpPr>
          <p:spPr>
            <a:xfrm>
              <a:off x="292680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6" name="Google Shape;4236;p12"/>
            <p:cNvSpPr/>
            <p:nvPr/>
          </p:nvSpPr>
          <p:spPr>
            <a:xfrm>
              <a:off x="3241335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7" name="Google Shape;4237;p12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8" name="Google Shape;4238;p12"/>
            <p:cNvSpPr/>
            <p:nvPr/>
          </p:nvSpPr>
          <p:spPr>
            <a:xfrm>
              <a:off x="27702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9" name="Google Shape;4239;p12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0" name="Google Shape;4240;p12"/>
            <p:cNvSpPr/>
            <p:nvPr/>
          </p:nvSpPr>
          <p:spPr>
            <a:xfrm>
              <a:off x="30833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1" name="Google Shape;4241;p12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2" name="Google Shape;4242;p12"/>
            <p:cNvSpPr/>
            <p:nvPr/>
          </p:nvSpPr>
          <p:spPr>
            <a:xfrm>
              <a:off x="3399336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3" name="Google Shape;4243;p12"/>
            <p:cNvSpPr/>
            <p:nvPr/>
          </p:nvSpPr>
          <p:spPr>
            <a:xfrm>
              <a:off x="308333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4" name="Google Shape;4244;p12"/>
            <p:cNvSpPr/>
            <p:nvPr/>
          </p:nvSpPr>
          <p:spPr>
            <a:xfrm>
              <a:off x="292680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5" name="Google Shape;4245;p12"/>
            <p:cNvSpPr/>
            <p:nvPr/>
          </p:nvSpPr>
          <p:spPr>
            <a:xfrm>
              <a:off x="3241335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6" name="Google Shape;4246;p12"/>
            <p:cNvSpPr/>
            <p:nvPr/>
          </p:nvSpPr>
          <p:spPr>
            <a:xfrm>
              <a:off x="27702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7" name="Google Shape;4247;p12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8" name="Google Shape;4248;p12"/>
            <p:cNvSpPr/>
            <p:nvPr/>
          </p:nvSpPr>
          <p:spPr>
            <a:xfrm>
              <a:off x="30833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9" name="Google Shape;4249;p12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0" name="Google Shape;4250;p12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1" name="Google Shape;4251;p12"/>
            <p:cNvSpPr/>
            <p:nvPr/>
          </p:nvSpPr>
          <p:spPr>
            <a:xfrm>
              <a:off x="245722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2" name="Google Shape;4252;p12"/>
            <p:cNvSpPr/>
            <p:nvPr/>
          </p:nvSpPr>
          <p:spPr>
            <a:xfrm>
              <a:off x="27702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3" name="Google Shape;4253;p12"/>
            <p:cNvSpPr/>
            <p:nvPr/>
          </p:nvSpPr>
          <p:spPr>
            <a:xfrm>
              <a:off x="245722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4" name="Google Shape;4254;p12"/>
            <p:cNvSpPr/>
            <p:nvPr/>
          </p:nvSpPr>
          <p:spPr>
            <a:xfrm>
              <a:off x="229922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5" name="Google Shape;4255;p12"/>
            <p:cNvSpPr/>
            <p:nvPr/>
          </p:nvSpPr>
          <p:spPr>
            <a:xfrm>
              <a:off x="261375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6" name="Google Shape;4256;p12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7" name="Google Shape;4257;p12"/>
            <p:cNvSpPr/>
            <p:nvPr/>
          </p:nvSpPr>
          <p:spPr>
            <a:xfrm>
              <a:off x="21427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8" name="Google Shape;4258;p12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9" name="Google Shape;4259;p12"/>
            <p:cNvSpPr/>
            <p:nvPr/>
          </p:nvSpPr>
          <p:spPr>
            <a:xfrm>
              <a:off x="245722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0" name="Google Shape;4260;p12"/>
            <p:cNvSpPr/>
            <p:nvPr/>
          </p:nvSpPr>
          <p:spPr>
            <a:xfrm>
              <a:off x="27702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1" name="Google Shape;4261;p12"/>
            <p:cNvSpPr/>
            <p:nvPr/>
          </p:nvSpPr>
          <p:spPr>
            <a:xfrm>
              <a:off x="245722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2" name="Google Shape;4262;p12"/>
            <p:cNvSpPr/>
            <p:nvPr/>
          </p:nvSpPr>
          <p:spPr>
            <a:xfrm>
              <a:off x="229922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3" name="Google Shape;4263;p12"/>
            <p:cNvSpPr/>
            <p:nvPr/>
          </p:nvSpPr>
          <p:spPr>
            <a:xfrm>
              <a:off x="261375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4" name="Google Shape;4264;p12"/>
            <p:cNvSpPr/>
            <p:nvPr/>
          </p:nvSpPr>
          <p:spPr>
            <a:xfrm>
              <a:off x="229922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5" name="Google Shape;4265;p12"/>
            <p:cNvSpPr/>
            <p:nvPr/>
          </p:nvSpPr>
          <p:spPr>
            <a:xfrm>
              <a:off x="261375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6" name="Google Shape;4266;p12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7" name="Google Shape;4267;p12"/>
            <p:cNvSpPr/>
            <p:nvPr/>
          </p:nvSpPr>
          <p:spPr>
            <a:xfrm>
              <a:off x="21427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8" name="Google Shape;4268;p12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9" name="Google Shape;4269;p12"/>
            <p:cNvSpPr/>
            <p:nvPr/>
          </p:nvSpPr>
          <p:spPr>
            <a:xfrm>
              <a:off x="245722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0" name="Google Shape;4270;p12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1" name="Google Shape;4271;p12"/>
            <p:cNvSpPr/>
            <p:nvPr/>
          </p:nvSpPr>
          <p:spPr>
            <a:xfrm>
              <a:off x="27702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2" name="Google Shape;4272;p12"/>
            <p:cNvSpPr/>
            <p:nvPr/>
          </p:nvSpPr>
          <p:spPr>
            <a:xfrm>
              <a:off x="245722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3" name="Google Shape;4273;p12"/>
            <p:cNvSpPr/>
            <p:nvPr/>
          </p:nvSpPr>
          <p:spPr>
            <a:xfrm>
              <a:off x="229922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4" name="Google Shape;4274;p12"/>
            <p:cNvSpPr/>
            <p:nvPr/>
          </p:nvSpPr>
          <p:spPr>
            <a:xfrm>
              <a:off x="261375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5" name="Google Shape;4275;p12"/>
            <p:cNvSpPr/>
            <p:nvPr/>
          </p:nvSpPr>
          <p:spPr>
            <a:xfrm>
              <a:off x="21427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6" name="Google Shape;4276;p12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7" name="Google Shape;4277;p12"/>
            <p:cNvSpPr/>
            <p:nvPr/>
          </p:nvSpPr>
          <p:spPr>
            <a:xfrm>
              <a:off x="245722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8" name="Google Shape;4278;p12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9" name="Google Shape;4279;p12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0" name="Google Shape;4280;p12"/>
            <p:cNvSpPr/>
            <p:nvPr/>
          </p:nvSpPr>
          <p:spPr>
            <a:xfrm>
              <a:off x="182964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1" name="Google Shape;4281;p12"/>
            <p:cNvSpPr/>
            <p:nvPr/>
          </p:nvSpPr>
          <p:spPr>
            <a:xfrm>
              <a:off x="21427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2" name="Google Shape;4282;p12"/>
            <p:cNvSpPr/>
            <p:nvPr/>
          </p:nvSpPr>
          <p:spPr>
            <a:xfrm>
              <a:off x="182964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3" name="Google Shape;4283;p12"/>
            <p:cNvSpPr/>
            <p:nvPr/>
          </p:nvSpPr>
          <p:spPr>
            <a:xfrm>
              <a:off x="167312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4" name="Google Shape;4284;p12"/>
            <p:cNvSpPr/>
            <p:nvPr/>
          </p:nvSpPr>
          <p:spPr>
            <a:xfrm>
              <a:off x="198469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5" name="Google Shape;4285;p12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6" name="Google Shape;4286;p12"/>
            <p:cNvSpPr/>
            <p:nvPr/>
          </p:nvSpPr>
          <p:spPr>
            <a:xfrm>
              <a:off x="151512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7" name="Google Shape;4287;p12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8" name="Google Shape;4288;p12"/>
            <p:cNvSpPr/>
            <p:nvPr/>
          </p:nvSpPr>
          <p:spPr>
            <a:xfrm>
              <a:off x="182964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9" name="Google Shape;4289;p12"/>
            <p:cNvSpPr/>
            <p:nvPr/>
          </p:nvSpPr>
          <p:spPr>
            <a:xfrm>
              <a:off x="21427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0" name="Google Shape;4290;p12"/>
            <p:cNvSpPr/>
            <p:nvPr/>
          </p:nvSpPr>
          <p:spPr>
            <a:xfrm>
              <a:off x="182964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1" name="Google Shape;4291;p12"/>
            <p:cNvSpPr/>
            <p:nvPr/>
          </p:nvSpPr>
          <p:spPr>
            <a:xfrm>
              <a:off x="167312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2" name="Google Shape;4292;p12"/>
            <p:cNvSpPr/>
            <p:nvPr/>
          </p:nvSpPr>
          <p:spPr>
            <a:xfrm>
              <a:off x="198469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3" name="Google Shape;4293;p12"/>
            <p:cNvSpPr/>
            <p:nvPr/>
          </p:nvSpPr>
          <p:spPr>
            <a:xfrm>
              <a:off x="167312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4" name="Google Shape;4294;p12"/>
            <p:cNvSpPr/>
            <p:nvPr/>
          </p:nvSpPr>
          <p:spPr>
            <a:xfrm>
              <a:off x="198469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5" name="Google Shape;4295;p12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6" name="Google Shape;4296;p12"/>
            <p:cNvSpPr/>
            <p:nvPr/>
          </p:nvSpPr>
          <p:spPr>
            <a:xfrm>
              <a:off x="151512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7" name="Google Shape;4297;p12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8" name="Google Shape;4298;p12"/>
            <p:cNvSpPr/>
            <p:nvPr/>
          </p:nvSpPr>
          <p:spPr>
            <a:xfrm>
              <a:off x="182964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9" name="Google Shape;4299;p12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0" name="Google Shape;4300;p12"/>
            <p:cNvSpPr/>
            <p:nvPr/>
          </p:nvSpPr>
          <p:spPr>
            <a:xfrm>
              <a:off x="21427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1" name="Google Shape;4301;p12"/>
            <p:cNvSpPr/>
            <p:nvPr/>
          </p:nvSpPr>
          <p:spPr>
            <a:xfrm>
              <a:off x="182964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2" name="Google Shape;4302;p12"/>
            <p:cNvSpPr/>
            <p:nvPr/>
          </p:nvSpPr>
          <p:spPr>
            <a:xfrm>
              <a:off x="167312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3" name="Google Shape;4303;p12"/>
            <p:cNvSpPr/>
            <p:nvPr/>
          </p:nvSpPr>
          <p:spPr>
            <a:xfrm>
              <a:off x="198469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4" name="Google Shape;4304;p12"/>
            <p:cNvSpPr/>
            <p:nvPr/>
          </p:nvSpPr>
          <p:spPr>
            <a:xfrm>
              <a:off x="151512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5" name="Google Shape;4305;p12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6" name="Google Shape;4306;p12"/>
            <p:cNvSpPr/>
            <p:nvPr/>
          </p:nvSpPr>
          <p:spPr>
            <a:xfrm>
              <a:off x="182964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7" name="Google Shape;4307;p12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8" name="Google Shape;4308;p12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9" name="Google Shape;4309;p12"/>
            <p:cNvSpPr/>
            <p:nvPr/>
          </p:nvSpPr>
          <p:spPr>
            <a:xfrm>
              <a:off x="1200715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0" name="Google Shape;4310;p12"/>
            <p:cNvSpPr/>
            <p:nvPr/>
          </p:nvSpPr>
          <p:spPr>
            <a:xfrm>
              <a:off x="151512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1" name="Google Shape;4311;p12"/>
            <p:cNvSpPr/>
            <p:nvPr/>
          </p:nvSpPr>
          <p:spPr>
            <a:xfrm>
              <a:off x="1200715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2" name="Google Shape;4312;p12"/>
            <p:cNvSpPr/>
            <p:nvPr/>
          </p:nvSpPr>
          <p:spPr>
            <a:xfrm>
              <a:off x="1045663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3" name="Google Shape;4313;p12"/>
            <p:cNvSpPr/>
            <p:nvPr/>
          </p:nvSpPr>
          <p:spPr>
            <a:xfrm>
              <a:off x="1357241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4" name="Google Shape;4314;p12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5" name="Google Shape;4315;p12"/>
            <p:cNvSpPr/>
            <p:nvPr/>
          </p:nvSpPr>
          <p:spPr>
            <a:xfrm>
              <a:off x="88766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6" name="Google Shape;4316;p12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7" name="Google Shape;4317;p12"/>
            <p:cNvSpPr/>
            <p:nvPr/>
          </p:nvSpPr>
          <p:spPr>
            <a:xfrm>
              <a:off x="1200715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8" name="Google Shape;4318;p12"/>
            <p:cNvSpPr/>
            <p:nvPr/>
          </p:nvSpPr>
          <p:spPr>
            <a:xfrm>
              <a:off x="151512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9" name="Google Shape;4319;p12"/>
            <p:cNvSpPr/>
            <p:nvPr/>
          </p:nvSpPr>
          <p:spPr>
            <a:xfrm>
              <a:off x="1200715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0" name="Google Shape;4320;p12"/>
            <p:cNvSpPr/>
            <p:nvPr/>
          </p:nvSpPr>
          <p:spPr>
            <a:xfrm>
              <a:off x="1045663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1" name="Google Shape;4321;p12"/>
            <p:cNvSpPr/>
            <p:nvPr/>
          </p:nvSpPr>
          <p:spPr>
            <a:xfrm>
              <a:off x="1357241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7" y="763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2" name="Google Shape;4322;p12"/>
            <p:cNvSpPr/>
            <p:nvPr/>
          </p:nvSpPr>
          <p:spPr>
            <a:xfrm>
              <a:off x="1045663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3" name="Google Shape;4323;p12"/>
            <p:cNvSpPr/>
            <p:nvPr/>
          </p:nvSpPr>
          <p:spPr>
            <a:xfrm>
              <a:off x="1357241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4" name="Google Shape;4324;p12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5" name="Google Shape;4325;p12"/>
            <p:cNvSpPr/>
            <p:nvPr/>
          </p:nvSpPr>
          <p:spPr>
            <a:xfrm>
              <a:off x="88766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6" name="Google Shape;4326;p12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7" name="Google Shape;4327;p12"/>
            <p:cNvSpPr/>
            <p:nvPr/>
          </p:nvSpPr>
          <p:spPr>
            <a:xfrm>
              <a:off x="1200715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8" name="Google Shape;4328;p12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9" name="Google Shape;4329;p12"/>
            <p:cNvSpPr/>
            <p:nvPr/>
          </p:nvSpPr>
          <p:spPr>
            <a:xfrm>
              <a:off x="151512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0" name="Google Shape;4330;p12"/>
            <p:cNvSpPr/>
            <p:nvPr/>
          </p:nvSpPr>
          <p:spPr>
            <a:xfrm>
              <a:off x="1200715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1" name="Google Shape;4331;p12"/>
            <p:cNvSpPr/>
            <p:nvPr/>
          </p:nvSpPr>
          <p:spPr>
            <a:xfrm>
              <a:off x="1045663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2" name="Google Shape;4332;p12"/>
            <p:cNvSpPr/>
            <p:nvPr/>
          </p:nvSpPr>
          <p:spPr>
            <a:xfrm>
              <a:off x="1357241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3" name="Google Shape;4333;p12"/>
            <p:cNvSpPr/>
            <p:nvPr/>
          </p:nvSpPr>
          <p:spPr>
            <a:xfrm>
              <a:off x="88766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4" name="Google Shape;4334;p12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5" name="Google Shape;4335;p12"/>
            <p:cNvSpPr/>
            <p:nvPr/>
          </p:nvSpPr>
          <p:spPr>
            <a:xfrm>
              <a:off x="1200715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6" name="Google Shape;4336;p12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7" name="Google Shape;4337;p12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8" name="Google Shape;4338;p12"/>
            <p:cNvSpPr/>
            <p:nvPr/>
          </p:nvSpPr>
          <p:spPr>
            <a:xfrm>
              <a:off x="5731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9" name="Google Shape;4339;p12"/>
            <p:cNvSpPr/>
            <p:nvPr/>
          </p:nvSpPr>
          <p:spPr>
            <a:xfrm>
              <a:off x="88766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0" name="Google Shape;4340;p12"/>
            <p:cNvSpPr/>
            <p:nvPr/>
          </p:nvSpPr>
          <p:spPr>
            <a:xfrm>
              <a:off x="57313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1" name="Google Shape;4341;p12"/>
            <p:cNvSpPr/>
            <p:nvPr/>
          </p:nvSpPr>
          <p:spPr>
            <a:xfrm>
              <a:off x="416608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2" name="Google Shape;4342;p12"/>
            <p:cNvSpPr/>
            <p:nvPr/>
          </p:nvSpPr>
          <p:spPr>
            <a:xfrm>
              <a:off x="731135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3" name="Google Shape;4343;p12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4" name="Google Shape;4344;p12"/>
            <p:cNvSpPr/>
            <p:nvPr/>
          </p:nvSpPr>
          <p:spPr>
            <a:xfrm>
              <a:off x="2600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5" name="Google Shape;4345;p12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6" name="Google Shape;4346;p12"/>
            <p:cNvSpPr/>
            <p:nvPr/>
          </p:nvSpPr>
          <p:spPr>
            <a:xfrm>
              <a:off x="5731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7" name="Google Shape;4347;p12"/>
            <p:cNvSpPr/>
            <p:nvPr/>
          </p:nvSpPr>
          <p:spPr>
            <a:xfrm>
              <a:off x="88766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8" name="Google Shape;4348;p12"/>
            <p:cNvSpPr/>
            <p:nvPr/>
          </p:nvSpPr>
          <p:spPr>
            <a:xfrm>
              <a:off x="57313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9" name="Google Shape;4349;p12"/>
            <p:cNvSpPr/>
            <p:nvPr/>
          </p:nvSpPr>
          <p:spPr>
            <a:xfrm>
              <a:off x="416608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0" name="Google Shape;4350;p12"/>
            <p:cNvSpPr/>
            <p:nvPr/>
          </p:nvSpPr>
          <p:spPr>
            <a:xfrm>
              <a:off x="731135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1" name="Google Shape;4351;p12"/>
            <p:cNvSpPr/>
            <p:nvPr/>
          </p:nvSpPr>
          <p:spPr>
            <a:xfrm>
              <a:off x="416608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2" name="Google Shape;4352;p12"/>
            <p:cNvSpPr/>
            <p:nvPr/>
          </p:nvSpPr>
          <p:spPr>
            <a:xfrm>
              <a:off x="731135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3" name="Google Shape;4353;p12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4" name="Google Shape;4354;p12"/>
            <p:cNvSpPr/>
            <p:nvPr/>
          </p:nvSpPr>
          <p:spPr>
            <a:xfrm>
              <a:off x="2600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5" name="Google Shape;4355;p12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6" name="Google Shape;4356;p12"/>
            <p:cNvSpPr/>
            <p:nvPr/>
          </p:nvSpPr>
          <p:spPr>
            <a:xfrm>
              <a:off x="5731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7" name="Google Shape;4357;p12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8" name="Google Shape;4358;p12"/>
            <p:cNvSpPr/>
            <p:nvPr/>
          </p:nvSpPr>
          <p:spPr>
            <a:xfrm>
              <a:off x="88766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9" name="Google Shape;4359;p12"/>
            <p:cNvSpPr/>
            <p:nvPr/>
          </p:nvSpPr>
          <p:spPr>
            <a:xfrm>
              <a:off x="57313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0" name="Google Shape;4360;p12"/>
            <p:cNvSpPr/>
            <p:nvPr/>
          </p:nvSpPr>
          <p:spPr>
            <a:xfrm>
              <a:off x="416608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1" name="Google Shape;4361;p12"/>
            <p:cNvSpPr/>
            <p:nvPr/>
          </p:nvSpPr>
          <p:spPr>
            <a:xfrm>
              <a:off x="731135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2" name="Google Shape;4362;p12"/>
            <p:cNvSpPr/>
            <p:nvPr/>
          </p:nvSpPr>
          <p:spPr>
            <a:xfrm>
              <a:off x="2600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3" name="Google Shape;4363;p12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4" name="Google Shape;4364;p12"/>
            <p:cNvSpPr/>
            <p:nvPr/>
          </p:nvSpPr>
          <p:spPr>
            <a:xfrm>
              <a:off x="5731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5" name="Google Shape;4365;p12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6" name="Google Shape;4366;p12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7" name="Google Shape;4367;p12"/>
            <p:cNvSpPr/>
            <p:nvPr/>
          </p:nvSpPr>
          <p:spPr>
            <a:xfrm>
              <a:off x="-5297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8" name="Google Shape;4368;p12"/>
            <p:cNvSpPr/>
            <p:nvPr/>
          </p:nvSpPr>
          <p:spPr>
            <a:xfrm>
              <a:off x="2600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9" name="Google Shape;4369;p12"/>
            <p:cNvSpPr/>
            <p:nvPr/>
          </p:nvSpPr>
          <p:spPr>
            <a:xfrm>
              <a:off x="-5297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0" name="Google Shape;4370;p12"/>
            <p:cNvSpPr/>
            <p:nvPr/>
          </p:nvSpPr>
          <p:spPr>
            <a:xfrm>
              <a:off x="103555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1" name="Google Shape;4371;p12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2" name="Google Shape;4372;p12"/>
            <p:cNvSpPr/>
            <p:nvPr/>
          </p:nvSpPr>
          <p:spPr>
            <a:xfrm>
              <a:off x="-5297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3" name="Google Shape;4373;p12"/>
            <p:cNvSpPr/>
            <p:nvPr/>
          </p:nvSpPr>
          <p:spPr>
            <a:xfrm>
              <a:off x="2600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4" name="Google Shape;4374;p12"/>
            <p:cNvSpPr/>
            <p:nvPr/>
          </p:nvSpPr>
          <p:spPr>
            <a:xfrm>
              <a:off x="-5297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5" name="Google Shape;4375;p12"/>
            <p:cNvSpPr/>
            <p:nvPr/>
          </p:nvSpPr>
          <p:spPr>
            <a:xfrm>
              <a:off x="103555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6" name="Google Shape;4376;p12"/>
            <p:cNvSpPr/>
            <p:nvPr/>
          </p:nvSpPr>
          <p:spPr>
            <a:xfrm>
              <a:off x="103555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7" name="Google Shape;4377;p12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8" name="Google Shape;4378;p12"/>
            <p:cNvSpPr/>
            <p:nvPr/>
          </p:nvSpPr>
          <p:spPr>
            <a:xfrm>
              <a:off x="-5297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9" name="Google Shape;4379;p12"/>
            <p:cNvSpPr/>
            <p:nvPr/>
          </p:nvSpPr>
          <p:spPr>
            <a:xfrm>
              <a:off x="2600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0" name="Google Shape;4380;p12"/>
            <p:cNvSpPr/>
            <p:nvPr/>
          </p:nvSpPr>
          <p:spPr>
            <a:xfrm>
              <a:off x="-5297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1" name="Google Shape;4381;p12"/>
            <p:cNvSpPr/>
            <p:nvPr/>
          </p:nvSpPr>
          <p:spPr>
            <a:xfrm>
              <a:off x="103555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2" name="Google Shape;4382;p12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3" name="Google Shape;4383;p12"/>
            <p:cNvSpPr/>
            <p:nvPr/>
          </p:nvSpPr>
          <p:spPr>
            <a:xfrm>
              <a:off x="-5297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4" name="Google Shape;4384;p12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5" name="Google Shape;4385;p12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6" name="Google Shape;4386;p12"/>
            <p:cNvSpPr/>
            <p:nvPr/>
          </p:nvSpPr>
          <p:spPr>
            <a:xfrm>
              <a:off x="904877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7" name="Google Shape;4387;p12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8" name="Google Shape;4388;p12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9" name="Google Shape;4389;p12"/>
            <p:cNvSpPr/>
            <p:nvPr/>
          </p:nvSpPr>
          <p:spPr>
            <a:xfrm>
              <a:off x="904877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0" name="Google Shape;4390;p12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1" name="Google Shape;4391;p12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2" name="Google Shape;4392;p12"/>
            <p:cNvSpPr/>
            <p:nvPr/>
          </p:nvSpPr>
          <p:spPr>
            <a:xfrm>
              <a:off x="904877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3" name="Google Shape;4393;p12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4" name="Google Shape;4394;p12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5" name="Google Shape;4395;p12"/>
            <p:cNvSpPr/>
            <p:nvPr/>
          </p:nvSpPr>
          <p:spPr>
            <a:xfrm>
              <a:off x="904877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6" name="Google Shape;4396;p12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7" name="Google Shape;4397;p12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8" name="Google Shape;4398;p12"/>
            <p:cNvSpPr/>
            <p:nvPr/>
          </p:nvSpPr>
          <p:spPr>
            <a:xfrm>
              <a:off x="904877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9" name="Google Shape;4399;p12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0" name="Google Shape;4400;p12"/>
            <p:cNvSpPr/>
            <p:nvPr/>
          </p:nvSpPr>
          <p:spPr>
            <a:xfrm>
              <a:off x="904877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1" name="Google Shape;4401;p12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2" name="Google Shape;4402;p12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3" name="Google Shape;4403;p12"/>
            <p:cNvSpPr/>
            <p:nvPr/>
          </p:nvSpPr>
          <p:spPr>
            <a:xfrm>
              <a:off x="873425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4" name="Google Shape;4404;p12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5" name="Google Shape;4405;p12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6" name="Google Shape;4406;p12"/>
            <p:cNvSpPr/>
            <p:nvPr/>
          </p:nvSpPr>
          <p:spPr>
            <a:xfrm>
              <a:off x="873425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7" name="Google Shape;4407;p12"/>
            <p:cNvSpPr/>
            <p:nvPr/>
          </p:nvSpPr>
          <p:spPr>
            <a:xfrm>
              <a:off x="904877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8" name="Google Shape;4408;p12"/>
            <p:cNvSpPr/>
            <p:nvPr/>
          </p:nvSpPr>
          <p:spPr>
            <a:xfrm>
              <a:off x="873425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9" name="Google Shape;4409;p12"/>
            <p:cNvSpPr/>
            <p:nvPr/>
          </p:nvSpPr>
          <p:spPr>
            <a:xfrm>
              <a:off x="857624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0" name="Google Shape;4410;p12"/>
            <p:cNvSpPr/>
            <p:nvPr/>
          </p:nvSpPr>
          <p:spPr>
            <a:xfrm>
              <a:off x="8890776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1" name="Google Shape;4411;p12"/>
            <p:cNvSpPr/>
            <p:nvPr/>
          </p:nvSpPr>
          <p:spPr>
            <a:xfrm>
              <a:off x="857624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2" name="Google Shape;4412;p12"/>
            <p:cNvSpPr/>
            <p:nvPr/>
          </p:nvSpPr>
          <p:spPr>
            <a:xfrm>
              <a:off x="8890776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3" name="Google Shape;4413;p12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4" name="Google Shape;4414;p12"/>
            <p:cNvSpPr/>
            <p:nvPr/>
          </p:nvSpPr>
          <p:spPr>
            <a:xfrm>
              <a:off x="841972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5" name="Google Shape;4415;p12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6" name="Google Shape;4416;p12"/>
            <p:cNvSpPr/>
            <p:nvPr/>
          </p:nvSpPr>
          <p:spPr>
            <a:xfrm>
              <a:off x="873425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7" name="Google Shape;4417;p12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8" name="Google Shape;4418;p12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9" name="Google Shape;4419;p12"/>
            <p:cNvSpPr/>
            <p:nvPr/>
          </p:nvSpPr>
          <p:spPr>
            <a:xfrm>
              <a:off x="873425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0" name="Google Shape;4420;p12"/>
            <p:cNvSpPr/>
            <p:nvPr/>
          </p:nvSpPr>
          <p:spPr>
            <a:xfrm>
              <a:off x="904877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1" name="Google Shape;4421;p12"/>
            <p:cNvSpPr/>
            <p:nvPr/>
          </p:nvSpPr>
          <p:spPr>
            <a:xfrm>
              <a:off x="873425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2" name="Google Shape;4422;p12"/>
            <p:cNvSpPr/>
            <p:nvPr/>
          </p:nvSpPr>
          <p:spPr>
            <a:xfrm>
              <a:off x="857624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3" name="Google Shape;4423;p12"/>
            <p:cNvSpPr/>
            <p:nvPr/>
          </p:nvSpPr>
          <p:spPr>
            <a:xfrm>
              <a:off x="8890776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4" name="Google Shape;4424;p12"/>
            <p:cNvSpPr/>
            <p:nvPr/>
          </p:nvSpPr>
          <p:spPr>
            <a:xfrm>
              <a:off x="857624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5" name="Google Shape;4425;p12"/>
            <p:cNvSpPr/>
            <p:nvPr/>
          </p:nvSpPr>
          <p:spPr>
            <a:xfrm>
              <a:off x="8890776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6" name="Google Shape;4426;p12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7" name="Google Shape;4427;p12"/>
            <p:cNvSpPr/>
            <p:nvPr/>
          </p:nvSpPr>
          <p:spPr>
            <a:xfrm>
              <a:off x="841972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8" name="Google Shape;4428;p12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9" name="Google Shape;4429;p12"/>
            <p:cNvSpPr/>
            <p:nvPr/>
          </p:nvSpPr>
          <p:spPr>
            <a:xfrm>
              <a:off x="873425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0" name="Google Shape;4430;p12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1" name="Google Shape;4431;p12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2" name="Google Shape;4432;p12"/>
            <p:cNvSpPr/>
            <p:nvPr/>
          </p:nvSpPr>
          <p:spPr>
            <a:xfrm>
              <a:off x="873425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3" name="Google Shape;4433;p12"/>
            <p:cNvSpPr/>
            <p:nvPr/>
          </p:nvSpPr>
          <p:spPr>
            <a:xfrm>
              <a:off x="904877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4" name="Google Shape;4434;p12"/>
            <p:cNvSpPr/>
            <p:nvPr/>
          </p:nvSpPr>
          <p:spPr>
            <a:xfrm>
              <a:off x="873425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5" name="Google Shape;4435;p12"/>
            <p:cNvSpPr/>
            <p:nvPr/>
          </p:nvSpPr>
          <p:spPr>
            <a:xfrm>
              <a:off x="857624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6" name="Google Shape;4436;p12"/>
            <p:cNvSpPr/>
            <p:nvPr/>
          </p:nvSpPr>
          <p:spPr>
            <a:xfrm>
              <a:off x="8890776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7" name="Google Shape;4437;p12"/>
            <p:cNvSpPr/>
            <p:nvPr/>
          </p:nvSpPr>
          <p:spPr>
            <a:xfrm>
              <a:off x="857624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8" name="Google Shape;4438;p12"/>
            <p:cNvSpPr/>
            <p:nvPr/>
          </p:nvSpPr>
          <p:spPr>
            <a:xfrm>
              <a:off x="8890776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9" name="Google Shape;4439;p12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0" name="Google Shape;4440;p12"/>
            <p:cNvSpPr/>
            <p:nvPr/>
          </p:nvSpPr>
          <p:spPr>
            <a:xfrm>
              <a:off x="841972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1" name="Google Shape;4441;p12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2" name="Google Shape;4442;p12"/>
            <p:cNvSpPr/>
            <p:nvPr/>
          </p:nvSpPr>
          <p:spPr>
            <a:xfrm>
              <a:off x="873425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3" name="Google Shape;4443;p12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4" name="Google Shape;4444;p12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5" name="Google Shape;4445;p12"/>
            <p:cNvSpPr/>
            <p:nvPr/>
          </p:nvSpPr>
          <p:spPr>
            <a:xfrm>
              <a:off x="873425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6" name="Google Shape;4446;p12"/>
            <p:cNvSpPr/>
            <p:nvPr/>
          </p:nvSpPr>
          <p:spPr>
            <a:xfrm>
              <a:off x="904877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7" name="Google Shape;4447;p12"/>
            <p:cNvSpPr/>
            <p:nvPr/>
          </p:nvSpPr>
          <p:spPr>
            <a:xfrm>
              <a:off x="873425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8" name="Google Shape;4448;p12"/>
            <p:cNvSpPr/>
            <p:nvPr/>
          </p:nvSpPr>
          <p:spPr>
            <a:xfrm>
              <a:off x="857624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9" name="Google Shape;4449;p12"/>
            <p:cNvSpPr/>
            <p:nvPr/>
          </p:nvSpPr>
          <p:spPr>
            <a:xfrm>
              <a:off x="8890776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0" name="Google Shape;4450;p12"/>
            <p:cNvSpPr/>
            <p:nvPr/>
          </p:nvSpPr>
          <p:spPr>
            <a:xfrm>
              <a:off x="857624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1" name="Google Shape;4451;p12"/>
            <p:cNvSpPr/>
            <p:nvPr/>
          </p:nvSpPr>
          <p:spPr>
            <a:xfrm>
              <a:off x="8890776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2" name="Google Shape;4452;p12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3" name="Google Shape;4453;p12"/>
            <p:cNvSpPr/>
            <p:nvPr/>
          </p:nvSpPr>
          <p:spPr>
            <a:xfrm>
              <a:off x="841972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4" name="Google Shape;4454;p12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5" name="Google Shape;4455;p12"/>
            <p:cNvSpPr/>
            <p:nvPr/>
          </p:nvSpPr>
          <p:spPr>
            <a:xfrm>
              <a:off x="873425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6" name="Google Shape;4456;p12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7" name="Google Shape;4457;p12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8" name="Google Shape;4458;p12"/>
            <p:cNvSpPr/>
            <p:nvPr/>
          </p:nvSpPr>
          <p:spPr>
            <a:xfrm>
              <a:off x="873425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9" name="Google Shape;4459;p12"/>
            <p:cNvSpPr/>
            <p:nvPr/>
          </p:nvSpPr>
          <p:spPr>
            <a:xfrm>
              <a:off x="904877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0" name="Google Shape;4460;p12"/>
            <p:cNvSpPr/>
            <p:nvPr/>
          </p:nvSpPr>
          <p:spPr>
            <a:xfrm>
              <a:off x="873425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1" name="Google Shape;4461;p12"/>
            <p:cNvSpPr/>
            <p:nvPr/>
          </p:nvSpPr>
          <p:spPr>
            <a:xfrm>
              <a:off x="857624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2" name="Google Shape;4462;p12"/>
            <p:cNvSpPr/>
            <p:nvPr/>
          </p:nvSpPr>
          <p:spPr>
            <a:xfrm>
              <a:off x="8890776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3" name="Google Shape;4463;p12"/>
            <p:cNvSpPr/>
            <p:nvPr/>
          </p:nvSpPr>
          <p:spPr>
            <a:xfrm>
              <a:off x="857624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4" name="Google Shape;4464;p12"/>
            <p:cNvSpPr/>
            <p:nvPr/>
          </p:nvSpPr>
          <p:spPr>
            <a:xfrm>
              <a:off x="8890776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5" name="Google Shape;4465;p12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6" name="Google Shape;4466;p12"/>
            <p:cNvSpPr/>
            <p:nvPr/>
          </p:nvSpPr>
          <p:spPr>
            <a:xfrm>
              <a:off x="841972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7" name="Google Shape;4467;p12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8" name="Google Shape;4468;p12"/>
            <p:cNvSpPr/>
            <p:nvPr/>
          </p:nvSpPr>
          <p:spPr>
            <a:xfrm>
              <a:off x="873425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9" name="Google Shape;4469;p12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0" name="Google Shape;4470;p12"/>
            <p:cNvSpPr/>
            <p:nvPr/>
          </p:nvSpPr>
          <p:spPr>
            <a:xfrm>
              <a:off x="904877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1" name="Google Shape;4471;p12"/>
            <p:cNvSpPr/>
            <p:nvPr/>
          </p:nvSpPr>
          <p:spPr>
            <a:xfrm>
              <a:off x="873425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2" name="Google Shape;4472;p12"/>
            <p:cNvSpPr/>
            <p:nvPr/>
          </p:nvSpPr>
          <p:spPr>
            <a:xfrm>
              <a:off x="857624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3" name="Google Shape;4473;p12"/>
            <p:cNvSpPr/>
            <p:nvPr/>
          </p:nvSpPr>
          <p:spPr>
            <a:xfrm>
              <a:off x="8890776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4" name="Google Shape;4474;p12"/>
            <p:cNvSpPr/>
            <p:nvPr/>
          </p:nvSpPr>
          <p:spPr>
            <a:xfrm>
              <a:off x="857624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5" name="Google Shape;4475;p12"/>
            <p:cNvSpPr/>
            <p:nvPr/>
          </p:nvSpPr>
          <p:spPr>
            <a:xfrm>
              <a:off x="8890776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6" name="Google Shape;4476;p12"/>
            <p:cNvSpPr/>
            <p:nvPr/>
          </p:nvSpPr>
          <p:spPr>
            <a:xfrm>
              <a:off x="841972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7" name="Google Shape;4477;p12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8" name="Google Shape;4478;p12"/>
            <p:cNvSpPr/>
            <p:nvPr/>
          </p:nvSpPr>
          <p:spPr>
            <a:xfrm>
              <a:off x="873425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9" name="Google Shape;4479;p12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0" name="Google Shape;4480;p12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1" name="Google Shape;4481;p12"/>
            <p:cNvSpPr/>
            <p:nvPr/>
          </p:nvSpPr>
          <p:spPr>
            <a:xfrm>
              <a:off x="8106669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2" name="Google Shape;4482;p12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3" name="Google Shape;4483;p12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4" name="Google Shape;4484;p12"/>
            <p:cNvSpPr/>
            <p:nvPr/>
          </p:nvSpPr>
          <p:spPr>
            <a:xfrm>
              <a:off x="8106669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5" name="Google Shape;4485;p12"/>
            <p:cNvSpPr/>
            <p:nvPr/>
          </p:nvSpPr>
          <p:spPr>
            <a:xfrm>
              <a:off x="841972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6" name="Google Shape;4486;p12"/>
            <p:cNvSpPr/>
            <p:nvPr/>
          </p:nvSpPr>
          <p:spPr>
            <a:xfrm>
              <a:off x="8106669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7" name="Google Shape;4487;p12"/>
            <p:cNvSpPr/>
            <p:nvPr/>
          </p:nvSpPr>
          <p:spPr>
            <a:xfrm>
              <a:off x="7950142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8" name="Google Shape;4488;p12"/>
            <p:cNvSpPr/>
            <p:nvPr/>
          </p:nvSpPr>
          <p:spPr>
            <a:xfrm>
              <a:off x="8263196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9" name="Google Shape;4489;p12"/>
            <p:cNvSpPr/>
            <p:nvPr/>
          </p:nvSpPr>
          <p:spPr>
            <a:xfrm>
              <a:off x="7950142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0" name="Google Shape;4490;p12"/>
            <p:cNvSpPr/>
            <p:nvPr/>
          </p:nvSpPr>
          <p:spPr>
            <a:xfrm>
              <a:off x="8263196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1" name="Google Shape;4491;p12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2" name="Google Shape;4492;p12"/>
            <p:cNvSpPr/>
            <p:nvPr/>
          </p:nvSpPr>
          <p:spPr>
            <a:xfrm>
              <a:off x="779214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3" name="Google Shape;4493;p12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4" name="Google Shape;4494;p12"/>
            <p:cNvSpPr/>
            <p:nvPr/>
          </p:nvSpPr>
          <p:spPr>
            <a:xfrm>
              <a:off x="8106669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5" name="Google Shape;4495;p12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6" name="Google Shape;4496;p12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7" name="Google Shape;4497;p12"/>
            <p:cNvSpPr/>
            <p:nvPr/>
          </p:nvSpPr>
          <p:spPr>
            <a:xfrm>
              <a:off x="8106669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8" name="Google Shape;4498;p12"/>
            <p:cNvSpPr/>
            <p:nvPr/>
          </p:nvSpPr>
          <p:spPr>
            <a:xfrm>
              <a:off x="841972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9" name="Google Shape;4499;p12"/>
            <p:cNvSpPr/>
            <p:nvPr/>
          </p:nvSpPr>
          <p:spPr>
            <a:xfrm>
              <a:off x="8106669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0" name="Google Shape;4500;p12"/>
            <p:cNvSpPr/>
            <p:nvPr/>
          </p:nvSpPr>
          <p:spPr>
            <a:xfrm>
              <a:off x="7950142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1" name="Google Shape;4501;p12"/>
            <p:cNvSpPr/>
            <p:nvPr/>
          </p:nvSpPr>
          <p:spPr>
            <a:xfrm>
              <a:off x="8263196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2" name="Google Shape;4502;p12"/>
            <p:cNvSpPr/>
            <p:nvPr/>
          </p:nvSpPr>
          <p:spPr>
            <a:xfrm>
              <a:off x="7950142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3" name="Google Shape;4503;p12"/>
            <p:cNvSpPr/>
            <p:nvPr/>
          </p:nvSpPr>
          <p:spPr>
            <a:xfrm>
              <a:off x="8263196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4" name="Google Shape;4504;p12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5" name="Google Shape;4505;p12"/>
            <p:cNvSpPr/>
            <p:nvPr/>
          </p:nvSpPr>
          <p:spPr>
            <a:xfrm>
              <a:off x="779214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6" name="Google Shape;4506;p12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7" name="Google Shape;4507;p12"/>
            <p:cNvSpPr/>
            <p:nvPr/>
          </p:nvSpPr>
          <p:spPr>
            <a:xfrm>
              <a:off x="8106669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8" name="Google Shape;4508;p12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9" name="Google Shape;4509;p12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0" name="Google Shape;4510;p12"/>
            <p:cNvSpPr/>
            <p:nvPr/>
          </p:nvSpPr>
          <p:spPr>
            <a:xfrm>
              <a:off x="8106669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1" name="Google Shape;4511;p12"/>
            <p:cNvSpPr/>
            <p:nvPr/>
          </p:nvSpPr>
          <p:spPr>
            <a:xfrm>
              <a:off x="841972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2" name="Google Shape;4512;p12"/>
            <p:cNvSpPr/>
            <p:nvPr/>
          </p:nvSpPr>
          <p:spPr>
            <a:xfrm>
              <a:off x="8106669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3" name="Google Shape;4513;p12"/>
            <p:cNvSpPr/>
            <p:nvPr/>
          </p:nvSpPr>
          <p:spPr>
            <a:xfrm>
              <a:off x="7950142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4" name="Google Shape;4514;p12"/>
            <p:cNvSpPr/>
            <p:nvPr/>
          </p:nvSpPr>
          <p:spPr>
            <a:xfrm>
              <a:off x="8263196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5" name="Google Shape;4515;p12"/>
            <p:cNvSpPr/>
            <p:nvPr/>
          </p:nvSpPr>
          <p:spPr>
            <a:xfrm>
              <a:off x="7950142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6" name="Google Shape;4516;p12"/>
            <p:cNvSpPr/>
            <p:nvPr/>
          </p:nvSpPr>
          <p:spPr>
            <a:xfrm>
              <a:off x="8263196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7" name="Google Shape;4517;p12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8" name="Google Shape;4518;p12"/>
            <p:cNvSpPr/>
            <p:nvPr/>
          </p:nvSpPr>
          <p:spPr>
            <a:xfrm>
              <a:off x="779214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9" name="Google Shape;4519;p12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0" name="Google Shape;4520;p12"/>
            <p:cNvSpPr/>
            <p:nvPr/>
          </p:nvSpPr>
          <p:spPr>
            <a:xfrm>
              <a:off x="8106669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1" name="Google Shape;4521;p12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2" name="Google Shape;4522;p12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3" name="Google Shape;4523;p12"/>
            <p:cNvSpPr/>
            <p:nvPr/>
          </p:nvSpPr>
          <p:spPr>
            <a:xfrm>
              <a:off x="8106669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4" name="Google Shape;4524;p12"/>
            <p:cNvSpPr/>
            <p:nvPr/>
          </p:nvSpPr>
          <p:spPr>
            <a:xfrm>
              <a:off x="841972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5" name="Google Shape;4525;p12"/>
            <p:cNvSpPr/>
            <p:nvPr/>
          </p:nvSpPr>
          <p:spPr>
            <a:xfrm>
              <a:off x="8106669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6" name="Google Shape;4526;p12"/>
            <p:cNvSpPr/>
            <p:nvPr/>
          </p:nvSpPr>
          <p:spPr>
            <a:xfrm>
              <a:off x="7950142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7" name="Google Shape;4527;p12"/>
            <p:cNvSpPr/>
            <p:nvPr/>
          </p:nvSpPr>
          <p:spPr>
            <a:xfrm>
              <a:off x="8263196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8" name="Google Shape;4528;p12"/>
            <p:cNvSpPr/>
            <p:nvPr/>
          </p:nvSpPr>
          <p:spPr>
            <a:xfrm>
              <a:off x="7950142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9" name="Google Shape;4529;p12"/>
            <p:cNvSpPr/>
            <p:nvPr/>
          </p:nvSpPr>
          <p:spPr>
            <a:xfrm>
              <a:off x="8263196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0" name="Google Shape;4530;p12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1" name="Google Shape;4531;p12"/>
            <p:cNvSpPr/>
            <p:nvPr/>
          </p:nvSpPr>
          <p:spPr>
            <a:xfrm>
              <a:off x="779214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2" name="Google Shape;4532;p12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3" name="Google Shape;4533;p12"/>
            <p:cNvSpPr/>
            <p:nvPr/>
          </p:nvSpPr>
          <p:spPr>
            <a:xfrm>
              <a:off x="8106669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4" name="Google Shape;4534;p12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5" name="Google Shape;4535;p12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6" name="Google Shape;4536;p12"/>
            <p:cNvSpPr/>
            <p:nvPr/>
          </p:nvSpPr>
          <p:spPr>
            <a:xfrm>
              <a:off x="8106669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7" name="Google Shape;4537;p12"/>
            <p:cNvSpPr/>
            <p:nvPr/>
          </p:nvSpPr>
          <p:spPr>
            <a:xfrm>
              <a:off x="841972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8" name="Google Shape;4538;p12"/>
            <p:cNvSpPr/>
            <p:nvPr/>
          </p:nvSpPr>
          <p:spPr>
            <a:xfrm>
              <a:off x="8106669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9" name="Google Shape;4539;p12"/>
            <p:cNvSpPr/>
            <p:nvPr/>
          </p:nvSpPr>
          <p:spPr>
            <a:xfrm>
              <a:off x="7950142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0" name="Google Shape;4540;p12"/>
            <p:cNvSpPr/>
            <p:nvPr/>
          </p:nvSpPr>
          <p:spPr>
            <a:xfrm>
              <a:off x="8263196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1" name="Google Shape;4541;p12"/>
            <p:cNvSpPr/>
            <p:nvPr/>
          </p:nvSpPr>
          <p:spPr>
            <a:xfrm>
              <a:off x="7950142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2" name="Google Shape;4542;p12"/>
            <p:cNvSpPr/>
            <p:nvPr/>
          </p:nvSpPr>
          <p:spPr>
            <a:xfrm>
              <a:off x="8263196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3" name="Google Shape;4543;p12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4" name="Google Shape;4544;p12"/>
            <p:cNvSpPr/>
            <p:nvPr/>
          </p:nvSpPr>
          <p:spPr>
            <a:xfrm>
              <a:off x="779214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5" name="Google Shape;4545;p12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6" name="Google Shape;4546;p12"/>
            <p:cNvSpPr/>
            <p:nvPr/>
          </p:nvSpPr>
          <p:spPr>
            <a:xfrm>
              <a:off x="8106669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7" name="Google Shape;4547;p12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8" name="Google Shape;4548;p12"/>
            <p:cNvSpPr/>
            <p:nvPr/>
          </p:nvSpPr>
          <p:spPr>
            <a:xfrm>
              <a:off x="841972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9" name="Google Shape;4549;p12"/>
            <p:cNvSpPr/>
            <p:nvPr/>
          </p:nvSpPr>
          <p:spPr>
            <a:xfrm>
              <a:off x="8106669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0" name="Google Shape;4550;p12"/>
            <p:cNvSpPr/>
            <p:nvPr/>
          </p:nvSpPr>
          <p:spPr>
            <a:xfrm>
              <a:off x="7950142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1" name="Google Shape;4551;p12"/>
            <p:cNvSpPr/>
            <p:nvPr/>
          </p:nvSpPr>
          <p:spPr>
            <a:xfrm>
              <a:off x="8263196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2" name="Google Shape;4552;p12"/>
            <p:cNvSpPr/>
            <p:nvPr/>
          </p:nvSpPr>
          <p:spPr>
            <a:xfrm>
              <a:off x="7950142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3" name="Google Shape;4553;p12"/>
            <p:cNvSpPr/>
            <p:nvPr/>
          </p:nvSpPr>
          <p:spPr>
            <a:xfrm>
              <a:off x="8263196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4" name="Google Shape;4554;p12"/>
            <p:cNvSpPr/>
            <p:nvPr/>
          </p:nvSpPr>
          <p:spPr>
            <a:xfrm>
              <a:off x="779214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5" name="Google Shape;4555;p12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6" name="Google Shape;4556;p12"/>
            <p:cNvSpPr/>
            <p:nvPr/>
          </p:nvSpPr>
          <p:spPr>
            <a:xfrm>
              <a:off x="8106669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7" name="Google Shape;4557;p12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8" name="Google Shape;4558;p12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9" name="Google Shape;4559;p12"/>
            <p:cNvSpPr/>
            <p:nvPr/>
          </p:nvSpPr>
          <p:spPr>
            <a:xfrm>
              <a:off x="747908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0" name="Google Shape;4560;p12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1" name="Google Shape;4561;p12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2" name="Google Shape;4562;p12"/>
            <p:cNvSpPr/>
            <p:nvPr/>
          </p:nvSpPr>
          <p:spPr>
            <a:xfrm>
              <a:off x="747908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3" name="Google Shape;4563;p12"/>
            <p:cNvSpPr/>
            <p:nvPr/>
          </p:nvSpPr>
          <p:spPr>
            <a:xfrm>
              <a:off x="779214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4" name="Google Shape;4564;p12"/>
            <p:cNvSpPr/>
            <p:nvPr/>
          </p:nvSpPr>
          <p:spPr>
            <a:xfrm>
              <a:off x="747908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5" name="Google Shape;4565;p12"/>
            <p:cNvSpPr/>
            <p:nvPr/>
          </p:nvSpPr>
          <p:spPr>
            <a:xfrm>
              <a:off x="7322562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6" name="Google Shape;4566;p12"/>
            <p:cNvSpPr/>
            <p:nvPr/>
          </p:nvSpPr>
          <p:spPr>
            <a:xfrm>
              <a:off x="7635615" y="5065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7" name="Google Shape;4567;p12"/>
            <p:cNvSpPr/>
            <p:nvPr/>
          </p:nvSpPr>
          <p:spPr>
            <a:xfrm>
              <a:off x="7322562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8" name="Google Shape;4568;p12"/>
            <p:cNvSpPr/>
            <p:nvPr/>
          </p:nvSpPr>
          <p:spPr>
            <a:xfrm>
              <a:off x="7635615" y="19352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9" name="Google Shape;4569;p12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0" name="Google Shape;4570;p12"/>
            <p:cNvSpPr/>
            <p:nvPr/>
          </p:nvSpPr>
          <p:spPr>
            <a:xfrm>
              <a:off x="7164684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1" name="Google Shape;4571;p12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2" name="Google Shape;4572;p12"/>
            <p:cNvSpPr/>
            <p:nvPr/>
          </p:nvSpPr>
          <p:spPr>
            <a:xfrm>
              <a:off x="747908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3" name="Google Shape;4573;p12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4" name="Google Shape;4574;p12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5" name="Google Shape;4575;p12"/>
            <p:cNvSpPr/>
            <p:nvPr/>
          </p:nvSpPr>
          <p:spPr>
            <a:xfrm>
              <a:off x="747908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6" name="Google Shape;4576;p12"/>
            <p:cNvSpPr/>
            <p:nvPr/>
          </p:nvSpPr>
          <p:spPr>
            <a:xfrm>
              <a:off x="779214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7" name="Google Shape;4577;p12"/>
            <p:cNvSpPr/>
            <p:nvPr/>
          </p:nvSpPr>
          <p:spPr>
            <a:xfrm>
              <a:off x="747908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8" name="Google Shape;4578;p12"/>
            <p:cNvSpPr/>
            <p:nvPr/>
          </p:nvSpPr>
          <p:spPr>
            <a:xfrm>
              <a:off x="7322562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9" name="Google Shape;4579;p12"/>
            <p:cNvSpPr/>
            <p:nvPr/>
          </p:nvSpPr>
          <p:spPr>
            <a:xfrm>
              <a:off x="7635615" y="1135632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0" name="Google Shape;4580;p12"/>
            <p:cNvSpPr/>
            <p:nvPr/>
          </p:nvSpPr>
          <p:spPr>
            <a:xfrm>
              <a:off x="7322562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1" name="Google Shape;4581;p12"/>
            <p:cNvSpPr/>
            <p:nvPr/>
          </p:nvSpPr>
          <p:spPr>
            <a:xfrm>
              <a:off x="7635615" y="8211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2" name="Google Shape;4582;p12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3" name="Google Shape;4583;p12"/>
            <p:cNvSpPr/>
            <p:nvPr/>
          </p:nvSpPr>
          <p:spPr>
            <a:xfrm>
              <a:off x="7164684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4" name="Google Shape;4584;p12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5" name="Google Shape;4585;p12"/>
            <p:cNvSpPr/>
            <p:nvPr/>
          </p:nvSpPr>
          <p:spPr>
            <a:xfrm>
              <a:off x="747908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6" name="Google Shape;4586;p12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7" name="Google Shape;4587;p12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8" name="Google Shape;4588;p12"/>
            <p:cNvSpPr/>
            <p:nvPr/>
          </p:nvSpPr>
          <p:spPr>
            <a:xfrm>
              <a:off x="747908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9" name="Google Shape;4589;p12"/>
            <p:cNvSpPr/>
            <p:nvPr/>
          </p:nvSpPr>
          <p:spPr>
            <a:xfrm>
              <a:off x="779214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0" name="Google Shape;4590;p12"/>
            <p:cNvSpPr/>
            <p:nvPr/>
          </p:nvSpPr>
          <p:spPr>
            <a:xfrm>
              <a:off x="747908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1" name="Google Shape;4591;p12"/>
            <p:cNvSpPr/>
            <p:nvPr/>
          </p:nvSpPr>
          <p:spPr>
            <a:xfrm>
              <a:off x="7322562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2" name="Google Shape;4592;p12"/>
            <p:cNvSpPr/>
            <p:nvPr/>
          </p:nvSpPr>
          <p:spPr>
            <a:xfrm>
              <a:off x="7635615" y="17630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3" name="Google Shape;4593;p12"/>
            <p:cNvSpPr/>
            <p:nvPr/>
          </p:nvSpPr>
          <p:spPr>
            <a:xfrm>
              <a:off x="7322562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4" name="Google Shape;4594;p12"/>
            <p:cNvSpPr/>
            <p:nvPr/>
          </p:nvSpPr>
          <p:spPr>
            <a:xfrm>
              <a:off x="7635615" y="1448685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5" name="Google Shape;4595;p12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6" name="Google Shape;4596;p12"/>
            <p:cNvSpPr/>
            <p:nvPr/>
          </p:nvSpPr>
          <p:spPr>
            <a:xfrm>
              <a:off x="7164684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7" name="Google Shape;4597;p12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8" name="Google Shape;4598;p12"/>
            <p:cNvSpPr/>
            <p:nvPr/>
          </p:nvSpPr>
          <p:spPr>
            <a:xfrm>
              <a:off x="747908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9" name="Google Shape;4599;p12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0" name="Google Shape;4600;p12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1" name="Google Shape;4601;p12"/>
            <p:cNvSpPr/>
            <p:nvPr/>
          </p:nvSpPr>
          <p:spPr>
            <a:xfrm>
              <a:off x="747908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2" name="Google Shape;4602;p12"/>
            <p:cNvSpPr/>
            <p:nvPr/>
          </p:nvSpPr>
          <p:spPr>
            <a:xfrm>
              <a:off x="779214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3" name="Google Shape;4603;p12"/>
            <p:cNvSpPr/>
            <p:nvPr/>
          </p:nvSpPr>
          <p:spPr>
            <a:xfrm>
              <a:off x="747908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4" name="Google Shape;4604;p12"/>
            <p:cNvSpPr/>
            <p:nvPr/>
          </p:nvSpPr>
          <p:spPr>
            <a:xfrm>
              <a:off x="7322562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5" name="Google Shape;4605;p12"/>
            <p:cNvSpPr/>
            <p:nvPr/>
          </p:nvSpPr>
          <p:spPr>
            <a:xfrm>
              <a:off x="7635615" y="238919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6" name="Google Shape;4606;p12"/>
            <p:cNvSpPr/>
            <p:nvPr/>
          </p:nvSpPr>
          <p:spPr>
            <a:xfrm>
              <a:off x="7322562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7" name="Google Shape;4607;p12"/>
            <p:cNvSpPr/>
            <p:nvPr/>
          </p:nvSpPr>
          <p:spPr>
            <a:xfrm>
              <a:off x="7635615" y="2076143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8" name="Google Shape;4608;p12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9" name="Google Shape;4609;p12"/>
            <p:cNvSpPr/>
            <p:nvPr/>
          </p:nvSpPr>
          <p:spPr>
            <a:xfrm>
              <a:off x="7164684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0" name="Google Shape;4610;p12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1" name="Google Shape;4611;p12"/>
            <p:cNvSpPr/>
            <p:nvPr/>
          </p:nvSpPr>
          <p:spPr>
            <a:xfrm>
              <a:off x="747908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2" name="Google Shape;4612;p12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3" name="Google Shape;4613;p12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4" name="Google Shape;4614;p12"/>
            <p:cNvSpPr/>
            <p:nvPr/>
          </p:nvSpPr>
          <p:spPr>
            <a:xfrm>
              <a:off x="747908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5" name="Google Shape;4615;p12"/>
            <p:cNvSpPr/>
            <p:nvPr/>
          </p:nvSpPr>
          <p:spPr>
            <a:xfrm>
              <a:off x="779214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6" name="Google Shape;4616;p12"/>
            <p:cNvSpPr/>
            <p:nvPr/>
          </p:nvSpPr>
          <p:spPr>
            <a:xfrm>
              <a:off x="747908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7" name="Google Shape;4617;p12"/>
            <p:cNvSpPr/>
            <p:nvPr/>
          </p:nvSpPr>
          <p:spPr>
            <a:xfrm>
              <a:off x="7322562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8" name="Google Shape;4618;p12"/>
            <p:cNvSpPr/>
            <p:nvPr/>
          </p:nvSpPr>
          <p:spPr>
            <a:xfrm>
              <a:off x="7635615" y="30167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9" name="Google Shape;4619;p12"/>
            <p:cNvSpPr/>
            <p:nvPr/>
          </p:nvSpPr>
          <p:spPr>
            <a:xfrm>
              <a:off x="7322562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0" name="Google Shape;4620;p12"/>
            <p:cNvSpPr/>
            <p:nvPr/>
          </p:nvSpPr>
          <p:spPr>
            <a:xfrm>
              <a:off x="7635615" y="270519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1" name="Google Shape;4621;p12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2" name="Google Shape;4622;p12"/>
            <p:cNvSpPr/>
            <p:nvPr/>
          </p:nvSpPr>
          <p:spPr>
            <a:xfrm>
              <a:off x="7164684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3" name="Google Shape;4623;p12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4" name="Google Shape;4624;p12"/>
            <p:cNvSpPr/>
            <p:nvPr/>
          </p:nvSpPr>
          <p:spPr>
            <a:xfrm>
              <a:off x="747908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5" name="Google Shape;4625;p12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6" name="Google Shape;4626;p12"/>
            <p:cNvSpPr/>
            <p:nvPr/>
          </p:nvSpPr>
          <p:spPr>
            <a:xfrm>
              <a:off x="779214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7" name="Google Shape;4627;p12"/>
            <p:cNvSpPr/>
            <p:nvPr/>
          </p:nvSpPr>
          <p:spPr>
            <a:xfrm>
              <a:off x="747908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8" name="Google Shape;4628;p12"/>
            <p:cNvSpPr/>
            <p:nvPr/>
          </p:nvSpPr>
          <p:spPr>
            <a:xfrm>
              <a:off x="7322562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9" name="Google Shape;4629;p12"/>
            <p:cNvSpPr/>
            <p:nvPr/>
          </p:nvSpPr>
          <p:spPr>
            <a:xfrm>
              <a:off x="7635615" y="364435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0" name="Google Shape;4630;p12"/>
            <p:cNvSpPr/>
            <p:nvPr/>
          </p:nvSpPr>
          <p:spPr>
            <a:xfrm>
              <a:off x="7322562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1" name="Google Shape;4631;p12"/>
            <p:cNvSpPr/>
            <p:nvPr/>
          </p:nvSpPr>
          <p:spPr>
            <a:xfrm>
              <a:off x="7635615" y="33313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2" name="Google Shape;4632;p12"/>
            <p:cNvSpPr/>
            <p:nvPr/>
          </p:nvSpPr>
          <p:spPr>
            <a:xfrm>
              <a:off x="7164684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3" name="Google Shape;4633;p12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4" name="Google Shape;4634;p12"/>
            <p:cNvSpPr/>
            <p:nvPr/>
          </p:nvSpPr>
          <p:spPr>
            <a:xfrm>
              <a:off x="747908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5" name="Google Shape;4635;p12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6" name="Google Shape;4636;p12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7" name="Google Shape;4637;p12"/>
            <p:cNvSpPr/>
            <p:nvPr/>
          </p:nvSpPr>
          <p:spPr>
            <a:xfrm>
              <a:off x="685015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8" name="Google Shape;4638;p12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9" name="Google Shape;4639;p12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0" name="Google Shape;4640;p12"/>
            <p:cNvSpPr/>
            <p:nvPr/>
          </p:nvSpPr>
          <p:spPr>
            <a:xfrm>
              <a:off x="685015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1" name="Google Shape;4641;p12"/>
            <p:cNvSpPr/>
            <p:nvPr/>
          </p:nvSpPr>
          <p:spPr>
            <a:xfrm>
              <a:off x="7164684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2" name="Google Shape;4642;p12"/>
            <p:cNvSpPr/>
            <p:nvPr/>
          </p:nvSpPr>
          <p:spPr>
            <a:xfrm>
              <a:off x="685015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3" name="Google Shape;4643;p12"/>
            <p:cNvSpPr/>
            <p:nvPr/>
          </p:nvSpPr>
          <p:spPr>
            <a:xfrm>
              <a:off x="669363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4" name="Google Shape;4644;p12"/>
            <p:cNvSpPr/>
            <p:nvPr/>
          </p:nvSpPr>
          <p:spPr>
            <a:xfrm>
              <a:off x="7008157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5" name="Google Shape;4645;p12"/>
            <p:cNvSpPr/>
            <p:nvPr/>
          </p:nvSpPr>
          <p:spPr>
            <a:xfrm>
              <a:off x="669363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6" name="Google Shape;4646;p12"/>
            <p:cNvSpPr/>
            <p:nvPr/>
          </p:nvSpPr>
          <p:spPr>
            <a:xfrm>
              <a:off x="7008157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7" name="Google Shape;4647;p12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8" name="Google Shape;4648;p12"/>
            <p:cNvSpPr/>
            <p:nvPr/>
          </p:nvSpPr>
          <p:spPr>
            <a:xfrm>
              <a:off x="6538578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9" name="Google Shape;4649;p12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0" name="Google Shape;4650;p12"/>
            <p:cNvSpPr/>
            <p:nvPr/>
          </p:nvSpPr>
          <p:spPr>
            <a:xfrm>
              <a:off x="685015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1" name="Google Shape;4651;p12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2" name="Google Shape;4652;p12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3" name="Google Shape;4653;p12"/>
            <p:cNvSpPr/>
            <p:nvPr/>
          </p:nvSpPr>
          <p:spPr>
            <a:xfrm>
              <a:off x="685015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4" name="Google Shape;4654;p12"/>
            <p:cNvSpPr/>
            <p:nvPr/>
          </p:nvSpPr>
          <p:spPr>
            <a:xfrm>
              <a:off x="7164684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5" name="Google Shape;4655;p12"/>
            <p:cNvSpPr/>
            <p:nvPr/>
          </p:nvSpPr>
          <p:spPr>
            <a:xfrm>
              <a:off x="685015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6" name="Google Shape;4656;p12"/>
            <p:cNvSpPr/>
            <p:nvPr/>
          </p:nvSpPr>
          <p:spPr>
            <a:xfrm>
              <a:off x="669363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7" name="Google Shape;4657;p12"/>
            <p:cNvSpPr/>
            <p:nvPr/>
          </p:nvSpPr>
          <p:spPr>
            <a:xfrm>
              <a:off x="7008157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8" name="Google Shape;4658;p12"/>
            <p:cNvSpPr/>
            <p:nvPr/>
          </p:nvSpPr>
          <p:spPr>
            <a:xfrm>
              <a:off x="669363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9" name="Google Shape;4659;p12"/>
            <p:cNvSpPr/>
            <p:nvPr/>
          </p:nvSpPr>
          <p:spPr>
            <a:xfrm>
              <a:off x="7008157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0" name="Google Shape;4660;p12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1" name="Google Shape;4661;p12"/>
            <p:cNvSpPr/>
            <p:nvPr/>
          </p:nvSpPr>
          <p:spPr>
            <a:xfrm>
              <a:off x="6538578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2" name="Google Shape;4662;p12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3" name="Google Shape;4663;p12"/>
            <p:cNvSpPr/>
            <p:nvPr/>
          </p:nvSpPr>
          <p:spPr>
            <a:xfrm>
              <a:off x="685015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4" name="Google Shape;4664;p12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5" name="Google Shape;4665;p12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6" name="Google Shape;4666;p12"/>
            <p:cNvSpPr/>
            <p:nvPr/>
          </p:nvSpPr>
          <p:spPr>
            <a:xfrm>
              <a:off x="685015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7" name="Google Shape;4667;p12"/>
            <p:cNvSpPr/>
            <p:nvPr/>
          </p:nvSpPr>
          <p:spPr>
            <a:xfrm>
              <a:off x="7164684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8" name="Google Shape;4668;p12"/>
            <p:cNvSpPr/>
            <p:nvPr/>
          </p:nvSpPr>
          <p:spPr>
            <a:xfrm>
              <a:off x="685015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9" name="Google Shape;4669;p12"/>
            <p:cNvSpPr/>
            <p:nvPr/>
          </p:nvSpPr>
          <p:spPr>
            <a:xfrm>
              <a:off x="669363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0" name="Google Shape;4670;p12"/>
            <p:cNvSpPr/>
            <p:nvPr/>
          </p:nvSpPr>
          <p:spPr>
            <a:xfrm>
              <a:off x="7008157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1" name="Google Shape;4671;p12"/>
            <p:cNvSpPr/>
            <p:nvPr/>
          </p:nvSpPr>
          <p:spPr>
            <a:xfrm>
              <a:off x="669363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2" name="Google Shape;4672;p12"/>
            <p:cNvSpPr/>
            <p:nvPr/>
          </p:nvSpPr>
          <p:spPr>
            <a:xfrm>
              <a:off x="7008157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3" name="Google Shape;4673;p12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4" name="Google Shape;4674;p12"/>
            <p:cNvSpPr/>
            <p:nvPr/>
          </p:nvSpPr>
          <p:spPr>
            <a:xfrm>
              <a:off x="6538578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5" name="Google Shape;4675;p12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6" name="Google Shape;4676;p12"/>
            <p:cNvSpPr/>
            <p:nvPr/>
          </p:nvSpPr>
          <p:spPr>
            <a:xfrm>
              <a:off x="685015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7" name="Google Shape;4677;p12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8" name="Google Shape;4678;p12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9" name="Google Shape;4679;p12"/>
            <p:cNvSpPr/>
            <p:nvPr/>
          </p:nvSpPr>
          <p:spPr>
            <a:xfrm>
              <a:off x="685015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0" name="Google Shape;4680;p12"/>
            <p:cNvSpPr/>
            <p:nvPr/>
          </p:nvSpPr>
          <p:spPr>
            <a:xfrm>
              <a:off x="7164684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1" name="Google Shape;4681;p12"/>
            <p:cNvSpPr/>
            <p:nvPr/>
          </p:nvSpPr>
          <p:spPr>
            <a:xfrm>
              <a:off x="685015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2" name="Google Shape;4682;p12"/>
            <p:cNvSpPr/>
            <p:nvPr/>
          </p:nvSpPr>
          <p:spPr>
            <a:xfrm>
              <a:off x="669363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3" name="Google Shape;4683;p12"/>
            <p:cNvSpPr/>
            <p:nvPr/>
          </p:nvSpPr>
          <p:spPr>
            <a:xfrm>
              <a:off x="7008157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4" name="Google Shape;4684;p12"/>
            <p:cNvSpPr/>
            <p:nvPr/>
          </p:nvSpPr>
          <p:spPr>
            <a:xfrm>
              <a:off x="669363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5" name="Google Shape;4685;p12"/>
            <p:cNvSpPr/>
            <p:nvPr/>
          </p:nvSpPr>
          <p:spPr>
            <a:xfrm>
              <a:off x="7008157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6" name="Google Shape;4686;p12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7" name="Google Shape;4687;p12"/>
            <p:cNvSpPr/>
            <p:nvPr/>
          </p:nvSpPr>
          <p:spPr>
            <a:xfrm>
              <a:off x="6538578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8" name="Google Shape;4688;p12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9" name="Google Shape;4689;p12"/>
            <p:cNvSpPr/>
            <p:nvPr/>
          </p:nvSpPr>
          <p:spPr>
            <a:xfrm>
              <a:off x="685015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0" name="Google Shape;4690;p12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1" name="Google Shape;4691;p12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2" name="Google Shape;4692;p12"/>
            <p:cNvSpPr/>
            <p:nvPr/>
          </p:nvSpPr>
          <p:spPr>
            <a:xfrm>
              <a:off x="685015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3" name="Google Shape;4693;p12"/>
            <p:cNvSpPr/>
            <p:nvPr/>
          </p:nvSpPr>
          <p:spPr>
            <a:xfrm>
              <a:off x="7164684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4" name="Google Shape;4694;p12"/>
            <p:cNvSpPr/>
            <p:nvPr/>
          </p:nvSpPr>
          <p:spPr>
            <a:xfrm>
              <a:off x="685015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5" name="Google Shape;4695;p12"/>
            <p:cNvSpPr/>
            <p:nvPr/>
          </p:nvSpPr>
          <p:spPr>
            <a:xfrm>
              <a:off x="669363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6" name="Google Shape;4696;p12"/>
            <p:cNvSpPr/>
            <p:nvPr/>
          </p:nvSpPr>
          <p:spPr>
            <a:xfrm>
              <a:off x="7008157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7" name="Google Shape;4697;p12"/>
            <p:cNvSpPr/>
            <p:nvPr/>
          </p:nvSpPr>
          <p:spPr>
            <a:xfrm>
              <a:off x="669363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8" name="Google Shape;4698;p12"/>
            <p:cNvSpPr/>
            <p:nvPr/>
          </p:nvSpPr>
          <p:spPr>
            <a:xfrm>
              <a:off x="7008157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9" name="Google Shape;4699;p12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0" name="Google Shape;4700;p12"/>
            <p:cNvSpPr/>
            <p:nvPr/>
          </p:nvSpPr>
          <p:spPr>
            <a:xfrm>
              <a:off x="6538578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1" name="Google Shape;4701;p12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2" name="Google Shape;4702;p12"/>
            <p:cNvSpPr/>
            <p:nvPr/>
          </p:nvSpPr>
          <p:spPr>
            <a:xfrm>
              <a:off x="685015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3" name="Google Shape;4703;p12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4" name="Google Shape;4704;p12"/>
            <p:cNvSpPr/>
            <p:nvPr/>
          </p:nvSpPr>
          <p:spPr>
            <a:xfrm>
              <a:off x="7164684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5" name="Google Shape;4705;p12"/>
            <p:cNvSpPr/>
            <p:nvPr/>
          </p:nvSpPr>
          <p:spPr>
            <a:xfrm>
              <a:off x="685015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6" name="Google Shape;4706;p12"/>
            <p:cNvSpPr/>
            <p:nvPr/>
          </p:nvSpPr>
          <p:spPr>
            <a:xfrm>
              <a:off x="669363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7" name="Google Shape;4707;p12"/>
            <p:cNvSpPr/>
            <p:nvPr/>
          </p:nvSpPr>
          <p:spPr>
            <a:xfrm>
              <a:off x="7008157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8" name="Google Shape;4708;p12"/>
            <p:cNvSpPr/>
            <p:nvPr/>
          </p:nvSpPr>
          <p:spPr>
            <a:xfrm>
              <a:off x="669363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9" name="Google Shape;4709;p12"/>
            <p:cNvSpPr/>
            <p:nvPr/>
          </p:nvSpPr>
          <p:spPr>
            <a:xfrm>
              <a:off x="7008157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0" name="Google Shape;4710;p12"/>
            <p:cNvSpPr/>
            <p:nvPr/>
          </p:nvSpPr>
          <p:spPr>
            <a:xfrm>
              <a:off x="6538578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1" name="Google Shape;4711;p12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2" name="Google Shape;4712;p12"/>
            <p:cNvSpPr/>
            <p:nvPr/>
          </p:nvSpPr>
          <p:spPr>
            <a:xfrm>
              <a:off x="685015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3" name="Google Shape;4713;p12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4" name="Google Shape;4714;p12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5" name="Google Shape;4715;p12"/>
            <p:cNvSpPr/>
            <p:nvPr/>
          </p:nvSpPr>
          <p:spPr>
            <a:xfrm>
              <a:off x="622257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6" name="Google Shape;4716;p12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7" name="Google Shape;4717;p12"/>
            <p:cNvSpPr/>
            <p:nvPr/>
          </p:nvSpPr>
          <p:spPr>
            <a:xfrm>
              <a:off x="622257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8" name="Google Shape;4718;p12"/>
            <p:cNvSpPr/>
            <p:nvPr/>
          </p:nvSpPr>
          <p:spPr>
            <a:xfrm>
              <a:off x="6538578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9" name="Google Shape;4719;p12"/>
            <p:cNvSpPr/>
            <p:nvPr/>
          </p:nvSpPr>
          <p:spPr>
            <a:xfrm>
              <a:off x="622257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0" name="Google Shape;4720;p12"/>
            <p:cNvSpPr/>
            <p:nvPr/>
          </p:nvSpPr>
          <p:spPr>
            <a:xfrm>
              <a:off x="606604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1" name="Google Shape;4721;p12"/>
            <p:cNvSpPr/>
            <p:nvPr/>
          </p:nvSpPr>
          <p:spPr>
            <a:xfrm>
              <a:off x="638057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2" name="Google Shape;4722;p12"/>
            <p:cNvSpPr/>
            <p:nvPr/>
          </p:nvSpPr>
          <p:spPr>
            <a:xfrm>
              <a:off x="606604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3" name="Google Shape;4723;p12"/>
            <p:cNvSpPr/>
            <p:nvPr/>
          </p:nvSpPr>
          <p:spPr>
            <a:xfrm>
              <a:off x="638057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4" name="Google Shape;4724;p12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5" name="Google Shape;4725;p12"/>
            <p:cNvSpPr/>
            <p:nvPr/>
          </p:nvSpPr>
          <p:spPr>
            <a:xfrm>
              <a:off x="622257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6" name="Google Shape;4726;p12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7" name="Google Shape;4727;p12"/>
            <p:cNvSpPr/>
            <p:nvPr/>
          </p:nvSpPr>
          <p:spPr>
            <a:xfrm>
              <a:off x="622257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8" name="Google Shape;4728;p12"/>
            <p:cNvSpPr/>
            <p:nvPr/>
          </p:nvSpPr>
          <p:spPr>
            <a:xfrm>
              <a:off x="6538578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9" name="Google Shape;4729;p12"/>
            <p:cNvSpPr/>
            <p:nvPr/>
          </p:nvSpPr>
          <p:spPr>
            <a:xfrm>
              <a:off x="622257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0" name="Google Shape;4730;p12"/>
            <p:cNvSpPr/>
            <p:nvPr/>
          </p:nvSpPr>
          <p:spPr>
            <a:xfrm>
              <a:off x="606604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1" name="Google Shape;4731;p12"/>
            <p:cNvSpPr/>
            <p:nvPr/>
          </p:nvSpPr>
          <p:spPr>
            <a:xfrm>
              <a:off x="638057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2" name="Google Shape;4732;p12"/>
            <p:cNvSpPr/>
            <p:nvPr/>
          </p:nvSpPr>
          <p:spPr>
            <a:xfrm>
              <a:off x="606604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3" name="Google Shape;4733;p12"/>
            <p:cNvSpPr/>
            <p:nvPr/>
          </p:nvSpPr>
          <p:spPr>
            <a:xfrm>
              <a:off x="638057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4" name="Google Shape;4734;p12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5" name="Google Shape;4735;p12"/>
            <p:cNvSpPr/>
            <p:nvPr/>
          </p:nvSpPr>
          <p:spPr>
            <a:xfrm>
              <a:off x="622257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6" name="Google Shape;4736;p12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7" name="Google Shape;4737;p12"/>
            <p:cNvSpPr/>
            <p:nvPr/>
          </p:nvSpPr>
          <p:spPr>
            <a:xfrm>
              <a:off x="622257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8" name="Google Shape;4738;p12"/>
            <p:cNvSpPr/>
            <p:nvPr/>
          </p:nvSpPr>
          <p:spPr>
            <a:xfrm>
              <a:off x="6538578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9" name="Google Shape;4739;p12"/>
            <p:cNvSpPr/>
            <p:nvPr/>
          </p:nvSpPr>
          <p:spPr>
            <a:xfrm>
              <a:off x="622257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0" name="Google Shape;4740;p12"/>
            <p:cNvSpPr/>
            <p:nvPr/>
          </p:nvSpPr>
          <p:spPr>
            <a:xfrm>
              <a:off x="606604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1" name="Google Shape;4741;p12"/>
            <p:cNvSpPr/>
            <p:nvPr/>
          </p:nvSpPr>
          <p:spPr>
            <a:xfrm>
              <a:off x="638057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2" name="Google Shape;4742;p12"/>
            <p:cNvSpPr/>
            <p:nvPr/>
          </p:nvSpPr>
          <p:spPr>
            <a:xfrm>
              <a:off x="606604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3" name="Google Shape;4743;p12"/>
            <p:cNvSpPr/>
            <p:nvPr/>
          </p:nvSpPr>
          <p:spPr>
            <a:xfrm>
              <a:off x="638057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4" name="Google Shape;4744;p12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5" name="Google Shape;4745;p12"/>
            <p:cNvSpPr/>
            <p:nvPr/>
          </p:nvSpPr>
          <p:spPr>
            <a:xfrm>
              <a:off x="622257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6" name="Google Shape;4746;p12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7" name="Google Shape;4747;p12"/>
            <p:cNvSpPr/>
            <p:nvPr/>
          </p:nvSpPr>
          <p:spPr>
            <a:xfrm>
              <a:off x="622257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8" name="Google Shape;4748;p12"/>
            <p:cNvSpPr/>
            <p:nvPr/>
          </p:nvSpPr>
          <p:spPr>
            <a:xfrm>
              <a:off x="6538578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9" name="Google Shape;4749;p12"/>
            <p:cNvSpPr/>
            <p:nvPr/>
          </p:nvSpPr>
          <p:spPr>
            <a:xfrm>
              <a:off x="622257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0" name="Google Shape;4750;p12"/>
            <p:cNvSpPr/>
            <p:nvPr/>
          </p:nvSpPr>
          <p:spPr>
            <a:xfrm>
              <a:off x="606604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1" name="Google Shape;4751;p12"/>
            <p:cNvSpPr/>
            <p:nvPr/>
          </p:nvSpPr>
          <p:spPr>
            <a:xfrm>
              <a:off x="638057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2" name="Google Shape;4752;p12"/>
            <p:cNvSpPr/>
            <p:nvPr/>
          </p:nvSpPr>
          <p:spPr>
            <a:xfrm>
              <a:off x="606604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3" name="Google Shape;4753;p12"/>
            <p:cNvSpPr/>
            <p:nvPr/>
          </p:nvSpPr>
          <p:spPr>
            <a:xfrm>
              <a:off x="638057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4" name="Google Shape;4754;p12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5" name="Google Shape;4755;p12"/>
            <p:cNvSpPr/>
            <p:nvPr/>
          </p:nvSpPr>
          <p:spPr>
            <a:xfrm>
              <a:off x="622257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6" name="Google Shape;4756;p12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7" name="Google Shape;4757;p12"/>
            <p:cNvSpPr/>
            <p:nvPr/>
          </p:nvSpPr>
          <p:spPr>
            <a:xfrm>
              <a:off x="622257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8" name="Google Shape;4758;p12"/>
            <p:cNvSpPr/>
            <p:nvPr/>
          </p:nvSpPr>
          <p:spPr>
            <a:xfrm>
              <a:off x="6538578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9" name="Google Shape;4759;p12"/>
            <p:cNvSpPr/>
            <p:nvPr/>
          </p:nvSpPr>
          <p:spPr>
            <a:xfrm>
              <a:off x="622257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0" name="Google Shape;4760;p12"/>
            <p:cNvSpPr/>
            <p:nvPr/>
          </p:nvSpPr>
          <p:spPr>
            <a:xfrm>
              <a:off x="606604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1" name="Google Shape;4761;p12"/>
            <p:cNvSpPr/>
            <p:nvPr/>
          </p:nvSpPr>
          <p:spPr>
            <a:xfrm>
              <a:off x="638057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2" name="Google Shape;4762;p12"/>
            <p:cNvSpPr/>
            <p:nvPr/>
          </p:nvSpPr>
          <p:spPr>
            <a:xfrm>
              <a:off x="606604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3" name="Google Shape;4763;p12"/>
            <p:cNvSpPr/>
            <p:nvPr/>
          </p:nvSpPr>
          <p:spPr>
            <a:xfrm>
              <a:off x="638057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4" name="Google Shape;4764;p12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5" name="Google Shape;4765;p12"/>
            <p:cNvSpPr/>
            <p:nvPr/>
          </p:nvSpPr>
          <p:spPr>
            <a:xfrm>
              <a:off x="622257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6" name="Google Shape;4766;p12"/>
            <p:cNvSpPr/>
            <p:nvPr/>
          </p:nvSpPr>
          <p:spPr>
            <a:xfrm>
              <a:off x="6538578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7" name="Google Shape;4767;p12"/>
            <p:cNvSpPr/>
            <p:nvPr/>
          </p:nvSpPr>
          <p:spPr>
            <a:xfrm>
              <a:off x="622257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8" name="Google Shape;4768;p12"/>
            <p:cNvSpPr/>
            <p:nvPr/>
          </p:nvSpPr>
          <p:spPr>
            <a:xfrm>
              <a:off x="606604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9" name="Google Shape;4769;p12"/>
            <p:cNvSpPr/>
            <p:nvPr/>
          </p:nvSpPr>
          <p:spPr>
            <a:xfrm>
              <a:off x="638057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0" name="Google Shape;4770;p12"/>
            <p:cNvSpPr/>
            <p:nvPr/>
          </p:nvSpPr>
          <p:spPr>
            <a:xfrm>
              <a:off x="606604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1" name="Google Shape;4771;p12"/>
            <p:cNvSpPr/>
            <p:nvPr/>
          </p:nvSpPr>
          <p:spPr>
            <a:xfrm>
              <a:off x="638057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2" name="Google Shape;4772;p12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3" name="Google Shape;4773;p12"/>
            <p:cNvSpPr/>
            <p:nvPr/>
          </p:nvSpPr>
          <p:spPr>
            <a:xfrm>
              <a:off x="622257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4" name="Google Shape;4774;p12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5" name="Google Shape;4775;p12"/>
            <p:cNvSpPr/>
            <p:nvPr/>
          </p:nvSpPr>
          <p:spPr>
            <a:xfrm>
              <a:off x="904877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6" name="Google Shape;4776;p12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7" name="Google Shape;4777;p12"/>
            <p:cNvSpPr/>
            <p:nvPr/>
          </p:nvSpPr>
          <p:spPr>
            <a:xfrm>
              <a:off x="904877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8" name="Google Shape;4778;p12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9" name="Google Shape;4779;p12"/>
            <p:cNvSpPr/>
            <p:nvPr/>
          </p:nvSpPr>
          <p:spPr>
            <a:xfrm>
              <a:off x="904877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0" name="Google Shape;4780;p12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1" name="Google Shape;4781;p12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2" name="Google Shape;4782;p12"/>
            <p:cNvSpPr/>
            <p:nvPr/>
          </p:nvSpPr>
          <p:spPr>
            <a:xfrm>
              <a:off x="873425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3" name="Google Shape;4783;p12"/>
            <p:cNvSpPr/>
            <p:nvPr/>
          </p:nvSpPr>
          <p:spPr>
            <a:xfrm>
              <a:off x="904877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4" name="Google Shape;4784;p12"/>
            <p:cNvSpPr/>
            <p:nvPr/>
          </p:nvSpPr>
          <p:spPr>
            <a:xfrm>
              <a:off x="873425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5" name="Google Shape;4785;p12"/>
            <p:cNvSpPr/>
            <p:nvPr/>
          </p:nvSpPr>
          <p:spPr>
            <a:xfrm>
              <a:off x="857624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6" name="Google Shape;4786;p12"/>
            <p:cNvSpPr/>
            <p:nvPr/>
          </p:nvSpPr>
          <p:spPr>
            <a:xfrm>
              <a:off x="8890776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7" name="Google Shape;4787;p12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8" name="Google Shape;4788;p12"/>
            <p:cNvSpPr/>
            <p:nvPr/>
          </p:nvSpPr>
          <p:spPr>
            <a:xfrm>
              <a:off x="841972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9" name="Google Shape;4789;p12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0" name="Google Shape;4790;p12"/>
            <p:cNvSpPr/>
            <p:nvPr/>
          </p:nvSpPr>
          <p:spPr>
            <a:xfrm>
              <a:off x="873425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1" name="Google Shape;4791;p12"/>
            <p:cNvSpPr/>
            <p:nvPr/>
          </p:nvSpPr>
          <p:spPr>
            <a:xfrm>
              <a:off x="904877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2" name="Google Shape;4792;p12"/>
            <p:cNvSpPr/>
            <p:nvPr/>
          </p:nvSpPr>
          <p:spPr>
            <a:xfrm>
              <a:off x="873425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3" name="Google Shape;4793;p12"/>
            <p:cNvSpPr/>
            <p:nvPr/>
          </p:nvSpPr>
          <p:spPr>
            <a:xfrm>
              <a:off x="857624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4" name="Google Shape;4794;p12"/>
            <p:cNvSpPr/>
            <p:nvPr/>
          </p:nvSpPr>
          <p:spPr>
            <a:xfrm>
              <a:off x="8890776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5" name="Google Shape;4795;p12"/>
            <p:cNvSpPr/>
            <p:nvPr/>
          </p:nvSpPr>
          <p:spPr>
            <a:xfrm>
              <a:off x="857624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6" name="Google Shape;4796;p12"/>
            <p:cNvSpPr/>
            <p:nvPr/>
          </p:nvSpPr>
          <p:spPr>
            <a:xfrm>
              <a:off x="8890776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7" name="Google Shape;4797;p12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8" name="Google Shape;4798;p12"/>
            <p:cNvSpPr/>
            <p:nvPr/>
          </p:nvSpPr>
          <p:spPr>
            <a:xfrm>
              <a:off x="841972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9" name="Google Shape;4799;p12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0" name="Google Shape;4800;p12"/>
            <p:cNvSpPr/>
            <p:nvPr/>
          </p:nvSpPr>
          <p:spPr>
            <a:xfrm>
              <a:off x="873425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1" name="Google Shape;4801;p12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2" name="Google Shape;4802;p12"/>
            <p:cNvSpPr/>
            <p:nvPr/>
          </p:nvSpPr>
          <p:spPr>
            <a:xfrm>
              <a:off x="904877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3" name="Google Shape;4803;p12"/>
            <p:cNvSpPr/>
            <p:nvPr/>
          </p:nvSpPr>
          <p:spPr>
            <a:xfrm>
              <a:off x="873425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4" name="Google Shape;4804;p12"/>
            <p:cNvSpPr/>
            <p:nvPr/>
          </p:nvSpPr>
          <p:spPr>
            <a:xfrm>
              <a:off x="857624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5" name="Google Shape;4805;p12"/>
            <p:cNvSpPr/>
            <p:nvPr/>
          </p:nvSpPr>
          <p:spPr>
            <a:xfrm>
              <a:off x="8890776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6" name="Google Shape;4806;p12"/>
            <p:cNvSpPr/>
            <p:nvPr/>
          </p:nvSpPr>
          <p:spPr>
            <a:xfrm>
              <a:off x="841972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7" name="Google Shape;4807;p12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8" name="Google Shape;4808;p12"/>
            <p:cNvSpPr/>
            <p:nvPr/>
          </p:nvSpPr>
          <p:spPr>
            <a:xfrm>
              <a:off x="873425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9" name="Google Shape;4809;p12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0" name="Google Shape;4810;p12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1" name="Google Shape;4811;p12"/>
            <p:cNvSpPr/>
            <p:nvPr/>
          </p:nvSpPr>
          <p:spPr>
            <a:xfrm>
              <a:off x="8106669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2" name="Google Shape;4812;p12"/>
            <p:cNvSpPr/>
            <p:nvPr/>
          </p:nvSpPr>
          <p:spPr>
            <a:xfrm>
              <a:off x="841972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3" name="Google Shape;4813;p12"/>
            <p:cNvSpPr/>
            <p:nvPr/>
          </p:nvSpPr>
          <p:spPr>
            <a:xfrm>
              <a:off x="8106669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4" name="Google Shape;4814;p12"/>
            <p:cNvSpPr/>
            <p:nvPr/>
          </p:nvSpPr>
          <p:spPr>
            <a:xfrm>
              <a:off x="7950142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5" name="Google Shape;4815;p12"/>
            <p:cNvSpPr/>
            <p:nvPr/>
          </p:nvSpPr>
          <p:spPr>
            <a:xfrm>
              <a:off x="8263196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6" name="Google Shape;4816;p12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7" name="Google Shape;4817;p12"/>
            <p:cNvSpPr/>
            <p:nvPr/>
          </p:nvSpPr>
          <p:spPr>
            <a:xfrm>
              <a:off x="779214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8" name="Google Shape;4818;p12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9" name="Google Shape;4819;p12"/>
            <p:cNvSpPr/>
            <p:nvPr/>
          </p:nvSpPr>
          <p:spPr>
            <a:xfrm>
              <a:off x="8106669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0" name="Google Shape;4820;p12"/>
            <p:cNvSpPr/>
            <p:nvPr/>
          </p:nvSpPr>
          <p:spPr>
            <a:xfrm>
              <a:off x="841972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1" name="Google Shape;4821;p12"/>
            <p:cNvSpPr/>
            <p:nvPr/>
          </p:nvSpPr>
          <p:spPr>
            <a:xfrm>
              <a:off x="8106669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2" name="Google Shape;4822;p12"/>
            <p:cNvSpPr/>
            <p:nvPr/>
          </p:nvSpPr>
          <p:spPr>
            <a:xfrm>
              <a:off x="7950142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3" name="Google Shape;4823;p12"/>
            <p:cNvSpPr/>
            <p:nvPr/>
          </p:nvSpPr>
          <p:spPr>
            <a:xfrm>
              <a:off x="8263196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4" name="Google Shape;4824;p12"/>
            <p:cNvSpPr/>
            <p:nvPr/>
          </p:nvSpPr>
          <p:spPr>
            <a:xfrm>
              <a:off x="7950142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5" name="Google Shape;4825;p12"/>
            <p:cNvSpPr/>
            <p:nvPr/>
          </p:nvSpPr>
          <p:spPr>
            <a:xfrm>
              <a:off x="8263196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6" name="Google Shape;4826;p12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7" name="Google Shape;4827;p12"/>
            <p:cNvSpPr/>
            <p:nvPr/>
          </p:nvSpPr>
          <p:spPr>
            <a:xfrm>
              <a:off x="779214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8" name="Google Shape;4828;p12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9" name="Google Shape;4829;p12"/>
            <p:cNvSpPr/>
            <p:nvPr/>
          </p:nvSpPr>
          <p:spPr>
            <a:xfrm>
              <a:off x="8106669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0" name="Google Shape;4830;p12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1" name="Google Shape;4831;p12"/>
            <p:cNvSpPr/>
            <p:nvPr/>
          </p:nvSpPr>
          <p:spPr>
            <a:xfrm>
              <a:off x="841972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2" name="Google Shape;4832;p12"/>
            <p:cNvSpPr/>
            <p:nvPr/>
          </p:nvSpPr>
          <p:spPr>
            <a:xfrm>
              <a:off x="8106669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3" name="Google Shape;4833;p12"/>
            <p:cNvSpPr/>
            <p:nvPr/>
          </p:nvSpPr>
          <p:spPr>
            <a:xfrm>
              <a:off x="7950142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4" name="Google Shape;4834;p12"/>
            <p:cNvSpPr/>
            <p:nvPr/>
          </p:nvSpPr>
          <p:spPr>
            <a:xfrm>
              <a:off x="8263196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5" name="Google Shape;4835;p12"/>
            <p:cNvSpPr/>
            <p:nvPr/>
          </p:nvSpPr>
          <p:spPr>
            <a:xfrm>
              <a:off x="779214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6" name="Google Shape;4836;p12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7" name="Google Shape;4837;p12"/>
            <p:cNvSpPr/>
            <p:nvPr/>
          </p:nvSpPr>
          <p:spPr>
            <a:xfrm>
              <a:off x="8106669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8" name="Google Shape;4838;p12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9" name="Google Shape;4839;p12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0" name="Google Shape;4840;p12"/>
            <p:cNvSpPr/>
            <p:nvPr/>
          </p:nvSpPr>
          <p:spPr>
            <a:xfrm>
              <a:off x="747908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1" name="Google Shape;4841;p12"/>
            <p:cNvSpPr/>
            <p:nvPr/>
          </p:nvSpPr>
          <p:spPr>
            <a:xfrm>
              <a:off x="779214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2" name="Google Shape;4842;p12"/>
            <p:cNvSpPr/>
            <p:nvPr/>
          </p:nvSpPr>
          <p:spPr>
            <a:xfrm>
              <a:off x="747908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3" name="Google Shape;4843;p12"/>
            <p:cNvSpPr/>
            <p:nvPr/>
          </p:nvSpPr>
          <p:spPr>
            <a:xfrm>
              <a:off x="7322562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4" name="Google Shape;4844;p12"/>
            <p:cNvSpPr/>
            <p:nvPr/>
          </p:nvSpPr>
          <p:spPr>
            <a:xfrm>
              <a:off x="7635615" y="39427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5" name="Google Shape;4845;p12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6" name="Google Shape;4846;p12"/>
            <p:cNvSpPr/>
            <p:nvPr/>
          </p:nvSpPr>
          <p:spPr>
            <a:xfrm>
              <a:off x="7164684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7" name="Google Shape;4847;p12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8" name="Google Shape;4848;p12"/>
            <p:cNvSpPr/>
            <p:nvPr/>
          </p:nvSpPr>
          <p:spPr>
            <a:xfrm>
              <a:off x="747908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9" name="Google Shape;4849;p12"/>
            <p:cNvSpPr/>
            <p:nvPr/>
          </p:nvSpPr>
          <p:spPr>
            <a:xfrm>
              <a:off x="779214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0" name="Google Shape;4850;p12"/>
            <p:cNvSpPr/>
            <p:nvPr/>
          </p:nvSpPr>
          <p:spPr>
            <a:xfrm>
              <a:off x="747908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1" name="Google Shape;4851;p12"/>
            <p:cNvSpPr/>
            <p:nvPr/>
          </p:nvSpPr>
          <p:spPr>
            <a:xfrm>
              <a:off x="7322562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2" name="Google Shape;4852;p12"/>
            <p:cNvSpPr/>
            <p:nvPr/>
          </p:nvSpPr>
          <p:spPr>
            <a:xfrm>
              <a:off x="7635615" y="457024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3" name="Google Shape;4853;p12"/>
            <p:cNvSpPr/>
            <p:nvPr/>
          </p:nvSpPr>
          <p:spPr>
            <a:xfrm>
              <a:off x="7322562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4" name="Google Shape;4854;p12"/>
            <p:cNvSpPr/>
            <p:nvPr/>
          </p:nvSpPr>
          <p:spPr>
            <a:xfrm>
              <a:off x="7635615" y="425719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5" name="Google Shape;4855;p12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6" name="Google Shape;4856;p12"/>
            <p:cNvSpPr/>
            <p:nvPr/>
          </p:nvSpPr>
          <p:spPr>
            <a:xfrm>
              <a:off x="7164684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7" name="Google Shape;4857;p12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8" name="Google Shape;4858;p12"/>
            <p:cNvSpPr/>
            <p:nvPr/>
          </p:nvSpPr>
          <p:spPr>
            <a:xfrm>
              <a:off x="747908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9" name="Google Shape;4859;p12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0" name="Google Shape;4860;p12"/>
            <p:cNvSpPr/>
            <p:nvPr/>
          </p:nvSpPr>
          <p:spPr>
            <a:xfrm>
              <a:off x="779214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1" name="Google Shape;4861;p12"/>
            <p:cNvSpPr/>
            <p:nvPr/>
          </p:nvSpPr>
          <p:spPr>
            <a:xfrm>
              <a:off x="747908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2" name="Google Shape;4862;p12"/>
            <p:cNvSpPr/>
            <p:nvPr/>
          </p:nvSpPr>
          <p:spPr>
            <a:xfrm>
              <a:off x="7322562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3" name="Google Shape;4863;p12"/>
            <p:cNvSpPr/>
            <p:nvPr/>
          </p:nvSpPr>
          <p:spPr>
            <a:xfrm>
              <a:off x="7635615" y="488477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4" name="Google Shape;4864;p12"/>
            <p:cNvSpPr/>
            <p:nvPr/>
          </p:nvSpPr>
          <p:spPr>
            <a:xfrm>
              <a:off x="7164684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5" name="Google Shape;4865;p12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6" name="Google Shape;4866;p12"/>
            <p:cNvSpPr/>
            <p:nvPr/>
          </p:nvSpPr>
          <p:spPr>
            <a:xfrm>
              <a:off x="747908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7" name="Google Shape;4867;p12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8" name="Google Shape;4868;p12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9" name="Google Shape;4869;p12"/>
            <p:cNvSpPr/>
            <p:nvPr/>
          </p:nvSpPr>
          <p:spPr>
            <a:xfrm>
              <a:off x="685015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0" name="Google Shape;4870;p12"/>
            <p:cNvSpPr/>
            <p:nvPr/>
          </p:nvSpPr>
          <p:spPr>
            <a:xfrm>
              <a:off x="7164684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1" name="Google Shape;4871;p12"/>
            <p:cNvSpPr/>
            <p:nvPr/>
          </p:nvSpPr>
          <p:spPr>
            <a:xfrm>
              <a:off x="685015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2" name="Google Shape;4872;p12"/>
            <p:cNvSpPr/>
            <p:nvPr/>
          </p:nvSpPr>
          <p:spPr>
            <a:xfrm>
              <a:off x="669363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3" name="Google Shape;4873;p12"/>
            <p:cNvSpPr/>
            <p:nvPr/>
          </p:nvSpPr>
          <p:spPr>
            <a:xfrm>
              <a:off x="7008157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4" name="Google Shape;4874;p12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5" name="Google Shape;4875;p12"/>
            <p:cNvSpPr/>
            <p:nvPr/>
          </p:nvSpPr>
          <p:spPr>
            <a:xfrm>
              <a:off x="6538578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6" name="Google Shape;4876;p12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7" name="Google Shape;4877;p12"/>
            <p:cNvSpPr/>
            <p:nvPr/>
          </p:nvSpPr>
          <p:spPr>
            <a:xfrm>
              <a:off x="685015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8" name="Google Shape;4878;p12"/>
            <p:cNvSpPr/>
            <p:nvPr/>
          </p:nvSpPr>
          <p:spPr>
            <a:xfrm>
              <a:off x="7164684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9" name="Google Shape;4879;p12"/>
            <p:cNvSpPr/>
            <p:nvPr/>
          </p:nvSpPr>
          <p:spPr>
            <a:xfrm>
              <a:off x="685015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0" name="Google Shape;4880;p12"/>
            <p:cNvSpPr/>
            <p:nvPr/>
          </p:nvSpPr>
          <p:spPr>
            <a:xfrm>
              <a:off x="669363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1" name="Google Shape;4881;p12"/>
            <p:cNvSpPr/>
            <p:nvPr/>
          </p:nvSpPr>
          <p:spPr>
            <a:xfrm>
              <a:off x="7008157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2" name="Google Shape;4882;p12"/>
            <p:cNvSpPr/>
            <p:nvPr/>
          </p:nvSpPr>
          <p:spPr>
            <a:xfrm>
              <a:off x="669363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3" name="Google Shape;4883;p12"/>
            <p:cNvSpPr/>
            <p:nvPr/>
          </p:nvSpPr>
          <p:spPr>
            <a:xfrm>
              <a:off x="7008157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4" name="Google Shape;4884;p12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5" name="Google Shape;4885;p12"/>
            <p:cNvSpPr/>
            <p:nvPr/>
          </p:nvSpPr>
          <p:spPr>
            <a:xfrm>
              <a:off x="6538578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6" name="Google Shape;4886;p12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7" name="Google Shape;4887;p12"/>
            <p:cNvSpPr/>
            <p:nvPr/>
          </p:nvSpPr>
          <p:spPr>
            <a:xfrm>
              <a:off x="685015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8" name="Google Shape;4888;p12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9" name="Google Shape;4889;p12"/>
            <p:cNvSpPr/>
            <p:nvPr/>
          </p:nvSpPr>
          <p:spPr>
            <a:xfrm>
              <a:off x="7164684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0" name="Google Shape;4890;p12"/>
            <p:cNvSpPr/>
            <p:nvPr/>
          </p:nvSpPr>
          <p:spPr>
            <a:xfrm>
              <a:off x="685015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1" name="Google Shape;4891;p12"/>
            <p:cNvSpPr/>
            <p:nvPr/>
          </p:nvSpPr>
          <p:spPr>
            <a:xfrm>
              <a:off x="669363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2" name="Google Shape;4892;p12"/>
            <p:cNvSpPr/>
            <p:nvPr/>
          </p:nvSpPr>
          <p:spPr>
            <a:xfrm>
              <a:off x="7008157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3" name="Google Shape;4893;p12"/>
            <p:cNvSpPr/>
            <p:nvPr/>
          </p:nvSpPr>
          <p:spPr>
            <a:xfrm>
              <a:off x="6538578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4" name="Google Shape;4894;p12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5" name="Google Shape;4895;p12"/>
            <p:cNvSpPr/>
            <p:nvPr/>
          </p:nvSpPr>
          <p:spPr>
            <a:xfrm>
              <a:off x="685015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6" name="Google Shape;4896;p12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7" name="Google Shape;4897;p12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8" name="Google Shape;4898;p12"/>
            <p:cNvSpPr/>
            <p:nvPr/>
          </p:nvSpPr>
          <p:spPr>
            <a:xfrm>
              <a:off x="622257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9" name="Google Shape;4899;p12"/>
            <p:cNvSpPr/>
            <p:nvPr/>
          </p:nvSpPr>
          <p:spPr>
            <a:xfrm>
              <a:off x="6538578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0" name="Google Shape;4900;p12"/>
            <p:cNvSpPr/>
            <p:nvPr/>
          </p:nvSpPr>
          <p:spPr>
            <a:xfrm>
              <a:off x="622257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1" name="Google Shape;4901;p12"/>
            <p:cNvSpPr/>
            <p:nvPr/>
          </p:nvSpPr>
          <p:spPr>
            <a:xfrm>
              <a:off x="606604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2" name="Google Shape;4902;p12"/>
            <p:cNvSpPr/>
            <p:nvPr/>
          </p:nvSpPr>
          <p:spPr>
            <a:xfrm>
              <a:off x="638057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3" name="Google Shape;4903;p12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4" name="Google Shape;4904;p12"/>
            <p:cNvSpPr/>
            <p:nvPr/>
          </p:nvSpPr>
          <p:spPr>
            <a:xfrm>
              <a:off x="622257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5" name="Google Shape;4905;p12"/>
            <p:cNvSpPr/>
            <p:nvPr/>
          </p:nvSpPr>
          <p:spPr>
            <a:xfrm>
              <a:off x="6538578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6" name="Google Shape;4906;p12"/>
            <p:cNvSpPr/>
            <p:nvPr/>
          </p:nvSpPr>
          <p:spPr>
            <a:xfrm>
              <a:off x="622257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7" name="Google Shape;4907;p12"/>
            <p:cNvSpPr/>
            <p:nvPr/>
          </p:nvSpPr>
          <p:spPr>
            <a:xfrm>
              <a:off x="606604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8" name="Google Shape;4908;p12"/>
            <p:cNvSpPr/>
            <p:nvPr/>
          </p:nvSpPr>
          <p:spPr>
            <a:xfrm>
              <a:off x="638057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9" name="Google Shape;4909;p12"/>
            <p:cNvSpPr/>
            <p:nvPr/>
          </p:nvSpPr>
          <p:spPr>
            <a:xfrm>
              <a:off x="606604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0" name="Google Shape;4910;p12"/>
            <p:cNvSpPr/>
            <p:nvPr/>
          </p:nvSpPr>
          <p:spPr>
            <a:xfrm>
              <a:off x="638057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1" name="Google Shape;4911;p12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2" name="Google Shape;4912;p12"/>
            <p:cNvSpPr/>
            <p:nvPr/>
          </p:nvSpPr>
          <p:spPr>
            <a:xfrm>
              <a:off x="622257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3" name="Google Shape;4913;p12"/>
            <p:cNvSpPr/>
            <p:nvPr/>
          </p:nvSpPr>
          <p:spPr>
            <a:xfrm>
              <a:off x="6538578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4" name="Google Shape;4914;p12"/>
            <p:cNvSpPr/>
            <p:nvPr/>
          </p:nvSpPr>
          <p:spPr>
            <a:xfrm>
              <a:off x="622257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5" name="Google Shape;4915;p12"/>
            <p:cNvSpPr/>
            <p:nvPr/>
          </p:nvSpPr>
          <p:spPr>
            <a:xfrm>
              <a:off x="606604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6" name="Google Shape;4916;p12"/>
            <p:cNvSpPr/>
            <p:nvPr/>
          </p:nvSpPr>
          <p:spPr>
            <a:xfrm>
              <a:off x="638057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7" name="Google Shape;4917;p12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8" name="Google Shape;4918;p12"/>
            <p:cNvSpPr/>
            <p:nvPr/>
          </p:nvSpPr>
          <p:spPr>
            <a:xfrm>
              <a:off x="622257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19" name="Google Shape;4919;p12"/>
          <p:cNvSpPr txBox="1"/>
          <p:nvPr>
            <p:ph hasCustomPrompt="1" type="title"/>
          </p:nvPr>
        </p:nvSpPr>
        <p:spPr>
          <a:xfrm>
            <a:off x="1028700" y="1695450"/>
            <a:ext cx="7105500" cy="1374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20" name="Google Shape;4920;p12"/>
          <p:cNvSpPr txBox="1"/>
          <p:nvPr>
            <p:ph idx="1" type="subTitle"/>
          </p:nvPr>
        </p:nvSpPr>
        <p:spPr>
          <a:xfrm>
            <a:off x="1885950" y="2905125"/>
            <a:ext cx="5372100" cy="3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lt1"/>
        </a:solidFill>
      </p:bgPr>
    </p:bg>
    <p:spTree>
      <p:nvGrpSpPr>
        <p:cNvPr id="4921" name="Shape 49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">
    <p:bg>
      <p:bgPr>
        <a:solidFill>
          <a:schemeClr val="accent2"/>
        </a:solidFill>
      </p:bgPr>
    </p:bg>
    <p:spTree>
      <p:nvGrpSpPr>
        <p:cNvPr id="4922" name="Shape 4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3" name="Google Shape;4923;p14"/>
          <p:cNvGrpSpPr/>
          <p:nvPr/>
        </p:nvGrpSpPr>
        <p:grpSpPr>
          <a:xfrm>
            <a:off x="-66807" y="-86802"/>
            <a:ext cx="9277621" cy="6239545"/>
            <a:chOff x="14670875" y="846675"/>
            <a:chExt cx="7166400" cy="8013800"/>
          </a:xfrm>
        </p:grpSpPr>
        <p:sp>
          <p:nvSpPr>
            <p:cNvPr id="4924" name="Google Shape;4924;p14"/>
            <p:cNvSpPr/>
            <p:nvPr/>
          </p:nvSpPr>
          <p:spPr>
            <a:xfrm>
              <a:off x="17877225" y="846675"/>
              <a:ext cx="376550" cy="3385250"/>
            </a:xfrm>
            <a:custGeom>
              <a:rect b="b" l="l" r="r" t="t"/>
              <a:pathLst>
                <a:path extrusionOk="0" h="135410" w="15062">
                  <a:moveTo>
                    <a:pt x="0" y="0"/>
                  </a:moveTo>
                  <a:lnTo>
                    <a:pt x="15062" y="135409"/>
                  </a:lnTo>
                  <a:lnTo>
                    <a:pt x="1506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5" name="Google Shape;4925;p14"/>
            <p:cNvSpPr/>
            <p:nvPr/>
          </p:nvSpPr>
          <p:spPr>
            <a:xfrm>
              <a:off x="17089625" y="846675"/>
              <a:ext cx="1164150" cy="3385250"/>
            </a:xfrm>
            <a:custGeom>
              <a:rect b="b" l="l" r="r" t="t"/>
              <a:pathLst>
                <a:path extrusionOk="0" h="135410" w="46566">
                  <a:moveTo>
                    <a:pt x="0" y="0"/>
                  </a:moveTo>
                  <a:lnTo>
                    <a:pt x="46566" y="135409"/>
                  </a:lnTo>
                  <a:lnTo>
                    <a:pt x="1609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6" name="Google Shape;4926;p14"/>
            <p:cNvSpPr/>
            <p:nvPr/>
          </p:nvSpPr>
          <p:spPr>
            <a:xfrm>
              <a:off x="16185050" y="846675"/>
              <a:ext cx="2068725" cy="3385250"/>
            </a:xfrm>
            <a:custGeom>
              <a:rect b="b" l="l" r="r" t="t"/>
              <a:pathLst>
                <a:path extrusionOk="0" h="135410" w="82749">
                  <a:moveTo>
                    <a:pt x="0" y="0"/>
                  </a:moveTo>
                  <a:lnTo>
                    <a:pt x="82749" y="135409"/>
                  </a:lnTo>
                  <a:lnTo>
                    <a:pt x="189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7" name="Google Shape;4927;p14"/>
            <p:cNvSpPr/>
            <p:nvPr/>
          </p:nvSpPr>
          <p:spPr>
            <a:xfrm>
              <a:off x="15027450" y="846675"/>
              <a:ext cx="3226325" cy="3385250"/>
            </a:xfrm>
            <a:custGeom>
              <a:rect b="b" l="l" r="r" t="t"/>
              <a:pathLst>
                <a:path extrusionOk="0" h="135410" w="129053">
                  <a:moveTo>
                    <a:pt x="1" y="0"/>
                  </a:moveTo>
                  <a:lnTo>
                    <a:pt x="129053" y="135409"/>
                  </a:lnTo>
                  <a:lnTo>
                    <a:pt x="129053" y="135409"/>
                  </a:lnTo>
                  <a:lnTo>
                    <a:pt x="249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8" name="Google Shape;4928;p14"/>
            <p:cNvSpPr/>
            <p:nvPr/>
          </p:nvSpPr>
          <p:spPr>
            <a:xfrm>
              <a:off x="14670875" y="1183900"/>
              <a:ext cx="3582900" cy="3048025"/>
            </a:xfrm>
            <a:custGeom>
              <a:rect b="b" l="l" r="r" t="t"/>
              <a:pathLst>
                <a:path extrusionOk="0" h="121921" w="143316">
                  <a:moveTo>
                    <a:pt x="0" y="1"/>
                  </a:moveTo>
                  <a:lnTo>
                    <a:pt x="0" y="23539"/>
                  </a:lnTo>
                  <a:lnTo>
                    <a:pt x="143316" y="1219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9" name="Google Shape;4929;p14"/>
            <p:cNvSpPr/>
            <p:nvPr/>
          </p:nvSpPr>
          <p:spPr>
            <a:xfrm>
              <a:off x="14670875" y="2277200"/>
              <a:ext cx="3582900" cy="1954725"/>
            </a:xfrm>
            <a:custGeom>
              <a:rect b="b" l="l" r="r" t="t"/>
              <a:pathLst>
                <a:path extrusionOk="0" h="78189" w="143316">
                  <a:moveTo>
                    <a:pt x="0" y="0"/>
                  </a:moveTo>
                  <a:lnTo>
                    <a:pt x="0" y="17895"/>
                  </a:lnTo>
                  <a:lnTo>
                    <a:pt x="143316" y="78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0" name="Google Shape;4930;p14"/>
            <p:cNvSpPr/>
            <p:nvPr/>
          </p:nvSpPr>
          <p:spPr>
            <a:xfrm>
              <a:off x="14670875" y="3132050"/>
              <a:ext cx="3582900" cy="1099875"/>
            </a:xfrm>
            <a:custGeom>
              <a:rect b="b" l="l" r="r" t="t"/>
              <a:pathLst>
                <a:path extrusionOk="0" h="43995" w="143316">
                  <a:moveTo>
                    <a:pt x="0" y="1"/>
                  </a:moveTo>
                  <a:lnTo>
                    <a:pt x="0" y="15205"/>
                  </a:lnTo>
                  <a:lnTo>
                    <a:pt x="143316" y="439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1" name="Google Shape;4931;p14"/>
            <p:cNvSpPr/>
            <p:nvPr/>
          </p:nvSpPr>
          <p:spPr>
            <a:xfrm>
              <a:off x="14670875" y="3876200"/>
              <a:ext cx="3582900" cy="355725"/>
            </a:xfrm>
            <a:custGeom>
              <a:rect b="b" l="l" r="r" t="t"/>
              <a:pathLst>
                <a:path extrusionOk="0" h="14229" w="143316">
                  <a:moveTo>
                    <a:pt x="0" y="1"/>
                  </a:moveTo>
                  <a:lnTo>
                    <a:pt x="0" y="14228"/>
                  </a:lnTo>
                  <a:lnTo>
                    <a:pt x="143316" y="142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2" name="Google Shape;4932;p14"/>
            <p:cNvSpPr/>
            <p:nvPr/>
          </p:nvSpPr>
          <p:spPr>
            <a:xfrm>
              <a:off x="14670875" y="4231900"/>
              <a:ext cx="3582900" cy="719450"/>
            </a:xfrm>
            <a:custGeom>
              <a:rect b="b" l="l" r="r" t="t"/>
              <a:pathLst>
                <a:path extrusionOk="0" h="28778" w="143316">
                  <a:moveTo>
                    <a:pt x="143316" y="0"/>
                  </a:moveTo>
                  <a:lnTo>
                    <a:pt x="0" y="14228"/>
                  </a:lnTo>
                  <a:lnTo>
                    <a:pt x="0" y="28778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3" name="Google Shape;4933;p14"/>
            <p:cNvSpPr/>
            <p:nvPr/>
          </p:nvSpPr>
          <p:spPr>
            <a:xfrm>
              <a:off x="14670875" y="4231900"/>
              <a:ext cx="3582900" cy="1506750"/>
            </a:xfrm>
            <a:custGeom>
              <a:rect b="b" l="l" r="r" t="t"/>
              <a:pathLst>
                <a:path extrusionOk="0" h="60270" w="143316">
                  <a:moveTo>
                    <a:pt x="143316" y="0"/>
                  </a:moveTo>
                  <a:lnTo>
                    <a:pt x="0" y="43994"/>
                  </a:lnTo>
                  <a:lnTo>
                    <a:pt x="0" y="60270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4" name="Google Shape;4934;p14"/>
            <p:cNvSpPr/>
            <p:nvPr/>
          </p:nvSpPr>
          <p:spPr>
            <a:xfrm>
              <a:off x="14670875" y="4231900"/>
              <a:ext cx="3582900" cy="2459250"/>
            </a:xfrm>
            <a:custGeom>
              <a:rect b="b" l="l" r="r" t="t"/>
              <a:pathLst>
                <a:path extrusionOk="0" h="98370" w="143316">
                  <a:moveTo>
                    <a:pt x="143316" y="0"/>
                  </a:moveTo>
                  <a:lnTo>
                    <a:pt x="0" y="78165"/>
                  </a:lnTo>
                  <a:lnTo>
                    <a:pt x="0" y="98370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5" name="Google Shape;4935;p14"/>
            <p:cNvSpPr/>
            <p:nvPr/>
          </p:nvSpPr>
          <p:spPr>
            <a:xfrm>
              <a:off x="14670875" y="4231900"/>
              <a:ext cx="3582900" cy="3384975"/>
            </a:xfrm>
            <a:custGeom>
              <a:rect b="b" l="l" r="r" t="t"/>
              <a:pathLst>
                <a:path extrusionOk="0" h="135399" w="143316">
                  <a:moveTo>
                    <a:pt x="143316" y="0"/>
                  </a:moveTo>
                  <a:lnTo>
                    <a:pt x="0" y="121896"/>
                  </a:lnTo>
                  <a:lnTo>
                    <a:pt x="0" y="135398"/>
                  </a:lnTo>
                  <a:lnTo>
                    <a:pt x="14264" y="135398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6" name="Google Shape;4936;p14"/>
            <p:cNvSpPr/>
            <p:nvPr/>
          </p:nvSpPr>
          <p:spPr>
            <a:xfrm>
              <a:off x="15650450" y="4231900"/>
              <a:ext cx="2603325" cy="3384975"/>
            </a:xfrm>
            <a:custGeom>
              <a:rect b="b" l="l" r="r" t="t"/>
              <a:pathLst>
                <a:path extrusionOk="0" h="135399" w="104133">
                  <a:moveTo>
                    <a:pt x="104133" y="0"/>
                  </a:moveTo>
                  <a:lnTo>
                    <a:pt x="1" y="135398"/>
                  </a:lnTo>
                  <a:lnTo>
                    <a:pt x="21384" y="135398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7" name="Google Shape;4937;p14"/>
            <p:cNvSpPr/>
            <p:nvPr/>
          </p:nvSpPr>
          <p:spPr>
            <a:xfrm>
              <a:off x="16658625" y="4231900"/>
              <a:ext cx="1595150" cy="3384975"/>
            </a:xfrm>
            <a:custGeom>
              <a:rect b="b" l="l" r="r" t="t"/>
              <a:pathLst>
                <a:path extrusionOk="0" h="135399" w="63806">
                  <a:moveTo>
                    <a:pt x="63806" y="0"/>
                  </a:moveTo>
                  <a:lnTo>
                    <a:pt x="0" y="135398"/>
                  </a:lnTo>
                  <a:lnTo>
                    <a:pt x="17240" y="135398"/>
                  </a:lnTo>
                  <a:lnTo>
                    <a:pt x="6380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8" name="Google Shape;4938;p14"/>
            <p:cNvSpPr/>
            <p:nvPr/>
          </p:nvSpPr>
          <p:spPr>
            <a:xfrm>
              <a:off x="17217625" y="4231900"/>
              <a:ext cx="1036150" cy="4610700"/>
            </a:xfrm>
            <a:custGeom>
              <a:rect b="b" l="l" r="r" t="t"/>
              <a:pathLst>
                <a:path extrusionOk="0" h="184428" w="41446">
                  <a:moveTo>
                    <a:pt x="41446" y="0"/>
                  </a:moveTo>
                  <a:lnTo>
                    <a:pt x="0" y="184428"/>
                  </a:lnTo>
                  <a:lnTo>
                    <a:pt x="21324" y="180213"/>
                  </a:lnTo>
                  <a:lnTo>
                    <a:pt x="4144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9" name="Google Shape;4939;p14"/>
            <p:cNvSpPr/>
            <p:nvPr/>
          </p:nvSpPr>
          <p:spPr>
            <a:xfrm>
              <a:off x="18249000" y="4231900"/>
              <a:ext cx="519125" cy="4487775"/>
            </a:xfrm>
            <a:custGeom>
              <a:rect b="b" l="l" r="r" t="t"/>
              <a:pathLst>
                <a:path extrusionOk="0" h="179511" w="20765">
                  <a:moveTo>
                    <a:pt x="191" y="0"/>
                  </a:moveTo>
                  <a:lnTo>
                    <a:pt x="0" y="179034"/>
                  </a:lnTo>
                  <a:lnTo>
                    <a:pt x="20765" y="179511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0" name="Google Shape;4940;p14"/>
            <p:cNvSpPr/>
            <p:nvPr/>
          </p:nvSpPr>
          <p:spPr>
            <a:xfrm>
              <a:off x="18253750" y="4231900"/>
              <a:ext cx="1419850" cy="4628575"/>
            </a:xfrm>
            <a:custGeom>
              <a:rect b="b" l="l" r="r" t="t"/>
              <a:pathLst>
                <a:path extrusionOk="0" h="185143" w="56794">
                  <a:moveTo>
                    <a:pt x="1" y="0"/>
                  </a:moveTo>
                  <a:lnTo>
                    <a:pt x="41768" y="185142"/>
                  </a:lnTo>
                  <a:lnTo>
                    <a:pt x="56794" y="16521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1" name="Google Shape;4941;p14"/>
            <p:cNvSpPr/>
            <p:nvPr/>
          </p:nvSpPr>
          <p:spPr>
            <a:xfrm>
              <a:off x="18253750" y="4231900"/>
              <a:ext cx="2068750" cy="3384975"/>
            </a:xfrm>
            <a:custGeom>
              <a:rect b="b" l="l" r="r" t="t"/>
              <a:pathLst>
                <a:path extrusionOk="0" h="135399" w="82750">
                  <a:moveTo>
                    <a:pt x="1" y="0"/>
                  </a:moveTo>
                  <a:lnTo>
                    <a:pt x="63818" y="135398"/>
                  </a:lnTo>
                  <a:lnTo>
                    <a:pt x="82749" y="13539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2" name="Google Shape;4942;p14"/>
            <p:cNvSpPr/>
            <p:nvPr/>
          </p:nvSpPr>
          <p:spPr>
            <a:xfrm>
              <a:off x="18253750" y="4231900"/>
              <a:ext cx="3226325" cy="3384975"/>
            </a:xfrm>
            <a:custGeom>
              <a:rect b="b" l="l" r="r" t="t"/>
              <a:pathLst>
                <a:path extrusionOk="0" h="135399" w="129053">
                  <a:moveTo>
                    <a:pt x="1" y="0"/>
                  </a:moveTo>
                  <a:lnTo>
                    <a:pt x="104133" y="135398"/>
                  </a:lnTo>
                  <a:lnTo>
                    <a:pt x="129053" y="13539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3" name="Google Shape;4943;p14"/>
            <p:cNvSpPr/>
            <p:nvPr/>
          </p:nvSpPr>
          <p:spPr>
            <a:xfrm>
              <a:off x="18253750" y="4231900"/>
              <a:ext cx="3583525" cy="3048025"/>
            </a:xfrm>
            <a:custGeom>
              <a:rect b="b" l="l" r="r" t="t"/>
              <a:pathLst>
                <a:path extrusionOk="0" h="121921" w="143341">
                  <a:moveTo>
                    <a:pt x="1" y="0"/>
                  </a:moveTo>
                  <a:lnTo>
                    <a:pt x="143340" y="121920"/>
                  </a:lnTo>
                  <a:lnTo>
                    <a:pt x="143340" y="9837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4" name="Google Shape;4944;p14"/>
            <p:cNvSpPr/>
            <p:nvPr/>
          </p:nvSpPr>
          <p:spPr>
            <a:xfrm>
              <a:off x="18253750" y="4231900"/>
              <a:ext cx="3583525" cy="1954125"/>
            </a:xfrm>
            <a:custGeom>
              <a:rect b="b" l="l" r="r" t="t"/>
              <a:pathLst>
                <a:path extrusionOk="0" h="78165" w="143341">
                  <a:moveTo>
                    <a:pt x="1" y="0"/>
                  </a:moveTo>
                  <a:lnTo>
                    <a:pt x="143340" y="78165"/>
                  </a:lnTo>
                  <a:lnTo>
                    <a:pt x="143340" y="6027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5" name="Google Shape;4945;p14"/>
            <p:cNvSpPr/>
            <p:nvPr/>
          </p:nvSpPr>
          <p:spPr>
            <a:xfrm>
              <a:off x="18253750" y="4231900"/>
              <a:ext cx="3583525" cy="1099850"/>
            </a:xfrm>
            <a:custGeom>
              <a:rect b="b" l="l" r="r" t="t"/>
              <a:pathLst>
                <a:path extrusionOk="0" h="43994" w="143341">
                  <a:moveTo>
                    <a:pt x="1" y="0"/>
                  </a:moveTo>
                  <a:lnTo>
                    <a:pt x="143340" y="43994"/>
                  </a:lnTo>
                  <a:lnTo>
                    <a:pt x="143340" y="287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6" name="Google Shape;4946;p14"/>
            <p:cNvSpPr/>
            <p:nvPr/>
          </p:nvSpPr>
          <p:spPr>
            <a:xfrm>
              <a:off x="18253750" y="4231900"/>
              <a:ext cx="3583525" cy="355725"/>
            </a:xfrm>
            <a:custGeom>
              <a:rect b="b" l="l" r="r" t="t"/>
              <a:pathLst>
                <a:path extrusionOk="0" h="14229" w="143341">
                  <a:moveTo>
                    <a:pt x="1" y="0"/>
                  </a:moveTo>
                  <a:lnTo>
                    <a:pt x="143340" y="14228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7" name="Google Shape;4947;p14"/>
            <p:cNvSpPr/>
            <p:nvPr/>
          </p:nvSpPr>
          <p:spPr>
            <a:xfrm>
              <a:off x="18253750" y="3512175"/>
              <a:ext cx="3583525" cy="719750"/>
            </a:xfrm>
            <a:custGeom>
              <a:rect b="b" l="l" r="r" t="t"/>
              <a:pathLst>
                <a:path extrusionOk="0" h="28790" w="143341">
                  <a:moveTo>
                    <a:pt x="143340" y="0"/>
                  </a:moveTo>
                  <a:lnTo>
                    <a:pt x="1" y="28789"/>
                  </a:lnTo>
                  <a:lnTo>
                    <a:pt x="143340" y="14562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8" name="Google Shape;4948;p14"/>
            <p:cNvSpPr/>
            <p:nvPr/>
          </p:nvSpPr>
          <p:spPr>
            <a:xfrm>
              <a:off x="18253750" y="2724575"/>
              <a:ext cx="3583525" cy="1507350"/>
            </a:xfrm>
            <a:custGeom>
              <a:rect b="b" l="l" r="r" t="t"/>
              <a:pathLst>
                <a:path extrusionOk="0" h="60294" w="143341">
                  <a:moveTo>
                    <a:pt x="143340" y="0"/>
                  </a:moveTo>
                  <a:lnTo>
                    <a:pt x="1" y="60293"/>
                  </a:lnTo>
                  <a:lnTo>
                    <a:pt x="143340" y="1630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9" name="Google Shape;4949;p14"/>
            <p:cNvSpPr/>
            <p:nvPr/>
          </p:nvSpPr>
          <p:spPr>
            <a:xfrm>
              <a:off x="18253750" y="1772375"/>
              <a:ext cx="3583525" cy="2459550"/>
            </a:xfrm>
            <a:custGeom>
              <a:rect b="b" l="l" r="r" t="t"/>
              <a:pathLst>
                <a:path extrusionOk="0" h="98382" w="143341">
                  <a:moveTo>
                    <a:pt x="143340" y="0"/>
                  </a:moveTo>
                  <a:lnTo>
                    <a:pt x="1" y="98381"/>
                  </a:lnTo>
                  <a:lnTo>
                    <a:pt x="143340" y="20193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0" name="Google Shape;4950;p14"/>
            <p:cNvSpPr/>
            <p:nvPr/>
          </p:nvSpPr>
          <p:spPr>
            <a:xfrm>
              <a:off x="18253750" y="846675"/>
              <a:ext cx="3583525" cy="3385250"/>
            </a:xfrm>
            <a:custGeom>
              <a:rect b="b" l="l" r="r" t="t"/>
              <a:pathLst>
                <a:path extrusionOk="0" h="135410" w="143341">
                  <a:moveTo>
                    <a:pt x="129053" y="0"/>
                  </a:moveTo>
                  <a:lnTo>
                    <a:pt x="1" y="135409"/>
                  </a:lnTo>
                  <a:lnTo>
                    <a:pt x="143340" y="1349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1" name="Google Shape;4951;p14"/>
            <p:cNvSpPr/>
            <p:nvPr/>
          </p:nvSpPr>
          <p:spPr>
            <a:xfrm>
              <a:off x="18253750" y="846675"/>
              <a:ext cx="2603325" cy="3385250"/>
            </a:xfrm>
            <a:custGeom>
              <a:rect b="b" l="l" r="r" t="t"/>
              <a:pathLst>
                <a:path extrusionOk="0" h="135410" w="104133">
                  <a:moveTo>
                    <a:pt x="82749" y="0"/>
                  </a:moveTo>
                  <a:lnTo>
                    <a:pt x="1" y="135409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2" name="Google Shape;4952;p14"/>
            <p:cNvSpPr/>
            <p:nvPr/>
          </p:nvSpPr>
          <p:spPr>
            <a:xfrm>
              <a:off x="18253750" y="846675"/>
              <a:ext cx="1595475" cy="3385250"/>
            </a:xfrm>
            <a:custGeom>
              <a:rect b="b" l="l" r="r" t="t"/>
              <a:pathLst>
                <a:path extrusionOk="0" h="135410" w="63819">
                  <a:moveTo>
                    <a:pt x="46566" y="0"/>
                  </a:moveTo>
                  <a:lnTo>
                    <a:pt x="1" y="135409"/>
                  </a:lnTo>
                  <a:lnTo>
                    <a:pt x="6381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3" name="Google Shape;4953;p14"/>
            <p:cNvSpPr/>
            <p:nvPr/>
          </p:nvSpPr>
          <p:spPr>
            <a:xfrm>
              <a:off x="18253750" y="846675"/>
              <a:ext cx="761725" cy="3385250"/>
            </a:xfrm>
            <a:custGeom>
              <a:rect b="b" l="l" r="r" t="t"/>
              <a:pathLst>
                <a:path extrusionOk="0" h="135410" w="30469">
                  <a:moveTo>
                    <a:pt x="15062" y="0"/>
                  </a:moveTo>
                  <a:lnTo>
                    <a:pt x="1" y="135409"/>
                  </a:lnTo>
                  <a:lnTo>
                    <a:pt x="304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2">
  <p:cSld name="BLANK_1_1">
    <p:bg>
      <p:bgPr>
        <a:solidFill>
          <a:srgbClr val="289B7E">
            <a:alpha val="72320"/>
          </a:srgbClr>
        </a:solidFill>
      </p:bgPr>
    </p:bg>
    <p:spTree>
      <p:nvGrpSpPr>
        <p:cNvPr id="4954" name="Shape 4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55" name="Google Shape;4955;p15"/>
          <p:cNvGrpSpPr/>
          <p:nvPr/>
        </p:nvGrpSpPr>
        <p:grpSpPr>
          <a:xfrm>
            <a:off x="0" y="-50"/>
            <a:ext cx="9148262" cy="5143598"/>
            <a:chOff x="0" y="-50"/>
            <a:chExt cx="9148262" cy="5143598"/>
          </a:xfrm>
        </p:grpSpPr>
        <p:sp>
          <p:nvSpPr>
            <p:cNvPr id="4956" name="Google Shape;4956;p15"/>
            <p:cNvSpPr/>
            <p:nvPr/>
          </p:nvSpPr>
          <p:spPr>
            <a:xfrm>
              <a:off x="4325059" y="0"/>
              <a:ext cx="493862" cy="2571817"/>
            </a:xfrm>
            <a:custGeom>
              <a:rect b="b" l="l" r="r" t="t"/>
              <a:pathLst>
                <a:path extrusionOk="0" h="37208" w="7145">
                  <a:moveTo>
                    <a:pt x="1" y="1"/>
                  </a:moveTo>
                  <a:lnTo>
                    <a:pt x="3572" y="372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7" name="Google Shape;4957;p15"/>
            <p:cNvSpPr/>
            <p:nvPr/>
          </p:nvSpPr>
          <p:spPr>
            <a:xfrm>
              <a:off x="2276476" y="0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0" y="1"/>
                  </a:moveTo>
                  <a:lnTo>
                    <a:pt x="26503" y="37208"/>
                  </a:lnTo>
                  <a:lnTo>
                    <a:pt x="9525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8" name="Google Shape;4958;p15"/>
            <p:cNvSpPr/>
            <p:nvPr/>
          </p:nvSpPr>
          <p:spPr>
            <a:xfrm>
              <a:off x="0" y="0"/>
              <a:ext cx="4576212" cy="2571219"/>
            </a:xfrm>
            <a:custGeom>
              <a:rect b="b" l="l" r="r" t="t"/>
              <a:pathLst>
                <a:path extrusionOk="0" h="26504" w="37208">
                  <a:moveTo>
                    <a:pt x="0" y="0"/>
                  </a:moveTo>
                  <a:lnTo>
                    <a:pt x="0" y="9525"/>
                  </a:lnTo>
                  <a:lnTo>
                    <a:pt x="37207" y="26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9" name="Google Shape;4959;p15"/>
            <p:cNvSpPr/>
            <p:nvPr/>
          </p:nvSpPr>
          <p:spPr>
            <a:xfrm>
              <a:off x="0" y="2224569"/>
              <a:ext cx="4576212" cy="693154"/>
            </a:xfrm>
            <a:custGeom>
              <a:rect b="b" l="l" r="r" t="t"/>
              <a:pathLst>
                <a:path extrusionOk="0" h="7145" w="37208">
                  <a:moveTo>
                    <a:pt x="0" y="1"/>
                  </a:moveTo>
                  <a:lnTo>
                    <a:pt x="0" y="7145"/>
                  </a:lnTo>
                  <a:lnTo>
                    <a:pt x="37207" y="357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0" name="Google Shape;4960;p15"/>
            <p:cNvSpPr/>
            <p:nvPr/>
          </p:nvSpPr>
          <p:spPr>
            <a:xfrm>
              <a:off x="0" y="2571094"/>
              <a:ext cx="4576212" cy="2572383"/>
            </a:xfrm>
            <a:custGeom>
              <a:rect b="b" l="l" r="r" t="t"/>
              <a:pathLst>
                <a:path extrusionOk="0" h="26516" w="37208">
                  <a:moveTo>
                    <a:pt x="37207" y="1"/>
                  </a:moveTo>
                  <a:lnTo>
                    <a:pt x="0" y="16991"/>
                  </a:lnTo>
                  <a:lnTo>
                    <a:pt x="0" y="26516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1" name="Google Shape;4961;p15"/>
            <p:cNvSpPr/>
            <p:nvPr/>
          </p:nvSpPr>
          <p:spPr>
            <a:xfrm>
              <a:off x="2276476" y="2571725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26503" y="1"/>
                  </a:moveTo>
                  <a:lnTo>
                    <a:pt x="0" y="37208"/>
                  </a:lnTo>
                  <a:lnTo>
                    <a:pt x="9525" y="37208"/>
                  </a:lnTo>
                  <a:lnTo>
                    <a:pt x="26503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2" name="Google Shape;4962;p15"/>
            <p:cNvSpPr/>
            <p:nvPr/>
          </p:nvSpPr>
          <p:spPr>
            <a:xfrm>
              <a:off x="4325059" y="2571715"/>
              <a:ext cx="493862" cy="2571817"/>
            </a:xfrm>
            <a:custGeom>
              <a:rect b="b" l="l" r="r" t="t"/>
              <a:pathLst>
                <a:path extrusionOk="0" h="37208" w="7145">
                  <a:moveTo>
                    <a:pt x="3572" y="1"/>
                  </a:moveTo>
                  <a:lnTo>
                    <a:pt x="1" y="37208"/>
                  </a:lnTo>
                  <a:lnTo>
                    <a:pt x="7144" y="37208"/>
                  </a:lnTo>
                  <a:lnTo>
                    <a:pt x="3572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3" name="Google Shape;4963;p15"/>
            <p:cNvSpPr/>
            <p:nvPr/>
          </p:nvSpPr>
          <p:spPr>
            <a:xfrm>
              <a:off x="4571949" y="2571725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0" y="1"/>
                  </a:moveTo>
                  <a:lnTo>
                    <a:pt x="16979" y="37208"/>
                  </a:lnTo>
                  <a:lnTo>
                    <a:pt x="26504" y="3720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4" name="Google Shape;4964;p15"/>
            <p:cNvSpPr/>
            <p:nvPr/>
          </p:nvSpPr>
          <p:spPr>
            <a:xfrm>
              <a:off x="4572050" y="2571098"/>
              <a:ext cx="4576212" cy="2572450"/>
            </a:xfrm>
            <a:custGeom>
              <a:rect b="b" l="l" r="r" t="t"/>
              <a:pathLst>
                <a:path extrusionOk="0" h="26516" w="37208">
                  <a:moveTo>
                    <a:pt x="0" y="1"/>
                  </a:moveTo>
                  <a:lnTo>
                    <a:pt x="37207" y="26516"/>
                  </a:lnTo>
                  <a:lnTo>
                    <a:pt x="37207" y="16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5" name="Google Shape;4965;p15"/>
            <p:cNvSpPr/>
            <p:nvPr/>
          </p:nvSpPr>
          <p:spPr>
            <a:xfrm>
              <a:off x="4572050" y="2224566"/>
              <a:ext cx="4576212" cy="693172"/>
            </a:xfrm>
            <a:custGeom>
              <a:rect b="b" l="l" r="r" t="t"/>
              <a:pathLst>
                <a:path extrusionOk="0" h="7145" w="37208">
                  <a:moveTo>
                    <a:pt x="37207" y="1"/>
                  </a:moveTo>
                  <a:lnTo>
                    <a:pt x="0" y="3573"/>
                  </a:lnTo>
                  <a:lnTo>
                    <a:pt x="37207" y="7145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6" name="Google Shape;4966;p15"/>
            <p:cNvSpPr/>
            <p:nvPr/>
          </p:nvSpPr>
          <p:spPr>
            <a:xfrm>
              <a:off x="4572050" y="-50"/>
              <a:ext cx="4576212" cy="2571286"/>
            </a:xfrm>
            <a:custGeom>
              <a:rect b="b" l="l" r="r" t="t"/>
              <a:pathLst>
                <a:path extrusionOk="0" h="26504" w="37208">
                  <a:moveTo>
                    <a:pt x="37207" y="0"/>
                  </a:moveTo>
                  <a:lnTo>
                    <a:pt x="0" y="26504"/>
                  </a:lnTo>
                  <a:lnTo>
                    <a:pt x="37207" y="9525"/>
                  </a:lnTo>
                  <a:lnTo>
                    <a:pt x="37207" y="0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7" name="Google Shape;4967;p15"/>
            <p:cNvSpPr/>
            <p:nvPr/>
          </p:nvSpPr>
          <p:spPr>
            <a:xfrm>
              <a:off x="4571949" y="0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16979" y="1"/>
                  </a:moveTo>
                  <a:lnTo>
                    <a:pt x="0" y="37208"/>
                  </a:lnTo>
                  <a:lnTo>
                    <a:pt x="26504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3">
  <p:cSld name="BLANK_1_1_1">
    <p:bg>
      <p:bgPr>
        <a:solidFill>
          <a:schemeClr val="accent3"/>
        </a:solidFill>
      </p:bgPr>
    </p:bg>
    <p:spTree>
      <p:nvGrpSpPr>
        <p:cNvPr id="4968" name="Shape 4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69" name="Google Shape;4969;p16"/>
          <p:cNvGrpSpPr/>
          <p:nvPr/>
        </p:nvGrpSpPr>
        <p:grpSpPr>
          <a:xfrm>
            <a:off x="-52972" y="36998"/>
            <a:ext cx="9196967" cy="5099522"/>
            <a:chOff x="-52972" y="36998"/>
            <a:chExt cx="9196967" cy="5099522"/>
          </a:xfrm>
        </p:grpSpPr>
        <p:sp>
          <p:nvSpPr>
            <p:cNvPr id="4970" name="Google Shape;4970;p16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1" name="Google Shape;4971;p16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2" name="Google Shape;4972;p16"/>
            <p:cNvSpPr/>
            <p:nvPr/>
          </p:nvSpPr>
          <p:spPr>
            <a:xfrm>
              <a:off x="5909535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3" name="Google Shape;4973;p16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4" name="Google Shape;4974;p16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5" name="Google Shape;4975;p16"/>
            <p:cNvSpPr/>
            <p:nvPr/>
          </p:nvSpPr>
          <p:spPr>
            <a:xfrm>
              <a:off x="5909535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6" name="Google Shape;4976;p16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7" name="Google Shape;4977;p16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8" name="Google Shape;4978;p16"/>
            <p:cNvSpPr/>
            <p:nvPr/>
          </p:nvSpPr>
          <p:spPr>
            <a:xfrm>
              <a:off x="5909535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9" name="Google Shape;4979;p16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0" name="Google Shape;4980;p16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1" name="Google Shape;4981;p16"/>
            <p:cNvSpPr/>
            <p:nvPr/>
          </p:nvSpPr>
          <p:spPr>
            <a:xfrm>
              <a:off x="5909535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2" name="Google Shape;4982;p16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3" name="Google Shape;4983;p16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4" name="Google Shape;4984;p16"/>
            <p:cNvSpPr/>
            <p:nvPr/>
          </p:nvSpPr>
          <p:spPr>
            <a:xfrm>
              <a:off x="5909535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5" name="Google Shape;4985;p16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6" name="Google Shape;4986;p16"/>
            <p:cNvSpPr/>
            <p:nvPr/>
          </p:nvSpPr>
          <p:spPr>
            <a:xfrm>
              <a:off x="5909535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7" name="Google Shape;4987;p16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8" name="Google Shape;4988;p16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9" name="Google Shape;4989;p16"/>
            <p:cNvSpPr/>
            <p:nvPr/>
          </p:nvSpPr>
          <p:spPr>
            <a:xfrm>
              <a:off x="559500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0" name="Google Shape;4990;p16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1" name="Google Shape;4991;p16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2" name="Google Shape;4992;p16"/>
            <p:cNvSpPr/>
            <p:nvPr/>
          </p:nvSpPr>
          <p:spPr>
            <a:xfrm>
              <a:off x="559500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3" name="Google Shape;4993;p16"/>
            <p:cNvSpPr/>
            <p:nvPr/>
          </p:nvSpPr>
          <p:spPr>
            <a:xfrm>
              <a:off x="5909535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4" name="Google Shape;4994;p16"/>
            <p:cNvSpPr/>
            <p:nvPr/>
          </p:nvSpPr>
          <p:spPr>
            <a:xfrm>
              <a:off x="559500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5" name="Google Shape;4995;p16"/>
            <p:cNvSpPr/>
            <p:nvPr/>
          </p:nvSpPr>
          <p:spPr>
            <a:xfrm>
              <a:off x="543700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6" name="Google Shape;4996;p16"/>
            <p:cNvSpPr/>
            <p:nvPr/>
          </p:nvSpPr>
          <p:spPr>
            <a:xfrm>
              <a:off x="575153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7" name="Google Shape;4997;p16"/>
            <p:cNvSpPr/>
            <p:nvPr/>
          </p:nvSpPr>
          <p:spPr>
            <a:xfrm>
              <a:off x="543700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8" name="Google Shape;4998;p16"/>
            <p:cNvSpPr/>
            <p:nvPr/>
          </p:nvSpPr>
          <p:spPr>
            <a:xfrm>
              <a:off x="575153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9" name="Google Shape;4999;p16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0" name="Google Shape;5000;p16"/>
            <p:cNvSpPr/>
            <p:nvPr/>
          </p:nvSpPr>
          <p:spPr>
            <a:xfrm>
              <a:off x="528048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1" name="Google Shape;5001;p16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2" name="Google Shape;5002;p16"/>
            <p:cNvSpPr/>
            <p:nvPr/>
          </p:nvSpPr>
          <p:spPr>
            <a:xfrm>
              <a:off x="559500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3" name="Google Shape;5003;p16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4" name="Google Shape;5004;p16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5" name="Google Shape;5005;p16"/>
            <p:cNvSpPr/>
            <p:nvPr/>
          </p:nvSpPr>
          <p:spPr>
            <a:xfrm>
              <a:off x="559500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6" name="Google Shape;5006;p16"/>
            <p:cNvSpPr/>
            <p:nvPr/>
          </p:nvSpPr>
          <p:spPr>
            <a:xfrm>
              <a:off x="5909535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7" name="Google Shape;5007;p16"/>
            <p:cNvSpPr/>
            <p:nvPr/>
          </p:nvSpPr>
          <p:spPr>
            <a:xfrm>
              <a:off x="559500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8" name="Google Shape;5008;p16"/>
            <p:cNvSpPr/>
            <p:nvPr/>
          </p:nvSpPr>
          <p:spPr>
            <a:xfrm>
              <a:off x="543700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9" name="Google Shape;5009;p16"/>
            <p:cNvSpPr/>
            <p:nvPr/>
          </p:nvSpPr>
          <p:spPr>
            <a:xfrm>
              <a:off x="575153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0" name="Google Shape;5010;p16"/>
            <p:cNvSpPr/>
            <p:nvPr/>
          </p:nvSpPr>
          <p:spPr>
            <a:xfrm>
              <a:off x="543700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1" name="Google Shape;5011;p16"/>
            <p:cNvSpPr/>
            <p:nvPr/>
          </p:nvSpPr>
          <p:spPr>
            <a:xfrm>
              <a:off x="575153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2" name="Google Shape;5012;p16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3" name="Google Shape;5013;p16"/>
            <p:cNvSpPr/>
            <p:nvPr/>
          </p:nvSpPr>
          <p:spPr>
            <a:xfrm>
              <a:off x="528048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4" name="Google Shape;5014;p16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5" name="Google Shape;5015;p16"/>
            <p:cNvSpPr/>
            <p:nvPr/>
          </p:nvSpPr>
          <p:spPr>
            <a:xfrm>
              <a:off x="559500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6" name="Google Shape;5016;p16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7" name="Google Shape;5017;p16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8" name="Google Shape;5018;p16"/>
            <p:cNvSpPr/>
            <p:nvPr/>
          </p:nvSpPr>
          <p:spPr>
            <a:xfrm>
              <a:off x="559500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9" name="Google Shape;5019;p16"/>
            <p:cNvSpPr/>
            <p:nvPr/>
          </p:nvSpPr>
          <p:spPr>
            <a:xfrm>
              <a:off x="5909535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0" name="Google Shape;5020;p16"/>
            <p:cNvSpPr/>
            <p:nvPr/>
          </p:nvSpPr>
          <p:spPr>
            <a:xfrm>
              <a:off x="559500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1" name="Google Shape;5021;p16"/>
            <p:cNvSpPr/>
            <p:nvPr/>
          </p:nvSpPr>
          <p:spPr>
            <a:xfrm>
              <a:off x="543700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2" name="Google Shape;5022;p16"/>
            <p:cNvSpPr/>
            <p:nvPr/>
          </p:nvSpPr>
          <p:spPr>
            <a:xfrm>
              <a:off x="575153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3" name="Google Shape;5023;p16"/>
            <p:cNvSpPr/>
            <p:nvPr/>
          </p:nvSpPr>
          <p:spPr>
            <a:xfrm>
              <a:off x="543700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4" name="Google Shape;5024;p16"/>
            <p:cNvSpPr/>
            <p:nvPr/>
          </p:nvSpPr>
          <p:spPr>
            <a:xfrm>
              <a:off x="575153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5" name="Google Shape;5025;p16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6" name="Google Shape;5026;p16"/>
            <p:cNvSpPr/>
            <p:nvPr/>
          </p:nvSpPr>
          <p:spPr>
            <a:xfrm>
              <a:off x="528048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7" name="Google Shape;5027;p16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8" name="Google Shape;5028;p16"/>
            <p:cNvSpPr/>
            <p:nvPr/>
          </p:nvSpPr>
          <p:spPr>
            <a:xfrm>
              <a:off x="559500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9" name="Google Shape;5029;p16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0" name="Google Shape;5030;p16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1" name="Google Shape;5031;p16"/>
            <p:cNvSpPr/>
            <p:nvPr/>
          </p:nvSpPr>
          <p:spPr>
            <a:xfrm>
              <a:off x="559500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2" name="Google Shape;5032;p16"/>
            <p:cNvSpPr/>
            <p:nvPr/>
          </p:nvSpPr>
          <p:spPr>
            <a:xfrm>
              <a:off x="5909535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3" name="Google Shape;5033;p16"/>
            <p:cNvSpPr/>
            <p:nvPr/>
          </p:nvSpPr>
          <p:spPr>
            <a:xfrm>
              <a:off x="559500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4" name="Google Shape;5034;p16"/>
            <p:cNvSpPr/>
            <p:nvPr/>
          </p:nvSpPr>
          <p:spPr>
            <a:xfrm>
              <a:off x="543700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5" name="Google Shape;5035;p16"/>
            <p:cNvSpPr/>
            <p:nvPr/>
          </p:nvSpPr>
          <p:spPr>
            <a:xfrm>
              <a:off x="575153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6" name="Google Shape;5036;p16"/>
            <p:cNvSpPr/>
            <p:nvPr/>
          </p:nvSpPr>
          <p:spPr>
            <a:xfrm>
              <a:off x="543700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7" name="Google Shape;5037;p16"/>
            <p:cNvSpPr/>
            <p:nvPr/>
          </p:nvSpPr>
          <p:spPr>
            <a:xfrm>
              <a:off x="575153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8" name="Google Shape;5038;p16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9" name="Google Shape;5039;p16"/>
            <p:cNvSpPr/>
            <p:nvPr/>
          </p:nvSpPr>
          <p:spPr>
            <a:xfrm>
              <a:off x="528048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0" name="Google Shape;5040;p16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1" name="Google Shape;5041;p16"/>
            <p:cNvSpPr/>
            <p:nvPr/>
          </p:nvSpPr>
          <p:spPr>
            <a:xfrm>
              <a:off x="559500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2" name="Google Shape;5042;p16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3" name="Google Shape;5043;p16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4" name="Google Shape;5044;p16"/>
            <p:cNvSpPr/>
            <p:nvPr/>
          </p:nvSpPr>
          <p:spPr>
            <a:xfrm>
              <a:off x="559500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5" name="Google Shape;5045;p16"/>
            <p:cNvSpPr/>
            <p:nvPr/>
          </p:nvSpPr>
          <p:spPr>
            <a:xfrm>
              <a:off x="5909535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6" name="Google Shape;5046;p16"/>
            <p:cNvSpPr/>
            <p:nvPr/>
          </p:nvSpPr>
          <p:spPr>
            <a:xfrm>
              <a:off x="559500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7" name="Google Shape;5047;p16"/>
            <p:cNvSpPr/>
            <p:nvPr/>
          </p:nvSpPr>
          <p:spPr>
            <a:xfrm>
              <a:off x="543700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8" name="Google Shape;5048;p16"/>
            <p:cNvSpPr/>
            <p:nvPr/>
          </p:nvSpPr>
          <p:spPr>
            <a:xfrm>
              <a:off x="575153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9" name="Google Shape;5049;p16"/>
            <p:cNvSpPr/>
            <p:nvPr/>
          </p:nvSpPr>
          <p:spPr>
            <a:xfrm>
              <a:off x="543700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0" name="Google Shape;5050;p16"/>
            <p:cNvSpPr/>
            <p:nvPr/>
          </p:nvSpPr>
          <p:spPr>
            <a:xfrm>
              <a:off x="575153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1" name="Google Shape;5051;p16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2" name="Google Shape;5052;p16"/>
            <p:cNvSpPr/>
            <p:nvPr/>
          </p:nvSpPr>
          <p:spPr>
            <a:xfrm>
              <a:off x="528048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3" name="Google Shape;5053;p16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4" name="Google Shape;5054;p16"/>
            <p:cNvSpPr/>
            <p:nvPr/>
          </p:nvSpPr>
          <p:spPr>
            <a:xfrm>
              <a:off x="559500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5" name="Google Shape;5055;p16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6" name="Google Shape;5056;p16"/>
            <p:cNvSpPr/>
            <p:nvPr/>
          </p:nvSpPr>
          <p:spPr>
            <a:xfrm>
              <a:off x="5909535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7" name="Google Shape;5057;p16"/>
            <p:cNvSpPr/>
            <p:nvPr/>
          </p:nvSpPr>
          <p:spPr>
            <a:xfrm>
              <a:off x="559500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8" name="Google Shape;5058;p16"/>
            <p:cNvSpPr/>
            <p:nvPr/>
          </p:nvSpPr>
          <p:spPr>
            <a:xfrm>
              <a:off x="543700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9" name="Google Shape;5059;p16"/>
            <p:cNvSpPr/>
            <p:nvPr/>
          </p:nvSpPr>
          <p:spPr>
            <a:xfrm>
              <a:off x="575153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0" name="Google Shape;5060;p16"/>
            <p:cNvSpPr/>
            <p:nvPr/>
          </p:nvSpPr>
          <p:spPr>
            <a:xfrm>
              <a:off x="543700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1" name="Google Shape;5061;p16"/>
            <p:cNvSpPr/>
            <p:nvPr/>
          </p:nvSpPr>
          <p:spPr>
            <a:xfrm>
              <a:off x="575153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2" name="Google Shape;5062;p16"/>
            <p:cNvSpPr/>
            <p:nvPr/>
          </p:nvSpPr>
          <p:spPr>
            <a:xfrm>
              <a:off x="528048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3" name="Google Shape;5063;p16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4" name="Google Shape;5064;p16"/>
            <p:cNvSpPr/>
            <p:nvPr/>
          </p:nvSpPr>
          <p:spPr>
            <a:xfrm>
              <a:off x="559500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5" name="Google Shape;5065;p16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6" name="Google Shape;5066;p16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7" name="Google Shape;5067;p16"/>
            <p:cNvSpPr/>
            <p:nvPr/>
          </p:nvSpPr>
          <p:spPr>
            <a:xfrm>
              <a:off x="496742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8" name="Google Shape;5068;p16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9" name="Google Shape;5069;p16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0" name="Google Shape;5070;p16"/>
            <p:cNvSpPr/>
            <p:nvPr/>
          </p:nvSpPr>
          <p:spPr>
            <a:xfrm>
              <a:off x="496742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1" name="Google Shape;5071;p16"/>
            <p:cNvSpPr/>
            <p:nvPr/>
          </p:nvSpPr>
          <p:spPr>
            <a:xfrm>
              <a:off x="528048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2" name="Google Shape;5072;p16"/>
            <p:cNvSpPr/>
            <p:nvPr/>
          </p:nvSpPr>
          <p:spPr>
            <a:xfrm>
              <a:off x="496742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3" name="Google Shape;5073;p16"/>
            <p:cNvSpPr/>
            <p:nvPr/>
          </p:nvSpPr>
          <p:spPr>
            <a:xfrm>
              <a:off x="481090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4" name="Google Shape;5074;p16"/>
            <p:cNvSpPr/>
            <p:nvPr/>
          </p:nvSpPr>
          <p:spPr>
            <a:xfrm>
              <a:off x="512395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5" name="Google Shape;5075;p16"/>
            <p:cNvSpPr/>
            <p:nvPr/>
          </p:nvSpPr>
          <p:spPr>
            <a:xfrm>
              <a:off x="481090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6" name="Google Shape;5076;p16"/>
            <p:cNvSpPr/>
            <p:nvPr/>
          </p:nvSpPr>
          <p:spPr>
            <a:xfrm>
              <a:off x="512395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7" name="Google Shape;5077;p16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8" name="Google Shape;5078;p16"/>
            <p:cNvSpPr/>
            <p:nvPr/>
          </p:nvSpPr>
          <p:spPr>
            <a:xfrm>
              <a:off x="46529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9" name="Google Shape;5079;p16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0" name="Google Shape;5080;p16"/>
            <p:cNvSpPr/>
            <p:nvPr/>
          </p:nvSpPr>
          <p:spPr>
            <a:xfrm>
              <a:off x="496742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1" name="Google Shape;5081;p16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2" name="Google Shape;5082;p16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3" name="Google Shape;5083;p16"/>
            <p:cNvSpPr/>
            <p:nvPr/>
          </p:nvSpPr>
          <p:spPr>
            <a:xfrm>
              <a:off x="496742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4" name="Google Shape;5084;p16"/>
            <p:cNvSpPr/>
            <p:nvPr/>
          </p:nvSpPr>
          <p:spPr>
            <a:xfrm>
              <a:off x="528048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5" name="Google Shape;5085;p16"/>
            <p:cNvSpPr/>
            <p:nvPr/>
          </p:nvSpPr>
          <p:spPr>
            <a:xfrm>
              <a:off x="496742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6" name="Google Shape;5086;p16"/>
            <p:cNvSpPr/>
            <p:nvPr/>
          </p:nvSpPr>
          <p:spPr>
            <a:xfrm>
              <a:off x="481090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7" name="Google Shape;5087;p16"/>
            <p:cNvSpPr/>
            <p:nvPr/>
          </p:nvSpPr>
          <p:spPr>
            <a:xfrm>
              <a:off x="512395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8" name="Google Shape;5088;p16"/>
            <p:cNvSpPr/>
            <p:nvPr/>
          </p:nvSpPr>
          <p:spPr>
            <a:xfrm>
              <a:off x="481090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9" name="Google Shape;5089;p16"/>
            <p:cNvSpPr/>
            <p:nvPr/>
          </p:nvSpPr>
          <p:spPr>
            <a:xfrm>
              <a:off x="512395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0" name="Google Shape;5090;p16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1" name="Google Shape;5091;p16"/>
            <p:cNvSpPr/>
            <p:nvPr/>
          </p:nvSpPr>
          <p:spPr>
            <a:xfrm>
              <a:off x="46529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2" name="Google Shape;5092;p16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3" name="Google Shape;5093;p16"/>
            <p:cNvSpPr/>
            <p:nvPr/>
          </p:nvSpPr>
          <p:spPr>
            <a:xfrm>
              <a:off x="496742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4" name="Google Shape;5094;p16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5" name="Google Shape;5095;p16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6" name="Google Shape;5096;p16"/>
            <p:cNvSpPr/>
            <p:nvPr/>
          </p:nvSpPr>
          <p:spPr>
            <a:xfrm>
              <a:off x="496742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7" name="Google Shape;5097;p16"/>
            <p:cNvSpPr/>
            <p:nvPr/>
          </p:nvSpPr>
          <p:spPr>
            <a:xfrm>
              <a:off x="528048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8" name="Google Shape;5098;p16"/>
            <p:cNvSpPr/>
            <p:nvPr/>
          </p:nvSpPr>
          <p:spPr>
            <a:xfrm>
              <a:off x="496742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9" name="Google Shape;5099;p16"/>
            <p:cNvSpPr/>
            <p:nvPr/>
          </p:nvSpPr>
          <p:spPr>
            <a:xfrm>
              <a:off x="481090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0" name="Google Shape;5100;p16"/>
            <p:cNvSpPr/>
            <p:nvPr/>
          </p:nvSpPr>
          <p:spPr>
            <a:xfrm>
              <a:off x="512395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1" name="Google Shape;5101;p16"/>
            <p:cNvSpPr/>
            <p:nvPr/>
          </p:nvSpPr>
          <p:spPr>
            <a:xfrm>
              <a:off x="481090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2" name="Google Shape;5102;p16"/>
            <p:cNvSpPr/>
            <p:nvPr/>
          </p:nvSpPr>
          <p:spPr>
            <a:xfrm>
              <a:off x="512395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3" name="Google Shape;5103;p16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4" name="Google Shape;5104;p16"/>
            <p:cNvSpPr/>
            <p:nvPr/>
          </p:nvSpPr>
          <p:spPr>
            <a:xfrm>
              <a:off x="46529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5" name="Google Shape;5105;p16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6" name="Google Shape;5106;p16"/>
            <p:cNvSpPr/>
            <p:nvPr/>
          </p:nvSpPr>
          <p:spPr>
            <a:xfrm>
              <a:off x="496742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7" name="Google Shape;5107;p16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8" name="Google Shape;5108;p16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9" name="Google Shape;5109;p16"/>
            <p:cNvSpPr/>
            <p:nvPr/>
          </p:nvSpPr>
          <p:spPr>
            <a:xfrm>
              <a:off x="496742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0" name="Google Shape;5110;p16"/>
            <p:cNvSpPr/>
            <p:nvPr/>
          </p:nvSpPr>
          <p:spPr>
            <a:xfrm>
              <a:off x="528048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1" name="Google Shape;5111;p16"/>
            <p:cNvSpPr/>
            <p:nvPr/>
          </p:nvSpPr>
          <p:spPr>
            <a:xfrm>
              <a:off x="496742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2" name="Google Shape;5112;p16"/>
            <p:cNvSpPr/>
            <p:nvPr/>
          </p:nvSpPr>
          <p:spPr>
            <a:xfrm>
              <a:off x="481090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3" name="Google Shape;5113;p16"/>
            <p:cNvSpPr/>
            <p:nvPr/>
          </p:nvSpPr>
          <p:spPr>
            <a:xfrm>
              <a:off x="512395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4" name="Google Shape;5114;p16"/>
            <p:cNvSpPr/>
            <p:nvPr/>
          </p:nvSpPr>
          <p:spPr>
            <a:xfrm>
              <a:off x="481090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5" name="Google Shape;5115;p16"/>
            <p:cNvSpPr/>
            <p:nvPr/>
          </p:nvSpPr>
          <p:spPr>
            <a:xfrm>
              <a:off x="512395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6" name="Google Shape;5116;p16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7" name="Google Shape;5117;p16"/>
            <p:cNvSpPr/>
            <p:nvPr/>
          </p:nvSpPr>
          <p:spPr>
            <a:xfrm>
              <a:off x="46529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8" name="Google Shape;5118;p16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9" name="Google Shape;5119;p16"/>
            <p:cNvSpPr/>
            <p:nvPr/>
          </p:nvSpPr>
          <p:spPr>
            <a:xfrm>
              <a:off x="496742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0" name="Google Shape;5120;p16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1" name="Google Shape;5121;p16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2" name="Google Shape;5122;p16"/>
            <p:cNvSpPr/>
            <p:nvPr/>
          </p:nvSpPr>
          <p:spPr>
            <a:xfrm>
              <a:off x="496742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3" name="Google Shape;5123;p16"/>
            <p:cNvSpPr/>
            <p:nvPr/>
          </p:nvSpPr>
          <p:spPr>
            <a:xfrm>
              <a:off x="528048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4" name="Google Shape;5124;p16"/>
            <p:cNvSpPr/>
            <p:nvPr/>
          </p:nvSpPr>
          <p:spPr>
            <a:xfrm>
              <a:off x="496742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5" name="Google Shape;5125;p16"/>
            <p:cNvSpPr/>
            <p:nvPr/>
          </p:nvSpPr>
          <p:spPr>
            <a:xfrm>
              <a:off x="481090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6" name="Google Shape;5126;p16"/>
            <p:cNvSpPr/>
            <p:nvPr/>
          </p:nvSpPr>
          <p:spPr>
            <a:xfrm>
              <a:off x="512395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7" name="Google Shape;5127;p16"/>
            <p:cNvSpPr/>
            <p:nvPr/>
          </p:nvSpPr>
          <p:spPr>
            <a:xfrm>
              <a:off x="481090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8" name="Google Shape;5128;p16"/>
            <p:cNvSpPr/>
            <p:nvPr/>
          </p:nvSpPr>
          <p:spPr>
            <a:xfrm>
              <a:off x="512395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9" name="Google Shape;5129;p16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0" name="Google Shape;5130;p16"/>
            <p:cNvSpPr/>
            <p:nvPr/>
          </p:nvSpPr>
          <p:spPr>
            <a:xfrm>
              <a:off x="46529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1" name="Google Shape;5131;p16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2" name="Google Shape;5132;p16"/>
            <p:cNvSpPr/>
            <p:nvPr/>
          </p:nvSpPr>
          <p:spPr>
            <a:xfrm>
              <a:off x="496742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3" name="Google Shape;5133;p16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4" name="Google Shape;5134;p16"/>
            <p:cNvSpPr/>
            <p:nvPr/>
          </p:nvSpPr>
          <p:spPr>
            <a:xfrm>
              <a:off x="528048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5" name="Google Shape;5135;p16"/>
            <p:cNvSpPr/>
            <p:nvPr/>
          </p:nvSpPr>
          <p:spPr>
            <a:xfrm>
              <a:off x="496742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6" name="Google Shape;5136;p16"/>
            <p:cNvSpPr/>
            <p:nvPr/>
          </p:nvSpPr>
          <p:spPr>
            <a:xfrm>
              <a:off x="481090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7" name="Google Shape;5137;p16"/>
            <p:cNvSpPr/>
            <p:nvPr/>
          </p:nvSpPr>
          <p:spPr>
            <a:xfrm>
              <a:off x="512395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8" name="Google Shape;5138;p16"/>
            <p:cNvSpPr/>
            <p:nvPr/>
          </p:nvSpPr>
          <p:spPr>
            <a:xfrm>
              <a:off x="481090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9" name="Google Shape;5139;p16"/>
            <p:cNvSpPr/>
            <p:nvPr/>
          </p:nvSpPr>
          <p:spPr>
            <a:xfrm>
              <a:off x="512395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0" name="Google Shape;5140;p16"/>
            <p:cNvSpPr/>
            <p:nvPr/>
          </p:nvSpPr>
          <p:spPr>
            <a:xfrm>
              <a:off x="46529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1" name="Google Shape;5141;p16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2" name="Google Shape;5142;p16"/>
            <p:cNvSpPr/>
            <p:nvPr/>
          </p:nvSpPr>
          <p:spPr>
            <a:xfrm>
              <a:off x="496742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3" name="Google Shape;5143;p16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4" name="Google Shape;5144;p16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5" name="Google Shape;5145;p16"/>
            <p:cNvSpPr/>
            <p:nvPr/>
          </p:nvSpPr>
          <p:spPr>
            <a:xfrm>
              <a:off x="433984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6" name="Google Shape;5146;p16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7" name="Google Shape;5147;p16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8" name="Google Shape;5148;p16"/>
            <p:cNvSpPr/>
            <p:nvPr/>
          </p:nvSpPr>
          <p:spPr>
            <a:xfrm>
              <a:off x="433984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9" name="Google Shape;5149;p16"/>
            <p:cNvSpPr/>
            <p:nvPr/>
          </p:nvSpPr>
          <p:spPr>
            <a:xfrm>
              <a:off x="46529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0" name="Google Shape;5150;p16"/>
            <p:cNvSpPr/>
            <p:nvPr/>
          </p:nvSpPr>
          <p:spPr>
            <a:xfrm>
              <a:off x="433984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1" name="Google Shape;5151;p16"/>
            <p:cNvSpPr/>
            <p:nvPr/>
          </p:nvSpPr>
          <p:spPr>
            <a:xfrm>
              <a:off x="418332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2" name="Google Shape;5152;p16"/>
            <p:cNvSpPr/>
            <p:nvPr/>
          </p:nvSpPr>
          <p:spPr>
            <a:xfrm>
              <a:off x="4496373" y="5065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3" name="Google Shape;5153;p16"/>
            <p:cNvSpPr/>
            <p:nvPr/>
          </p:nvSpPr>
          <p:spPr>
            <a:xfrm>
              <a:off x="418332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4" name="Google Shape;5154;p16"/>
            <p:cNvSpPr/>
            <p:nvPr/>
          </p:nvSpPr>
          <p:spPr>
            <a:xfrm>
              <a:off x="4496373" y="19352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5" name="Google Shape;5155;p16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6" name="Google Shape;5156;p16"/>
            <p:cNvSpPr/>
            <p:nvPr/>
          </p:nvSpPr>
          <p:spPr>
            <a:xfrm>
              <a:off x="402544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7" name="Google Shape;5157;p16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8" name="Google Shape;5158;p16"/>
            <p:cNvSpPr/>
            <p:nvPr/>
          </p:nvSpPr>
          <p:spPr>
            <a:xfrm>
              <a:off x="433984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9" name="Google Shape;5159;p16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0" name="Google Shape;5160;p16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1" name="Google Shape;5161;p16"/>
            <p:cNvSpPr/>
            <p:nvPr/>
          </p:nvSpPr>
          <p:spPr>
            <a:xfrm>
              <a:off x="433984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2" name="Google Shape;5162;p16"/>
            <p:cNvSpPr/>
            <p:nvPr/>
          </p:nvSpPr>
          <p:spPr>
            <a:xfrm>
              <a:off x="46529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3" name="Google Shape;5163;p16"/>
            <p:cNvSpPr/>
            <p:nvPr/>
          </p:nvSpPr>
          <p:spPr>
            <a:xfrm>
              <a:off x="433984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4" name="Google Shape;5164;p16"/>
            <p:cNvSpPr/>
            <p:nvPr/>
          </p:nvSpPr>
          <p:spPr>
            <a:xfrm>
              <a:off x="418332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5" name="Google Shape;5165;p16"/>
            <p:cNvSpPr/>
            <p:nvPr/>
          </p:nvSpPr>
          <p:spPr>
            <a:xfrm>
              <a:off x="4496373" y="1135632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6" name="Google Shape;5166;p16"/>
            <p:cNvSpPr/>
            <p:nvPr/>
          </p:nvSpPr>
          <p:spPr>
            <a:xfrm>
              <a:off x="418332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7" name="Google Shape;5167;p16"/>
            <p:cNvSpPr/>
            <p:nvPr/>
          </p:nvSpPr>
          <p:spPr>
            <a:xfrm>
              <a:off x="4496373" y="8211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8" name="Google Shape;5168;p16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9" name="Google Shape;5169;p16"/>
            <p:cNvSpPr/>
            <p:nvPr/>
          </p:nvSpPr>
          <p:spPr>
            <a:xfrm>
              <a:off x="402544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0" name="Google Shape;5170;p16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1" name="Google Shape;5171;p16"/>
            <p:cNvSpPr/>
            <p:nvPr/>
          </p:nvSpPr>
          <p:spPr>
            <a:xfrm>
              <a:off x="433984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2" name="Google Shape;5172;p16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3" name="Google Shape;5173;p16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4" name="Google Shape;5174;p16"/>
            <p:cNvSpPr/>
            <p:nvPr/>
          </p:nvSpPr>
          <p:spPr>
            <a:xfrm>
              <a:off x="433984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5" name="Google Shape;5175;p16"/>
            <p:cNvSpPr/>
            <p:nvPr/>
          </p:nvSpPr>
          <p:spPr>
            <a:xfrm>
              <a:off x="46529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6" name="Google Shape;5176;p16"/>
            <p:cNvSpPr/>
            <p:nvPr/>
          </p:nvSpPr>
          <p:spPr>
            <a:xfrm>
              <a:off x="433984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7" name="Google Shape;5177;p16"/>
            <p:cNvSpPr/>
            <p:nvPr/>
          </p:nvSpPr>
          <p:spPr>
            <a:xfrm>
              <a:off x="418332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8" name="Google Shape;5178;p16"/>
            <p:cNvSpPr/>
            <p:nvPr/>
          </p:nvSpPr>
          <p:spPr>
            <a:xfrm>
              <a:off x="4496373" y="17630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9" name="Google Shape;5179;p16"/>
            <p:cNvSpPr/>
            <p:nvPr/>
          </p:nvSpPr>
          <p:spPr>
            <a:xfrm>
              <a:off x="418332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0" name="Google Shape;5180;p16"/>
            <p:cNvSpPr/>
            <p:nvPr/>
          </p:nvSpPr>
          <p:spPr>
            <a:xfrm>
              <a:off x="4496373" y="1448685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1" name="Google Shape;5181;p16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2" name="Google Shape;5182;p16"/>
            <p:cNvSpPr/>
            <p:nvPr/>
          </p:nvSpPr>
          <p:spPr>
            <a:xfrm>
              <a:off x="402544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3" name="Google Shape;5183;p16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4" name="Google Shape;5184;p16"/>
            <p:cNvSpPr/>
            <p:nvPr/>
          </p:nvSpPr>
          <p:spPr>
            <a:xfrm>
              <a:off x="433984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5" name="Google Shape;5185;p16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6" name="Google Shape;5186;p16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7" name="Google Shape;5187;p16"/>
            <p:cNvSpPr/>
            <p:nvPr/>
          </p:nvSpPr>
          <p:spPr>
            <a:xfrm>
              <a:off x="433984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8" name="Google Shape;5188;p16"/>
            <p:cNvSpPr/>
            <p:nvPr/>
          </p:nvSpPr>
          <p:spPr>
            <a:xfrm>
              <a:off x="46529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9" name="Google Shape;5189;p16"/>
            <p:cNvSpPr/>
            <p:nvPr/>
          </p:nvSpPr>
          <p:spPr>
            <a:xfrm>
              <a:off x="433984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0" name="Google Shape;5190;p16"/>
            <p:cNvSpPr/>
            <p:nvPr/>
          </p:nvSpPr>
          <p:spPr>
            <a:xfrm>
              <a:off x="418332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1" name="Google Shape;5191;p16"/>
            <p:cNvSpPr/>
            <p:nvPr/>
          </p:nvSpPr>
          <p:spPr>
            <a:xfrm>
              <a:off x="4496373" y="238919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2" name="Google Shape;5192;p16"/>
            <p:cNvSpPr/>
            <p:nvPr/>
          </p:nvSpPr>
          <p:spPr>
            <a:xfrm>
              <a:off x="418332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3" name="Google Shape;5193;p16"/>
            <p:cNvSpPr/>
            <p:nvPr/>
          </p:nvSpPr>
          <p:spPr>
            <a:xfrm>
              <a:off x="4496373" y="2076143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4" name="Google Shape;5194;p16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5" name="Google Shape;5195;p16"/>
            <p:cNvSpPr/>
            <p:nvPr/>
          </p:nvSpPr>
          <p:spPr>
            <a:xfrm>
              <a:off x="402544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6" name="Google Shape;5196;p16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7" name="Google Shape;5197;p16"/>
            <p:cNvSpPr/>
            <p:nvPr/>
          </p:nvSpPr>
          <p:spPr>
            <a:xfrm>
              <a:off x="433984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8" name="Google Shape;5198;p16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9" name="Google Shape;5199;p16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0" name="Google Shape;5200;p16"/>
            <p:cNvSpPr/>
            <p:nvPr/>
          </p:nvSpPr>
          <p:spPr>
            <a:xfrm>
              <a:off x="433984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1" name="Google Shape;5201;p16"/>
            <p:cNvSpPr/>
            <p:nvPr/>
          </p:nvSpPr>
          <p:spPr>
            <a:xfrm>
              <a:off x="46529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2" name="Google Shape;5202;p16"/>
            <p:cNvSpPr/>
            <p:nvPr/>
          </p:nvSpPr>
          <p:spPr>
            <a:xfrm>
              <a:off x="433984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3" name="Google Shape;5203;p16"/>
            <p:cNvSpPr/>
            <p:nvPr/>
          </p:nvSpPr>
          <p:spPr>
            <a:xfrm>
              <a:off x="418332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4" name="Google Shape;5204;p16"/>
            <p:cNvSpPr/>
            <p:nvPr/>
          </p:nvSpPr>
          <p:spPr>
            <a:xfrm>
              <a:off x="4496373" y="30167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5" name="Google Shape;5205;p16"/>
            <p:cNvSpPr/>
            <p:nvPr/>
          </p:nvSpPr>
          <p:spPr>
            <a:xfrm>
              <a:off x="418332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6" name="Google Shape;5206;p16"/>
            <p:cNvSpPr/>
            <p:nvPr/>
          </p:nvSpPr>
          <p:spPr>
            <a:xfrm>
              <a:off x="4496373" y="270519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7" name="Google Shape;5207;p16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8" name="Google Shape;5208;p16"/>
            <p:cNvSpPr/>
            <p:nvPr/>
          </p:nvSpPr>
          <p:spPr>
            <a:xfrm>
              <a:off x="402544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9" name="Google Shape;5209;p16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0" name="Google Shape;5210;p16"/>
            <p:cNvSpPr/>
            <p:nvPr/>
          </p:nvSpPr>
          <p:spPr>
            <a:xfrm>
              <a:off x="433984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1" name="Google Shape;5211;p16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2" name="Google Shape;5212;p16"/>
            <p:cNvSpPr/>
            <p:nvPr/>
          </p:nvSpPr>
          <p:spPr>
            <a:xfrm>
              <a:off x="46529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3" name="Google Shape;5213;p16"/>
            <p:cNvSpPr/>
            <p:nvPr/>
          </p:nvSpPr>
          <p:spPr>
            <a:xfrm>
              <a:off x="433984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4" name="Google Shape;5214;p16"/>
            <p:cNvSpPr/>
            <p:nvPr/>
          </p:nvSpPr>
          <p:spPr>
            <a:xfrm>
              <a:off x="418332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5" name="Google Shape;5215;p16"/>
            <p:cNvSpPr/>
            <p:nvPr/>
          </p:nvSpPr>
          <p:spPr>
            <a:xfrm>
              <a:off x="4496373" y="364435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6" name="Google Shape;5216;p16"/>
            <p:cNvSpPr/>
            <p:nvPr/>
          </p:nvSpPr>
          <p:spPr>
            <a:xfrm>
              <a:off x="418332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7" name="Google Shape;5217;p16"/>
            <p:cNvSpPr/>
            <p:nvPr/>
          </p:nvSpPr>
          <p:spPr>
            <a:xfrm>
              <a:off x="4496373" y="33313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8" name="Google Shape;5218;p16"/>
            <p:cNvSpPr/>
            <p:nvPr/>
          </p:nvSpPr>
          <p:spPr>
            <a:xfrm>
              <a:off x="402544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9" name="Google Shape;5219;p16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0" name="Google Shape;5220;p16"/>
            <p:cNvSpPr/>
            <p:nvPr/>
          </p:nvSpPr>
          <p:spPr>
            <a:xfrm>
              <a:off x="433984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1" name="Google Shape;5221;p16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2" name="Google Shape;5222;p16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3" name="Google Shape;5223;p16"/>
            <p:cNvSpPr/>
            <p:nvPr/>
          </p:nvSpPr>
          <p:spPr>
            <a:xfrm>
              <a:off x="371091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4" name="Google Shape;5224;p16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5" name="Google Shape;5225;p16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6" name="Google Shape;5226;p16"/>
            <p:cNvSpPr/>
            <p:nvPr/>
          </p:nvSpPr>
          <p:spPr>
            <a:xfrm>
              <a:off x="371091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7" name="Google Shape;5227;p16"/>
            <p:cNvSpPr/>
            <p:nvPr/>
          </p:nvSpPr>
          <p:spPr>
            <a:xfrm>
              <a:off x="402544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8" name="Google Shape;5228;p16"/>
            <p:cNvSpPr/>
            <p:nvPr/>
          </p:nvSpPr>
          <p:spPr>
            <a:xfrm>
              <a:off x="371091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9" name="Google Shape;5229;p16"/>
            <p:cNvSpPr/>
            <p:nvPr/>
          </p:nvSpPr>
          <p:spPr>
            <a:xfrm>
              <a:off x="3554388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0" name="Google Shape;5230;p16"/>
            <p:cNvSpPr/>
            <p:nvPr/>
          </p:nvSpPr>
          <p:spPr>
            <a:xfrm>
              <a:off x="3868915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1" name="Google Shape;5231;p16"/>
            <p:cNvSpPr/>
            <p:nvPr/>
          </p:nvSpPr>
          <p:spPr>
            <a:xfrm>
              <a:off x="3554388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2" name="Google Shape;5232;p16"/>
            <p:cNvSpPr/>
            <p:nvPr/>
          </p:nvSpPr>
          <p:spPr>
            <a:xfrm>
              <a:off x="3868915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3" name="Google Shape;5233;p16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4" name="Google Shape;5234;p16"/>
            <p:cNvSpPr/>
            <p:nvPr/>
          </p:nvSpPr>
          <p:spPr>
            <a:xfrm>
              <a:off x="3399336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5" name="Google Shape;5235;p16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6" name="Google Shape;5236;p16"/>
            <p:cNvSpPr/>
            <p:nvPr/>
          </p:nvSpPr>
          <p:spPr>
            <a:xfrm>
              <a:off x="371091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7" name="Google Shape;5237;p16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8" name="Google Shape;5238;p16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9" name="Google Shape;5239;p16"/>
            <p:cNvSpPr/>
            <p:nvPr/>
          </p:nvSpPr>
          <p:spPr>
            <a:xfrm>
              <a:off x="371091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0" name="Google Shape;5240;p16"/>
            <p:cNvSpPr/>
            <p:nvPr/>
          </p:nvSpPr>
          <p:spPr>
            <a:xfrm>
              <a:off x="402544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1" name="Google Shape;5241;p16"/>
            <p:cNvSpPr/>
            <p:nvPr/>
          </p:nvSpPr>
          <p:spPr>
            <a:xfrm>
              <a:off x="371091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2" name="Google Shape;5242;p16"/>
            <p:cNvSpPr/>
            <p:nvPr/>
          </p:nvSpPr>
          <p:spPr>
            <a:xfrm>
              <a:off x="3554388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3" name="Google Shape;5243;p16"/>
            <p:cNvSpPr/>
            <p:nvPr/>
          </p:nvSpPr>
          <p:spPr>
            <a:xfrm>
              <a:off x="3868915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4" name="Google Shape;5244;p16"/>
            <p:cNvSpPr/>
            <p:nvPr/>
          </p:nvSpPr>
          <p:spPr>
            <a:xfrm>
              <a:off x="3554388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5" name="Google Shape;5245;p16"/>
            <p:cNvSpPr/>
            <p:nvPr/>
          </p:nvSpPr>
          <p:spPr>
            <a:xfrm>
              <a:off x="3868915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6" name="Google Shape;5246;p16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7" name="Google Shape;5247;p16"/>
            <p:cNvSpPr/>
            <p:nvPr/>
          </p:nvSpPr>
          <p:spPr>
            <a:xfrm>
              <a:off x="3399336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8" name="Google Shape;5248;p16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9" name="Google Shape;5249;p16"/>
            <p:cNvSpPr/>
            <p:nvPr/>
          </p:nvSpPr>
          <p:spPr>
            <a:xfrm>
              <a:off x="371091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0" name="Google Shape;5250;p16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1" name="Google Shape;5251;p16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2" name="Google Shape;5252;p16"/>
            <p:cNvSpPr/>
            <p:nvPr/>
          </p:nvSpPr>
          <p:spPr>
            <a:xfrm>
              <a:off x="371091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3" name="Google Shape;5253;p16"/>
            <p:cNvSpPr/>
            <p:nvPr/>
          </p:nvSpPr>
          <p:spPr>
            <a:xfrm>
              <a:off x="402544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4" name="Google Shape;5254;p16"/>
            <p:cNvSpPr/>
            <p:nvPr/>
          </p:nvSpPr>
          <p:spPr>
            <a:xfrm>
              <a:off x="371091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5" name="Google Shape;5255;p16"/>
            <p:cNvSpPr/>
            <p:nvPr/>
          </p:nvSpPr>
          <p:spPr>
            <a:xfrm>
              <a:off x="3554388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6" name="Google Shape;5256;p16"/>
            <p:cNvSpPr/>
            <p:nvPr/>
          </p:nvSpPr>
          <p:spPr>
            <a:xfrm>
              <a:off x="3868915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7" name="Google Shape;5257;p16"/>
            <p:cNvSpPr/>
            <p:nvPr/>
          </p:nvSpPr>
          <p:spPr>
            <a:xfrm>
              <a:off x="3554388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8" name="Google Shape;5258;p16"/>
            <p:cNvSpPr/>
            <p:nvPr/>
          </p:nvSpPr>
          <p:spPr>
            <a:xfrm>
              <a:off x="3868915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9" name="Google Shape;5259;p16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0" name="Google Shape;5260;p16"/>
            <p:cNvSpPr/>
            <p:nvPr/>
          </p:nvSpPr>
          <p:spPr>
            <a:xfrm>
              <a:off x="3399336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1" name="Google Shape;5261;p16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2" name="Google Shape;5262;p16"/>
            <p:cNvSpPr/>
            <p:nvPr/>
          </p:nvSpPr>
          <p:spPr>
            <a:xfrm>
              <a:off x="371091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3" name="Google Shape;5263;p16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4" name="Google Shape;5264;p16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5" name="Google Shape;5265;p16"/>
            <p:cNvSpPr/>
            <p:nvPr/>
          </p:nvSpPr>
          <p:spPr>
            <a:xfrm>
              <a:off x="371091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6" name="Google Shape;5266;p16"/>
            <p:cNvSpPr/>
            <p:nvPr/>
          </p:nvSpPr>
          <p:spPr>
            <a:xfrm>
              <a:off x="402544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7" name="Google Shape;5267;p16"/>
            <p:cNvSpPr/>
            <p:nvPr/>
          </p:nvSpPr>
          <p:spPr>
            <a:xfrm>
              <a:off x="371091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8" name="Google Shape;5268;p16"/>
            <p:cNvSpPr/>
            <p:nvPr/>
          </p:nvSpPr>
          <p:spPr>
            <a:xfrm>
              <a:off x="3554388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9" name="Google Shape;5269;p16"/>
            <p:cNvSpPr/>
            <p:nvPr/>
          </p:nvSpPr>
          <p:spPr>
            <a:xfrm>
              <a:off x="3868915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0" name="Google Shape;5270;p16"/>
            <p:cNvSpPr/>
            <p:nvPr/>
          </p:nvSpPr>
          <p:spPr>
            <a:xfrm>
              <a:off x="3554388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1" name="Google Shape;5271;p16"/>
            <p:cNvSpPr/>
            <p:nvPr/>
          </p:nvSpPr>
          <p:spPr>
            <a:xfrm>
              <a:off x="3868915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2" name="Google Shape;5272;p16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3" name="Google Shape;5273;p16"/>
            <p:cNvSpPr/>
            <p:nvPr/>
          </p:nvSpPr>
          <p:spPr>
            <a:xfrm>
              <a:off x="3399336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4" name="Google Shape;5274;p16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5" name="Google Shape;5275;p16"/>
            <p:cNvSpPr/>
            <p:nvPr/>
          </p:nvSpPr>
          <p:spPr>
            <a:xfrm>
              <a:off x="371091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6" name="Google Shape;5276;p16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7" name="Google Shape;5277;p16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8" name="Google Shape;5278;p16"/>
            <p:cNvSpPr/>
            <p:nvPr/>
          </p:nvSpPr>
          <p:spPr>
            <a:xfrm>
              <a:off x="371091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9" name="Google Shape;5279;p16"/>
            <p:cNvSpPr/>
            <p:nvPr/>
          </p:nvSpPr>
          <p:spPr>
            <a:xfrm>
              <a:off x="402544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0" name="Google Shape;5280;p16"/>
            <p:cNvSpPr/>
            <p:nvPr/>
          </p:nvSpPr>
          <p:spPr>
            <a:xfrm>
              <a:off x="371091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1" name="Google Shape;5281;p16"/>
            <p:cNvSpPr/>
            <p:nvPr/>
          </p:nvSpPr>
          <p:spPr>
            <a:xfrm>
              <a:off x="3554388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2" name="Google Shape;5282;p16"/>
            <p:cNvSpPr/>
            <p:nvPr/>
          </p:nvSpPr>
          <p:spPr>
            <a:xfrm>
              <a:off x="3868915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3" name="Google Shape;5283;p16"/>
            <p:cNvSpPr/>
            <p:nvPr/>
          </p:nvSpPr>
          <p:spPr>
            <a:xfrm>
              <a:off x="3554388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4" name="Google Shape;5284;p16"/>
            <p:cNvSpPr/>
            <p:nvPr/>
          </p:nvSpPr>
          <p:spPr>
            <a:xfrm>
              <a:off x="3868915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5" name="Google Shape;5285;p16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6" name="Google Shape;5286;p16"/>
            <p:cNvSpPr/>
            <p:nvPr/>
          </p:nvSpPr>
          <p:spPr>
            <a:xfrm>
              <a:off x="3399336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7" name="Google Shape;5287;p16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8" name="Google Shape;5288;p16"/>
            <p:cNvSpPr/>
            <p:nvPr/>
          </p:nvSpPr>
          <p:spPr>
            <a:xfrm>
              <a:off x="371091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9" name="Google Shape;5289;p16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0" name="Google Shape;5290;p16"/>
            <p:cNvSpPr/>
            <p:nvPr/>
          </p:nvSpPr>
          <p:spPr>
            <a:xfrm>
              <a:off x="402544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1" name="Google Shape;5291;p16"/>
            <p:cNvSpPr/>
            <p:nvPr/>
          </p:nvSpPr>
          <p:spPr>
            <a:xfrm>
              <a:off x="371091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2" name="Google Shape;5292;p16"/>
            <p:cNvSpPr/>
            <p:nvPr/>
          </p:nvSpPr>
          <p:spPr>
            <a:xfrm>
              <a:off x="3554388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3" name="Google Shape;5293;p16"/>
            <p:cNvSpPr/>
            <p:nvPr/>
          </p:nvSpPr>
          <p:spPr>
            <a:xfrm>
              <a:off x="3868915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4" name="Google Shape;5294;p16"/>
            <p:cNvSpPr/>
            <p:nvPr/>
          </p:nvSpPr>
          <p:spPr>
            <a:xfrm>
              <a:off x="3554388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5" name="Google Shape;5295;p16"/>
            <p:cNvSpPr/>
            <p:nvPr/>
          </p:nvSpPr>
          <p:spPr>
            <a:xfrm>
              <a:off x="3868915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6" name="Google Shape;5296;p16"/>
            <p:cNvSpPr/>
            <p:nvPr/>
          </p:nvSpPr>
          <p:spPr>
            <a:xfrm>
              <a:off x="3399336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7" name="Google Shape;5297;p16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8" name="Google Shape;5298;p16"/>
            <p:cNvSpPr/>
            <p:nvPr/>
          </p:nvSpPr>
          <p:spPr>
            <a:xfrm>
              <a:off x="371091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9" name="Google Shape;5299;p16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0" name="Google Shape;5300;p16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1" name="Google Shape;5301;p16"/>
            <p:cNvSpPr/>
            <p:nvPr/>
          </p:nvSpPr>
          <p:spPr>
            <a:xfrm>
              <a:off x="30833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2" name="Google Shape;5302;p16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3" name="Google Shape;5303;p16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4" name="Google Shape;5304;p16"/>
            <p:cNvSpPr/>
            <p:nvPr/>
          </p:nvSpPr>
          <p:spPr>
            <a:xfrm>
              <a:off x="30833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5" name="Google Shape;5305;p16"/>
            <p:cNvSpPr/>
            <p:nvPr/>
          </p:nvSpPr>
          <p:spPr>
            <a:xfrm>
              <a:off x="3399336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6" name="Google Shape;5306;p16"/>
            <p:cNvSpPr/>
            <p:nvPr/>
          </p:nvSpPr>
          <p:spPr>
            <a:xfrm>
              <a:off x="308333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7" name="Google Shape;5307;p16"/>
            <p:cNvSpPr/>
            <p:nvPr/>
          </p:nvSpPr>
          <p:spPr>
            <a:xfrm>
              <a:off x="292680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8" name="Google Shape;5308;p16"/>
            <p:cNvSpPr/>
            <p:nvPr/>
          </p:nvSpPr>
          <p:spPr>
            <a:xfrm>
              <a:off x="3241335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9" name="Google Shape;5309;p16"/>
            <p:cNvSpPr/>
            <p:nvPr/>
          </p:nvSpPr>
          <p:spPr>
            <a:xfrm>
              <a:off x="292680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0" name="Google Shape;5310;p16"/>
            <p:cNvSpPr/>
            <p:nvPr/>
          </p:nvSpPr>
          <p:spPr>
            <a:xfrm>
              <a:off x="3241335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1" name="Google Shape;5311;p16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2" name="Google Shape;5312;p16"/>
            <p:cNvSpPr/>
            <p:nvPr/>
          </p:nvSpPr>
          <p:spPr>
            <a:xfrm>
              <a:off x="27702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3" name="Google Shape;5313;p16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4" name="Google Shape;5314;p16"/>
            <p:cNvSpPr/>
            <p:nvPr/>
          </p:nvSpPr>
          <p:spPr>
            <a:xfrm>
              <a:off x="30833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5" name="Google Shape;5315;p16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6" name="Google Shape;5316;p16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7" name="Google Shape;5317;p16"/>
            <p:cNvSpPr/>
            <p:nvPr/>
          </p:nvSpPr>
          <p:spPr>
            <a:xfrm>
              <a:off x="30833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8" name="Google Shape;5318;p16"/>
            <p:cNvSpPr/>
            <p:nvPr/>
          </p:nvSpPr>
          <p:spPr>
            <a:xfrm>
              <a:off x="3399336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9" name="Google Shape;5319;p16"/>
            <p:cNvSpPr/>
            <p:nvPr/>
          </p:nvSpPr>
          <p:spPr>
            <a:xfrm>
              <a:off x="308333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0" name="Google Shape;5320;p16"/>
            <p:cNvSpPr/>
            <p:nvPr/>
          </p:nvSpPr>
          <p:spPr>
            <a:xfrm>
              <a:off x="292680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1" name="Google Shape;5321;p16"/>
            <p:cNvSpPr/>
            <p:nvPr/>
          </p:nvSpPr>
          <p:spPr>
            <a:xfrm>
              <a:off x="3241335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2" name="Google Shape;5322;p16"/>
            <p:cNvSpPr/>
            <p:nvPr/>
          </p:nvSpPr>
          <p:spPr>
            <a:xfrm>
              <a:off x="292680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3" name="Google Shape;5323;p16"/>
            <p:cNvSpPr/>
            <p:nvPr/>
          </p:nvSpPr>
          <p:spPr>
            <a:xfrm>
              <a:off x="3241335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4" name="Google Shape;5324;p16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5" name="Google Shape;5325;p16"/>
            <p:cNvSpPr/>
            <p:nvPr/>
          </p:nvSpPr>
          <p:spPr>
            <a:xfrm>
              <a:off x="27702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6" name="Google Shape;5326;p16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7" name="Google Shape;5327;p16"/>
            <p:cNvSpPr/>
            <p:nvPr/>
          </p:nvSpPr>
          <p:spPr>
            <a:xfrm>
              <a:off x="30833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8" name="Google Shape;5328;p16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9" name="Google Shape;5329;p16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0" name="Google Shape;5330;p16"/>
            <p:cNvSpPr/>
            <p:nvPr/>
          </p:nvSpPr>
          <p:spPr>
            <a:xfrm>
              <a:off x="30833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1" name="Google Shape;5331;p16"/>
            <p:cNvSpPr/>
            <p:nvPr/>
          </p:nvSpPr>
          <p:spPr>
            <a:xfrm>
              <a:off x="3399336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2" name="Google Shape;5332;p16"/>
            <p:cNvSpPr/>
            <p:nvPr/>
          </p:nvSpPr>
          <p:spPr>
            <a:xfrm>
              <a:off x="308333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3" name="Google Shape;5333;p16"/>
            <p:cNvSpPr/>
            <p:nvPr/>
          </p:nvSpPr>
          <p:spPr>
            <a:xfrm>
              <a:off x="292680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4" name="Google Shape;5334;p16"/>
            <p:cNvSpPr/>
            <p:nvPr/>
          </p:nvSpPr>
          <p:spPr>
            <a:xfrm>
              <a:off x="3241335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5" name="Google Shape;5335;p16"/>
            <p:cNvSpPr/>
            <p:nvPr/>
          </p:nvSpPr>
          <p:spPr>
            <a:xfrm>
              <a:off x="292680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6" name="Google Shape;5336;p16"/>
            <p:cNvSpPr/>
            <p:nvPr/>
          </p:nvSpPr>
          <p:spPr>
            <a:xfrm>
              <a:off x="3241335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7" name="Google Shape;5337;p16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8" name="Google Shape;5338;p16"/>
            <p:cNvSpPr/>
            <p:nvPr/>
          </p:nvSpPr>
          <p:spPr>
            <a:xfrm>
              <a:off x="27702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9" name="Google Shape;5339;p16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0" name="Google Shape;5340;p16"/>
            <p:cNvSpPr/>
            <p:nvPr/>
          </p:nvSpPr>
          <p:spPr>
            <a:xfrm>
              <a:off x="30833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1" name="Google Shape;5341;p16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2" name="Google Shape;5342;p16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3" name="Google Shape;5343;p16"/>
            <p:cNvSpPr/>
            <p:nvPr/>
          </p:nvSpPr>
          <p:spPr>
            <a:xfrm>
              <a:off x="30833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4" name="Google Shape;5344;p16"/>
            <p:cNvSpPr/>
            <p:nvPr/>
          </p:nvSpPr>
          <p:spPr>
            <a:xfrm>
              <a:off x="3399336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5" name="Google Shape;5345;p16"/>
            <p:cNvSpPr/>
            <p:nvPr/>
          </p:nvSpPr>
          <p:spPr>
            <a:xfrm>
              <a:off x="308333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6" name="Google Shape;5346;p16"/>
            <p:cNvSpPr/>
            <p:nvPr/>
          </p:nvSpPr>
          <p:spPr>
            <a:xfrm>
              <a:off x="292680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7" name="Google Shape;5347;p16"/>
            <p:cNvSpPr/>
            <p:nvPr/>
          </p:nvSpPr>
          <p:spPr>
            <a:xfrm>
              <a:off x="3241335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8" name="Google Shape;5348;p16"/>
            <p:cNvSpPr/>
            <p:nvPr/>
          </p:nvSpPr>
          <p:spPr>
            <a:xfrm>
              <a:off x="292680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9" name="Google Shape;5349;p16"/>
            <p:cNvSpPr/>
            <p:nvPr/>
          </p:nvSpPr>
          <p:spPr>
            <a:xfrm>
              <a:off x="3241335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0" name="Google Shape;5350;p16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1" name="Google Shape;5351;p16"/>
            <p:cNvSpPr/>
            <p:nvPr/>
          </p:nvSpPr>
          <p:spPr>
            <a:xfrm>
              <a:off x="27702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2" name="Google Shape;5352;p16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3" name="Google Shape;5353;p16"/>
            <p:cNvSpPr/>
            <p:nvPr/>
          </p:nvSpPr>
          <p:spPr>
            <a:xfrm>
              <a:off x="30833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4" name="Google Shape;5354;p16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5" name="Google Shape;5355;p16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6" name="Google Shape;5356;p16"/>
            <p:cNvSpPr/>
            <p:nvPr/>
          </p:nvSpPr>
          <p:spPr>
            <a:xfrm>
              <a:off x="30833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7" name="Google Shape;5357;p16"/>
            <p:cNvSpPr/>
            <p:nvPr/>
          </p:nvSpPr>
          <p:spPr>
            <a:xfrm>
              <a:off x="3399336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8" name="Google Shape;5358;p16"/>
            <p:cNvSpPr/>
            <p:nvPr/>
          </p:nvSpPr>
          <p:spPr>
            <a:xfrm>
              <a:off x="308333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9" name="Google Shape;5359;p16"/>
            <p:cNvSpPr/>
            <p:nvPr/>
          </p:nvSpPr>
          <p:spPr>
            <a:xfrm>
              <a:off x="292680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0" name="Google Shape;5360;p16"/>
            <p:cNvSpPr/>
            <p:nvPr/>
          </p:nvSpPr>
          <p:spPr>
            <a:xfrm>
              <a:off x="3241335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1" name="Google Shape;5361;p16"/>
            <p:cNvSpPr/>
            <p:nvPr/>
          </p:nvSpPr>
          <p:spPr>
            <a:xfrm>
              <a:off x="292680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2" name="Google Shape;5362;p16"/>
            <p:cNvSpPr/>
            <p:nvPr/>
          </p:nvSpPr>
          <p:spPr>
            <a:xfrm>
              <a:off x="3241335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3" name="Google Shape;5363;p16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4" name="Google Shape;5364;p16"/>
            <p:cNvSpPr/>
            <p:nvPr/>
          </p:nvSpPr>
          <p:spPr>
            <a:xfrm>
              <a:off x="27702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5" name="Google Shape;5365;p16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6" name="Google Shape;5366;p16"/>
            <p:cNvSpPr/>
            <p:nvPr/>
          </p:nvSpPr>
          <p:spPr>
            <a:xfrm>
              <a:off x="30833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7" name="Google Shape;5367;p16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8" name="Google Shape;5368;p16"/>
            <p:cNvSpPr/>
            <p:nvPr/>
          </p:nvSpPr>
          <p:spPr>
            <a:xfrm>
              <a:off x="3399336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9" name="Google Shape;5369;p16"/>
            <p:cNvSpPr/>
            <p:nvPr/>
          </p:nvSpPr>
          <p:spPr>
            <a:xfrm>
              <a:off x="308333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0" name="Google Shape;5370;p16"/>
            <p:cNvSpPr/>
            <p:nvPr/>
          </p:nvSpPr>
          <p:spPr>
            <a:xfrm>
              <a:off x="292680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1" name="Google Shape;5371;p16"/>
            <p:cNvSpPr/>
            <p:nvPr/>
          </p:nvSpPr>
          <p:spPr>
            <a:xfrm>
              <a:off x="3241335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2" name="Google Shape;5372;p16"/>
            <p:cNvSpPr/>
            <p:nvPr/>
          </p:nvSpPr>
          <p:spPr>
            <a:xfrm>
              <a:off x="292680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3" name="Google Shape;5373;p16"/>
            <p:cNvSpPr/>
            <p:nvPr/>
          </p:nvSpPr>
          <p:spPr>
            <a:xfrm>
              <a:off x="3241335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4" name="Google Shape;5374;p16"/>
            <p:cNvSpPr/>
            <p:nvPr/>
          </p:nvSpPr>
          <p:spPr>
            <a:xfrm>
              <a:off x="27702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5" name="Google Shape;5375;p16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6" name="Google Shape;5376;p16"/>
            <p:cNvSpPr/>
            <p:nvPr/>
          </p:nvSpPr>
          <p:spPr>
            <a:xfrm>
              <a:off x="30833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7" name="Google Shape;5377;p16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8" name="Google Shape;5378;p16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9" name="Google Shape;5379;p16"/>
            <p:cNvSpPr/>
            <p:nvPr/>
          </p:nvSpPr>
          <p:spPr>
            <a:xfrm>
              <a:off x="245722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0" name="Google Shape;5380;p16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1" name="Google Shape;5381;p16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2" name="Google Shape;5382;p16"/>
            <p:cNvSpPr/>
            <p:nvPr/>
          </p:nvSpPr>
          <p:spPr>
            <a:xfrm>
              <a:off x="245722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3" name="Google Shape;5383;p16"/>
            <p:cNvSpPr/>
            <p:nvPr/>
          </p:nvSpPr>
          <p:spPr>
            <a:xfrm>
              <a:off x="27702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4" name="Google Shape;5384;p16"/>
            <p:cNvSpPr/>
            <p:nvPr/>
          </p:nvSpPr>
          <p:spPr>
            <a:xfrm>
              <a:off x="245722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5" name="Google Shape;5385;p16"/>
            <p:cNvSpPr/>
            <p:nvPr/>
          </p:nvSpPr>
          <p:spPr>
            <a:xfrm>
              <a:off x="229922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6" name="Google Shape;5386;p16"/>
            <p:cNvSpPr/>
            <p:nvPr/>
          </p:nvSpPr>
          <p:spPr>
            <a:xfrm>
              <a:off x="261375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7" name="Google Shape;5387;p16"/>
            <p:cNvSpPr/>
            <p:nvPr/>
          </p:nvSpPr>
          <p:spPr>
            <a:xfrm>
              <a:off x="229922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8" name="Google Shape;5388;p16"/>
            <p:cNvSpPr/>
            <p:nvPr/>
          </p:nvSpPr>
          <p:spPr>
            <a:xfrm>
              <a:off x="261375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9" name="Google Shape;5389;p16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0" name="Google Shape;5390;p16"/>
            <p:cNvSpPr/>
            <p:nvPr/>
          </p:nvSpPr>
          <p:spPr>
            <a:xfrm>
              <a:off x="21427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1" name="Google Shape;5391;p16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2" name="Google Shape;5392;p16"/>
            <p:cNvSpPr/>
            <p:nvPr/>
          </p:nvSpPr>
          <p:spPr>
            <a:xfrm>
              <a:off x="245722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3" name="Google Shape;5393;p16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4" name="Google Shape;5394;p16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5" name="Google Shape;5395;p16"/>
            <p:cNvSpPr/>
            <p:nvPr/>
          </p:nvSpPr>
          <p:spPr>
            <a:xfrm>
              <a:off x="245722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6" name="Google Shape;5396;p16"/>
            <p:cNvSpPr/>
            <p:nvPr/>
          </p:nvSpPr>
          <p:spPr>
            <a:xfrm>
              <a:off x="27702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7" name="Google Shape;5397;p16"/>
            <p:cNvSpPr/>
            <p:nvPr/>
          </p:nvSpPr>
          <p:spPr>
            <a:xfrm>
              <a:off x="245722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8" name="Google Shape;5398;p16"/>
            <p:cNvSpPr/>
            <p:nvPr/>
          </p:nvSpPr>
          <p:spPr>
            <a:xfrm>
              <a:off x="229922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9" name="Google Shape;5399;p16"/>
            <p:cNvSpPr/>
            <p:nvPr/>
          </p:nvSpPr>
          <p:spPr>
            <a:xfrm>
              <a:off x="261375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0" name="Google Shape;5400;p16"/>
            <p:cNvSpPr/>
            <p:nvPr/>
          </p:nvSpPr>
          <p:spPr>
            <a:xfrm>
              <a:off x="229922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1" name="Google Shape;5401;p16"/>
            <p:cNvSpPr/>
            <p:nvPr/>
          </p:nvSpPr>
          <p:spPr>
            <a:xfrm>
              <a:off x="261375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2" name="Google Shape;5402;p16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3" name="Google Shape;5403;p16"/>
            <p:cNvSpPr/>
            <p:nvPr/>
          </p:nvSpPr>
          <p:spPr>
            <a:xfrm>
              <a:off x="21427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4" name="Google Shape;5404;p16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5" name="Google Shape;5405;p16"/>
            <p:cNvSpPr/>
            <p:nvPr/>
          </p:nvSpPr>
          <p:spPr>
            <a:xfrm>
              <a:off x="245722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6" name="Google Shape;5406;p16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7" name="Google Shape;5407;p16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8" name="Google Shape;5408;p16"/>
            <p:cNvSpPr/>
            <p:nvPr/>
          </p:nvSpPr>
          <p:spPr>
            <a:xfrm>
              <a:off x="245722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9" name="Google Shape;5409;p16"/>
            <p:cNvSpPr/>
            <p:nvPr/>
          </p:nvSpPr>
          <p:spPr>
            <a:xfrm>
              <a:off x="27702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0" name="Google Shape;5410;p16"/>
            <p:cNvSpPr/>
            <p:nvPr/>
          </p:nvSpPr>
          <p:spPr>
            <a:xfrm>
              <a:off x="245722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1" name="Google Shape;5411;p16"/>
            <p:cNvSpPr/>
            <p:nvPr/>
          </p:nvSpPr>
          <p:spPr>
            <a:xfrm>
              <a:off x="229922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2" name="Google Shape;5412;p16"/>
            <p:cNvSpPr/>
            <p:nvPr/>
          </p:nvSpPr>
          <p:spPr>
            <a:xfrm>
              <a:off x="261375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3" name="Google Shape;5413;p16"/>
            <p:cNvSpPr/>
            <p:nvPr/>
          </p:nvSpPr>
          <p:spPr>
            <a:xfrm>
              <a:off x="229922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4" name="Google Shape;5414;p16"/>
            <p:cNvSpPr/>
            <p:nvPr/>
          </p:nvSpPr>
          <p:spPr>
            <a:xfrm>
              <a:off x="261375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5" name="Google Shape;5415;p16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6" name="Google Shape;5416;p16"/>
            <p:cNvSpPr/>
            <p:nvPr/>
          </p:nvSpPr>
          <p:spPr>
            <a:xfrm>
              <a:off x="21427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7" name="Google Shape;5417;p16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8" name="Google Shape;5418;p16"/>
            <p:cNvSpPr/>
            <p:nvPr/>
          </p:nvSpPr>
          <p:spPr>
            <a:xfrm>
              <a:off x="245722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9" name="Google Shape;5419;p16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0" name="Google Shape;5420;p16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1" name="Google Shape;5421;p16"/>
            <p:cNvSpPr/>
            <p:nvPr/>
          </p:nvSpPr>
          <p:spPr>
            <a:xfrm>
              <a:off x="245722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2" name="Google Shape;5422;p16"/>
            <p:cNvSpPr/>
            <p:nvPr/>
          </p:nvSpPr>
          <p:spPr>
            <a:xfrm>
              <a:off x="27702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3" name="Google Shape;5423;p16"/>
            <p:cNvSpPr/>
            <p:nvPr/>
          </p:nvSpPr>
          <p:spPr>
            <a:xfrm>
              <a:off x="245722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4" name="Google Shape;5424;p16"/>
            <p:cNvSpPr/>
            <p:nvPr/>
          </p:nvSpPr>
          <p:spPr>
            <a:xfrm>
              <a:off x="229922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5" name="Google Shape;5425;p16"/>
            <p:cNvSpPr/>
            <p:nvPr/>
          </p:nvSpPr>
          <p:spPr>
            <a:xfrm>
              <a:off x="261375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6" name="Google Shape;5426;p16"/>
            <p:cNvSpPr/>
            <p:nvPr/>
          </p:nvSpPr>
          <p:spPr>
            <a:xfrm>
              <a:off x="229922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7" name="Google Shape;5427;p16"/>
            <p:cNvSpPr/>
            <p:nvPr/>
          </p:nvSpPr>
          <p:spPr>
            <a:xfrm>
              <a:off x="261375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8" name="Google Shape;5428;p16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9" name="Google Shape;5429;p16"/>
            <p:cNvSpPr/>
            <p:nvPr/>
          </p:nvSpPr>
          <p:spPr>
            <a:xfrm>
              <a:off x="21427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0" name="Google Shape;5430;p16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1" name="Google Shape;5431;p16"/>
            <p:cNvSpPr/>
            <p:nvPr/>
          </p:nvSpPr>
          <p:spPr>
            <a:xfrm>
              <a:off x="245722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2" name="Google Shape;5432;p16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3" name="Google Shape;5433;p16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4" name="Google Shape;5434;p16"/>
            <p:cNvSpPr/>
            <p:nvPr/>
          </p:nvSpPr>
          <p:spPr>
            <a:xfrm>
              <a:off x="245722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5" name="Google Shape;5435;p16"/>
            <p:cNvSpPr/>
            <p:nvPr/>
          </p:nvSpPr>
          <p:spPr>
            <a:xfrm>
              <a:off x="27702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6" name="Google Shape;5436;p16"/>
            <p:cNvSpPr/>
            <p:nvPr/>
          </p:nvSpPr>
          <p:spPr>
            <a:xfrm>
              <a:off x="245722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7" name="Google Shape;5437;p16"/>
            <p:cNvSpPr/>
            <p:nvPr/>
          </p:nvSpPr>
          <p:spPr>
            <a:xfrm>
              <a:off x="229922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8" name="Google Shape;5438;p16"/>
            <p:cNvSpPr/>
            <p:nvPr/>
          </p:nvSpPr>
          <p:spPr>
            <a:xfrm>
              <a:off x="261375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9" name="Google Shape;5439;p16"/>
            <p:cNvSpPr/>
            <p:nvPr/>
          </p:nvSpPr>
          <p:spPr>
            <a:xfrm>
              <a:off x="229922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0" name="Google Shape;5440;p16"/>
            <p:cNvSpPr/>
            <p:nvPr/>
          </p:nvSpPr>
          <p:spPr>
            <a:xfrm>
              <a:off x="261375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1" name="Google Shape;5441;p16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2" name="Google Shape;5442;p16"/>
            <p:cNvSpPr/>
            <p:nvPr/>
          </p:nvSpPr>
          <p:spPr>
            <a:xfrm>
              <a:off x="21427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3" name="Google Shape;5443;p16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4" name="Google Shape;5444;p16"/>
            <p:cNvSpPr/>
            <p:nvPr/>
          </p:nvSpPr>
          <p:spPr>
            <a:xfrm>
              <a:off x="245722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5" name="Google Shape;5445;p16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6" name="Google Shape;5446;p16"/>
            <p:cNvSpPr/>
            <p:nvPr/>
          </p:nvSpPr>
          <p:spPr>
            <a:xfrm>
              <a:off x="27702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7" name="Google Shape;5447;p16"/>
            <p:cNvSpPr/>
            <p:nvPr/>
          </p:nvSpPr>
          <p:spPr>
            <a:xfrm>
              <a:off x="245722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8" name="Google Shape;5448;p16"/>
            <p:cNvSpPr/>
            <p:nvPr/>
          </p:nvSpPr>
          <p:spPr>
            <a:xfrm>
              <a:off x="229922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9" name="Google Shape;5449;p16"/>
            <p:cNvSpPr/>
            <p:nvPr/>
          </p:nvSpPr>
          <p:spPr>
            <a:xfrm>
              <a:off x="261375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0" name="Google Shape;5450;p16"/>
            <p:cNvSpPr/>
            <p:nvPr/>
          </p:nvSpPr>
          <p:spPr>
            <a:xfrm>
              <a:off x="229922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1" name="Google Shape;5451;p16"/>
            <p:cNvSpPr/>
            <p:nvPr/>
          </p:nvSpPr>
          <p:spPr>
            <a:xfrm>
              <a:off x="261375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2" name="Google Shape;5452;p16"/>
            <p:cNvSpPr/>
            <p:nvPr/>
          </p:nvSpPr>
          <p:spPr>
            <a:xfrm>
              <a:off x="21427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3" name="Google Shape;5453;p16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4" name="Google Shape;5454;p16"/>
            <p:cNvSpPr/>
            <p:nvPr/>
          </p:nvSpPr>
          <p:spPr>
            <a:xfrm>
              <a:off x="245722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5" name="Google Shape;5455;p16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6" name="Google Shape;5456;p16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7" name="Google Shape;5457;p16"/>
            <p:cNvSpPr/>
            <p:nvPr/>
          </p:nvSpPr>
          <p:spPr>
            <a:xfrm>
              <a:off x="182964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8" name="Google Shape;5458;p16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9" name="Google Shape;5459;p16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0" name="Google Shape;5460;p16"/>
            <p:cNvSpPr/>
            <p:nvPr/>
          </p:nvSpPr>
          <p:spPr>
            <a:xfrm>
              <a:off x="182964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1" name="Google Shape;5461;p16"/>
            <p:cNvSpPr/>
            <p:nvPr/>
          </p:nvSpPr>
          <p:spPr>
            <a:xfrm>
              <a:off x="21427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2" name="Google Shape;5462;p16"/>
            <p:cNvSpPr/>
            <p:nvPr/>
          </p:nvSpPr>
          <p:spPr>
            <a:xfrm>
              <a:off x="182964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3" name="Google Shape;5463;p16"/>
            <p:cNvSpPr/>
            <p:nvPr/>
          </p:nvSpPr>
          <p:spPr>
            <a:xfrm>
              <a:off x="167312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4" name="Google Shape;5464;p16"/>
            <p:cNvSpPr/>
            <p:nvPr/>
          </p:nvSpPr>
          <p:spPr>
            <a:xfrm>
              <a:off x="198469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5" name="Google Shape;5465;p16"/>
            <p:cNvSpPr/>
            <p:nvPr/>
          </p:nvSpPr>
          <p:spPr>
            <a:xfrm>
              <a:off x="167312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6" name="Google Shape;5466;p16"/>
            <p:cNvSpPr/>
            <p:nvPr/>
          </p:nvSpPr>
          <p:spPr>
            <a:xfrm>
              <a:off x="198469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7" name="Google Shape;5467;p16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8" name="Google Shape;5468;p16"/>
            <p:cNvSpPr/>
            <p:nvPr/>
          </p:nvSpPr>
          <p:spPr>
            <a:xfrm>
              <a:off x="151512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9" name="Google Shape;5469;p16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0" name="Google Shape;5470;p16"/>
            <p:cNvSpPr/>
            <p:nvPr/>
          </p:nvSpPr>
          <p:spPr>
            <a:xfrm>
              <a:off x="182964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1" name="Google Shape;5471;p16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2" name="Google Shape;5472;p16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3" name="Google Shape;5473;p16"/>
            <p:cNvSpPr/>
            <p:nvPr/>
          </p:nvSpPr>
          <p:spPr>
            <a:xfrm>
              <a:off x="182964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4" name="Google Shape;5474;p16"/>
            <p:cNvSpPr/>
            <p:nvPr/>
          </p:nvSpPr>
          <p:spPr>
            <a:xfrm>
              <a:off x="21427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5" name="Google Shape;5475;p16"/>
            <p:cNvSpPr/>
            <p:nvPr/>
          </p:nvSpPr>
          <p:spPr>
            <a:xfrm>
              <a:off x="182964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6" name="Google Shape;5476;p16"/>
            <p:cNvSpPr/>
            <p:nvPr/>
          </p:nvSpPr>
          <p:spPr>
            <a:xfrm>
              <a:off x="167312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7" name="Google Shape;5477;p16"/>
            <p:cNvSpPr/>
            <p:nvPr/>
          </p:nvSpPr>
          <p:spPr>
            <a:xfrm>
              <a:off x="198469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8" name="Google Shape;5478;p16"/>
            <p:cNvSpPr/>
            <p:nvPr/>
          </p:nvSpPr>
          <p:spPr>
            <a:xfrm>
              <a:off x="167312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9" name="Google Shape;5479;p16"/>
            <p:cNvSpPr/>
            <p:nvPr/>
          </p:nvSpPr>
          <p:spPr>
            <a:xfrm>
              <a:off x="198469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0" name="Google Shape;5480;p16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1" name="Google Shape;5481;p16"/>
            <p:cNvSpPr/>
            <p:nvPr/>
          </p:nvSpPr>
          <p:spPr>
            <a:xfrm>
              <a:off x="151512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2" name="Google Shape;5482;p16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3" name="Google Shape;5483;p16"/>
            <p:cNvSpPr/>
            <p:nvPr/>
          </p:nvSpPr>
          <p:spPr>
            <a:xfrm>
              <a:off x="182964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4" name="Google Shape;5484;p16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5" name="Google Shape;5485;p16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6" name="Google Shape;5486;p16"/>
            <p:cNvSpPr/>
            <p:nvPr/>
          </p:nvSpPr>
          <p:spPr>
            <a:xfrm>
              <a:off x="182964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7" name="Google Shape;5487;p16"/>
            <p:cNvSpPr/>
            <p:nvPr/>
          </p:nvSpPr>
          <p:spPr>
            <a:xfrm>
              <a:off x="21427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8" name="Google Shape;5488;p16"/>
            <p:cNvSpPr/>
            <p:nvPr/>
          </p:nvSpPr>
          <p:spPr>
            <a:xfrm>
              <a:off x="182964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9" name="Google Shape;5489;p16"/>
            <p:cNvSpPr/>
            <p:nvPr/>
          </p:nvSpPr>
          <p:spPr>
            <a:xfrm>
              <a:off x="167312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0" name="Google Shape;5490;p16"/>
            <p:cNvSpPr/>
            <p:nvPr/>
          </p:nvSpPr>
          <p:spPr>
            <a:xfrm>
              <a:off x="198469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1" name="Google Shape;5491;p16"/>
            <p:cNvSpPr/>
            <p:nvPr/>
          </p:nvSpPr>
          <p:spPr>
            <a:xfrm>
              <a:off x="167312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2" name="Google Shape;5492;p16"/>
            <p:cNvSpPr/>
            <p:nvPr/>
          </p:nvSpPr>
          <p:spPr>
            <a:xfrm>
              <a:off x="198469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3" name="Google Shape;5493;p16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4" name="Google Shape;5494;p16"/>
            <p:cNvSpPr/>
            <p:nvPr/>
          </p:nvSpPr>
          <p:spPr>
            <a:xfrm>
              <a:off x="151512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5" name="Google Shape;5495;p16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6" name="Google Shape;5496;p16"/>
            <p:cNvSpPr/>
            <p:nvPr/>
          </p:nvSpPr>
          <p:spPr>
            <a:xfrm>
              <a:off x="182964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7" name="Google Shape;5497;p16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8" name="Google Shape;5498;p16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9" name="Google Shape;5499;p16"/>
            <p:cNvSpPr/>
            <p:nvPr/>
          </p:nvSpPr>
          <p:spPr>
            <a:xfrm>
              <a:off x="182964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0" name="Google Shape;5500;p16"/>
            <p:cNvSpPr/>
            <p:nvPr/>
          </p:nvSpPr>
          <p:spPr>
            <a:xfrm>
              <a:off x="21427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1" name="Google Shape;5501;p16"/>
            <p:cNvSpPr/>
            <p:nvPr/>
          </p:nvSpPr>
          <p:spPr>
            <a:xfrm>
              <a:off x="182964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2" name="Google Shape;5502;p16"/>
            <p:cNvSpPr/>
            <p:nvPr/>
          </p:nvSpPr>
          <p:spPr>
            <a:xfrm>
              <a:off x="167312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3" name="Google Shape;5503;p16"/>
            <p:cNvSpPr/>
            <p:nvPr/>
          </p:nvSpPr>
          <p:spPr>
            <a:xfrm>
              <a:off x="198469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4" name="Google Shape;5504;p16"/>
            <p:cNvSpPr/>
            <p:nvPr/>
          </p:nvSpPr>
          <p:spPr>
            <a:xfrm>
              <a:off x="167312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5" name="Google Shape;5505;p16"/>
            <p:cNvSpPr/>
            <p:nvPr/>
          </p:nvSpPr>
          <p:spPr>
            <a:xfrm>
              <a:off x="198469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6" name="Google Shape;5506;p16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7" name="Google Shape;5507;p16"/>
            <p:cNvSpPr/>
            <p:nvPr/>
          </p:nvSpPr>
          <p:spPr>
            <a:xfrm>
              <a:off x="151512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8" name="Google Shape;5508;p16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9" name="Google Shape;5509;p16"/>
            <p:cNvSpPr/>
            <p:nvPr/>
          </p:nvSpPr>
          <p:spPr>
            <a:xfrm>
              <a:off x="182964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0" name="Google Shape;5510;p16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1" name="Google Shape;5511;p16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2" name="Google Shape;5512;p16"/>
            <p:cNvSpPr/>
            <p:nvPr/>
          </p:nvSpPr>
          <p:spPr>
            <a:xfrm>
              <a:off x="182964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3" name="Google Shape;5513;p16"/>
            <p:cNvSpPr/>
            <p:nvPr/>
          </p:nvSpPr>
          <p:spPr>
            <a:xfrm>
              <a:off x="21427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4" name="Google Shape;5514;p16"/>
            <p:cNvSpPr/>
            <p:nvPr/>
          </p:nvSpPr>
          <p:spPr>
            <a:xfrm>
              <a:off x="182964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5" name="Google Shape;5515;p16"/>
            <p:cNvSpPr/>
            <p:nvPr/>
          </p:nvSpPr>
          <p:spPr>
            <a:xfrm>
              <a:off x="167312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6" name="Google Shape;5516;p16"/>
            <p:cNvSpPr/>
            <p:nvPr/>
          </p:nvSpPr>
          <p:spPr>
            <a:xfrm>
              <a:off x="198469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7" name="Google Shape;5517;p16"/>
            <p:cNvSpPr/>
            <p:nvPr/>
          </p:nvSpPr>
          <p:spPr>
            <a:xfrm>
              <a:off x="167312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8" name="Google Shape;5518;p16"/>
            <p:cNvSpPr/>
            <p:nvPr/>
          </p:nvSpPr>
          <p:spPr>
            <a:xfrm>
              <a:off x="198469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9" name="Google Shape;5519;p16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0" name="Google Shape;5520;p16"/>
            <p:cNvSpPr/>
            <p:nvPr/>
          </p:nvSpPr>
          <p:spPr>
            <a:xfrm>
              <a:off x="151512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1" name="Google Shape;5521;p16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2" name="Google Shape;5522;p16"/>
            <p:cNvSpPr/>
            <p:nvPr/>
          </p:nvSpPr>
          <p:spPr>
            <a:xfrm>
              <a:off x="182964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3" name="Google Shape;5523;p16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4" name="Google Shape;5524;p16"/>
            <p:cNvSpPr/>
            <p:nvPr/>
          </p:nvSpPr>
          <p:spPr>
            <a:xfrm>
              <a:off x="21427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5" name="Google Shape;5525;p16"/>
            <p:cNvSpPr/>
            <p:nvPr/>
          </p:nvSpPr>
          <p:spPr>
            <a:xfrm>
              <a:off x="182964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6" name="Google Shape;5526;p16"/>
            <p:cNvSpPr/>
            <p:nvPr/>
          </p:nvSpPr>
          <p:spPr>
            <a:xfrm>
              <a:off x="167312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7" name="Google Shape;5527;p16"/>
            <p:cNvSpPr/>
            <p:nvPr/>
          </p:nvSpPr>
          <p:spPr>
            <a:xfrm>
              <a:off x="198469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8" name="Google Shape;5528;p16"/>
            <p:cNvSpPr/>
            <p:nvPr/>
          </p:nvSpPr>
          <p:spPr>
            <a:xfrm>
              <a:off x="167312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9" name="Google Shape;5529;p16"/>
            <p:cNvSpPr/>
            <p:nvPr/>
          </p:nvSpPr>
          <p:spPr>
            <a:xfrm>
              <a:off x="198469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0" name="Google Shape;5530;p16"/>
            <p:cNvSpPr/>
            <p:nvPr/>
          </p:nvSpPr>
          <p:spPr>
            <a:xfrm>
              <a:off x="151512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1" name="Google Shape;5531;p16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2" name="Google Shape;5532;p16"/>
            <p:cNvSpPr/>
            <p:nvPr/>
          </p:nvSpPr>
          <p:spPr>
            <a:xfrm>
              <a:off x="182964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3" name="Google Shape;5533;p16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4" name="Google Shape;5534;p16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5" name="Google Shape;5535;p16"/>
            <p:cNvSpPr/>
            <p:nvPr/>
          </p:nvSpPr>
          <p:spPr>
            <a:xfrm>
              <a:off x="1200715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6" name="Google Shape;5536;p16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7" name="Google Shape;5537;p16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8" name="Google Shape;5538;p16"/>
            <p:cNvSpPr/>
            <p:nvPr/>
          </p:nvSpPr>
          <p:spPr>
            <a:xfrm>
              <a:off x="1200715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9" name="Google Shape;5539;p16"/>
            <p:cNvSpPr/>
            <p:nvPr/>
          </p:nvSpPr>
          <p:spPr>
            <a:xfrm>
              <a:off x="151512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0" name="Google Shape;5540;p16"/>
            <p:cNvSpPr/>
            <p:nvPr/>
          </p:nvSpPr>
          <p:spPr>
            <a:xfrm>
              <a:off x="1200715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1" name="Google Shape;5541;p16"/>
            <p:cNvSpPr/>
            <p:nvPr/>
          </p:nvSpPr>
          <p:spPr>
            <a:xfrm>
              <a:off x="1045663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2" name="Google Shape;5542;p16"/>
            <p:cNvSpPr/>
            <p:nvPr/>
          </p:nvSpPr>
          <p:spPr>
            <a:xfrm>
              <a:off x="1357241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3" name="Google Shape;5543;p16"/>
            <p:cNvSpPr/>
            <p:nvPr/>
          </p:nvSpPr>
          <p:spPr>
            <a:xfrm>
              <a:off x="1045663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4" name="Google Shape;5544;p16"/>
            <p:cNvSpPr/>
            <p:nvPr/>
          </p:nvSpPr>
          <p:spPr>
            <a:xfrm>
              <a:off x="1357241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5" name="Google Shape;5545;p16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6" name="Google Shape;5546;p16"/>
            <p:cNvSpPr/>
            <p:nvPr/>
          </p:nvSpPr>
          <p:spPr>
            <a:xfrm>
              <a:off x="88766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7" name="Google Shape;5547;p16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8" name="Google Shape;5548;p16"/>
            <p:cNvSpPr/>
            <p:nvPr/>
          </p:nvSpPr>
          <p:spPr>
            <a:xfrm>
              <a:off x="1200715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9" name="Google Shape;5549;p16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0" name="Google Shape;5550;p16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1" name="Google Shape;5551;p16"/>
            <p:cNvSpPr/>
            <p:nvPr/>
          </p:nvSpPr>
          <p:spPr>
            <a:xfrm>
              <a:off x="1200715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2" name="Google Shape;5552;p16"/>
            <p:cNvSpPr/>
            <p:nvPr/>
          </p:nvSpPr>
          <p:spPr>
            <a:xfrm>
              <a:off x="151512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3" name="Google Shape;5553;p16"/>
            <p:cNvSpPr/>
            <p:nvPr/>
          </p:nvSpPr>
          <p:spPr>
            <a:xfrm>
              <a:off x="1200715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4" name="Google Shape;5554;p16"/>
            <p:cNvSpPr/>
            <p:nvPr/>
          </p:nvSpPr>
          <p:spPr>
            <a:xfrm>
              <a:off x="1045663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5" name="Google Shape;5555;p16"/>
            <p:cNvSpPr/>
            <p:nvPr/>
          </p:nvSpPr>
          <p:spPr>
            <a:xfrm>
              <a:off x="1357241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6" name="Google Shape;5556;p16"/>
            <p:cNvSpPr/>
            <p:nvPr/>
          </p:nvSpPr>
          <p:spPr>
            <a:xfrm>
              <a:off x="1045663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7" name="Google Shape;5557;p16"/>
            <p:cNvSpPr/>
            <p:nvPr/>
          </p:nvSpPr>
          <p:spPr>
            <a:xfrm>
              <a:off x="1357241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8" name="Google Shape;5558;p16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9" name="Google Shape;5559;p16"/>
            <p:cNvSpPr/>
            <p:nvPr/>
          </p:nvSpPr>
          <p:spPr>
            <a:xfrm>
              <a:off x="88766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0" name="Google Shape;5560;p16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1" name="Google Shape;5561;p16"/>
            <p:cNvSpPr/>
            <p:nvPr/>
          </p:nvSpPr>
          <p:spPr>
            <a:xfrm>
              <a:off x="1200715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2" name="Google Shape;5562;p16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3" name="Google Shape;5563;p16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4" name="Google Shape;5564;p16"/>
            <p:cNvSpPr/>
            <p:nvPr/>
          </p:nvSpPr>
          <p:spPr>
            <a:xfrm>
              <a:off x="1200715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5" name="Google Shape;5565;p16"/>
            <p:cNvSpPr/>
            <p:nvPr/>
          </p:nvSpPr>
          <p:spPr>
            <a:xfrm>
              <a:off x="151512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6" name="Google Shape;5566;p16"/>
            <p:cNvSpPr/>
            <p:nvPr/>
          </p:nvSpPr>
          <p:spPr>
            <a:xfrm>
              <a:off x="1200715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7" name="Google Shape;5567;p16"/>
            <p:cNvSpPr/>
            <p:nvPr/>
          </p:nvSpPr>
          <p:spPr>
            <a:xfrm>
              <a:off x="1045663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8" name="Google Shape;5568;p16"/>
            <p:cNvSpPr/>
            <p:nvPr/>
          </p:nvSpPr>
          <p:spPr>
            <a:xfrm>
              <a:off x="1357241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9" name="Google Shape;5569;p16"/>
            <p:cNvSpPr/>
            <p:nvPr/>
          </p:nvSpPr>
          <p:spPr>
            <a:xfrm>
              <a:off x="1045663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0" name="Google Shape;5570;p16"/>
            <p:cNvSpPr/>
            <p:nvPr/>
          </p:nvSpPr>
          <p:spPr>
            <a:xfrm>
              <a:off x="1357241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1" name="Google Shape;5571;p16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2" name="Google Shape;5572;p16"/>
            <p:cNvSpPr/>
            <p:nvPr/>
          </p:nvSpPr>
          <p:spPr>
            <a:xfrm>
              <a:off x="88766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3" name="Google Shape;5573;p16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4" name="Google Shape;5574;p16"/>
            <p:cNvSpPr/>
            <p:nvPr/>
          </p:nvSpPr>
          <p:spPr>
            <a:xfrm>
              <a:off x="1200715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5" name="Google Shape;5575;p16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6" name="Google Shape;5576;p16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7" name="Google Shape;5577;p16"/>
            <p:cNvSpPr/>
            <p:nvPr/>
          </p:nvSpPr>
          <p:spPr>
            <a:xfrm>
              <a:off x="1200715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8" name="Google Shape;5578;p16"/>
            <p:cNvSpPr/>
            <p:nvPr/>
          </p:nvSpPr>
          <p:spPr>
            <a:xfrm>
              <a:off x="151512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9" name="Google Shape;5579;p16"/>
            <p:cNvSpPr/>
            <p:nvPr/>
          </p:nvSpPr>
          <p:spPr>
            <a:xfrm>
              <a:off x="1200715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0" name="Google Shape;5580;p16"/>
            <p:cNvSpPr/>
            <p:nvPr/>
          </p:nvSpPr>
          <p:spPr>
            <a:xfrm>
              <a:off x="1045663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1" name="Google Shape;5581;p16"/>
            <p:cNvSpPr/>
            <p:nvPr/>
          </p:nvSpPr>
          <p:spPr>
            <a:xfrm>
              <a:off x="1357241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2" name="Google Shape;5582;p16"/>
            <p:cNvSpPr/>
            <p:nvPr/>
          </p:nvSpPr>
          <p:spPr>
            <a:xfrm>
              <a:off x="1045663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3" name="Google Shape;5583;p16"/>
            <p:cNvSpPr/>
            <p:nvPr/>
          </p:nvSpPr>
          <p:spPr>
            <a:xfrm>
              <a:off x="1357241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4" name="Google Shape;5584;p16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5" name="Google Shape;5585;p16"/>
            <p:cNvSpPr/>
            <p:nvPr/>
          </p:nvSpPr>
          <p:spPr>
            <a:xfrm>
              <a:off x="88766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6" name="Google Shape;5586;p16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7" name="Google Shape;5587;p16"/>
            <p:cNvSpPr/>
            <p:nvPr/>
          </p:nvSpPr>
          <p:spPr>
            <a:xfrm>
              <a:off x="1200715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8" name="Google Shape;5588;p16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9" name="Google Shape;5589;p16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0" name="Google Shape;5590;p16"/>
            <p:cNvSpPr/>
            <p:nvPr/>
          </p:nvSpPr>
          <p:spPr>
            <a:xfrm>
              <a:off x="1200715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1" name="Google Shape;5591;p16"/>
            <p:cNvSpPr/>
            <p:nvPr/>
          </p:nvSpPr>
          <p:spPr>
            <a:xfrm>
              <a:off x="151512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2" name="Google Shape;5592;p16"/>
            <p:cNvSpPr/>
            <p:nvPr/>
          </p:nvSpPr>
          <p:spPr>
            <a:xfrm>
              <a:off x="1200715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3" name="Google Shape;5593;p16"/>
            <p:cNvSpPr/>
            <p:nvPr/>
          </p:nvSpPr>
          <p:spPr>
            <a:xfrm>
              <a:off x="1045663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4" name="Google Shape;5594;p16"/>
            <p:cNvSpPr/>
            <p:nvPr/>
          </p:nvSpPr>
          <p:spPr>
            <a:xfrm>
              <a:off x="1357241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5" name="Google Shape;5595;p16"/>
            <p:cNvSpPr/>
            <p:nvPr/>
          </p:nvSpPr>
          <p:spPr>
            <a:xfrm>
              <a:off x="1045663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6" name="Google Shape;5596;p16"/>
            <p:cNvSpPr/>
            <p:nvPr/>
          </p:nvSpPr>
          <p:spPr>
            <a:xfrm>
              <a:off x="1357241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7" y="762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7" name="Google Shape;5597;p16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8" name="Google Shape;5598;p16"/>
            <p:cNvSpPr/>
            <p:nvPr/>
          </p:nvSpPr>
          <p:spPr>
            <a:xfrm>
              <a:off x="88766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9" name="Google Shape;5599;p16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0" name="Google Shape;5600;p16"/>
            <p:cNvSpPr/>
            <p:nvPr/>
          </p:nvSpPr>
          <p:spPr>
            <a:xfrm>
              <a:off x="1200715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1" name="Google Shape;5601;p16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2" name="Google Shape;5602;p16"/>
            <p:cNvSpPr/>
            <p:nvPr/>
          </p:nvSpPr>
          <p:spPr>
            <a:xfrm>
              <a:off x="151512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3" name="Google Shape;5603;p16"/>
            <p:cNvSpPr/>
            <p:nvPr/>
          </p:nvSpPr>
          <p:spPr>
            <a:xfrm>
              <a:off x="1200715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4" name="Google Shape;5604;p16"/>
            <p:cNvSpPr/>
            <p:nvPr/>
          </p:nvSpPr>
          <p:spPr>
            <a:xfrm>
              <a:off x="1045663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5" name="Google Shape;5605;p16"/>
            <p:cNvSpPr/>
            <p:nvPr/>
          </p:nvSpPr>
          <p:spPr>
            <a:xfrm>
              <a:off x="1357241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6" name="Google Shape;5606;p16"/>
            <p:cNvSpPr/>
            <p:nvPr/>
          </p:nvSpPr>
          <p:spPr>
            <a:xfrm>
              <a:off x="1045663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7" name="Google Shape;5607;p16"/>
            <p:cNvSpPr/>
            <p:nvPr/>
          </p:nvSpPr>
          <p:spPr>
            <a:xfrm>
              <a:off x="1357241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8" name="Google Shape;5608;p16"/>
            <p:cNvSpPr/>
            <p:nvPr/>
          </p:nvSpPr>
          <p:spPr>
            <a:xfrm>
              <a:off x="88766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9" name="Google Shape;5609;p16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0" name="Google Shape;5610;p16"/>
            <p:cNvSpPr/>
            <p:nvPr/>
          </p:nvSpPr>
          <p:spPr>
            <a:xfrm>
              <a:off x="1200715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1" name="Google Shape;5611;p16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2" name="Google Shape;5612;p16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3" name="Google Shape;5613;p16"/>
            <p:cNvSpPr/>
            <p:nvPr/>
          </p:nvSpPr>
          <p:spPr>
            <a:xfrm>
              <a:off x="5731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4" name="Google Shape;5614;p16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5" name="Google Shape;5615;p16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6" name="Google Shape;5616;p16"/>
            <p:cNvSpPr/>
            <p:nvPr/>
          </p:nvSpPr>
          <p:spPr>
            <a:xfrm>
              <a:off x="5731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7" name="Google Shape;5617;p16"/>
            <p:cNvSpPr/>
            <p:nvPr/>
          </p:nvSpPr>
          <p:spPr>
            <a:xfrm>
              <a:off x="88766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8" name="Google Shape;5618;p16"/>
            <p:cNvSpPr/>
            <p:nvPr/>
          </p:nvSpPr>
          <p:spPr>
            <a:xfrm>
              <a:off x="57313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9" name="Google Shape;5619;p16"/>
            <p:cNvSpPr/>
            <p:nvPr/>
          </p:nvSpPr>
          <p:spPr>
            <a:xfrm>
              <a:off x="416608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0" name="Google Shape;5620;p16"/>
            <p:cNvSpPr/>
            <p:nvPr/>
          </p:nvSpPr>
          <p:spPr>
            <a:xfrm>
              <a:off x="731135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1" name="Google Shape;5621;p16"/>
            <p:cNvSpPr/>
            <p:nvPr/>
          </p:nvSpPr>
          <p:spPr>
            <a:xfrm>
              <a:off x="416608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2" name="Google Shape;5622;p16"/>
            <p:cNvSpPr/>
            <p:nvPr/>
          </p:nvSpPr>
          <p:spPr>
            <a:xfrm>
              <a:off x="731135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3" name="Google Shape;5623;p16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4" name="Google Shape;5624;p16"/>
            <p:cNvSpPr/>
            <p:nvPr/>
          </p:nvSpPr>
          <p:spPr>
            <a:xfrm>
              <a:off x="2600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5" name="Google Shape;5625;p16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6" name="Google Shape;5626;p16"/>
            <p:cNvSpPr/>
            <p:nvPr/>
          </p:nvSpPr>
          <p:spPr>
            <a:xfrm>
              <a:off x="5731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7" name="Google Shape;5627;p16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8" name="Google Shape;5628;p16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9" name="Google Shape;5629;p16"/>
            <p:cNvSpPr/>
            <p:nvPr/>
          </p:nvSpPr>
          <p:spPr>
            <a:xfrm>
              <a:off x="5731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0" name="Google Shape;5630;p16"/>
            <p:cNvSpPr/>
            <p:nvPr/>
          </p:nvSpPr>
          <p:spPr>
            <a:xfrm>
              <a:off x="88766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1" name="Google Shape;5631;p16"/>
            <p:cNvSpPr/>
            <p:nvPr/>
          </p:nvSpPr>
          <p:spPr>
            <a:xfrm>
              <a:off x="57313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2" name="Google Shape;5632;p16"/>
            <p:cNvSpPr/>
            <p:nvPr/>
          </p:nvSpPr>
          <p:spPr>
            <a:xfrm>
              <a:off x="416608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3" name="Google Shape;5633;p16"/>
            <p:cNvSpPr/>
            <p:nvPr/>
          </p:nvSpPr>
          <p:spPr>
            <a:xfrm>
              <a:off x="731135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4" name="Google Shape;5634;p16"/>
            <p:cNvSpPr/>
            <p:nvPr/>
          </p:nvSpPr>
          <p:spPr>
            <a:xfrm>
              <a:off x="416608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5" name="Google Shape;5635;p16"/>
            <p:cNvSpPr/>
            <p:nvPr/>
          </p:nvSpPr>
          <p:spPr>
            <a:xfrm>
              <a:off x="731135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6" name="Google Shape;5636;p16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7" name="Google Shape;5637;p16"/>
            <p:cNvSpPr/>
            <p:nvPr/>
          </p:nvSpPr>
          <p:spPr>
            <a:xfrm>
              <a:off x="2600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8" name="Google Shape;5638;p16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9" name="Google Shape;5639;p16"/>
            <p:cNvSpPr/>
            <p:nvPr/>
          </p:nvSpPr>
          <p:spPr>
            <a:xfrm>
              <a:off x="5731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0" name="Google Shape;5640;p16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1" name="Google Shape;5641;p16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2" name="Google Shape;5642;p16"/>
            <p:cNvSpPr/>
            <p:nvPr/>
          </p:nvSpPr>
          <p:spPr>
            <a:xfrm>
              <a:off x="5731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3" name="Google Shape;5643;p16"/>
            <p:cNvSpPr/>
            <p:nvPr/>
          </p:nvSpPr>
          <p:spPr>
            <a:xfrm>
              <a:off x="88766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4" name="Google Shape;5644;p16"/>
            <p:cNvSpPr/>
            <p:nvPr/>
          </p:nvSpPr>
          <p:spPr>
            <a:xfrm>
              <a:off x="57313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5" name="Google Shape;5645;p16"/>
            <p:cNvSpPr/>
            <p:nvPr/>
          </p:nvSpPr>
          <p:spPr>
            <a:xfrm>
              <a:off x="416608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6" name="Google Shape;5646;p16"/>
            <p:cNvSpPr/>
            <p:nvPr/>
          </p:nvSpPr>
          <p:spPr>
            <a:xfrm>
              <a:off x="731135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7" name="Google Shape;5647;p16"/>
            <p:cNvSpPr/>
            <p:nvPr/>
          </p:nvSpPr>
          <p:spPr>
            <a:xfrm>
              <a:off x="416608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8" name="Google Shape;5648;p16"/>
            <p:cNvSpPr/>
            <p:nvPr/>
          </p:nvSpPr>
          <p:spPr>
            <a:xfrm>
              <a:off x="731135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9" name="Google Shape;5649;p16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0" name="Google Shape;5650;p16"/>
            <p:cNvSpPr/>
            <p:nvPr/>
          </p:nvSpPr>
          <p:spPr>
            <a:xfrm>
              <a:off x="2600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1" name="Google Shape;5651;p16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2" name="Google Shape;5652;p16"/>
            <p:cNvSpPr/>
            <p:nvPr/>
          </p:nvSpPr>
          <p:spPr>
            <a:xfrm>
              <a:off x="5731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3" name="Google Shape;5653;p16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4" name="Google Shape;5654;p16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5" name="Google Shape;5655;p16"/>
            <p:cNvSpPr/>
            <p:nvPr/>
          </p:nvSpPr>
          <p:spPr>
            <a:xfrm>
              <a:off x="5731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6" name="Google Shape;5656;p16"/>
            <p:cNvSpPr/>
            <p:nvPr/>
          </p:nvSpPr>
          <p:spPr>
            <a:xfrm>
              <a:off x="88766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7" name="Google Shape;5657;p16"/>
            <p:cNvSpPr/>
            <p:nvPr/>
          </p:nvSpPr>
          <p:spPr>
            <a:xfrm>
              <a:off x="57313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8" name="Google Shape;5658;p16"/>
            <p:cNvSpPr/>
            <p:nvPr/>
          </p:nvSpPr>
          <p:spPr>
            <a:xfrm>
              <a:off x="416608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9" name="Google Shape;5659;p16"/>
            <p:cNvSpPr/>
            <p:nvPr/>
          </p:nvSpPr>
          <p:spPr>
            <a:xfrm>
              <a:off x="731135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0" name="Google Shape;5660;p16"/>
            <p:cNvSpPr/>
            <p:nvPr/>
          </p:nvSpPr>
          <p:spPr>
            <a:xfrm>
              <a:off x="416608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1" name="Google Shape;5661;p16"/>
            <p:cNvSpPr/>
            <p:nvPr/>
          </p:nvSpPr>
          <p:spPr>
            <a:xfrm>
              <a:off x="731135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2" name="Google Shape;5662;p16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3" name="Google Shape;5663;p16"/>
            <p:cNvSpPr/>
            <p:nvPr/>
          </p:nvSpPr>
          <p:spPr>
            <a:xfrm>
              <a:off x="2600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4" name="Google Shape;5664;p16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5" name="Google Shape;5665;p16"/>
            <p:cNvSpPr/>
            <p:nvPr/>
          </p:nvSpPr>
          <p:spPr>
            <a:xfrm>
              <a:off x="5731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6" name="Google Shape;5666;p16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7" name="Google Shape;5667;p16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8" name="Google Shape;5668;p16"/>
            <p:cNvSpPr/>
            <p:nvPr/>
          </p:nvSpPr>
          <p:spPr>
            <a:xfrm>
              <a:off x="5731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9" name="Google Shape;5669;p16"/>
            <p:cNvSpPr/>
            <p:nvPr/>
          </p:nvSpPr>
          <p:spPr>
            <a:xfrm>
              <a:off x="88766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0" name="Google Shape;5670;p16"/>
            <p:cNvSpPr/>
            <p:nvPr/>
          </p:nvSpPr>
          <p:spPr>
            <a:xfrm>
              <a:off x="57313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1" name="Google Shape;5671;p16"/>
            <p:cNvSpPr/>
            <p:nvPr/>
          </p:nvSpPr>
          <p:spPr>
            <a:xfrm>
              <a:off x="416608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2" name="Google Shape;5672;p16"/>
            <p:cNvSpPr/>
            <p:nvPr/>
          </p:nvSpPr>
          <p:spPr>
            <a:xfrm>
              <a:off x="731135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3" name="Google Shape;5673;p16"/>
            <p:cNvSpPr/>
            <p:nvPr/>
          </p:nvSpPr>
          <p:spPr>
            <a:xfrm>
              <a:off x="416608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4" name="Google Shape;5674;p16"/>
            <p:cNvSpPr/>
            <p:nvPr/>
          </p:nvSpPr>
          <p:spPr>
            <a:xfrm>
              <a:off x="731135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5" name="Google Shape;5675;p16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6" name="Google Shape;5676;p16"/>
            <p:cNvSpPr/>
            <p:nvPr/>
          </p:nvSpPr>
          <p:spPr>
            <a:xfrm>
              <a:off x="2600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7" name="Google Shape;5677;p16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8" name="Google Shape;5678;p16"/>
            <p:cNvSpPr/>
            <p:nvPr/>
          </p:nvSpPr>
          <p:spPr>
            <a:xfrm>
              <a:off x="5731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9" name="Google Shape;5679;p16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0" name="Google Shape;5680;p16"/>
            <p:cNvSpPr/>
            <p:nvPr/>
          </p:nvSpPr>
          <p:spPr>
            <a:xfrm>
              <a:off x="88766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1" name="Google Shape;5681;p16"/>
            <p:cNvSpPr/>
            <p:nvPr/>
          </p:nvSpPr>
          <p:spPr>
            <a:xfrm>
              <a:off x="57313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2" name="Google Shape;5682;p16"/>
            <p:cNvSpPr/>
            <p:nvPr/>
          </p:nvSpPr>
          <p:spPr>
            <a:xfrm>
              <a:off x="416608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3" name="Google Shape;5683;p16"/>
            <p:cNvSpPr/>
            <p:nvPr/>
          </p:nvSpPr>
          <p:spPr>
            <a:xfrm>
              <a:off x="731135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4" name="Google Shape;5684;p16"/>
            <p:cNvSpPr/>
            <p:nvPr/>
          </p:nvSpPr>
          <p:spPr>
            <a:xfrm>
              <a:off x="416608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5" name="Google Shape;5685;p16"/>
            <p:cNvSpPr/>
            <p:nvPr/>
          </p:nvSpPr>
          <p:spPr>
            <a:xfrm>
              <a:off x="731135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6" name="Google Shape;5686;p16"/>
            <p:cNvSpPr/>
            <p:nvPr/>
          </p:nvSpPr>
          <p:spPr>
            <a:xfrm>
              <a:off x="2600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7" name="Google Shape;5687;p16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8" name="Google Shape;5688;p16"/>
            <p:cNvSpPr/>
            <p:nvPr/>
          </p:nvSpPr>
          <p:spPr>
            <a:xfrm>
              <a:off x="5731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9" name="Google Shape;5689;p16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0" name="Google Shape;5690;p16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1" name="Google Shape;5691;p16"/>
            <p:cNvSpPr/>
            <p:nvPr/>
          </p:nvSpPr>
          <p:spPr>
            <a:xfrm>
              <a:off x="-5297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2" name="Google Shape;5692;p16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3" name="Google Shape;5693;p16"/>
            <p:cNvSpPr/>
            <p:nvPr/>
          </p:nvSpPr>
          <p:spPr>
            <a:xfrm>
              <a:off x="-5297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4" name="Google Shape;5694;p16"/>
            <p:cNvSpPr/>
            <p:nvPr/>
          </p:nvSpPr>
          <p:spPr>
            <a:xfrm>
              <a:off x="2600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5" name="Google Shape;5695;p16"/>
            <p:cNvSpPr/>
            <p:nvPr/>
          </p:nvSpPr>
          <p:spPr>
            <a:xfrm>
              <a:off x="-5297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6" name="Google Shape;5696;p16"/>
            <p:cNvSpPr/>
            <p:nvPr/>
          </p:nvSpPr>
          <p:spPr>
            <a:xfrm>
              <a:off x="103555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7" name="Google Shape;5697;p16"/>
            <p:cNvSpPr/>
            <p:nvPr/>
          </p:nvSpPr>
          <p:spPr>
            <a:xfrm>
              <a:off x="103555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8" name="Google Shape;5698;p16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9" name="Google Shape;5699;p16"/>
            <p:cNvSpPr/>
            <p:nvPr/>
          </p:nvSpPr>
          <p:spPr>
            <a:xfrm>
              <a:off x="-5297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0" name="Google Shape;5700;p16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1" name="Google Shape;5701;p16"/>
            <p:cNvSpPr/>
            <p:nvPr/>
          </p:nvSpPr>
          <p:spPr>
            <a:xfrm>
              <a:off x="-5297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2" name="Google Shape;5702;p16"/>
            <p:cNvSpPr/>
            <p:nvPr/>
          </p:nvSpPr>
          <p:spPr>
            <a:xfrm>
              <a:off x="2600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3" name="Google Shape;5703;p16"/>
            <p:cNvSpPr/>
            <p:nvPr/>
          </p:nvSpPr>
          <p:spPr>
            <a:xfrm>
              <a:off x="-5297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4" name="Google Shape;5704;p16"/>
            <p:cNvSpPr/>
            <p:nvPr/>
          </p:nvSpPr>
          <p:spPr>
            <a:xfrm>
              <a:off x="103555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5" name="Google Shape;5705;p16"/>
            <p:cNvSpPr/>
            <p:nvPr/>
          </p:nvSpPr>
          <p:spPr>
            <a:xfrm>
              <a:off x="103555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6" name="Google Shape;5706;p16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7" name="Google Shape;5707;p16"/>
            <p:cNvSpPr/>
            <p:nvPr/>
          </p:nvSpPr>
          <p:spPr>
            <a:xfrm>
              <a:off x="-5297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8" name="Google Shape;5708;p16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9" name="Google Shape;5709;p16"/>
            <p:cNvSpPr/>
            <p:nvPr/>
          </p:nvSpPr>
          <p:spPr>
            <a:xfrm>
              <a:off x="-5297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0" name="Google Shape;5710;p16"/>
            <p:cNvSpPr/>
            <p:nvPr/>
          </p:nvSpPr>
          <p:spPr>
            <a:xfrm>
              <a:off x="2600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1" name="Google Shape;5711;p16"/>
            <p:cNvSpPr/>
            <p:nvPr/>
          </p:nvSpPr>
          <p:spPr>
            <a:xfrm>
              <a:off x="-5297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2" name="Google Shape;5712;p16"/>
            <p:cNvSpPr/>
            <p:nvPr/>
          </p:nvSpPr>
          <p:spPr>
            <a:xfrm>
              <a:off x="103555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3" name="Google Shape;5713;p16"/>
            <p:cNvSpPr/>
            <p:nvPr/>
          </p:nvSpPr>
          <p:spPr>
            <a:xfrm>
              <a:off x="103555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4" name="Google Shape;5714;p16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5" name="Google Shape;5715;p16"/>
            <p:cNvSpPr/>
            <p:nvPr/>
          </p:nvSpPr>
          <p:spPr>
            <a:xfrm>
              <a:off x="-5297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6" name="Google Shape;5716;p16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7" name="Google Shape;5717;p16"/>
            <p:cNvSpPr/>
            <p:nvPr/>
          </p:nvSpPr>
          <p:spPr>
            <a:xfrm>
              <a:off x="-5297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8" name="Google Shape;5718;p16"/>
            <p:cNvSpPr/>
            <p:nvPr/>
          </p:nvSpPr>
          <p:spPr>
            <a:xfrm>
              <a:off x="2600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9" name="Google Shape;5719;p16"/>
            <p:cNvSpPr/>
            <p:nvPr/>
          </p:nvSpPr>
          <p:spPr>
            <a:xfrm>
              <a:off x="-5297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0" name="Google Shape;5720;p16"/>
            <p:cNvSpPr/>
            <p:nvPr/>
          </p:nvSpPr>
          <p:spPr>
            <a:xfrm>
              <a:off x="103555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1" name="Google Shape;5721;p16"/>
            <p:cNvSpPr/>
            <p:nvPr/>
          </p:nvSpPr>
          <p:spPr>
            <a:xfrm>
              <a:off x="103555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2" name="Google Shape;5722;p16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3" name="Google Shape;5723;p16"/>
            <p:cNvSpPr/>
            <p:nvPr/>
          </p:nvSpPr>
          <p:spPr>
            <a:xfrm>
              <a:off x="-5297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4" name="Google Shape;5724;p16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5" name="Google Shape;5725;p16"/>
            <p:cNvSpPr/>
            <p:nvPr/>
          </p:nvSpPr>
          <p:spPr>
            <a:xfrm>
              <a:off x="-5297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6" name="Google Shape;5726;p16"/>
            <p:cNvSpPr/>
            <p:nvPr/>
          </p:nvSpPr>
          <p:spPr>
            <a:xfrm>
              <a:off x="2600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7" name="Google Shape;5727;p16"/>
            <p:cNvSpPr/>
            <p:nvPr/>
          </p:nvSpPr>
          <p:spPr>
            <a:xfrm>
              <a:off x="-5297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8" name="Google Shape;5728;p16"/>
            <p:cNvSpPr/>
            <p:nvPr/>
          </p:nvSpPr>
          <p:spPr>
            <a:xfrm>
              <a:off x="103555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9" name="Google Shape;5729;p16"/>
            <p:cNvSpPr/>
            <p:nvPr/>
          </p:nvSpPr>
          <p:spPr>
            <a:xfrm>
              <a:off x="103555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0" name="Google Shape;5730;p16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1" name="Google Shape;5731;p16"/>
            <p:cNvSpPr/>
            <p:nvPr/>
          </p:nvSpPr>
          <p:spPr>
            <a:xfrm>
              <a:off x="-5297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2" name="Google Shape;5732;p16"/>
            <p:cNvSpPr/>
            <p:nvPr/>
          </p:nvSpPr>
          <p:spPr>
            <a:xfrm>
              <a:off x="2600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3" name="Google Shape;5733;p16"/>
            <p:cNvSpPr/>
            <p:nvPr/>
          </p:nvSpPr>
          <p:spPr>
            <a:xfrm>
              <a:off x="-5297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4" name="Google Shape;5734;p16"/>
            <p:cNvSpPr/>
            <p:nvPr/>
          </p:nvSpPr>
          <p:spPr>
            <a:xfrm>
              <a:off x="103555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5" name="Google Shape;5735;p16"/>
            <p:cNvSpPr/>
            <p:nvPr/>
          </p:nvSpPr>
          <p:spPr>
            <a:xfrm>
              <a:off x="103555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6" name="Google Shape;5736;p16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7" name="Google Shape;5737;p16"/>
            <p:cNvSpPr/>
            <p:nvPr/>
          </p:nvSpPr>
          <p:spPr>
            <a:xfrm>
              <a:off x="-5297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8" name="Google Shape;5738;p16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9" name="Google Shape;5739;p16"/>
            <p:cNvSpPr/>
            <p:nvPr/>
          </p:nvSpPr>
          <p:spPr>
            <a:xfrm>
              <a:off x="5909535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0" name="Google Shape;5740;p16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1" name="Google Shape;5741;p16"/>
            <p:cNvSpPr/>
            <p:nvPr/>
          </p:nvSpPr>
          <p:spPr>
            <a:xfrm>
              <a:off x="5909535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2" name="Google Shape;5742;p16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3" name="Google Shape;5743;p16"/>
            <p:cNvSpPr/>
            <p:nvPr/>
          </p:nvSpPr>
          <p:spPr>
            <a:xfrm>
              <a:off x="5909535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4" name="Google Shape;5744;p16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5" name="Google Shape;5745;p16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6" name="Google Shape;5746;p16"/>
            <p:cNvSpPr/>
            <p:nvPr/>
          </p:nvSpPr>
          <p:spPr>
            <a:xfrm>
              <a:off x="559500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7" name="Google Shape;5747;p16"/>
            <p:cNvSpPr/>
            <p:nvPr/>
          </p:nvSpPr>
          <p:spPr>
            <a:xfrm>
              <a:off x="5909535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8" name="Google Shape;5748;p16"/>
            <p:cNvSpPr/>
            <p:nvPr/>
          </p:nvSpPr>
          <p:spPr>
            <a:xfrm>
              <a:off x="559500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9" name="Google Shape;5749;p16"/>
            <p:cNvSpPr/>
            <p:nvPr/>
          </p:nvSpPr>
          <p:spPr>
            <a:xfrm>
              <a:off x="543700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0" name="Google Shape;5750;p16"/>
            <p:cNvSpPr/>
            <p:nvPr/>
          </p:nvSpPr>
          <p:spPr>
            <a:xfrm>
              <a:off x="575153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1" name="Google Shape;5751;p16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2" name="Google Shape;5752;p16"/>
            <p:cNvSpPr/>
            <p:nvPr/>
          </p:nvSpPr>
          <p:spPr>
            <a:xfrm>
              <a:off x="528048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3" name="Google Shape;5753;p16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4" name="Google Shape;5754;p16"/>
            <p:cNvSpPr/>
            <p:nvPr/>
          </p:nvSpPr>
          <p:spPr>
            <a:xfrm>
              <a:off x="559500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5" name="Google Shape;5755;p16"/>
            <p:cNvSpPr/>
            <p:nvPr/>
          </p:nvSpPr>
          <p:spPr>
            <a:xfrm>
              <a:off x="5909535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6" name="Google Shape;5756;p16"/>
            <p:cNvSpPr/>
            <p:nvPr/>
          </p:nvSpPr>
          <p:spPr>
            <a:xfrm>
              <a:off x="559500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7" name="Google Shape;5757;p16"/>
            <p:cNvSpPr/>
            <p:nvPr/>
          </p:nvSpPr>
          <p:spPr>
            <a:xfrm>
              <a:off x="543700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8" name="Google Shape;5758;p16"/>
            <p:cNvSpPr/>
            <p:nvPr/>
          </p:nvSpPr>
          <p:spPr>
            <a:xfrm>
              <a:off x="575153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9" name="Google Shape;5759;p16"/>
            <p:cNvSpPr/>
            <p:nvPr/>
          </p:nvSpPr>
          <p:spPr>
            <a:xfrm>
              <a:off x="543700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0" name="Google Shape;5760;p16"/>
            <p:cNvSpPr/>
            <p:nvPr/>
          </p:nvSpPr>
          <p:spPr>
            <a:xfrm>
              <a:off x="575153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1" name="Google Shape;5761;p16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2" name="Google Shape;5762;p16"/>
            <p:cNvSpPr/>
            <p:nvPr/>
          </p:nvSpPr>
          <p:spPr>
            <a:xfrm>
              <a:off x="528048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3" name="Google Shape;5763;p16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4" name="Google Shape;5764;p16"/>
            <p:cNvSpPr/>
            <p:nvPr/>
          </p:nvSpPr>
          <p:spPr>
            <a:xfrm>
              <a:off x="559500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5" name="Google Shape;5765;p16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6" name="Google Shape;5766;p16"/>
            <p:cNvSpPr/>
            <p:nvPr/>
          </p:nvSpPr>
          <p:spPr>
            <a:xfrm>
              <a:off x="5909535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7" name="Google Shape;5767;p16"/>
            <p:cNvSpPr/>
            <p:nvPr/>
          </p:nvSpPr>
          <p:spPr>
            <a:xfrm>
              <a:off x="559500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8" name="Google Shape;5768;p16"/>
            <p:cNvSpPr/>
            <p:nvPr/>
          </p:nvSpPr>
          <p:spPr>
            <a:xfrm>
              <a:off x="543700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9" name="Google Shape;5769;p16"/>
            <p:cNvSpPr/>
            <p:nvPr/>
          </p:nvSpPr>
          <p:spPr>
            <a:xfrm>
              <a:off x="575153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0" name="Google Shape;5770;p16"/>
            <p:cNvSpPr/>
            <p:nvPr/>
          </p:nvSpPr>
          <p:spPr>
            <a:xfrm>
              <a:off x="528048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1" name="Google Shape;5771;p16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2" name="Google Shape;5772;p16"/>
            <p:cNvSpPr/>
            <p:nvPr/>
          </p:nvSpPr>
          <p:spPr>
            <a:xfrm>
              <a:off x="559500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3" name="Google Shape;5773;p16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4" name="Google Shape;5774;p16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5" name="Google Shape;5775;p16"/>
            <p:cNvSpPr/>
            <p:nvPr/>
          </p:nvSpPr>
          <p:spPr>
            <a:xfrm>
              <a:off x="496742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6" name="Google Shape;5776;p16"/>
            <p:cNvSpPr/>
            <p:nvPr/>
          </p:nvSpPr>
          <p:spPr>
            <a:xfrm>
              <a:off x="528048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7" name="Google Shape;5777;p16"/>
            <p:cNvSpPr/>
            <p:nvPr/>
          </p:nvSpPr>
          <p:spPr>
            <a:xfrm>
              <a:off x="496742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8" name="Google Shape;5778;p16"/>
            <p:cNvSpPr/>
            <p:nvPr/>
          </p:nvSpPr>
          <p:spPr>
            <a:xfrm>
              <a:off x="481090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9" name="Google Shape;5779;p16"/>
            <p:cNvSpPr/>
            <p:nvPr/>
          </p:nvSpPr>
          <p:spPr>
            <a:xfrm>
              <a:off x="512395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0" name="Google Shape;5780;p16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1" name="Google Shape;5781;p16"/>
            <p:cNvSpPr/>
            <p:nvPr/>
          </p:nvSpPr>
          <p:spPr>
            <a:xfrm>
              <a:off x="46529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2" name="Google Shape;5782;p16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3" name="Google Shape;5783;p16"/>
            <p:cNvSpPr/>
            <p:nvPr/>
          </p:nvSpPr>
          <p:spPr>
            <a:xfrm>
              <a:off x="496742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4" name="Google Shape;5784;p16"/>
            <p:cNvSpPr/>
            <p:nvPr/>
          </p:nvSpPr>
          <p:spPr>
            <a:xfrm>
              <a:off x="528048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5" name="Google Shape;5785;p16"/>
            <p:cNvSpPr/>
            <p:nvPr/>
          </p:nvSpPr>
          <p:spPr>
            <a:xfrm>
              <a:off x="496742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6" name="Google Shape;5786;p16"/>
            <p:cNvSpPr/>
            <p:nvPr/>
          </p:nvSpPr>
          <p:spPr>
            <a:xfrm>
              <a:off x="481090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7" name="Google Shape;5787;p16"/>
            <p:cNvSpPr/>
            <p:nvPr/>
          </p:nvSpPr>
          <p:spPr>
            <a:xfrm>
              <a:off x="512395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8" name="Google Shape;5788;p16"/>
            <p:cNvSpPr/>
            <p:nvPr/>
          </p:nvSpPr>
          <p:spPr>
            <a:xfrm>
              <a:off x="481090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9" name="Google Shape;5789;p16"/>
            <p:cNvSpPr/>
            <p:nvPr/>
          </p:nvSpPr>
          <p:spPr>
            <a:xfrm>
              <a:off x="512395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0" name="Google Shape;5790;p16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1" name="Google Shape;5791;p16"/>
            <p:cNvSpPr/>
            <p:nvPr/>
          </p:nvSpPr>
          <p:spPr>
            <a:xfrm>
              <a:off x="46529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2" name="Google Shape;5792;p16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3" name="Google Shape;5793;p16"/>
            <p:cNvSpPr/>
            <p:nvPr/>
          </p:nvSpPr>
          <p:spPr>
            <a:xfrm>
              <a:off x="496742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4" name="Google Shape;5794;p16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5" name="Google Shape;5795;p16"/>
            <p:cNvSpPr/>
            <p:nvPr/>
          </p:nvSpPr>
          <p:spPr>
            <a:xfrm>
              <a:off x="528048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6" name="Google Shape;5796;p16"/>
            <p:cNvSpPr/>
            <p:nvPr/>
          </p:nvSpPr>
          <p:spPr>
            <a:xfrm>
              <a:off x="496742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7" name="Google Shape;5797;p16"/>
            <p:cNvSpPr/>
            <p:nvPr/>
          </p:nvSpPr>
          <p:spPr>
            <a:xfrm>
              <a:off x="481090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8" name="Google Shape;5798;p16"/>
            <p:cNvSpPr/>
            <p:nvPr/>
          </p:nvSpPr>
          <p:spPr>
            <a:xfrm>
              <a:off x="512395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9" name="Google Shape;5799;p16"/>
            <p:cNvSpPr/>
            <p:nvPr/>
          </p:nvSpPr>
          <p:spPr>
            <a:xfrm>
              <a:off x="46529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0" name="Google Shape;5800;p16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1" name="Google Shape;5801;p16"/>
            <p:cNvSpPr/>
            <p:nvPr/>
          </p:nvSpPr>
          <p:spPr>
            <a:xfrm>
              <a:off x="496742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2" name="Google Shape;5802;p16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3" name="Google Shape;5803;p16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4" name="Google Shape;5804;p16"/>
            <p:cNvSpPr/>
            <p:nvPr/>
          </p:nvSpPr>
          <p:spPr>
            <a:xfrm>
              <a:off x="433984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5" name="Google Shape;5805;p16"/>
            <p:cNvSpPr/>
            <p:nvPr/>
          </p:nvSpPr>
          <p:spPr>
            <a:xfrm>
              <a:off x="46529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6" name="Google Shape;5806;p16"/>
            <p:cNvSpPr/>
            <p:nvPr/>
          </p:nvSpPr>
          <p:spPr>
            <a:xfrm>
              <a:off x="433984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7" name="Google Shape;5807;p16"/>
            <p:cNvSpPr/>
            <p:nvPr/>
          </p:nvSpPr>
          <p:spPr>
            <a:xfrm>
              <a:off x="418332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8" name="Google Shape;5808;p16"/>
            <p:cNvSpPr/>
            <p:nvPr/>
          </p:nvSpPr>
          <p:spPr>
            <a:xfrm>
              <a:off x="4496373" y="39427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9" name="Google Shape;5809;p16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0" name="Google Shape;5810;p16"/>
            <p:cNvSpPr/>
            <p:nvPr/>
          </p:nvSpPr>
          <p:spPr>
            <a:xfrm>
              <a:off x="402544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1" name="Google Shape;5811;p16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2" name="Google Shape;5812;p16"/>
            <p:cNvSpPr/>
            <p:nvPr/>
          </p:nvSpPr>
          <p:spPr>
            <a:xfrm>
              <a:off x="433984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3" name="Google Shape;5813;p16"/>
            <p:cNvSpPr/>
            <p:nvPr/>
          </p:nvSpPr>
          <p:spPr>
            <a:xfrm>
              <a:off x="46529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4" name="Google Shape;5814;p16"/>
            <p:cNvSpPr/>
            <p:nvPr/>
          </p:nvSpPr>
          <p:spPr>
            <a:xfrm>
              <a:off x="433984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5" name="Google Shape;5815;p16"/>
            <p:cNvSpPr/>
            <p:nvPr/>
          </p:nvSpPr>
          <p:spPr>
            <a:xfrm>
              <a:off x="418332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6" name="Google Shape;5816;p16"/>
            <p:cNvSpPr/>
            <p:nvPr/>
          </p:nvSpPr>
          <p:spPr>
            <a:xfrm>
              <a:off x="4496373" y="457024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7" name="Google Shape;5817;p16"/>
            <p:cNvSpPr/>
            <p:nvPr/>
          </p:nvSpPr>
          <p:spPr>
            <a:xfrm>
              <a:off x="418332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8" name="Google Shape;5818;p16"/>
            <p:cNvSpPr/>
            <p:nvPr/>
          </p:nvSpPr>
          <p:spPr>
            <a:xfrm>
              <a:off x="4496373" y="425719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9" name="Google Shape;5819;p16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0" name="Google Shape;5820;p16"/>
            <p:cNvSpPr/>
            <p:nvPr/>
          </p:nvSpPr>
          <p:spPr>
            <a:xfrm>
              <a:off x="402544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1" name="Google Shape;5821;p16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2" name="Google Shape;5822;p16"/>
            <p:cNvSpPr/>
            <p:nvPr/>
          </p:nvSpPr>
          <p:spPr>
            <a:xfrm>
              <a:off x="433984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3" name="Google Shape;5823;p16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4" name="Google Shape;5824;p16"/>
            <p:cNvSpPr/>
            <p:nvPr/>
          </p:nvSpPr>
          <p:spPr>
            <a:xfrm>
              <a:off x="46529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5" name="Google Shape;5825;p16"/>
            <p:cNvSpPr/>
            <p:nvPr/>
          </p:nvSpPr>
          <p:spPr>
            <a:xfrm>
              <a:off x="433984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6" name="Google Shape;5826;p16"/>
            <p:cNvSpPr/>
            <p:nvPr/>
          </p:nvSpPr>
          <p:spPr>
            <a:xfrm>
              <a:off x="418332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7" name="Google Shape;5827;p16"/>
            <p:cNvSpPr/>
            <p:nvPr/>
          </p:nvSpPr>
          <p:spPr>
            <a:xfrm>
              <a:off x="4496373" y="488477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8" name="Google Shape;5828;p16"/>
            <p:cNvSpPr/>
            <p:nvPr/>
          </p:nvSpPr>
          <p:spPr>
            <a:xfrm>
              <a:off x="402544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9" name="Google Shape;5829;p16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0" name="Google Shape;5830;p16"/>
            <p:cNvSpPr/>
            <p:nvPr/>
          </p:nvSpPr>
          <p:spPr>
            <a:xfrm>
              <a:off x="433984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1" name="Google Shape;5831;p16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2" name="Google Shape;5832;p16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3" name="Google Shape;5833;p16"/>
            <p:cNvSpPr/>
            <p:nvPr/>
          </p:nvSpPr>
          <p:spPr>
            <a:xfrm>
              <a:off x="371091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4" name="Google Shape;5834;p16"/>
            <p:cNvSpPr/>
            <p:nvPr/>
          </p:nvSpPr>
          <p:spPr>
            <a:xfrm>
              <a:off x="402544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5" name="Google Shape;5835;p16"/>
            <p:cNvSpPr/>
            <p:nvPr/>
          </p:nvSpPr>
          <p:spPr>
            <a:xfrm>
              <a:off x="371091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6" name="Google Shape;5836;p16"/>
            <p:cNvSpPr/>
            <p:nvPr/>
          </p:nvSpPr>
          <p:spPr>
            <a:xfrm>
              <a:off x="3554388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7" name="Google Shape;5837;p16"/>
            <p:cNvSpPr/>
            <p:nvPr/>
          </p:nvSpPr>
          <p:spPr>
            <a:xfrm>
              <a:off x="3868915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8" name="Google Shape;5838;p16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9" name="Google Shape;5839;p16"/>
            <p:cNvSpPr/>
            <p:nvPr/>
          </p:nvSpPr>
          <p:spPr>
            <a:xfrm>
              <a:off x="3399336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0" name="Google Shape;5840;p16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1" name="Google Shape;5841;p16"/>
            <p:cNvSpPr/>
            <p:nvPr/>
          </p:nvSpPr>
          <p:spPr>
            <a:xfrm>
              <a:off x="371091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2" name="Google Shape;5842;p16"/>
            <p:cNvSpPr/>
            <p:nvPr/>
          </p:nvSpPr>
          <p:spPr>
            <a:xfrm>
              <a:off x="402544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3" name="Google Shape;5843;p16"/>
            <p:cNvSpPr/>
            <p:nvPr/>
          </p:nvSpPr>
          <p:spPr>
            <a:xfrm>
              <a:off x="371091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4" name="Google Shape;5844;p16"/>
            <p:cNvSpPr/>
            <p:nvPr/>
          </p:nvSpPr>
          <p:spPr>
            <a:xfrm>
              <a:off x="3554388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5" name="Google Shape;5845;p16"/>
            <p:cNvSpPr/>
            <p:nvPr/>
          </p:nvSpPr>
          <p:spPr>
            <a:xfrm>
              <a:off x="3868915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6" name="Google Shape;5846;p16"/>
            <p:cNvSpPr/>
            <p:nvPr/>
          </p:nvSpPr>
          <p:spPr>
            <a:xfrm>
              <a:off x="3554388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7" name="Google Shape;5847;p16"/>
            <p:cNvSpPr/>
            <p:nvPr/>
          </p:nvSpPr>
          <p:spPr>
            <a:xfrm>
              <a:off x="3868915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8" name="Google Shape;5848;p16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9" name="Google Shape;5849;p16"/>
            <p:cNvSpPr/>
            <p:nvPr/>
          </p:nvSpPr>
          <p:spPr>
            <a:xfrm>
              <a:off x="3399336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0" name="Google Shape;5850;p16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1" name="Google Shape;5851;p16"/>
            <p:cNvSpPr/>
            <p:nvPr/>
          </p:nvSpPr>
          <p:spPr>
            <a:xfrm>
              <a:off x="371091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2" name="Google Shape;5852;p16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3" name="Google Shape;5853;p16"/>
            <p:cNvSpPr/>
            <p:nvPr/>
          </p:nvSpPr>
          <p:spPr>
            <a:xfrm>
              <a:off x="402544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4" name="Google Shape;5854;p16"/>
            <p:cNvSpPr/>
            <p:nvPr/>
          </p:nvSpPr>
          <p:spPr>
            <a:xfrm>
              <a:off x="371091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5" name="Google Shape;5855;p16"/>
            <p:cNvSpPr/>
            <p:nvPr/>
          </p:nvSpPr>
          <p:spPr>
            <a:xfrm>
              <a:off x="3554388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6" name="Google Shape;5856;p16"/>
            <p:cNvSpPr/>
            <p:nvPr/>
          </p:nvSpPr>
          <p:spPr>
            <a:xfrm>
              <a:off x="3868915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7" name="Google Shape;5857;p16"/>
            <p:cNvSpPr/>
            <p:nvPr/>
          </p:nvSpPr>
          <p:spPr>
            <a:xfrm>
              <a:off x="3399336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8" name="Google Shape;5858;p16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9" name="Google Shape;5859;p16"/>
            <p:cNvSpPr/>
            <p:nvPr/>
          </p:nvSpPr>
          <p:spPr>
            <a:xfrm>
              <a:off x="371091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0" name="Google Shape;5860;p16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1" name="Google Shape;5861;p16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2" name="Google Shape;5862;p16"/>
            <p:cNvSpPr/>
            <p:nvPr/>
          </p:nvSpPr>
          <p:spPr>
            <a:xfrm>
              <a:off x="30833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3" name="Google Shape;5863;p16"/>
            <p:cNvSpPr/>
            <p:nvPr/>
          </p:nvSpPr>
          <p:spPr>
            <a:xfrm>
              <a:off x="3399336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4" name="Google Shape;5864;p16"/>
            <p:cNvSpPr/>
            <p:nvPr/>
          </p:nvSpPr>
          <p:spPr>
            <a:xfrm>
              <a:off x="308333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5" name="Google Shape;5865;p16"/>
            <p:cNvSpPr/>
            <p:nvPr/>
          </p:nvSpPr>
          <p:spPr>
            <a:xfrm>
              <a:off x="292680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6" name="Google Shape;5866;p16"/>
            <p:cNvSpPr/>
            <p:nvPr/>
          </p:nvSpPr>
          <p:spPr>
            <a:xfrm>
              <a:off x="3241335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7" name="Google Shape;5867;p16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8" name="Google Shape;5868;p16"/>
            <p:cNvSpPr/>
            <p:nvPr/>
          </p:nvSpPr>
          <p:spPr>
            <a:xfrm>
              <a:off x="27702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9" name="Google Shape;5869;p16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0" name="Google Shape;5870;p16"/>
            <p:cNvSpPr/>
            <p:nvPr/>
          </p:nvSpPr>
          <p:spPr>
            <a:xfrm>
              <a:off x="30833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1" name="Google Shape;5871;p16"/>
            <p:cNvSpPr/>
            <p:nvPr/>
          </p:nvSpPr>
          <p:spPr>
            <a:xfrm>
              <a:off x="3399336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2" name="Google Shape;5872;p16"/>
            <p:cNvSpPr/>
            <p:nvPr/>
          </p:nvSpPr>
          <p:spPr>
            <a:xfrm>
              <a:off x="308333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3" name="Google Shape;5873;p16"/>
            <p:cNvSpPr/>
            <p:nvPr/>
          </p:nvSpPr>
          <p:spPr>
            <a:xfrm>
              <a:off x="292680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4" name="Google Shape;5874;p16"/>
            <p:cNvSpPr/>
            <p:nvPr/>
          </p:nvSpPr>
          <p:spPr>
            <a:xfrm>
              <a:off x="3241335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5" name="Google Shape;5875;p16"/>
            <p:cNvSpPr/>
            <p:nvPr/>
          </p:nvSpPr>
          <p:spPr>
            <a:xfrm>
              <a:off x="292680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6" name="Google Shape;5876;p16"/>
            <p:cNvSpPr/>
            <p:nvPr/>
          </p:nvSpPr>
          <p:spPr>
            <a:xfrm>
              <a:off x="3241335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7" name="Google Shape;5877;p16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8" name="Google Shape;5878;p16"/>
            <p:cNvSpPr/>
            <p:nvPr/>
          </p:nvSpPr>
          <p:spPr>
            <a:xfrm>
              <a:off x="27702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9" name="Google Shape;5879;p16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0" name="Google Shape;5880;p16"/>
            <p:cNvSpPr/>
            <p:nvPr/>
          </p:nvSpPr>
          <p:spPr>
            <a:xfrm>
              <a:off x="30833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1" name="Google Shape;5881;p16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2" name="Google Shape;5882;p16"/>
            <p:cNvSpPr/>
            <p:nvPr/>
          </p:nvSpPr>
          <p:spPr>
            <a:xfrm>
              <a:off x="3399336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3" name="Google Shape;5883;p16"/>
            <p:cNvSpPr/>
            <p:nvPr/>
          </p:nvSpPr>
          <p:spPr>
            <a:xfrm>
              <a:off x="308333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4" name="Google Shape;5884;p16"/>
            <p:cNvSpPr/>
            <p:nvPr/>
          </p:nvSpPr>
          <p:spPr>
            <a:xfrm>
              <a:off x="292680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5" name="Google Shape;5885;p16"/>
            <p:cNvSpPr/>
            <p:nvPr/>
          </p:nvSpPr>
          <p:spPr>
            <a:xfrm>
              <a:off x="3241335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6" name="Google Shape;5886;p16"/>
            <p:cNvSpPr/>
            <p:nvPr/>
          </p:nvSpPr>
          <p:spPr>
            <a:xfrm>
              <a:off x="27702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7" name="Google Shape;5887;p16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8" name="Google Shape;5888;p16"/>
            <p:cNvSpPr/>
            <p:nvPr/>
          </p:nvSpPr>
          <p:spPr>
            <a:xfrm>
              <a:off x="30833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9" name="Google Shape;5889;p16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0" name="Google Shape;5890;p16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1" name="Google Shape;5891;p16"/>
            <p:cNvSpPr/>
            <p:nvPr/>
          </p:nvSpPr>
          <p:spPr>
            <a:xfrm>
              <a:off x="245722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2" name="Google Shape;5892;p16"/>
            <p:cNvSpPr/>
            <p:nvPr/>
          </p:nvSpPr>
          <p:spPr>
            <a:xfrm>
              <a:off x="27702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3" name="Google Shape;5893;p16"/>
            <p:cNvSpPr/>
            <p:nvPr/>
          </p:nvSpPr>
          <p:spPr>
            <a:xfrm>
              <a:off x="245722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4" name="Google Shape;5894;p16"/>
            <p:cNvSpPr/>
            <p:nvPr/>
          </p:nvSpPr>
          <p:spPr>
            <a:xfrm>
              <a:off x="229922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5" name="Google Shape;5895;p16"/>
            <p:cNvSpPr/>
            <p:nvPr/>
          </p:nvSpPr>
          <p:spPr>
            <a:xfrm>
              <a:off x="261375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6" name="Google Shape;5896;p16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7" name="Google Shape;5897;p16"/>
            <p:cNvSpPr/>
            <p:nvPr/>
          </p:nvSpPr>
          <p:spPr>
            <a:xfrm>
              <a:off x="21427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8" name="Google Shape;5898;p16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9" name="Google Shape;5899;p16"/>
            <p:cNvSpPr/>
            <p:nvPr/>
          </p:nvSpPr>
          <p:spPr>
            <a:xfrm>
              <a:off x="245722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0" name="Google Shape;5900;p16"/>
            <p:cNvSpPr/>
            <p:nvPr/>
          </p:nvSpPr>
          <p:spPr>
            <a:xfrm>
              <a:off x="27702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1" name="Google Shape;5901;p16"/>
            <p:cNvSpPr/>
            <p:nvPr/>
          </p:nvSpPr>
          <p:spPr>
            <a:xfrm>
              <a:off x="245722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2" name="Google Shape;5902;p16"/>
            <p:cNvSpPr/>
            <p:nvPr/>
          </p:nvSpPr>
          <p:spPr>
            <a:xfrm>
              <a:off x="229922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3" name="Google Shape;5903;p16"/>
            <p:cNvSpPr/>
            <p:nvPr/>
          </p:nvSpPr>
          <p:spPr>
            <a:xfrm>
              <a:off x="261375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4" name="Google Shape;5904;p16"/>
            <p:cNvSpPr/>
            <p:nvPr/>
          </p:nvSpPr>
          <p:spPr>
            <a:xfrm>
              <a:off x="229922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5" name="Google Shape;5905;p16"/>
            <p:cNvSpPr/>
            <p:nvPr/>
          </p:nvSpPr>
          <p:spPr>
            <a:xfrm>
              <a:off x="261375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6" name="Google Shape;5906;p16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7" name="Google Shape;5907;p16"/>
            <p:cNvSpPr/>
            <p:nvPr/>
          </p:nvSpPr>
          <p:spPr>
            <a:xfrm>
              <a:off x="21427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8" name="Google Shape;5908;p16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9" name="Google Shape;5909;p16"/>
            <p:cNvSpPr/>
            <p:nvPr/>
          </p:nvSpPr>
          <p:spPr>
            <a:xfrm>
              <a:off x="245722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0" name="Google Shape;5910;p16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1" name="Google Shape;5911;p16"/>
            <p:cNvSpPr/>
            <p:nvPr/>
          </p:nvSpPr>
          <p:spPr>
            <a:xfrm>
              <a:off x="27702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2" name="Google Shape;5912;p16"/>
            <p:cNvSpPr/>
            <p:nvPr/>
          </p:nvSpPr>
          <p:spPr>
            <a:xfrm>
              <a:off x="245722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3" name="Google Shape;5913;p16"/>
            <p:cNvSpPr/>
            <p:nvPr/>
          </p:nvSpPr>
          <p:spPr>
            <a:xfrm>
              <a:off x="229922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4" name="Google Shape;5914;p16"/>
            <p:cNvSpPr/>
            <p:nvPr/>
          </p:nvSpPr>
          <p:spPr>
            <a:xfrm>
              <a:off x="261375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5" name="Google Shape;5915;p16"/>
            <p:cNvSpPr/>
            <p:nvPr/>
          </p:nvSpPr>
          <p:spPr>
            <a:xfrm>
              <a:off x="21427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6" name="Google Shape;5916;p16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7" name="Google Shape;5917;p16"/>
            <p:cNvSpPr/>
            <p:nvPr/>
          </p:nvSpPr>
          <p:spPr>
            <a:xfrm>
              <a:off x="245722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8" name="Google Shape;5918;p16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9" name="Google Shape;5919;p16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0" name="Google Shape;5920;p16"/>
            <p:cNvSpPr/>
            <p:nvPr/>
          </p:nvSpPr>
          <p:spPr>
            <a:xfrm>
              <a:off x="182964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1" name="Google Shape;5921;p16"/>
            <p:cNvSpPr/>
            <p:nvPr/>
          </p:nvSpPr>
          <p:spPr>
            <a:xfrm>
              <a:off x="21427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2" name="Google Shape;5922;p16"/>
            <p:cNvSpPr/>
            <p:nvPr/>
          </p:nvSpPr>
          <p:spPr>
            <a:xfrm>
              <a:off x="182964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3" name="Google Shape;5923;p16"/>
            <p:cNvSpPr/>
            <p:nvPr/>
          </p:nvSpPr>
          <p:spPr>
            <a:xfrm>
              <a:off x="167312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4" name="Google Shape;5924;p16"/>
            <p:cNvSpPr/>
            <p:nvPr/>
          </p:nvSpPr>
          <p:spPr>
            <a:xfrm>
              <a:off x="198469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5" name="Google Shape;5925;p16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6" name="Google Shape;5926;p16"/>
            <p:cNvSpPr/>
            <p:nvPr/>
          </p:nvSpPr>
          <p:spPr>
            <a:xfrm>
              <a:off x="151512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7" name="Google Shape;5927;p16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8" name="Google Shape;5928;p16"/>
            <p:cNvSpPr/>
            <p:nvPr/>
          </p:nvSpPr>
          <p:spPr>
            <a:xfrm>
              <a:off x="182964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9" name="Google Shape;5929;p16"/>
            <p:cNvSpPr/>
            <p:nvPr/>
          </p:nvSpPr>
          <p:spPr>
            <a:xfrm>
              <a:off x="21427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0" name="Google Shape;5930;p16"/>
            <p:cNvSpPr/>
            <p:nvPr/>
          </p:nvSpPr>
          <p:spPr>
            <a:xfrm>
              <a:off x="182964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1" name="Google Shape;5931;p16"/>
            <p:cNvSpPr/>
            <p:nvPr/>
          </p:nvSpPr>
          <p:spPr>
            <a:xfrm>
              <a:off x="167312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2" name="Google Shape;5932;p16"/>
            <p:cNvSpPr/>
            <p:nvPr/>
          </p:nvSpPr>
          <p:spPr>
            <a:xfrm>
              <a:off x="198469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3" name="Google Shape;5933;p16"/>
            <p:cNvSpPr/>
            <p:nvPr/>
          </p:nvSpPr>
          <p:spPr>
            <a:xfrm>
              <a:off x="167312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4" name="Google Shape;5934;p16"/>
            <p:cNvSpPr/>
            <p:nvPr/>
          </p:nvSpPr>
          <p:spPr>
            <a:xfrm>
              <a:off x="198469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5" name="Google Shape;5935;p16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6" name="Google Shape;5936;p16"/>
            <p:cNvSpPr/>
            <p:nvPr/>
          </p:nvSpPr>
          <p:spPr>
            <a:xfrm>
              <a:off x="151512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7" name="Google Shape;5937;p16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8" name="Google Shape;5938;p16"/>
            <p:cNvSpPr/>
            <p:nvPr/>
          </p:nvSpPr>
          <p:spPr>
            <a:xfrm>
              <a:off x="182964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9" name="Google Shape;5939;p16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0" name="Google Shape;5940;p16"/>
            <p:cNvSpPr/>
            <p:nvPr/>
          </p:nvSpPr>
          <p:spPr>
            <a:xfrm>
              <a:off x="21427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1" name="Google Shape;5941;p16"/>
            <p:cNvSpPr/>
            <p:nvPr/>
          </p:nvSpPr>
          <p:spPr>
            <a:xfrm>
              <a:off x="182964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2" name="Google Shape;5942;p16"/>
            <p:cNvSpPr/>
            <p:nvPr/>
          </p:nvSpPr>
          <p:spPr>
            <a:xfrm>
              <a:off x="167312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3" name="Google Shape;5943;p16"/>
            <p:cNvSpPr/>
            <p:nvPr/>
          </p:nvSpPr>
          <p:spPr>
            <a:xfrm>
              <a:off x="198469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4" name="Google Shape;5944;p16"/>
            <p:cNvSpPr/>
            <p:nvPr/>
          </p:nvSpPr>
          <p:spPr>
            <a:xfrm>
              <a:off x="151512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5" name="Google Shape;5945;p16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6" name="Google Shape;5946;p16"/>
            <p:cNvSpPr/>
            <p:nvPr/>
          </p:nvSpPr>
          <p:spPr>
            <a:xfrm>
              <a:off x="182964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7" name="Google Shape;5947;p16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8" name="Google Shape;5948;p16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9" name="Google Shape;5949;p16"/>
            <p:cNvSpPr/>
            <p:nvPr/>
          </p:nvSpPr>
          <p:spPr>
            <a:xfrm>
              <a:off x="1200715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0" name="Google Shape;5950;p16"/>
            <p:cNvSpPr/>
            <p:nvPr/>
          </p:nvSpPr>
          <p:spPr>
            <a:xfrm>
              <a:off x="151512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1" name="Google Shape;5951;p16"/>
            <p:cNvSpPr/>
            <p:nvPr/>
          </p:nvSpPr>
          <p:spPr>
            <a:xfrm>
              <a:off x="1200715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2" name="Google Shape;5952;p16"/>
            <p:cNvSpPr/>
            <p:nvPr/>
          </p:nvSpPr>
          <p:spPr>
            <a:xfrm>
              <a:off x="1045663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3" name="Google Shape;5953;p16"/>
            <p:cNvSpPr/>
            <p:nvPr/>
          </p:nvSpPr>
          <p:spPr>
            <a:xfrm>
              <a:off x="1357241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4" name="Google Shape;5954;p16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5" name="Google Shape;5955;p16"/>
            <p:cNvSpPr/>
            <p:nvPr/>
          </p:nvSpPr>
          <p:spPr>
            <a:xfrm>
              <a:off x="88766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6" name="Google Shape;5956;p16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7" name="Google Shape;5957;p16"/>
            <p:cNvSpPr/>
            <p:nvPr/>
          </p:nvSpPr>
          <p:spPr>
            <a:xfrm>
              <a:off x="1200715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8" name="Google Shape;5958;p16"/>
            <p:cNvSpPr/>
            <p:nvPr/>
          </p:nvSpPr>
          <p:spPr>
            <a:xfrm>
              <a:off x="151512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9" name="Google Shape;5959;p16"/>
            <p:cNvSpPr/>
            <p:nvPr/>
          </p:nvSpPr>
          <p:spPr>
            <a:xfrm>
              <a:off x="1200715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0" name="Google Shape;5960;p16"/>
            <p:cNvSpPr/>
            <p:nvPr/>
          </p:nvSpPr>
          <p:spPr>
            <a:xfrm>
              <a:off x="1045663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1" name="Google Shape;5961;p16"/>
            <p:cNvSpPr/>
            <p:nvPr/>
          </p:nvSpPr>
          <p:spPr>
            <a:xfrm>
              <a:off x="1357241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7" y="763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2" name="Google Shape;5962;p16"/>
            <p:cNvSpPr/>
            <p:nvPr/>
          </p:nvSpPr>
          <p:spPr>
            <a:xfrm>
              <a:off x="1045663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3" name="Google Shape;5963;p16"/>
            <p:cNvSpPr/>
            <p:nvPr/>
          </p:nvSpPr>
          <p:spPr>
            <a:xfrm>
              <a:off x="1357241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4" name="Google Shape;5964;p16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5" name="Google Shape;5965;p16"/>
            <p:cNvSpPr/>
            <p:nvPr/>
          </p:nvSpPr>
          <p:spPr>
            <a:xfrm>
              <a:off x="88766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6" name="Google Shape;5966;p16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7" name="Google Shape;5967;p16"/>
            <p:cNvSpPr/>
            <p:nvPr/>
          </p:nvSpPr>
          <p:spPr>
            <a:xfrm>
              <a:off x="1200715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8" name="Google Shape;5968;p16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9" name="Google Shape;5969;p16"/>
            <p:cNvSpPr/>
            <p:nvPr/>
          </p:nvSpPr>
          <p:spPr>
            <a:xfrm>
              <a:off x="151512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0" name="Google Shape;5970;p16"/>
            <p:cNvSpPr/>
            <p:nvPr/>
          </p:nvSpPr>
          <p:spPr>
            <a:xfrm>
              <a:off x="1200715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1" name="Google Shape;5971;p16"/>
            <p:cNvSpPr/>
            <p:nvPr/>
          </p:nvSpPr>
          <p:spPr>
            <a:xfrm>
              <a:off x="1045663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2" name="Google Shape;5972;p16"/>
            <p:cNvSpPr/>
            <p:nvPr/>
          </p:nvSpPr>
          <p:spPr>
            <a:xfrm>
              <a:off x="1357241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3" name="Google Shape;5973;p16"/>
            <p:cNvSpPr/>
            <p:nvPr/>
          </p:nvSpPr>
          <p:spPr>
            <a:xfrm>
              <a:off x="88766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4" name="Google Shape;5974;p16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5" name="Google Shape;5975;p16"/>
            <p:cNvSpPr/>
            <p:nvPr/>
          </p:nvSpPr>
          <p:spPr>
            <a:xfrm>
              <a:off x="1200715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6" name="Google Shape;5976;p16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7" name="Google Shape;5977;p16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8" name="Google Shape;5978;p16"/>
            <p:cNvSpPr/>
            <p:nvPr/>
          </p:nvSpPr>
          <p:spPr>
            <a:xfrm>
              <a:off x="5731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9" name="Google Shape;5979;p16"/>
            <p:cNvSpPr/>
            <p:nvPr/>
          </p:nvSpPr>
          <p:spPr>
            <a:xfrm>
              <a:off x="88766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0" name="Google Shape;5980;p16"/>
            <p:cNvSpPr/>
            <p:nvPr/>
          </p:nvSpPr>
          <p:spPr>
            <a:xfrm>
              <a:off x="57313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1" name="Google Shape;5981;p16"/>
            <p:cNvSpPr/>
            <p:nvPr/>
          </p:nvSpPr>
          <p:spPr>
            <a:xfrm>
              <a:off x="416608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2" name="Google Shape;5982;p16"/>
            <p:cNvSpPr/>
            <p:nvPr/>
          </p:nvSpPr>
          <p:spPr>
            <a:xfrm>
              <a:off x="731135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3" name="Google Shape;5983;p16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4" name="Google Shape;5984;p16"/>
            <p:cNvSpPr/>
            <p:nvPr/>
          </p:nvSpPr>
          <p:spPr>
            <a:xfrm>
              <a:off x="2600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5" name="Google Shape;5985;p16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6" name="Google Shape;5986;p16"/>
            <p:cNvSpPr/>
            <p:nvPr/>
          </p:nvSpPr>
          <p:spPr>
            <a:xfrm>
              <a:off x="5731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7" name="Google Shape;5987;p16"/>
            <p:cNvSpPr/>
            <p:nvPr/>
          </p:nvSpPr>
          <p:spPr>
            <a:xfrm>
              <a:off x="88766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8" name="Google Shape;5988;p16"/>
            <p:cNvSpPr/>
            <p:nvPr/>
          </p:nvSpPr>
          <p:spPr>
            <a:xfrm>
              <a:off x="57313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9" name="Google Shape;5989;p16"/>
            <p:cNvSpPr/>
            <p:nvPr/>
          </p:nvSpPr>
          <p:spPr>
            <a:xfrm>
              <a:off x="416608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0" name="Google Shape;5990;p16"/>
            <p:cNvSpPr/>
            <p:nvPr/>
          </p:nvSpPr>
          <p:spPr>
            <a:xfrm>
              <a:off x="731135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1" name="Google Shape;5991;p16"/>
            <p:cNvSpPr/>
            <p:nvPr/>
          </p:nvSpPr>
          <p:spPr>
            <a:xfrm>
              <a:off x="416608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2" name="Google Shape;5992;p16"/>
            <p:cNvSpPr/>
            <p:nvPr/>
          </p:nvSpPr>
          <p:spPr>
            <a:xfrm>
              <a:off x="731135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3" name="Google Shape;5993;p16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4" name="Google Shape;5994;p16"/>
            <p:cNvSpPr/>
            <p:nvPr/>
          </p:nvSpPr>
          <p:spPr>
            <a:xfrm>
              <a:off x="2600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5" name="Google Shape;5995;p16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6" name="Google Shape;5996;p16"/>
            <p:cNvSpPr/>
            <p:nvPr/>
          </p:nvSpPr>
          <p:spPr>
            <a:xfrm>
              <a:off x="5731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7" name="Google Shape;5997;p16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8" name="Google Shape;5998;p16"/>
            <p:cNvSpPr/>
            <p:nvPr/>
          </p:nvSpPr>
          <p:spPr>
            <a:xfrm>
              <a:off x="88766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9" name="Google Shape;5999;p16"/>
            <p:cNvSpPr/>
            <p:nvPr/>
          </p:nvSpPr>
          <p:spPr>
            <a:xfrm>
              <a:off x="57313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0" name="Google Shape;6000;p16"/>
            <p:cNvSpPr/>
            <p:nvPr/>
          </p:nvSpPr>
          <p:spPr>
            <a:xfrm>
              <a:off x="416608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1" name="Google Shape;6001;p16"/>
            <p:cNvSpPr/>
            <p:nvPr/>
          </p:nvSpPr>
          <p:spPr>
            <a:xfrm>
              <a:off x="731135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2" name="Google Shape;6002;p16"/>
            <p:cNvSpPr/>
            <p:nvPr/>
          </p:nvSpPr>
          <p:spPr>
            <a:xfrm>
              <a:off x="2600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3" name="Google Shape;6003;p16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4" name="Google Shape;6004;p16"/>
            <p:cNvSpPr/>
            <p:nvPr/>
          </p:nvSpPr>
          <p:spPr>
            <a:xfrm>
              <a:off x="5731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5" name="Google Shape;6005;p16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6" name="Google Shape;6006;p16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7" name="Google Shape;6007;p16"/>
            <p:cNvSpPr/>
            <p:nvPr/>
          </p:nvSpPr>
          <p:spPr>
            <a:xfrm>
              <a:off x="-5297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8" name="Google Shape;6008;p16"/>
            <p:cNvSpPr/>
            <p:nvPr/>
          </p:nvSpPr>
          <p:spPr>
            <a:xfrm>
              <a:off x="2600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9" name="Google Shape;6009;p16"/>
            <p:cNvSpPr/>
            <p:nvPr/>
          </p:nvSpPr>
          <p:spPr>
            <a:xfrm>
              <a:off x="-5297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0" name="Google Shape;6010;p16"/>
            <p:cNvSpPr/>
            <p:nvPr/>
          </p:nvSpPr>
          <p:spPr>
            <a:xfrm>
              <a:off x="103555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1" name="Google Shape;6011;p16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2" name="Google Shape;6012;p16"/>
            <p:cNvSpPr/>
            <p:nvPr/>
          </p:nvSpPr>
          <p:spPr>
            <a:xfrm>
              <a:off x="-5297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3" name="Google Shape;6013;p16"/>
            <p:cNvSpPr/>
            <p:nvPr/>
          </p:nvSpPr>
          <p:spPr>
            <a:xfrm>
              <a:off x="2600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4" name="Google Shape;6014;p16"/>
            <p:cNvSpPr/>
            <p:nvPr/>
          </p:nvSpPr>
          <p:spPr>
            <a:xfrm>
              <a:off x="-5297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5" name="Google Shape;6015;p16"/>
            <p:cNvSpPr/>
            <p:nvPr/>
          </p:nvSpPr>
          <p:spPr>
            <a:xfrm>
              <a:off x="103555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6" name="Google Shape;6016;p16"/>
            <p:cNvSpPr/>
            <p:nvPr/>
          </p:nvSpPr>
          <p:spPr>
            <a:xfrm>
              <a:off x="103555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7" name="Google Shape;6017;p16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8" name="Google Shape;6018;p16"/>
            <p:cNvSpPr/>
            <p:nvPr/>
          </p:nvSpPr>
          <p:spPr>
            <a:xfrm>
              <a:off x="-5297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9" name="Google Shape;6019;p16"/>
            <p:cNvSpPr/>
            <p:nvPr/>
          </p:nvSpPr>
          <p:spPr>
            <a:xfrm>
              <a:off x="2600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0" name="Google Shape;6020;p16"/>
            <p:cNvSpPr/>
            <p:nvPr/>
          </p:nvSpPr>
          <p:spPr>
            <a:xfrm>
              <a:off x="-5297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1" name="Google Shape;6021;p16"/>
            <p:cNvSpPr/>
            <p:nvPr/>
          </p:nvSpPr>
          <p:spPr>
            <a:xfrm>
              <a:off x="103555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2" name="Google Shape;6022;p16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3" name="Google Shape;6023;p16"/>
            <p:cNvSpPr/>
            <p:nvPr/>
          </p:nvSpPr>
          <p:spPr>
            <a:xfrm>
              <a:off x="-5297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4" name="Google Shape;6024;p16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5" name="Google Shape;6025;p16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6" name="Google Shape;6026;p16"/>
            <p:cNvSpPr/>
            <p:nvPr/>
          </p:nvSpPr>
          <p:spPr>
            <a:xfrm>
              <a:off x="904877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7" name="Google Shape;6027;p16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8" name="Google Shape;6028;p16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9" name="Google Shape;6029;p16"/>
            <p:cNvSpPr/>
            <p:nvPr/>
          </p:nvSpPr>
          <p:spPr>
            <a:xfrm>
              <a:off x="904877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0" name="Google Shape;6030;p16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1" name="Google Shape;6031;p16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2" name="Google Shape;6032;p16"/>
            <p:cNvSpPr/>
            <p:nvPr/>
          </p:nvSpPr>
          <p:spPr>
            <a:xfrm>
              <a:off x="904877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3" name="Google Shape;6033;p16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4" name="Google Shape;6034;p16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5" name="Google Shape;6035;p16"/>
            <p:cNvSpPr/>
            <p:nvPr/>
          </p:nvSpPr>
          <p:spPr>
            <a:xfrm>
              <a:off x="904877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6" name="Google Shape;6036;p16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7" name="Google Shape;6037;p16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8" name="Google Shape;6038;p16"/>
            <p:cNvSpPr/>
            <p:nvPr/>
          </p:nvSpPr>
          <p:spPr>
            <a:xfrm>
              <a:off x="904877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9" name="Google Shape;6039;p16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0" name="Google Shape;6040;p16"/>
            <p:cNvSpPr/>
            <p:nvPr/>
          </p:nvSpPr>
          <p:spPr>
            <a:xfrm>
              <a:off x="904877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1" name="Google Shape;6041;p16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2" name="Google Shape;6042;p16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3" name="Google Shape;6043;p16"/>
            <p:cNvSpPr/>
            <p:nvPr/>
          </p:nvSpPr>
          <p:spPr>
            <a:xfrm>
              <a:off x="873425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4" name="Google Shape;6044;p16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5" name="Google Shape;6045;p16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6" name="Google Shape;6046;p16"/>
            <p:cNvSpPr/>
            <p:nvPr/>
          </p:nvSpPr>
          <p:spPr>
            <a:xfrm>
              <a:off x="873425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7" name="Google Shape;6047;p16"/>
            <p:cNvSpPr/>
            <p:nvPr/>
          </p:nvSpPr>
          <p:spPr>
            <a:xfrm>
              <a:off x="904877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8" name="Google Shape;6048;p16"/>
            <p:cNvSpPr/>
            <p:nvPr/>
          </p:nvSpPr>
          <p:spPr>
            <a:xfrm>
              <a:off x="873425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9" name="Google Shape;6049;p16"/>
            <p:cNvSpPr/>
            <p:nvPr/>
          </p:nvSpPr>
          <p:spPr>
            <a:xfrm>
              <a:off x="857624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0" name="Google Shape;6050;p16"/>
            <p:cNvSpPr/>
            <p:nvPr/>
          </p:nvSpPr>
          <p:spPr>
            <a:xfrm>
              <a:off x="8890776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1" name="Google Shape;6051;p16"/>
            <p:cNvSpPr/>
            <p:nvPr/>
          </p:nvSpPr>
          <p:spPr>
            <a:xfrm>
              <a:off x="857624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2" name="Google Shape;6052;p16"/>
            <p:cNvSpPr/>
            <p:nvPr/>
          </p:nvSpPr>
          <p:spPr>
            <a:xfrm>
              <a:off x="8890776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3" name="Google Shape;6053;p16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4" name="Google Shape;6054;p16"/>
            <p:cNvSpPr/>
            <p:nvPr/>
          </p:nvSpPr>
          <p:spPr>
            <a:xfrm>
              <a:off x="841972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5" name="Google Shape;6055;p16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6" name="Google Shape;6056;p16"/>
            <p:cNvSpPr/>
            <p:nvPr/>
          </p:nvSpPr>
          <p:spPr>
            <a:xfrm>
              <a:off x="873425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7" name="Google Shape;6057;p16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8" name="Google Shape;6058;p16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9" name="Google Shape;6059;p16"/>
            <p:cNvSpPr/>
            <p:nvPr/>
          </p:nvSpPr>
          <p:spPr>
            <a:xfrm>
              <a:off x="873425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0" name="Google Shape;6060;p16"/>
            <p:cNvSpPr/>
            <p:nvPr/>
          </p:nvSpPr>
          <p:spPr>
            <a:xfrm>
              <a:off x="904877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1" name="Google Shape;6061;p16"/>
            <p:cNvSpPr/>
            <p:nvPr/>
          </p:nvSpPr>
          <p:spPr>
            <a:xfrm>
              <a:off x="873425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2" name="Google Shape;6062;p16"/>
            <p:cNvSpPr/>
            <p:nvPr/>
          </p:nvSpPr>
          <p:spPr>
            <a:xfrm>
              <a:off x="857624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3" name="Google Shape;6063;p16"/>
            <p:cNvSpPr/>
            <p:nvPr/>
          </p:nvSpPr>
          <p:spPr>
            <a:xfrm>
              <a:off x="8890776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4" name="Google Shape;6064;p16"/>
            <p:cNvSpPr/>
            <p:nvPr/>
          </p:nvSpPr>
          <p:spPr>
            <a:xfrm>
              <a:off x="857624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5" name="Google Shape;6065;p16"/>
            <p:cNvSpPr/>
            <p:nvPr/>
          </p:nvSpPr>
          <p:spPr>
            <a:xfrm>
              <a:off x="8890776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6" name="Google Shape;6066;p16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7" name="Google Shape;6067;p16"/>
            <p:cNvSpPr/>
            <p:nvPr/>
          </p:nvSpPr>
          <p:spPr>
            <a:xfrm>
              <a:off x="841972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8" name="Google Shape;6068;p16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9" name="Google Shape;6069;p16"/>
            <p:cNvSpPr/>
            <p:nvPr/>
          </p:nvSpPr>
          <p:spPr>
            <a:xfrm>
              <a:off x="873425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0" name="Google Shape;6070;p16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1" name="Google Shape;6071;p16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2" name="Google Shape;6072;p16"/>
            <p:cNvSpPr/>
            <p:nvPr/>
          </p:nvSpPr>
          <p:spPr>
            <a:xfrm>
              <a:off x="873425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3" name="Google Shape;6073;p16"/>
            <p:cNvSpPr/>
            <p:nvPr/>
          </p:nvSpPr>
          <p:spPr>
            <a:xfrm>
              <a:off x="904877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4" name="Google Shape;6074;p16"/>
            <p:cNvSpPr/>
            <p:nvPr/>
          </p:nvSpPr>
          <p:spPr>
            <a:xfrm>
              <a:off x="873425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5" name="Google Shape;6075;p16"/>
            <p:cNvSpPr/>
            <p:nvPr/>
          </p:nvSpPr>
          <p:spPr>
            <a:xfrm>
              <a:off x="857624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6" name="Google Shape;6076;p16"/>
            <p:cNvSpPr/>
            <p:nvPr/>
          </p:nvSpPr>
          <p:spPr>
            <a:xfrm>
              <a:off x="8890776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7" name="Google Shape;6077;p16"/>
            <p:cNvSpPr/>
            <p:nvPr/>
          </p:nvSpPr>
          <p:spPr>
            <a:xfrm>
              <a:off x="857624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8" name="Google Shape;6078;p16"/>
            <p:cNvSpPr/>
            <p:nvPr/>
          </p:nvSpPr>
          <p:spPr>
            <a:xfrm>
              <a:off x="8890776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9" name="Google Shape;6079;p16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0" name="Google Shape;6080;p16"/>
            <p:cNvSpPr/>
            <p:nvPr/>
          </p:nvSpPr>
          <p:spPr>
            <a:xfrm>
              <a:off x="841972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1" name="Google Shape;6081;p16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2" name="Google Shape;6082;p16"/>
            <p:cNvSpPr/>
            <p:nvPr/>
          </p:nvSpPr>
          <p:spPr>
            <a:xfrm>
              <a:off x="873425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3" name="Google Shape;6083;p16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4" name="Google Shape;6084;p16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5" name="Google Shape;6085;p16"/>
            <p:cNvSpPr/>
            <p:nvPr/>
          </p:nvSpPr>
          <p:spPr>
            <a:xfrm>
              <a:off x="873425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6" name="Google Shape;6086;p16"/>
            <p:cNvSpPr/>
            <p:nvPr/>
          </p:nvSpPr>
          <p:spPr>
            <a:xfrm>
              <a:off x="904877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7" name="Google Shape;6087;p16"/>
            <p:cNvSpPr/>
            <p:nvPr/>
          </p:nvSpPr>
          <p:spPr>
            <a:xfrm>
              <a:off x="873425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8" name="Google Shape;6088;p16"/>
            <p:cNvSpPr/>
            <p:nvPr/>
          </p:nvSpPr>
          <p:spPr>
            <a:xfrm>
              <a:off x="857624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9" name="Google Shape;6089;p16"/>
            <p:cNvSpPr/>
            <p:nvPr/>
          </p:nvSpPr>
          <p:spPr>
            <a:xfrm>
              <a:off x="8890776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0" name="Google Shape;6090;p16"/>
            <p:cNvSpPr/>
            <p:nvPr/>
          </p:nvSpPr>
          <p:spPr>
            <a:xfrm>
              <a:off x="857624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1" name="Google Shape;6091;p16"/>
            <p:cNvSpPr/>
            <p:nvPr/>
          </p:nvSpPr>
          <p:spPr>
            <a:xfrm>
              <a:off x="8890776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2" name="Google Shape;6092;p16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3" name="Google Shape;6093;p16"/>
            <p:cNvSpPr/>
            <p:nvPr/>
          </p:nvSpPr>
          <p:spPr>
            <a:xfrm>
              <a:off x="841972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4" name="Google Shape;6094;p16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5" name="Google Shape;6095;p16"/>
            <p:cNvSpPr/>
            <p:nvPr/>
          </p:nvSpPr>
          <p:spPr>
            <a:xfrm>
              <a:off x="873425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6" name="Google Shape;6096;p16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7" name="Google Shape;6097;p16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8" name="Google Shape;6098;p16"/>
            <p:cNvSpPr/>
            <p:nvPr/>
          </p:nvSpPr>
          <p:spPr>
            <a:xfrm>
              <a:off x="873425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9" name="Google Shape;6099;p16"/>
            <p:cNvSpPr/>
            <p:nvPr/>
          </p:nvSpPr>
          <p:spPr>
            <a:xfrm>
              <a:off x="904877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0" name="Google Shape;6100;p16"/>
            <p:cNvSpPr/>
            <p:nvPr/>
          </p:nvSpPr>
          <p:spPr>
            <a:xfrm>
              <a:off x="873425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1" name="Google Shape;6101;p16"/>
            <p:cNvSpPr/>
            <p:nvPr/>
          </p:nvSpPr>
          <p:spPr>
            <a:xfrm>
              <a:off x="857624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2" name="Google Shape;6102;p16"/>
            <p:cNvSpPr/>
            <p:nvPr/>
          </p:nvSpPr>
          <p:spPr>
            <a:xfrm>
              <a:off x="8890776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3" name="Google Shape;6103;p16"/>
            <p:cNvSpPr/>
            <p:nvPr/>
          </p:nvSpPr>
          <p:spPr>
            <a:xfrm>
              <a:off x="857624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4" name="Google Shape;6104;p16"/>
            <p:cNvSpPr/>
            <p:nvPr/>
          </p:nvSpPr>
          <p:spPr>
            <a:xfrm>
              <a:off x="8890776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5" name="Google Shape;6105;p16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6" name="Google Shape;6106;p16"/>
            <p:cNvSpPr/>
            <p:nvPr/>
          </p:nvSpPr>
          <p:spPr>
            <a:xfrm>
              <a:off x="841972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7" name="Google Shape;6107;p16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8" name="Google Shape;6108;p16"/>
            <p:cNvSpPr/>
            <p:nvPr/>
          </p:nvSpPr>
          <p:spPr>
            <a:xfrm>
              <a:off x="873425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9" name="Google Shape;6109;p16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0" name="Google Shape;6110;p16"/>
            <p:cNvSpPr/>
            <p:nvPr/>
          </p:nvSpPr>
          <p:spPr>
            <a:xfrm>
              <a:off x="904877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1" name="Google Shape;6111;p16"/>
            <p:cNvSpPr/>
            <p:nvPr/>
          </p:nvSpPr>
          <p:spPr>
            <a:xfrm>
              <a:off x="873425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2" name="Google Shape;6112;p16"/>
            <p:cNvSpPr/>
            <p:nvPr/>
          </p:nvSpPr>
          <p:spPr>
            <a:xfrm>
              <a:off x="857624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3" name="Google Shape;6113;p16"/>
            <p:cNvSpPr/>
            <p:nvPr/>
          </p:nvSpPr>
          <p:spPr>
            <a:xfrm>
              <a:off x="8890776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4" name="Google Shape;6114;p16"/>
            <p:cNvSpPr/>
            <p:nvPr/>
          </p:nvSpPr>
          <p:spPr>
            <a:xfrm>
              <a:off x="857624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5" name="Google Shape;6115;p16"/>
            <p:cNvSpPr/>
            <p:nvPr/>
          </p:nvSpPr>
          <p:spPr>
            <a:xfrm>
              <a:off x="8890776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6" name="Google Shape;6116;p16"/>
            <p:cNvSpPr/>
            <p:nvPr/>
          </p:nvSpPr>
          <p:spPr>
            <a:xfrm>
              <a:off x="841972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7" name="Google Shape;6117;p16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8" name="Google Shape;6118;p16"/>
            <p:cNvSpPr/>
            <p:nvPr/>
          </p:nvSpPr>
          <p:spPr>
            <a:xfrm>
              <a:off x="873425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9" name="Google Shape;6119;p16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0" name="Google Shape;6120;p16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1" name="Google Shape;6121;p16"/>
            <p:cNvSpPr/>
            <p:nvPr/>
          </p:nvSpPr>
          <p:spPr>
            <a:xfrm>
              <a:off x="8106669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2" name="Google Shape;6122;p16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3" name="Google Shape;6123;p16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4" name="Google Shape;6124;p16"/>
            <p:cNvSpPr/>
            <p:nvPr/>
          </p:nvSpPr>
          <p:spPr>
            <a:xfrm>
              <a:off x="8106669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5" name="Google Shape;6125;p16"/>
            <p:cNvSpPr/>
            <p:nvPr/>
          </p:nvSpPr>
          <p:spPr>
            <a:xfrm>
              <a:off x="841972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6" name="Google Shape;6126;p16"/>
            <p:cNvSpPr/>
            <p:nvPr/>
          </p:nvSpPr>
          <p:spPr>
            <a:xfrm>
              <a:off x="8106669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7" name="Google Shape;6127;p16"/>
            <p:cNvSpPr/>
            <p:nvPr/>
          </p:nvSpPr>
          <p:spPr>
            <a:xfrm>
              <a:off x="7950142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8" name="Google Shape;6128;p16"/>
            <p:cNvSpPr/>
            <p:nvPr/>
          </p:nvSpPr>
          <p:spPr>
            <a:xfrm>
              <a:off x="8263196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9" name="Google Shape;6129;p16"/>
            <p:cNvSpPr/>
            <p:nvPr/>
          </p:nvSpPr>
          <p:spPr>
            <a:xfrm>
              <a:off x="7950142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0" name="Google Shape;6130;p16"/>
            <p:cNvSpPr/>
            <p:nvPr/>
          </p:nvSpPr>
          <p:spPr>
            <a:xfrm>
              <a:off x="8263196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1" name="Google Shape;6131;p16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2" name="Google Shape;6132;p16"/>
            <p:cNvSpPr/>
            <p:nvPr/>
          </p:nvSpPr>
          <p:spPr>
            <a:xfrm>
              <a:off x="779214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3" name="Google Shape;6133;p16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4" name="Google Shape;6134;p16"/>
            <p:cNvSpPr/>
            <p:nvPr/>
          </p:nvSpPr>
          <p:spPr>
            <a:xfrm>
              <a:off x="8106669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5" name="Google Shape;6135;p16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6" name="Google Shape;6136;p16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7" name="Google Shape;6137;p16"/>
            <p:cNvSpPr/>
            <p:nvPr/>
          </p:nvSpPr>
          <p:spPr>
            <a:xfrm>
              <a:off x="8106669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8" name="Google Shape;6138;p16"/>
            <p:cNvSpPr/>
            <p:nvPr/>
          </p:nvSpPr>
          <p:spPr>
            <a:xfrm>
              <a:off x="841972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9" name="Google Shape;6139;p16"/>
            <p:cNvSpPr/>
            <p:nvPr/>
          </p:nvSpPr>
          <p:spPr>
            <a:xfrm>
              <a:off x="8106669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0" name="Google Shape;6140;p16"/>
            <p:cNvSpPr/>
            <p:nvPr/>
          </p:nvSpPr>
          <p:spPr>
            <a:xfrm>
              <a:off x="7950142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1" name="Google Shape;6141;p16"/>
            <p:cNvSpPr/>
            <p:nvPr/>
          </p:nvSpPr>
          <p:spPr>
            <a:xfrm>
              <a:off x="8263196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2" name="Google Shape;6142;p16"/>
            <p:cNvSpPr/>
            <p:nvPr/>
          </p:nvSpPr>
          <p:spPr>
            <a:xfrm>
              <a:off x="7950142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3" name="Google Shape;6143;p16"/>
            <p:cNvSpPr/>
            <p:nvPr/>
          </p:nvSpPr>
          <p:spPr>
            <a:xfrm>
              <a:off x="8263196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4" name="Google Shape;6144;p16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5" name="Google Shape;6145;p16"/>
            <p:cNvSpPr/>
            <p:nvPr/>
          </p:nvSpPr>
          <p:spPr>
            <a:xfrm>
              <a:off x="779214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6" name="Google Shape;6146;p16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7" name="Google Shape;6147;p16"/>
            <p:cNvSpPr/>
            <p:nvPr/>
          </p:nvSpPr>
          <p:spPr>
            <a:xfrm>
              <a:off x="8106669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8" name="Google Shape;6148;p16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9" name="Google Shape;6149;p16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0" name="Google Shape;6150;p16"/>
            <p:cNvSpPr/>
            <p:nvPr/>
          </p:nvSpPr>
          <p:spPr>
            <a:xfrm>
              <a:off x="8106669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1" name="Google Shape;6151;p16"/>
            <p:cNvSpPr/>
            <p:nvPr/>
          </p:nvSpPr>
          <p:spPr>
            <a:xfrm>
              <a:off x="841972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2" name="Google Shape;6152;p16"/>
            <p:cNvSpPr/>
            <p:nvPr/>
          </p:nvSpPr>
          <p:spPr>
            <a:xfrm>
              <a:off x="8106669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3" name="Google Shape;6153;p16"/>
            <p:cNvSpPr/>
            <p:nvPr/>
          </p:nvSpPr>
          <p:spPr>
            <a:xfrm>
              <a:off x="7950142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4" name="Google Shape;6154;p16"/>
            <p:cNvSpPr/>
            <p:nvPr/>
          </p:nvSpPr>
          <p:spPr>
            <a:xfrm>
              <a:off x="8263196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5" name="Google Shape;6155;p16"/>
            <p:cNvSpPr/>
            <p:nvPr/>
          </p:nvSpPr>
          <p:spPr>
            <a:xfrm>
              <a:off x="7950142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6" name="Google Shape;6156;p16"/>
            <p:cNvSpPr/>
            <p:nvPr/>
          </p:nvSpPr>
          <p:spPr>
            <a:xfrm>
              <a:off x="8263196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7" name="Google Shape;6157;p16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8" name="Google Shape;6158;p16"/>
            <p:cNvSpPr/>
            <p:nvPr/>
          </p:nvSpPr>
          <p:spPr>
            <a:xfrm>
              <a:off x="779214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9" name="Google Shape;6159;p16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0" name="Google Shape;6160;p16"/>
            <p:cNvSpPr/>
            <p:nvPr/>
          </p:nvSpPr>
          <p:spPr>
            <a:xfrm>
              <a:off x="8106669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1" name="Google Shape;6161;p16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2" name="Google Shape;6162;p16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3" name="Google Shape;6163;p16"/>
            <p:cNvSpPr/>
            <p:nvPr/>
          </p:nvSpPr>
          <p:spPr>
            <a:xfrm>
              <a:off x="8106669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4" name="Google Shape;6164;p16"/>
            <p:cNvSpPr/>
            <p:nvPr/>
          </p:nvSpPr>
          <p:spPr>
            <a:xfrm>
              <a:off x="841972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5" name="Google Shape;6165;p16"/>
            <p:cNvSpPr/>
            <p:nvPr/>
          </p:nvSpPr>
          <p:spPr>
            <a:xfrm>
              <a:off x="8106669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6" name="Google Shape;6166;p16"/>
            <p:cNvSpPr/>
            <p:nvPr/>
          </p:nvSpPr>
          <p:spPr>
            <a:xfrm>
              <a:off x="7950142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7" name="Google Shape;6167;p16"/>
            <p:cNvSpPr/>
            <p:nvPr/>
          </p:nvSpPr>
          <p:spPr>
            <a:xfrm>
              <a:off x="8263196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8" name="Google Shape;6168;p16"/>
            <p:cNvSpPr/>
            <p:nvPr/>
          </p:nvSpPr>
          <p:spPr>
            <a:xfrm>
              <a:off x="7950142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9" name="Google Shape;6169;p16"/>
            <p:cNvSpPr/>
            <p:nvPr/>
          </p:nvSpPr>
          <p:spPr>
            <a:xfrm>
              <a:off x="8263196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0" name="Google Shape;6170;p16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1" name="Google Shape;6171;p16"/>
            <p:cNvSpPr/>
            <p:nvPr/>
          </p:nvSpPr>
          <p:spPr>
            <a:xfrm>
              <a:off x="779214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2" name="Google Shape;6172;p16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3" name="Google Shape;6173;p16"/>
            <p:cNvSpPr/>
            <p:nvPr/>
          </p:nvSpPr>
          <p:spPr>
            <a:xfrm>
              <a:off x="8106669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4" name="Google Shape;6174;p16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5" name="Google Shape;6175;p16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6" name="Google Shape;6176;p16"/>
            <p:cNvSpPr/>
            <p:nvPr/>
          </p:nvSpPr>
          <p:spPr>
            <a:xfrm>
              <a:off x="8106669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7" name="Google Shape;6177;p16"/>
            <p:cNvSpPr/>
            <p:nvPr/>
          </p:nvSpPr>
          <p:spPr>
            <a:xfrm>
              <a:off x="841972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8" name="Google Shape;6178;p16"/>
            <p:cNvSpPr/>
            <p:nvPr/>
          </p:nvSpPr>
          <p:spPr>
            <a:xfrm>
              <a:off x="8106669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9" name="Google Shape;6179;p16"/>
            <p:cNvSpPr/>
            <p:nvPr/>
          </p:nvSpPr>
          <p:spPr>
            <a:xfrm>
              <a:off x="7950142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0" name="Google Shape;6180;p16"/>
            <p:cNvSpPr/>
            <p:nvPr/>
          </p:nvSpPr>
          <p:spPr>
            <a:xfrm>
              <a:off x="8263196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1" name="Google Shape;6181;p16"/>
            <p:cNvSpPr/>
            <p:nvPr/>
          </p:nvSpPr>
          <p:spPr>
            <a:xfrm>
              <a:off x="7950142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2" name="Google Shape;6182;p16"/>
            <p:cNvSpPr/>
            <p:nvPr/>
          </p:nvSpPr>
          <p:spPr>
            <a:xfrm>
              <a:off x="8263196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3" name="Google Shape;6183;p16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4" name="Google Shape;6184;p16"/>
            <p:cNvSpPr/>
            <p:nvPr/>
          </p:nvSpPr>
          <p:spPr>
            <a:xfrm>
              <a:off x="779214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5" name="Google Shape;6185;p16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6" name="Google Shape;6186;p16"/>
            <p:cNvSpPr/>
            <p:nvPr/>
          </p:nvSpPr>
          <p:spPr>
            <a:xfrm>
              <a:off x="8106669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7" name="Google Shape;6187;p16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8" name="Google Shape;6188;p16"/>
            <p:cNvSpPr/>
            <p:nvPr/>
          </p:nvSpPr>
          <p:spPr>
            <a:xfrm>
              <a:off x="841972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9" name="Google Shape;6189;p16"/>
            <p:cNvSpPr/>
            <p:nvPr/>
          </p:nvSpPr>
          <p:spPr>
            <a:xfrm>
              <a:off x="8106669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0" name="Google Shape;6190;p16"/>
            <p:cNvSpPr/>
            <p:nvPr/>
          </p:nvSpPr>
          <p:spPr>
            <a:xfrm>
              <a:off x="7950142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1" name="Google Shape;6191;p16"/>
            <p:cNvSpPr/>
            <p:nvPr/>
          </p:nvSpPr>
          <p:spPr>
            <a:xfrm>
              <a:off x="8263196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2" name="Google Shape;6192;p16"/>
            <p:cNvSpPr/>
            <p:nvPr/>
          </p:nvSpPr>
          <p:spPr>
            <a:xfrm>
              <a:off x="7950142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3" name="Google Shape;6193;p16"/>
            <p:cNvSpPr/>
            <p:nvPr/>
          </p:nvSpPr>
          <p:spPr>
            <a:xfrm>
              <a:off x="8263196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4" name="Google Shape;6194;p16"/>
            <p:cNvSpPr/>
            <p:nvPr/>
          </p:nvSpPr>
          <p:spPr>
            <a:xfrm>
              <a:off x="779214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5" name="Google Shape;6195;p16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6" name="Google Shape;6196;p16"/>
            <p:cNvSpPr/>
            <p:nvPr/>
          </p:nvSpPr>
          <p:spPr>
            <a:xfrm>
              <a:off x="8106669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7" name="Google Shape;6197;p16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8" name="Google Shape;6198;p16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9" name="Google Shape;6199;p16"/>
            <p:cNvSpPr/>
            <p:nvPr/>
          </p:nvSpPr>
          <p:spPr>
            <a:xfrm>
              <a:off x="747908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0" name="Google Shape;6200;p16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1" name="Google Shape;6201;p16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2" name="Google Shape;6202;p16"/>
            <p:cNvSpPr/>
            <p:nvPr/>
          </p:nvSpPr>
          <p:spPr>
            <a:xfrm>
              <a:off x="747908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3" name="Google Shape;6203;p16"/>
            <p:cNvSpPr/>
            <p:nvPr/>
          </p:nvSpPr>
          <p:spPr>
            <a:xfrm>
              <a:off x="779214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4" name="Google Shape;6204;p16"/>
            <p:cNvSpPr/>
            <p:nvPr/>
          </p:nvSpPr>
          <p:spPr>
            <a:xfrm>
              <a:off x="747908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5" name="Google Shape;6205;p16"/>
            <p:cNvSpPr/>
            <p:nvPr/>
          </p:nvSpPr>
          <p:spPr>
            <a:xfrm>
              <a:off x="7322562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6" name="Google Shape;6206;p16"/>
            <p:cNvSpPr/>
            <p:nvPr/>
          </p:nvSpPr>
          <p:spPr>
            <a:xfrm>
              <a:off x="7635615" y="5065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7" name="Google Shape;6207;p16"/>
            <p:cNvSpPr/>
            <p:nvPr/>
          </p:nvSpPr>
          <p:spPr>
            <a:xfrm>
              <a:off x="7322562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8" name="Google Shape;6208;p16"/>
            <p:cNvSpPr/>
            <p:nvPr/>
          </p:nvSpPr>
          <p:spPr>
            <a:xfrm>
              <a:off x="7635615" y="19352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9" name="Google Shape;6209;p16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0" name="Google Shape;6210;p16"/>
            <p:cNvSpPr/>
            <p:nvPr/>
          </p:nvSpPr>
          <p:spPr>
            <a:xfrm>
              <a:off x="7164684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1" name="Google Shape;6211;p16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2" name="Google Shape;6212;p16"/>
            <p:cNvSpPr/>
            <p:nvPr/>
          </p:nvSpPr>
          <p:spPr>
            <a:xfrm>
              <a:off x="747908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3" name="Google Shape;6213;p16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4" name="Google Shape;6214;p16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5" name="Google Shape;6215;p16"/>
            <p:cNvSpPr/>
            <p:nvPr/>
          </p:nvSpPr>
          <p:spPr>
            <a:xfrm>
              <a:off x="747908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6" name="Google Shape;6216;p16"/>
            <p:cNvSpPr/>
            <p:nvPr/>
          </p:nvSpPr>
          <p:spPr>
            <a:xfrm>
              <a:off x="779214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7" name="Google Shape;6217;p16"/>
            <p:cNvSpPr/>
            <p:nvPr/>
          </p:nvSpPr>
          <p:spPr>
            <a:xfrm>
              <a:off x="747908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8" name="Google Shape;6218;p16"/>
            <p:cNvSpPr/>
            <p:nvPr/>
          </p:nvSpPr>
          <p:spPr>
            <a:xfrm>
              <a:off x="7322562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9" name="Google Shape;6219;p16"/>
            <p:cNvSpPr/>
            <p:nvPr/>
          </p:nvSpPr>
          <p:spPr>
            <a:xfrm>
              <a:off x="7635615" y="1135632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0" name="Google Shape;6220;p16"/>
            <p:cNvSpPr/>
            <p:nvPr/>
          </p:nvSpPr>
          <p:spPr>
            <a:xfrm>
              <a:off x="7322562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1" name="Google Shape;6221;p16"/>
            <p:cNvSpPr/>
            <p:nvPr/>
          </p:nvSpPr>
          <p:spPr>
            <a:xfrm>
              <a:off x="7635615" y="8211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2" name="Google Shape;6222;p16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3" name="Google Shape;6223;p16"/>
            <p:cNvSpPr/>
            <p:nvPr/>
          </p:nvSpPr>
          <p:spPr>
            <a:xfrm>
              <a:off x="7164684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4" name="Google Shape;6224;p16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5" name="Google Shape;6225;p16"/>
            <p:cNvSpPr/>
            <p:nvPr/>
          </p:nvSpPr>
          <p:spPr>
            <a:xfrm>
              <a:off x="747908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6" name="Google Shape;6226;p16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7" name="Google Shape;6227;p16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8" name="Google Shape;6228;p16"/>
            <p:cNvSpPr/>
            <p:nvPr/>
          </p:nvSpPr>
          <p:spPr>
            <a:xfrm>
              <a:off x="747908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9" name="Google Shape;6229;p16"/>
            <p:cNvSpPr/>
            <p:nvPr/>
          </p:nvSpPr>
          <p:spPr>
            <a:xfrm>
              <a:off x="779214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0" name="Google Shape;6230;p16"/>
            <p:cNvSpPr/>
            <p:nvPr/>
          </p:nvSpPr>
          <p:spPr>
            <a:xfrm>
              <a:off x="747908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1" name="Google Shape;6231;p16"/>
            <p:cNvSpPr/>
            <p:nvPr/>
          </p:nvSpPr>
          <p:spPr>
            <a:xfrm>
              <a:off x="7322562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2" name="Google Shape;6232;p16"/>
            <p:cNvSpPr/>
            <p:nvPr/>
          </p:nvSpPr>
          <p:spPr>
            <a:xfrm>
              <a:off x="7635615" y="17630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3" name="Google Shape;6233;p16"/>
            <p:cNvSpPr/>
            <p:nvPr/>
          </p:nvSpPr>
          <p:spPr>
            <a:xfrm>
              <a:off x="7322562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4" name="Google Shape;6234;p16"/>
            <p:cNvSpPr/>
            <p:nvPr/>
          </p:nvSpPr>
          <p:spPr>
            <a:xfrm>
              <a:off x="7635615" y="1448685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5" name="Google Shape;6235;p16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6" name="Google Shape;6236;p16"/>
            <p:cNvSpPr/>
            <p:nvPr/>
          </p:nvSpPr>
          <p:spPr>
            <a:xfrm>
              <a:off x="7164684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7" name="Google Shape;6237;p16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8" name="Google Shape;6238;p16"/>
            <p:cNvSpPr/>
            <p:nvPr/>
          </p:nvSpPr>
          <p:spPr>
            <a:xfrm>
              <a:off x="747908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9" name="Google Shape;6239;p16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0" name="Google Shape;6240;p16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1" name="Google Shape;6241;p16"/>
            <p:cNvSpPr/>
            <p:nvPr/>
          </p:nvSpPr>
          <p:spPr>
            <a:xfrm>
              <a:off x="747908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2" name="Google Shape;6242;p16"/>
            <p:cNvSpPr/>
            <p:nvPr/>
          </p:nvSpPr>
          <p:spPr>
            <a:xfrm>
              <a:off x="779214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3" name="Google Shape;6243;p16"/>
            <p:cNvSpPr/>
            <p:nvPr/>
          </p:nvSpPr>
          <p:spPr>
            <a:xfrm>
              <a:off x="747908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4" name="Google Shape;6244;p16"/>
            <p:cNvSpPr/>
            <p:nvPr/>
          </p:nvSpPr>
          <p:spPr>
            <a:xfrm>
              <a:off x="7322562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5" name="Google Shape;6245;p16"/>
            <p:cNvSpPr/>
            <p:nvPr/>
          </p:nvSpPr>
          <p:spPr>
            <a:xfrm>
              <a:off x="7635615" y="238919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6" name="Google Shape;6246;p16"/>
            <p:cNvSpPr/>
            <p:nvPr/>
          </p:nvSpPr>
          <p:spPr>
            <a:xfrm>
              <a:off x="7322562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7" name="Google Shape;6247;p16"/>
            <p:cNvSpPr/>
            <p:nvPr/>
          </p:nvSpPr>
          <p:spPr>
            <a:xfrm>
              <a:off x="7635615" y="2076143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8" name="Google Shape;6248;p16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9" name="Google Shape;6249;p16"/>
            <p:cNvSpPr/>
            <p:nvPr/>
          </p:nvSpPr>
          <p:spPr>
            <a:xfrm>
              <a:off x="7164684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0" name="Google Shape;6250;p16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1" name="Google Shape;6251;p16"/>
            <p:cNvSpPr/>
            <p:nvPr/>
          </p:nvSpPr>
          <p:spPr>
            <a:xfrm>
              <a:off x="747908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2" name="Google Shape;6252;p16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3" name="Google Shape;6253;p16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4" name="Google Shape;6254;p16"/>
            <p:cNvSpPr/>
            <p:nvPr/>
          </p:nvSpPr>
          <p:spPr>
            <a:xfrm>
              <a:off x="747908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5" name="Google Shape;6255;p16"/>
            <p:cNvSpPr/>
            <p:nvPr/>
          </p:nvSpPr>
          <p:spPr>
            <a:xfrm>
              <a:off x="779214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6" name="Google Shape;6256;p16"/>
            <p:cNvSpPr/>
            <p:nvPr/>
          </p:nvSpPr>
          <p:spPr>
            <a:xfrm>
              <a:off x="747908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7" name="Google Shape;6257;p16"/>
            <p:cNvSpPr/>
            <p:nvPr/>
          </p:nvSpPr>
          <p:spPr>
            <a:xfrm>
              <a:off x="7322562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8" name="Google Shape;6258;p16"/>
            <p:cNvSpPr/>
            <p:nvPr/>
          </p:nvSpPr>
          <p:spPr>
            <a:xfrm>
              <a:off x="7635615" y="30167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9" name="Google Shape;6259;p16"/>
            <p:cNvSpPr/>
            <p:nvPr/>
          </p:nvSpPr>
          <p:spPr>
            <a:xfrm>
              <a:off x="7322562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0" name="Google Shape;6260;p16"/>
            <p:cNvSpPr/>
            <p:nvPr/>
          </p:nvSpPr>
          <p:spPr>
            <a:xfrm>
              <a:off x="7635615" y="270519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1" name="Google Shape;6261;p16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2" name="Google Shape;6262;p16"/>
            <p:cNvSpPr/>
            <p:nvPr/>
          </p:nvSpPr>
          <p:spPr>
            <a:xfrm>
              <a:off x="7164684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3" name="Google Shape;6263;p16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4" name="Google Shape;6264;p16"/>
            <p:cNvSpPr/>
            <p:nvPr/>
          </p:nvSpPr>
          <p:spPr>
            <a:xfrm>
              <a:off x="747908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5" name="Google Shape;6265;p16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6" name="Google Shape;6266;p16"/>
            <p:cNvSpPr/>
            <p:nvPr/>
          </p:nvSpPr>
          <p:spPr>
            <a:xfrm>
              <a:off x="779214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7" name="Google Shape;6267;p16"/>
            <p:cNvSpPr/>
            <p:nvPr/>
          </p:nvSpPr>
          <p:spPr>
            <a:xfrm>
              <a:off x="747908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8" name="Google Shape;6268;p16"/>
            <p:cNvSpPr/>
            <p:nvPr/>
          </p:nvSpPr>
          <p:spPr>
            <a:xfrm>
              <a:off x="7322562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9" name="Google Shape;6269;p16"/>
            <p:cNvSpPr/>
            <p:nvPr/>
          </p:nvSpPr>
          <p:spPr>
            <a:xfrm>
              <a:off x="7635615" y="364435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0" name="Google Shape;6270;p16"/>
            <p:cNvSpPr/>
            <p:nvPr/>
          </p:nvSpPr>
          <p:spPr>
            <a:xfrm>
              <a:off x="7322562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1" name="Google Shape;6271;p16"/>
            <p:cNvSpPr/>
            <p:nvPr/>
          </p:nvSpPr>
          <p:spPr>
            <a:xfrm>
              <a:off x="7635615" y="33313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2" name="Google Shape;6272;p16"/>
            <p:cNvSpPr/>
            <p:nvPr/>
          </p:nvSpPr>
          <p:spPr>
            <a:xfrm>
              <a:off x="7164684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3" name="Google Shape;6273;p16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4" name="Google Shape;6274;p16"/>
            <p:cNvSpPr/>
            <p:nvPr/>
          </p:nvSpPr>
          <p:spPr>
            <a:xfrm>
              <a:off x="747908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5" name="Google Shape;6275;p16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6" name="Google Shape;6276;p16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7" name="Google Shape;6277;p16"/>
            <p:cNvSpPr/>
            <p:nvPr/>
          </p:nvSpPr>
          <p:spPr>
            <a:xfrm>
              <a:off x="685015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8" name="Google Shape;6278;p16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9" name="Google Shape;6279;p16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0" name="Google Shape;6280;p16"/>
            <p:cNvSpPr/>
            <p:nvPr/>
          </p:nvSpPr>
          <p:spPr>
            <a:xfrm>
              <a:off x="685015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1" name="Google Shape;6281;p16"/>
            <p:cNvSpPr/>
            <p:nvPr/>
          </p:nvSpPr>
          <p:spPr>
            <a:xfrm>
              <a:off x="7164684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2" name="Google Shape;6282;p16"/>
            <p:cNvSpPr/>
            <p:nvPr/>
          </p:nvSpPr>
          <p:spPr>
            <a:xfrm>
              <a:off x="685015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3" name="Google Shape;6283;p16"/>
            <p:cNvSpPr/>
            <p:nvPr/>
          </p:nvSpPr>
          <p:spPr>
            <a:xfrm>
              <a:off x="669363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4" name="Google Shape;6284;p16"/>
            <p:cNvSpPr/>
            <p:nvPr/>
          </p:nvSpPr>
          <p:spPr>
            <a:xfrm>
              <a:off x="7008157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5" name="Google Shape;6285;p16"/>
            <p:cNvSpPr/>
            <p:nvPr/>
          </p:nvSpPr>
          <p:spPr>
            <a:xfrm>
              <a:off x="669363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6" name="Google Shape;6286;p16"/>
            <p:cNvSpPr/>
            <p:nvPr/>
          </p:nvSpPr>
          <p:spPr>
            <a:xfrm>
              <a:off x="7008157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7" name="Google Shape;6287;p16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8" name="Google Shape;6288;p16"/>
            <p:cNvSpPr/>
            <p:nvPr/>
          </p:nvSpPr>
          <p:spPr>
            <a:xfrm>
              <a:off x="6538578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9" name="Google Shape;6289;p16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0" name="Google Shape;6290;p16"/>
            <p:cNvSpPr/>
            <p:nvPr/>
          </p:nvSpPr>
          <p:spPr>
            <a:xfrm>
              <a:off x="685015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1" name="Google Shape;6291;p16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2" name="Google Shape;6292;p16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3" name="Google Shape;6293;p16"/>
            <p:cNvSpPr/>
            <p:nvPr/>
          </p:nvSpPr>
          <p:spPr>
            <a:xfrm>
              <a:off x="685015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4" name="Google Shape;6294;p16"/>
            <p:cNvSpPr/>
            <p:nvPr/>
          </p:nvSpPr>
          <p:spPr>
            <a:xfrm>
              <a:off x="7164684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5" name="Google Shape;6295;p16"/>
            <p:cNvSpPr/>
            <p:nvPr/>
          </p:nvSpPr>
          <p:spPr>
            <a:xfrm>
              <a:off x="685015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6" name="Google Shape;6296;p16"/>
            <p:cNvSpPr/>
            <p:nvPr/>
          </p:nvSpPr>
          <p:spPr>
            <a:xfrm>
              <a:off x="669363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7" name="Google Shape;6297;p16"/>
            <p:cNvSpPr/>
            <p:nvPr/>
          </p:nvSpPr>
          <p:spPr>
            <a:xfrm>
              <a:off x="7008157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8" name="Google Shape;6298;p16"/>
            <p:cNvSpPr/>
            <p:nvPr/>
          </p:nvSpPr>
          <p:spPr>
            <a:xfrm>
              <a:off x="669363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9" name="Google Shape;6299;p16"/>
            <p:cNvSpPr/>
            <p:nvPr/>
          </p:nvSpPr>
          <p:spPr>
            <a:xfrm>
              <a:off x="7008157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0" name="Google Shape;6300;p16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1" name="Google Shape;6301;p16"/>
            <p:cNvSpPr/>
            <p:nvPr/>
          </p:nvSpPr>
          <p:spPr>
            <a:xfrm>
              <a:off x="6538578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2" name="Google Shape;6302;p16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3" name="Google Shape;6303;p16"/>
            <p:cNvSpPr/>
            <p:nvPr/>
          </p:nvSpPr>
          <p:spPr>
            <a:xfrm>
              <a:off x="685015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4" name="Google Shape;6304;p16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5" name="Google Shape;6305;p16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6" name="Google Shape;6306;p16"/>
            <p:cNvSpPr/>
            <p:nvPr/>
          </p:nvSpPr>
          <p:spPr>
            <a:xfrm>
              <a:off x="685015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7" name="Google Shape;6307;p16"/>
            <p:cNvSpPr/>
            <p:nvPr/>
          </p:nvSpPr>
          <p:spPr>
            <a:xfrm>
              <a:off x="7164684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8" name="Google Shape;6308;p16"/>
            <p:cNvSpPr/>
            <p:nvPr/>
          </p:nvSpPr>
          <p:spPr>
            <a:xfrm>
              <a:off x="685015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9" name="Google Shape;6309;p16"/>
            <p:cNvSpPr/>
            <p:nvPr/>
          </p:nvSpPr>
          <p:spPr>
            <a:xfrm>
              <a:off x="669363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0" name="Google Shape;6310;p16"/>
            <p:cNvSpPr/>
            <p:nvPr/>
          </p:nvSpPr>
          <p:spPr>
            <a:xfrm>
              <a:off x="7008157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1" name="Google Shape;6311;p16"/>
            <p:cNvSpPr/>
            <p:nvPr/>
          </p:nvSpPr>
          <p:spPr>
            <a:xfrm>
              <a:off x="669363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2" name="Google Shape;6312;p16"/>
            <p:cNvSpPr/>
            <p:nvPr/>
          </p:nvSpPr>
          <p:spPr>
            <a:xfrm>
              <a:off x="7008157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3" name="Google Shape;6313;p16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4" name="Google Shape;6314;p16"/>
            <p:cNvSpPr/>
            <p:nvPr/>
          </p:nvSpPr>
          <p:spPr>
            <a:xfrm>
              <a:off x="6538578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5" name="Google Shape;6315;p16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6" name="Google Shape;6316;p16"/>
            <p:cNvSpPr/>
            <p:nvPr/>
          </p:nvSpPr>
          <p:spPr>
            <a:xfrm>
              <a:off x="685015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7" name="Google Shape;6317;p16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8" name="Google Shape;6318;p16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9" name="Google Shape;6319;p16"/>
            <p:cNvSpPr/>
            <p:nvPr/>
          </p:nvSpPr>
          <p:spPr>
            <a:xfrm>
              <a:off x="685015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0" name="Google Shape;6320;p16"/>
            <p:cNvSpPr/>
            <p:nvPr/>
          </p:nvSpPr>
          <p:spPr>
            <a:xfrm>
              <a:off x="7164684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1" name="Google Shape;6321;p16"/>
            <p:cNvSpPr/>
            <p:nvPr/>
          </p:nvSpPr>
          <p:spPr>
            <a:xfrm>
              <a:off x="685015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2" name="Google Shape;6322;p16"/>
            <p:cNvSpPr/>
            <p:nvPr/>
          </p:nvSpPr>
          <p:spPr>
            <a:xfrm>
              <a:off x="669363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3" name="Google Shape;6323;p16"/>
            <p:cNvSpPr/>
            <p:nvPr/>
          </p:nvSpPr>
          <p:spPr>
            <a:xfrm>
              <a:off x="7008157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4" name="Google Shape;6324;p16"/>
            <p:cNvSpPr/>
            <p:nvPr/>
          </p:nvSpPr>
          <p:spPr>
            <a:xfrm>
              <a:off x="669363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5" name="Google Shape;6325;p16"/>
            <p:cNvSpPr/>
            <p:nvPr/>
          </p:nvSpPr>
          <p:spPr>
            <a:xfrm>
              <a:off x="7008157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6" name="Google Shape;6326;p16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7" name="Google Shape;6327;p16"/>
            <p:cNvSpPr/>
            <p:nvPr/>
          </p:nvSpPr>
          <p:spPr>
            <a:xfrm>
              <a:off x="6538578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8" name="Google Shape;6328;p16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9" name="Google Shape;6329;p16"/>
            <p:cNvSpPr/>
            <p:nvPr/>
          </p:nvSpPr>
          <p:spPr>
            <a:xfrm>
              <a:off x="685015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0" name="Google Shape;6330;p16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1" name="Google Shape;6331;p16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2" name="Google Shape;6332;p16"/>
            <p:cNvSpPr/>
            <p:nvPr/>
          </p:nvSpPr>
          <p:spPr>
            <a:xfrm>
              <a:off x="685015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3" name="Google Shape;6333;p16"/>
            <p:cNvSpPr/>
            <p:nvPr/>
          </p:nvSpPr>
          <p:spPr>
            <a:xfrm>
              <a:off x="7164684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4" name="Google Shape;6334;p16"/>
            <p:cNvSpPr/>
            <p:nvPr/>
          </p:nvSpPr>
          <p:spPr>
            <a:xfrm>
              <a:off x="685015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5" name="Google Shape;6335;p16"/>
            <p:cNvSpPr/>
            <p:nvPr/>
          </p:nvSpPr>
          <p:spPr>
            <a:xfrm>
              <a:off x="669363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6" name="Google Shape;6336;p16"/>
            <p:cNvSpPr/>
            <p:nvPr/>
          </p:nvSpPr>
          <p:spPr>
            <a:xfrm>
              <a:off x="7008157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7" name="Google Shape;6337;p16"/>
            <p:cNvSpPr/>
            <p:nvPr/>
          </p:nvSpPr>
          <p:spPr>
            <a:xfrm>
              <a:off x="669363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8" name="Google Shape;6338;p16"/>
            <p:cNvSpPr/>
            <p:nvPr/>
          </p:nvSpPr>
          <p:spPr>
            <a:xfrm>
              <a:off x="7008157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9" name="Google Shape;6339;p16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0" name="Google Shape;6340;p16"/>
            <p:cNvSpPr/>
            <p:nvPr/>
          </p:nvSpPr>
          <p:spPr>
            <a:xfrm>
              <a:off x="6538578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1" name="Google Shape;6341;p16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2" name="Google Shape;6342;p16"/>
            <p:cNvSpPr/>
            <p:nvPr/>
          </p:nvSpPr>
          <p:spPr>
            <a:xfrm>
              <a:off x="685015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3" name="Google Shape;6343;p16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4" name="Google Shape;6344;p16"/>
            <p:cNvSpPr/>
            <p:nvPr/>
          </p:nvSpPr>
          <p:spPr>
            <a:xfrm>
              <a:off x="7164684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5" name="Google Shape;6345;p16"/>
            <p:cNvSpPr/>
            <p:nvPr/>
          </p:nvSpPr>
          <p:spPr>
            <a:xfrm>
              <a:off x="685015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6" name="Google Shape;6346;p16"/>
            <p:cNvSpPr/>
            <p:nvPr/>
          </p:nvSpPr>
          <p:spPr>
            <a:xfrm>
              <a:off x="669363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7" name="Google Shape;6347;p16"/>
            <p:cNvSpPr/>
            <p:nvPr/>
          </p:nvSpPr>
          <p:spPr>
            <a:xfrm>
              <a:off x="7008157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8" name="Google Shape;6348;p16"/>
            <p:cNvSpPr/>
            <p:nvPr/>
          </p:nvSpPr>
          <p:spPr>
            <a:xfrm>
              <a:off x="669363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9" name="Google Shape;6349;p16"/>
            <p:cNvSpPr/>
            <p:nvPr/>
          </p:nvSpPr>
          <p:spPr>
            <a:xfrm>
              <a:off x="7008157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0" name="Google Shape;6350;p16"/>
            <p:cNvSpPr/>
            <p:nvPr/>
          </p:nvSpPr>
          <p:spPr>
            <a:xfrm>
              <a:off x="6538578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1" name="Google Shape;6351;p16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2" name="Google Shape;6352;p16"/>
            <p:cNvSpPr/>
            <p:nvPr/>
          </p:nvSpPr>
          <p:spPr>
            <a:xfrm>
              <a:off x="685015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3" name="Google Shape;6353;p16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4" name="Google Shape;6354;p16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5" name="Google Shape;6355;p16"/>
            <p:cNvSpPr/>
            <p:nvPr/>
          </p:nvSpPr>
          <p:spPr>
            <a:xfrm>
              <a:off x="622257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6" name="Google Shape;6356;p16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7" name="Google Shape;6357;p16"/>
            <p:cNvSpPr/>
            <p:nvPr/>
          </p:nvSpPr>
          <p:spPr>
            <a:xfrm>
              <a:off x="622257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8" name="Google Shape;6358;p16"/>
            <p:cNvSpPr/>
            <p:nvPr/>
          </p:nvSpPr>
          <p:spPr>
            <a:xfrm>
              <a:off x="6538578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9" name="Google Shape;6359;p16"/>
            <p:cNvSpPr/>
            <p:nvPr/>
          </p:nvSpPr>
          <p:spPr>
            <a:xfrm>
              <a:off x="622257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0" name="Google Shape;6360;p16"/>
            <p:cNvSpPr/>
            <p:nvPr/>
          </p:nvSpPr>
          <p:spPr>
            <a:xfrm>
              <a:off x="606604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1" name="Google Shape;6361;p16"/>
            <p:cNvSpPr/>
            <p:nvPr/>
          </p:nvSpPr>
          <p:spPr>
            <a:xfrm>
              <a:off x="638057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2" name="Google Shape;6362;p16"/>
            <p:cNvSpPr/>
            <p:nvPr/>
          </p:nvSpPr>
          <p:spPr>
            <a:xfrm>
              <a:off x="606604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3" name="Google Shape;6363;p16"/>
            <p:cNvSpPr/>
            <p:nvPr/>
          </p:nvSpPr>
          <p:spPr>
            <a:xfrm>
              <a:off x="638057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4" name="Google Shape;6364;p16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5" name="Google Shape;6365;p16"/>
            <p:cNvSpPr/>
            <p:nvPr/>
          </p:nvSpPr>
          <p:spPr>
            <a:xfrm>
              <a:off x="622257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6" name="Google Shape;6366;p16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7" name="Google Shape;6367;p16"/>
            <p:cNvSpPr/>
            <p:nvPr/>
          </p:nvSpPr>
          <p:spPr>
            <a:xfrm>
              <a:off x="622257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8" name="Google Shape;6368;p16"/>
            <p:cNvSpPr/>
            <p:nvPr/>
          </p:nvSpPr>
          <p:spPr>
            <a:xfrm>
              <a:off x="6538578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9" name="Google Shape;6369;p16"/>
            <p:cNvSpPr/>
            <p:nvPr/>
          </p:nvSpPr>
          <p:spPr>
            <a:xfrm>
              <a:off x="622257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0" name="Google Shape;6370;p16"/>
            <p:cNvSpPr/>
            <p:nvPr/>
          </p:nvSpPr>
          <p:spPr>
            <a:xfrm>
              <a:off x="606604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1" name="Google Shape;6371;p16"/>
            <p:cNvSpPr/>
            <p:nvPr/>
          </p:nvSpPr>
          <p:spPr>
            <a:xfrm>
              <a:off x="638057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2" name="Google Shape;6372;p16"/>
            <p:cNvSpPr/>
            <p:nvPr/>
          </p:nvSpPr>
          <p:spPr>
            <a:xfrm>
              <a:off x="606604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3" name="Google Shape;6373;p16"/>
            <p:cNvSpPr/>
            <p:nvPr/>
          </p:nvSpPr>
          <p:spPr>
            <a:xfrm>
              <a:off x="638057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4" name="Google Shape;6374;p16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5" name="Google Shape;6375;p16"/>
            <p:cNvSpPr/>
            <p:nvPr/>
          </p:nvSpPr>
          <p:spPr>
            <a:xfrm>
              <a:off x="622257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6" name="Google Shape;6376;p16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7" name="Google Shape;6377;p16"/>
            <p:cNvSpPr/>
            <p:nvPr/>
          </p:nvSpPr>
          <p:spPr>
            <a:xfrm>
              <a:off x="622257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8" name="Google Shape;6378;p16"/>
            <p:cNvSpPr/>
            <p:nvPr/>
          </p:nvSpPr>
          <p:spPr>
            <a:xfrm>
              <a:off x="6538578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9" name="Google Shape;6379;p16"/>
            <p:cNvSpPr/>
            <p:nvPr/>
          </p:nvSpPr>
          <p:spPr>
            <a:xfrm>
              <a:off x="622257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0" name="Google Shape;6380;p16"/>
            <p:cNvSpPr/>
            <p:nvPr/>
          </p:nvSpPr>
          <p:spPr>
            <a:xfrm>
              <a:off x="606604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1" name="Google Shape;6381;p16"/>
            <p:cNvSpPr/>
            <p:nvPr/>
          </p:nvSpPr>
          <p:spPr>
            <a:xfrm>
              <a:off x="638057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2" name="Google Shape;6382;p16"/>
            <p:cNvSpPr/>
            <p:nvPr/>
          </p:nvSpPr>
          <p:spPr>
            <a:xfrm>
              <a:off x="606604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3" name="Google Shape;6383;p16"/>
            <p:cNvSpPr/>
            <p:nvPr/>
          </p:nvSpPr>
          <p:spPr>
            <a:xfrm>
              <a:off x="638057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4" name="Google Shape;6384;p16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5" name="Google Shape;6385;p16"/>
            <p:cNvSpPr/>
            <p:nvPr/>
          </p:nvSpPr>
          <p:spPr>
            <a:xfrm>
              <a:off x="622257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6" name="Google Shape;6386;p16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7" name="Google Shape;6387;p16"/>
            <p:cNvSpPr/>
            <p:nvPr/>
          </p:nvSpPr>
          <p:spPr>
            <a:xfrm>
              <a:off x="622257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8" name="Google Shape;6388;p16"/>
            <p:cNvSpPr/>
            <p:nvPr/>
          </p:nvSpPr>
          <p:spPr>
            <a:xfrm>
              <a:off x="6538578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9" name="Google Shape;6389;p16"/>
            <p:cNvSpPr/>
            <p:nvPr/>
          </p:nvSpPr>
          <p:spPr>
            <a:xfrm>
              <a:off x="622257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0" name="Google Shape;6390;p16"/>
            <p:cNvSpPr/>
            <p:nvPr/>
          </p:nvSpPr>
          <p:spPr>
            <a:xfrm>
              <a:off x="606604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1" name="Google Shape;6391;p16"/>
            <p:cNvSpPr/>
            <p:nvPr/>
          </p:nvSpPr>
          <p:spPr>
            <a:xfrm>
              <a:off x="638057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2" name="Google Shape;6392;p16"/>
            <p:cNvSpPr/>
            <p:nvPr/>
          </p:nvSpPr>
          <p:spPr>
            <a:xfrm>
              <a:off x="606604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3" name="Google Shape;6393;p16"/>
            <p:cNvSpPr/>
            <p:nvPr/>
          </p:nvSpPr>
          <p:spPr>
            <a:xfrm>
              <a:off x="638057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4" name="Google Shape;6394;p16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5" name="Google Shape;6395;p16"/>
            <p:cNvSpPr/>
            <p:nvPr/>
          </p:nvSpPr>
          <p:spPr>
            <a:xfrm>
              <a:off x="622257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6" name="Google Shape;6396;p16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7" name="Google Shape;6397;p16"/>
            <p:cNvSpPr/>
            <p:nvPr/>
          </p:nvSpPr>
          <p:spPr>
            <a:xfrm>
              <a:off x="622257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8" name="Google Shape;6398;p16"/>
            <p:cNvSpPr/>
            <p:nvPr/>
          </p:nvSpPr>
          <p:spPr>
            <a:xfrm>
              <a:off x="6538578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9" name="Google Shape;6399;p16"/>
            <p:cNvSpPr/>
            <p:nvPr/>
          </p:nvSpPr>
          <p:spPr>
            <a:xfrm>
              <a:off x="622257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0" name="Google Shape;6400;p16"/>
            <p:cNvSpPr/>
            <p:nvPr/>
          </p:nvSpPr>
          <p:spPr>
            <a:xfrm>
              <a:off x="606604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1" name="Google Shape;6401;p16"/>
            <p:cNvSpPr/>
            <p:nvPr/>
          </p:nvSpPr>
          <p:spPr>
            <a:xfrm>
              <a:off x="638057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2" name="Google Shape;6402;p16"/>
            <p:cNvSpPr/>
            <p:nvPr/>
          </p:nvSpPr>
          <p:spPr>
            <a:xfrm>
              <a:off x="606604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3" name="Google Shape;6403;p16"/>
            <p:cNvSpPr/>
            <p:nvPr/>
          </p:nvSpPr>
          <p:spPr>
            <a:xfrm>
              <a:off x="638057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4" name="Google Shape;6404;p16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5" name="Google Shape;6405;p16"/>
            <p:cNvSpPr/>
            <p:nvPr/>
          </p:nvSpPr>
          <p:spPr>
            <a:xfrm>
              <a:off x="622257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6" name="Google Shape;6406;p16"/>
            <p:cNvSpPr/>
            <p:nvPr/>
          </p:nvSpPr>
          <p:spPr>
            <a:xfrm>
              <a:off x="6538578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7" name="Google Shape;6407;p16"/>
            <p:cNvSpPr/>
            <p:nvPr/>
          </p:nvSpPr>
          <p:spPr>
            <a:xfrm>
              <a:off x="622257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8" name="Google Shape;6408;p16"/>
            <p:cNvSpPr/>
            <p:nvPr/>
          </p:nvSpPr>
          <p:spPr>
            <a:xfrm>
              <a:off x="606604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9" name="Google Shape;6409;p16"/>
            <p:cNvSpPr/>
            <p:nvPr/>
          </p:nvSpPr>
          <p:spPr>
            <a:xfrm>
              <a:off x="638057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0" name="Google Shape;6410;p16"/>
            <p:cNvSpPr/>
            <p:nvPr/>
          </p:nvSpPr>
          <p:spPr>
            <a:xfrm>
              <a:off x="606604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1" name="Google Shape;6411;p16"/>
            <p:cNvSpPr/>
            <p:nvPr/>
          </p:nvSpPr>
          <p:spPr>
            <a:xfrm>
              <a:off x="638057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2" name="Google Shape;6412;p16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3" name="Google Shape;6413;p16"/>
            <p:cNvSpPr/>
            <p:nvPr/>
          </p:nvSpPr>
          <p:spPr>
            <a:xfrm>
              <a:off x="622257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4" name="Google Shape;6414;p16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5" name="Google Shape;6415;p16"/>
            <p:cNvSpPr/>
            <p:nvPr/>
          </p:nvSpPr>
          <p:spPr>
            <a:xfrm>
              <a:off x="904877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6" name="Google Shape;6416;p16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7" name="Google Shape;6417;p16"/>
            <p:cNvSpPr/>
            <p:nvPr/>
          </p:nvSpPr>
          <p:spPr>
            <a:xfrm>
              <a:off x="904877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8" name="Google Shape;6418;p16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9" name="Google Shape;6419;p16"/>
            <p:cNvSpPr/>
            <p:nvPr/>
          </p:nvSpPr>
          <p:spPr>
            <a:xfrm>
              <a:off x="904877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0" name="Google Shape;6420;p16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1" name="Google Shape;6421;p16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2" name="Google Shape;6422;p16"/>
            <p:cNvSpPr/>
            <p:nvPr/>
          </p:nvSpPr>
          <p:spPr>
            <a:xfrm>
              <a:off x="873425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3" name="Google Shape;6423;p16"/>
            <p:cNvSpPr/>
            <p:nvPr/>
          </p:nvSpPr>
          <p:spPr>
            <a:xfrm>
              <a:off x="904877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4" name="Google Shape;6424;p16"/>
            <p:cNvSpPr/>
            <p:nvPr/>
          </p:nvSpPr>
          <p:spPr>
            <a:xfrm>
              <a:off x="873425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5" name="Google Shape;6425;p16"/>
            <p:cNvSpPr/>
            <p:nvPr/>
          </p:nvSpPr>
          <p:spPr>
            <a:xfrm>
              <a:off x="857624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6" name="Google Shape;6426;p16"/>
            <p:cNvSpPr/>
            <p:nvPr/>
          </p:nvSpPr>
          <p:spPr>
            <a:xfrm>
              <a:off x="8890776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7" name="Google Shape;6427;p16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8" name="Google Shape;6428;p16"/>
            <p:cNvSpPr/>
            <p:nvPr/>
          </p:nvSpPr>
          <p:spPr>
            <a:xfrm>
              <a:off x="841972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9" name="Google Shape;6429;p16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0" name="Google Shape;6430;p16"/>
            <p:cNvSpPr/>
            <p:nvPr/>
          </p:nvSpPr>
          <p:spPr>
            <a:xfrm>
              <a:off x="873425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1" name="Google Shape;6431;p16"/>
            <p:cNvSpPr/>
            <p:nvPr/>
          </p:nvSpPr>
          <p:spPr>
            <a:xfrm>
              <a:off x="904877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2" name="Google Shape;6432;p16"/>
            <p:cNvSpPr/>
            <p:nvPr/>
          </p:nvSpPr>
          <p:spPr>
            <a:xfrm>
              <a:off x="873425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3" name="Google Shape;6433;p16"/>
            <p:cNvSpPr/>
            <p:nvPr/>
          </p:nvSpPr>
          <p:spPr>
            <a:xfrm>
              <a:off x="857624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4" name="Google Shape;6434;p16"/>
            <p:cNvSpPr/>
            <p:nvPr/>
          </p:nvSpPr>
          <p:spPr>
            <a:xfrm>
              <a:off x="8890776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5" name="Google Shape;6435;p16"/>
            <p:cNvSpPr/>
            <p:nvPr/>
          </p:nvSpPr>
          <p:spPr>
            <a:xfrm>
              <a:off x="857624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6" name="Google Shape;6436;p16"/>
            <p:cNvSpPr/>
            <p:nvPr/>
          </p:nvSpPr>
          <p:spPr>
            <a:xfrm>
              <a:off x="8890776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7" name="Google Shape;6437;p16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8" name="Google Shape;6438;p16"/>
            <p:cNvSpPr/>
            <p:nvPr/>
          </p:nvSpPr>
          <p:spPr>
            <a:xfrm>
              <a:off x="841972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9" name="Google Shape;6439;p16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0" name="Google Shape;6440;p16"/>
            <p:cNvSpPr/>
            <p:nvPr/>
          </p:nvSpPr>
          <p:spPr>
            <a:xfrm>
              <a:off x="873425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1" name="Google Shape;6441;p16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2" name="Google Shape;6442;p16"/>
            <p:cNvSpPr/>
            <p:nvPr/>
          </p:nvSpPr>
          <p:spPr>
            <a:xfrm>
              <a:off x="904877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3" name="Google Shape;6443;p16"/>
            <p:cNvSpPr/>
            <p:nvPr/>
          </p:nvSpPr>
          <p:spPr>
            <a:xfrm>
              <a:off x="873425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4" name="Google Shape;6444;p16"/>
            <p:cNvSpPr/>
            <p:nvPr/>
          </p:nvSpPr>
          <p:spPr>
            <a:xfrm>
              <a:off x="857624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5" name="Google Shape;6445;p16"/>
            <p:cNvSpPr/>
            <p:nvPr/>
          </p:nvSpPr>
          <p:spPr>
            <a:xfrm>
              <a:off x="8890776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6" name="Google Shape;6446;p16"/>
            <p:cNvSpPr/>
            <p:nvPr/>
          </p:nvSpPr>
          <p:spPr>
            <a:xfrm>
              <a:off x="841972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7" name="Google Shape;6447;p16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8" name="Google Shape;6448;p16"/>
            <p:cNvSpPr/>
            <p:nvPr/>
          </p:nvSpPr>
          <p:spPr>
            <a:xfrm>
              <a:off x="873425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9" name="Google Shape;6449;p16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0" name="Google Shape;6450;p16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1" name="Google Shape;6451;p16"/>
            <p:cNvSpPr/>
            <p:nvPr/>
          </p:nvSpPr>
          <p:spPr>
            <a:xfrm>
              <a:off x="8106669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2" name="Google Shape;6452;p16"/>
            <p:cNvSpPr/>
            <p:nvPr/>
          </p:nvSpPr>
          <p:spPr>
            <a:xfrm>
              <a:off x="841972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3" name="Google Shape;6453;p16"/>
            <p:cNvSpPr/>
            <p:nvPr/>
          </p:nvSpPr>
          <p:spPr>
            <a:xfrm>
              <a:off x="8106669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4" name="Google Shape;6454;p16"/>
            <p:cNvSpPr/>
            <p:nvPr/>
          </p:nvSpPr>
          <p:spPr>
            <a:xfrm>
              <a:off x="7950142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5" name="Google Shape;6455;p16"/>
            <p:cNvSpPr/>
            <p:nvPr/>
          </p:nvSpPr>
          <p:spPr>
            <a:xfrm>
              <a:off x="8263196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6" name="Google Shape;6456;p16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7" name="Google Shape;6457;p16"/>
            <p:cNvSpPr/>
            <p:nvPr/>
          </p:nvSpPr>
          <p:spPr>
            <a:xfrm>
              <a:off x="779214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8" name="Google Shape;6458;p16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9" name="Google Shape;6459;p16"/>
            <p:cNvSpPr/>
            <p:nvPr/>
          </p:nvSpPr>
          <p:spPr>
            <a:xfrm>
              <a:off x="8106669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0" name="Google Shape;6460;p16"/>
            <p:cNvSpPr/>
            <p:nvPr/>
          </p:nvSpPr>
          <p:spPr>
            <a:xfrm>
              <a:off x="841972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1" name="Google Shape;6461;p16"/>
            <p:cNvSpPr/>
            <p:nvPr/>
          </p:nvSpPr>
          <p:spPr>
            <a:xfrm>
              <a:off x="8106669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2" name="Google Shape;6462;p16"/>
            <p:cNvSpPr/>
            <p:nvPr/>
          </p:nvSpPr>
          <p:spPr>
            <a:xfrm>
              <a:off x="7950142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3" name="Google Shape;6463;p16"/>
            <p:cNvSpPr/>
            <p:nvPr/>
          </p:nvSpPr>
          <p:spPr>
            <a:xfrm>
              <a:off x="8263196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4" name="Google Shape;6464;p16"/>
            <p:cNvSpPr/>
            <p:nvPr/>
          </p:nvSpPr>
          <p:spPr>
            <a:xfrm>
              <a:off x="7950142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5" name="Google Shape;6465;p16"/>
            <p:cNvSpPr/>
            <p:nvPr/>
          </p:nvSpPr>
          <p:spPr>
            <a:xfrm>
              <a:off x="8263196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6" name="Google Shape;6466;p16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7" name="Google Shape;6467;p16"/>
            <p:cNvSpPr/>
            <p:nvPr/>
          </p:nvSpPr>
          <p:spPr>
            <a:xfrm>
              <a:off x="779214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8" name="Google Shape;6468;p16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9" name="Google Shape;6469;p16"/>
            <p:cNvSpPr/>
            <p:nvPr/>
          </p:nvSpPr>
          <p:spPr>
            <a:xfrm>
              <a:off x="8106669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0" name="Google Shape;6470;p16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1" name="Google Shape;6471;p16"/>
            <p:cNvSpPr/>
            <p:nvPr/>
          </p:nvSpPr>
          <p:spPr>
            <a:xfrm>
              <a:off x="841972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2" name="Google Shape;6472;p16"/>
            <p:cNvSpPr/>
            <p:nvPr/>
          </p:nvSpPr>
          <p:spPr>
            <a:xfrm>
              <a:off x="8106669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3" name="Google Shape;6473;p16"/>
            <p:cNvSpPr/>
            <p:nvPr/>
          </p:nvSpPr>
          <p:spPr>
            <a:xfrm>
              <a:off x="7950142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4" name="Google Shape;6474;p16"/>
            <p:cNvSpPr/>
            <p:nvPr/>
          </p:nvSpPr>
          <p:spPr>
            <a:xfrm>
              <a:off x="8263196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5" name="Google Shape;6475;p16"/>
            <p:cNvSpPr/>
            <p:nvPr/>
          </p:nvSpPr>
          <p:spPr>
            <a:xfrm>
              <a:off x="779214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6" name="Google Shape;6476;p16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7" name="Google Shape;6477;p16"/>
            <p:cNvSpPr/>
            <p:nvPr/>
          </p:nvSpPr>
          <p:spPr>
            <a:xfrm>
              <a:off x="8106669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8" name="Google Shape;6478;p16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9" name="Google Shape;6479;p16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0" name="Google Shape;6480;p16"/>
            <p:cNvSpPr/>
            <p:nvPr/>
          </p:nvSpPr>
          <p:spPr>
            <a:xfrm>
              <a:off x="747908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1" name="Google Shape;6481;p16"/>
            <p:cNvSpPr/>
            <p:nvPr/>
          </p:nvSpPr>
          <p:spPr>
            <a:xfrm>
              <a:off x="779214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2" name="Google Shape;6482;p16"/>
            <p:cNvSpPr/>
            <p:nvPr/>
          </p:nvSpPr>
          <p:spPr>
            <a:xfrm>
              <a:off x="747908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3" name="Google Shape;6483;p16"/>
            <p:cNvSpPr/>
            <p:nvPr/>
          </p:nvSpPr>
          <p:spPr>
            <a:xfrm>
              <a:off x="7322562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4" name="Google Shape;6484;p16"/>
            <p:cNvSpPr/>
            <p:nvPr/>
          </p:nvSpPr>
          <p:spPr>
            <a:xfrm>
              <a:off x="7635615" y="39427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5" name="Google Shape;6485;p16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6" name="Google Shape;6486;p16"/>
            <p:cNvSpPr/>
            <p:nvPr/>
          </p:nvSpPr>
          <p:spPr>
            <a:xfrm>
              <a:off x="7164684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7" name="Google Shape;6487;p16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8" name="Google Shape;6488;p16"/>
            <p:cNvSpPr/>
            <p:nvPr/>
          </p:nvSpPr>
          <p:spPr>
            <a:xfrm>
              <a:off x="747908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9" name="Google Shape;6489;p16"/>
            <p:cNvSpPr/>
            <p:nvPr/>
          </p:nvSpPr>
          <p:spPr>
            <a:xfrm>
              <a:off x="779214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0" name="Google Shape;6490;p16"/>
            <p:cNvSpPr/>
            <p:nvPr/>
          </p:nvSpPr>
          <p:spPr>
            <a:xfrm>
              <a:off x="747908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1" name="Google Shape;6491;p16"/>
            <p:cNvSpPr/>
            <p:nvPr/>
          </p:nvSpPr>
          <p:spPr>
            <a:xfrm>
              <a:off x="7322562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2" name="Google Shape;6492;p16"/>
            <p:cNvSpPr/>
            <p:nvPr/>
          </p:nvSpPr>
          <p:spPr>
            <a:xfrm>
              <a:off x="7635615" y="457024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3" name="Google Shape;6493;p16"/>
            <p:cNvSpPr/>
            <p:nvPr/>
          </p:nvSpPr>
          <p:spPr>
            <a:xfrm>
              <a:off x="7322562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4" name="Google Shape;6494;p16"/>
            <p:cNvSpPr/>
            <p:nvPr/>
          </p:nvSpPr>
          <p:spPr>
            <a:xfrm>
              <a:off x="7635615" y="425719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5" name="Google Shape;6495;p16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6" name="Google Shape;6496;p16"/>
            <p:cNvSpPr/>
            <p:nvPr/>
          </p:nvSpPr>
          <p:spPr>
            <a:xfrm>
              <a:off x="7164684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7" name="Google Shape;6497;p16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8" name="Google Shape;6498;p16"/>
            <p:cNvSpPr/>
            <p:nvPr/>
          </p:nvSpPr>
          <p:spPr>
            <a:xfrm>
              <a:off x="747908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9" name="Google Shape;6499;p16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0" name="Google Shape;6500;p16"/>
            <p:cNvSpPr/>
            <p:nvPr/>
          </p:nvSpPr>
          <p:spPr>
            <a:xfrm>
              <a:off x="779214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1" name="Google Shape;6501;p16"/>
            <p:cNvSpPr/>
            <p:nvPr/>
          </p:nvSpPr>
          <p:spPr>
            <a:xfrm>
              <a:off x="747908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2" name="Google Shape;6502;p16"/>
            <p:cNvSpPr/>
            <p:nvPr/>
          </p:nvSpPr>
          <p:spPr>
            <a:xfrm>
              <a:off x="7322562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3" name="Google Shape;6503;p16"/>
            <p:cNvSpPr/>
            <p:nvPr/>
          </p:nvSpPr>
          <p:spPr>
            <a:xfrm>
              <a:off x="7635615" y="488477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4" name="Google Shape;6504;p16"/>
            <p:cNvSpPr/>
            <p:nvPr/>
          </p:nvSpPr>
          <p:spPr>
            <a:xfrm>
              <a:off x="7164684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5" name="Google Shape;6505;p16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6" name="Google Shape;6506;p16"/>
            <p:cNvSpPr/>
            <p:nvPr/>
          </p:nvSpPr>
          <p:spPr>
            <a:xfrm>
              <a:off x="747908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7" name="Google Shape;6507;p16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8" name="Google Shape;6508;p16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9" name="Google Shape;6509;p16"/>
            <p:cNvSpPr/>
            <p:nvPr/>
          </p:nvSpPr>
          <p:spPr>
            <a:xfrm>
              <a:off x="685015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0" name="Google Shape;6510;p16"/>
            <p:cNvSpPr/>
            <p:nvPr/>
          </p:nvSpPr>
          <p:spPr>
            <a:xfrm>
              <a:off x="7164684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1" name="Google Shape;6511;p16"/>
            <p:cNvSpPr/>
            <p:nvPr/>
          </p:nvSpPr>
          <p:spPr>
            <a:xfrm>
              <a:off x="685015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2" name="Google Shape;6512;p16"/>
            <p:cNvSpPr/>
            <p:nvPr/>
          </p:nvSpPr>
          <p:spPr>
            <a:xfrm>
              <a:off x="669363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3" name="Google Shape;6513;p16"/>
            <p:cNvSpPr/>
            <p:nvPr/>
          </p:nvSpPr>
          <p:spPr>
            <a:xfrm>
              <a:off x="7008157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4" name="Google Shape;6514;p16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5" name="Google Shape;6515;p16"/>
            <p:cNvSpPr/>
            <p:nvPr/>
          </p:nvSpPr>
          <p:spPr>
            <a:xfrm>
              <a:off x="6538578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6" name="Google Shape;6516;p16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7" name="Google Shape;6517;p16"/>
            <p:cNvSpPr/>
            <p:nvPr/>
          </p:nvSpPr>
          <p:spPr>
            <a:xfrm>
              <a:off x="685015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8" name="Google Shape;6518;p16"/>
            <p:cNvSpPr/>
            <p:nvPr/>
          </p:nvSpPr>
          <p:spPr>
            <a:xfrm>
              <a:off x="7164684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9" name="Google Shape;6519;p16"/>
            <p:cNvSpPr/>
            <p:nvPr/>
          </p:nvSpPr>
          <p:spPr>
            <a:xfrm>
              <a:off x="685015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0" name="Google Shape;6520;p16"/>
            <p:cNvSpPr/>
            <p:nvPr/>
          </p:nvSpPr>
          <p:spPr>
            <a:xfrm>
              <a:off x="669363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1" name="Google Shape;6521;p16"/>
            <p:cNvSpPr/>
            <p:nvPr/>
          </p:nvSpPr>
          <p:spPr>
            <a:xfrm>
              <a:off x="7008157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2" name="Google Shape;6522;p16"/>
            <p:cNvSpPr/>
            <p:nvPr/>
          </p:nvSpPr>
          <p:spPr>
            <a:xfrm>
              <a:off x="669363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3" name="Google Shape;6523;p16"/>
            <p:cNvSpPr/>
            <p:nvPr/>
          </p:nvSpPr>
          <p:spPr>
            <a:xfrm>
              <a:off x="7008157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4" name="Google Shape;6524;p16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5" name="Google Shape;6525;p16"/>
            <p:cNvSpPr/>
            <p:nvPr/>
          </p:nvSpPr>
          <p:spPr>
            <a:xfrm>
              <a:off x="6538578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6" name="Google Shape;6526;p16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7" name="Google Shape;6527;p16"/>
            <p:cNvSpPr/>
            <p:nvPr/>
          </p:nvSpPr>
          <p:spPr>
            <a:xfrm>
              <a:off x="685015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8" name="Google Shape;6528;p16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9" name="Google Shape;6529;p16"/>
            <p:cNvSpPr/>
            <p:nvPr/>
          </p:nvSpPr>
          <p:spPr>
            <a:xfrm>
              <a:off x="7164684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0" name="Google Shape;6530;p16"/>
            <p:cNvSpPr/>
            <p:nvPr/>
          </p:nvSpPr>
          <p:spPr>
            <a:xfrm>
              <a:off x="685015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1" name="Google Shape;6531;p16"/>
            <p:cNvSpPr/>
            <p:nvPr/>
          </p:nvSpPr>
          <p:spPr>
            <a:xfrm>
              <a:off x="669363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2" name="Google Shape;6532;p16"/>
            <p:cNvSpPr/>
            <p:nvPr/>
          </p:nvSpPr>
          <p:spPr>
            <a:xfrm>
              <a:off x="7008157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3" name="Google Shape;6533;p16"/>
            <p:cNvSpPr/>
            <p:nvPr/>
          </p:nvSpPr>
          <p:spPr>
            <a:xfrm>
              <a:off x="6538578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4" name="Google Shape;6534;p16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5" name="Google Shape;6535;p16"/>
            <p:cNvSpPr/>
            <p:nvPr/>
          </p:nvSpPr>
          <p:spPr>
            <a:xfrm>
              <a:off x="685015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6" name="Google Shape;6536;p16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7" name="Google Shape;6537;p16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8" name="Google Shape;6538;p16"/>
            <p:cNvSpPr/>
            <p:nvPr/>
          </p:nvSpPr>
          <p:spPr>
            <a:xfrm>
              <a:off x="622257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9" name="Google Shape;6539;p16"/>
            <p:cNvSpPr/>
            <p:nvPr/>
          </p:nvSpPr>
          <p:spPr>
            <a:xfrm>
              <a:off x="6538578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0" name="Google Shape;6540;p16"/>
            <p:cNvSpPr/>
            <p:nvPr/>
          </p:nvSpPr>
          <p:spPr>
            <a:xfrm>
              <a:off x="622257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1" name="Google Shape;6541;p16"/>
            <p:cNvSpPr/>
            <p:nvPr/>
          </p:nvSpPr>
          <p:spPr>
            <a:xfrm>
              <a:off x="606604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2" name="Google Shape;6542;p16"/>
            <p:cNvSpPr/>
            <p:nvPr/>
          </p:nvSpPr>
          <p:spPr>
            <a:xfrm>
              <a:off x="638057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3" name="Google Shape;6543;p16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4" name="Google Shape;6544;p16"/>
            <p:cNvSpPr/>
            <p:nvPr/>
          </p:nvSpPr>
          <p:spPr>
            <a:xfrm>
              <a:off x="622257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5" name="Google Shape;6545;p16"/>
            <p:cNvSpPr/>
            <p:nvPr/>
          </p:nvSpPr>
          <p:spPr>
            <a:xfrm>
              <a:off x="6538578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6" name="Google Shape;6546;p16"/>
            <p:cNvSpPr/>
            <p:nvPr/>
          </p:nvSpPr>
          <p:spPr>
            <a:xfrm>
              <a:off x="622257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7" name="Google Shape;6547;p16"/>
            <p:cNvSpPr/>
            <p:nvPr/>
          </p:nvSpPr>
          <p:spPr>
            <a:xfrm>
              <a:off x="606604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8" name="Google Shape;6548;p16"/>
            <p:cNvSpPr/>
            <p:nvPr/>
          </p:nvSpPr>
          <p:spPr>
            <a:xfrm>
              <a:off x="638057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9" name="Google Shape;6549;p16"/>
            <p:cNvSpPr/>
            <p:nvPr/>
          </p:nvSpPr>
          <p:spPr>
            <a:xfrm>
              <a:off x="606604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0" name="Google Shape;6550;p16"/>
            <p:cNvSpPr/>
            <p:nvPr/>
          </p:nvSpPr>
          <p:spPr>
            <a:xfrm>
              <a:off x="638057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1" name="Google Shape;6551;p16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2" name="Google Shape;6552;p16"/>
            <p:cNvSpPr/>
            <p:nvPr/>
          </p:nvSpPr>
          <p:spPr>
            <a:xfrm>
              <a:off x="622257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3" name="Google Shape;6553;p16"/>
            <p:cNvSpPr/>
            <p:nvPr/>
          </p:nvSpPr>
          <p:spPr>
            <a:xfrm>
              <a:off x="6538578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4" name="Google Shape;6554;p16"/>
            <p:cNvSpPr/>
            <p:nvPr/>
          </p:nvSpPr>
          <p:spPr>
            <a:xfrm>
              <a:off x="622257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5" name="Google Shape;6555;p16"/>
            <p:cNvSpPr/>
            <p:nvPr/>
          </p:nvSpPr>
          <p:spPr>
            <a:xfrm>
              <a:off x="606604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6" name="Google Shape;6556;p16"/>
            <p:cNvSpPr/>
            <p:nvPr/>
          </p:nvSpPr>
          <p:spPr>
            <a:xfrm>
              <a:off x="638057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7" name="Google Shape;6557;p16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8" name="Google Shape;6558;p16"/>
            <p:cNvSpPr/>
            <p:nvPr/>
          </p:nvSpPr>
          <p:spPr>
            <a:xfrm>
              <a:off x="622257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2">
  <p:cSld name="CUSTOM_2">
    <p:bg>
      <p:bgPr>
        <a:solidFill>
          <a:srgbClr val="289B7E">
            <a:alpha val="72320"/>
          </a:srgbClr>
        </a:solidFill>
      </p:bgPr>
    </p:bg>
    <p:spTree>
      <p:nvGrpSpPr>
        <p:cNvPr id="6559" name="Shape 6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60" name="Google Shape;6560;p17"/>
          <p:cNvGrpSpPr/>
          <p:nvPr/>
        </p:nvGrpSpPr>
        <p:grpSpPr>
          <a:xfrm>
            <a:off x="0" y="-50"/>
            <a:ext cx="9148262" cy="5143598"/>
            <a:chOff x="0" y="-50"/>
            <a:chExt cx="9148262" cy="5143598"/>
          </a:xfrm>
        </p:grpSpPr>
        <p:sp>
          <p:nvSpPr>
            <p:cNvPr id="6561" name="Google Shape;6561;p17"/>
            <p:cNvSpPr/>
            <p:nvPr/>
          </p:nvSpPr>
          <p:spPr>
            <a:xfrm>
              <a:off x="4325059" y="0"/>
              <a:ext cx="493862" cy="2571817"/>
            </a:xfrm>
            <a:custGeom>
              <a:rect b="b" l="l" r="r" t="t"/>
              <a:pathLst>
                <a:path extrusionOk="0" h="37208" w="7145">
                  <a:moveTo>
                    <a:pt x="1" y="1"/>
                  </a:moveTo>
                  <a:lnTo>
                    <a:pt x="3572" y="372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2" name="Google Shape;6562;p17"/>
            <p:cNvSpPr/>
            <p:nvPr/>
          </p:nvSpPr>
          <p:spPr>
            <a:xfrm>
              <a:off x="2276476" y="0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0" y="1"/>
                  </a:moveTo>
                  <a:lnTo>
                    <a:pt x="26503" y="37208"/>
                  </a:lnTo>
                  <a:lnTo>
                    <a:pt x="9525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3" name="Google Shape;6563;p17"/>
            <p:cNvSpPr/>
            <p:nvPr/>
          </p:nvSpPr>
          <p:spPr>
            <a:xfrm>
              <a:off x="0" y="0"/>
              <a:ext cx="4576212" cy="2571219"/>
            </a:xfrm>
            <a:custGeom>
              <a:rect b="b" l="l" r="r" t="t"/>
              <a:pathLst>
                <a:path extrusionOk="0" h="26504" w="37208">
                  <a:moveTo>
                    <a:pt x="0" y="0"/>
                  </a:moveTo>
                  <a:lnTo>
                    <a:pt x="0" y="9525"/>
                  </a:lnTo>
                  <a:lnTo>
                    <a:pt x="37207" y="26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4" name="Google Shape;6564;p17"/>
            <p:cNvSpPr/>
            <p:nvPr/>
          </p:nvSpPr>
          <p:spPr>
            <a:xfrm>
              <a:off x="0" y="2224569"/>
              <a:ext cx="4576212" cy="693154"/>
            </a:xfrm>
            <a:custGeom>
              <a:rect b="b" l="l" r="r" t="t"/>
              <a:pathLst>
                <a:path extrusionOk="0" h="7145" w="37208">
                  <a:moveTo>
                    <a:pt x="0" y="1"/>
                  </a:moveTo>
                  <a:lnTo>
                    <a:pt x="0" y="7145"/>
                  </a:lnTo>
                  <a:lnTo>
                    <a:pt x="37207" y="357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5" name="Google Shape;6565;p17"/>
            <p:cNvSpPr/>
            <p:nvPr/>
          </p:nvSpPr>
          <p:spPr>
            <a:xfrm>
              <a:off x="0" y="2571094"/>
              <a:ext cx="4576212" cy="2572383"/>
            </a:xfrm>
            <a:custGeom>
              <a:rect b="b" l="l" r="r" t="t"/>
              <a:pathLst>
                <a:path extrusionOk="0" h="26516" w="37208">
                  <a:moveTo>
                    <a:pt x="37207" y="1"/>
                  </a:moveTo>
                  <a:lnTo>
                    <a:pt x="0" y="16991"/>
                  </a:lnTo>
                  <a:lnTo>
                    <a:pt x="0" y="26516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6" name="Google Shape;6566;p17"/>
            <p:cNvSpPr/>
            <p:nvPr/>
          </p:nvSpPr>
          <p:spPr>
            <a:xfrm>
              <a:off x="2276476" y="2571725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26503" y="1"/>
                  </a:moveTo>
                  <a:lnTo>
                    <a:pt x="0" y="37208"/>
                  </a:lnTo>
                  <a:lnTo>
                    <a:pt x="9525" y="37208"/>
                  </a:lnTo>
                  <a:lnTo>
                    <a:pt x="26503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7" name="Google Shape;6567;p17"/>
            <p:cNvSpPr/>
            <p:nvPr/>
          </p:nvSpPr>
          <p:spPr>
            <a:xfrm>
              <a:off x="4325059" y="2571715"/>
              <a:ext cx="493862" cy="2571817"/>
            </a:xfrm>
            <a:custGeom>
              <a:rect b="b" l="l" r="r" t="t"/>
              <a:pathLst>
                <a:path extrusionOk="0" h="37208" w="7145">
                  <a:moveTo>
                    <a:pt x="3572" y="1"/>
                  </a:moveTo>
                  <a:lnTo>
                    <a:pt x="1" y="37208"/>
                  </a:lnTo>
                  <a:lnTo>
                    <a:pt x="7144" y="37208"/>
                  </a:lnTo>
                  <a:lnTo>
                    <a:pt x="3572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8" name="Google Shape;6568;p17"/>
            <p:cNvSpPr/>
            <p:nvPr/>
          </p:nvSpPr>
          <p:spPr>
            <a:xfrm>
              <a:off x="4571949" y="2571725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0" y="1"/>
                  </a:moveTo>
                  <a:lnTo>
                    <a:pt x="16979" y="37208"/>
                  </a:lnTo>
                  <a:lnTo>
                    <a:pt x="26504" y="3720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9" name="Google Shape;6569;p17"/>
            <p:cNvSpPr/>
            <p:nvPr/>
          </p:nvSpPr>
          <p:spPr>
            <a:xfrm>
              <a:off x="4572050" y="2571098"/>
              <a:ext cx="4576212" cy="2572450"/>
            </a:xfrm>
            <a:custGeom>
              <a:rect b="b" l="l" r="r" t="t"/>
              <a:pathLst>
                <a:path extrusionOk="0" h="26516" w="37208">
                  <a:moveTo>
                    <a:pt x="0" y="1"/>
                  </a:moveTo>
                  <a:lnTo>
                    <a:pt x="37207" y="26516"/>
                  </a:lnTo>
                  <a:lnTo>
                    <a:pt x="37207" y="16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0" name="Google Shape;6570;p17"/>
            <p:cNvSpPr/>
            <p:nvPr/>
          </p:nvSpPr>
          <p:spPr>
            <a:xfrm>
              <a:off x="4572050" y="2224566"/>
              <a:ext cx="4576212" cy="693172"/>
            </a:xfrm>
            <a:custGeom>
              <a:rect b="b" l="l" r="r" t="t"/>
              <a:pathLst>
                <a:path extrusionOk="0" h="7145" w="37208">
                  <a:moveTo>
                    <a:pt x="37207" y="1"/>
                  </a:moveTo>
                  <a:lnTo>
                    <a:pt x="0" y="3573"/>
                  </a:lnTo>
                  <a:lnTo>
                    <a:pt x="37207" y="7145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1" name="Google Shape;6571;p17"/>
            <p:cNvSpPr/>
            <p:nvPr/>
          </p:nvSpPr>
          <p:spPr>
            <a:xfrm>
              <a:off x="4572050" y="-50"/>
              <a:ext cx="4576212" cy="2571286"/>
            </a:xfrm>
            <a:custGeom>
              <a:rect b="b" l="l" r="r" t="t"/>
              <a:pathLst>
                <a:path extrusionOk="0" h="26504" w="37208">
                  <a:moveTo>
                    <a:pt x="37207" y="0"/>
                  </a:moveTo>
                  <a:lnTo>
                    <a:pt x="0" y="26504"/>
                  </a:lnTo>
                  <a:lnTo>
                    <a:pt x="37207" y="9525"/>
                  </a:lnTo>
                  <a:lnTo>
                    <a:pt x="37207" y="0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2" name="Google Shape;6572;p17"/>
            <p:cNvSpPr/>
            <p:nvPr/>
          </p:nvSpPr>
          <p:spPr>
            <a:xfrm>
              <a:off x="4571949" y="0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16979" y="1"/>
                  </a:moveTo>
                  <a:lnTo>
                    <a:pt x="0" y="37208"/>
                  </a:lnTo>
                  <a:lnTo>
                    <a:pt x="26504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73" name="Google Shape;6573;p17"/>
          <p:cNvSpPr txBox="1"/>
          <p:nvPr>
            <p:ph type="title"/>
          </p:nvPr>
        </p:nvSpPr>
        <p:spPr>
          <a:xfrm>
            <a:off x="2706000" y="2303250"/>
            <a:ext cx="3732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574" name="Google Shape;6574;p17"/>
          <p:cNvSpPr txBox="1"/>
          <p:nvPr>
            <p:ph hasCustomPrompt="1" idx="2" type="title"/>
          </p:nvPr>
        </p:nvSpPr>
        <p:spPr>
          <a:xfrm>
            <a:off x="3484800" y="1462650"/>
            <a:ext cx="2174400" cy="114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575" name="Google Shape;6575;p17"/>
          <p:cNvSpPr txBox="1"/>
          <p:nvPr>
            <p:ph idx="1" type="subTitle"/>
          </p:nvPr>
        </p:nvSpPr>
        <p:spPr>
          <a:xfrm>
            <a:off x="3193975" y="2905375"/>
            <a:ext cx="2755800" cy="59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3">
  <p:cSld name="CUSTOM_2_1">
    <p:bg>
      <p:bgPr>
        <a:solidFill>
          <a:srgbClr val="289B7E">
            <a:alpha val="72320"/>
          </a:srgbClr>
        </a:solidFill>
      </p:bgPr>
    </p:bg>
    <p:spTree>
      <p:nvGrpSpPr>
        <p:cNvPr id="6576" name="Shape 6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77" name="Google Shape;6577;p18"/>
          <p:cNvGrpSpPr/>
          <p:nvPr/>
        </p:nvGrpSpPr>
        <p:grpSpPr>
          <a:xfrm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6578" name="Google Shape;6578;p18"/>
            <p:cNvSpPr/>
            <p:nvPr/>
          </p:nvSpPr>
          <p:spPr>
            <a:xfrm>
              <a:off x="3857953" y="2561831"/>
              <a:ext cx="3857311" cy="1033759"/>
            </a:xfrm>
            <a:custGeom>
              <a:rect b="b" l="l" r="r" t="t"/>
              <a:pathLst>
                <a:path extrusionOk="0" h="14956" w="55806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579" name="Google Shape;6579;p18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6580" name="Google Shape;6580;p18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rect b="b" l="l" r="r" t="t"/>
                <a:pathLst>
                  <a:path extrusionOk="0" h="37065" w="37065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81" name="Google Shape;6581;p18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rect b="b" l="l" r="r" t="t"/>
                <a:pathLst>
                  <a:path extrusionOk="0" h="32231" w="55817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82" name="Google Shape;6582;p18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rect b="b" l="l" r="r" t="t"/>
                <a:pathLst>
                  <a:path extrusionOk="0" h="14943" w="55817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83" name="Google Shape;6583;p18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rect b="b" l="l" r="r" t="t"/>
                <a:pathLst>
                  <a:path extrusionOk="0" h="37351" w="37363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84" name="Google Shape;6584;p18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rect b="b" l="l" r="r" t="t"/>
                <a:pathLst>
                  <a:path extrusionOk="0" h="37351" w="10026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85" name="Google Shape;6585;p18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rect b="b" l="l" r="r" t="t"/>
                <a:pathLst>
                  <a:path extrusionOk="0" h="37065" w="37053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86" name="Google Shape;6586;p18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rect b="b" l="l" r="r" t="t"/>
                <a:pathLst>
                  <a:path extrusionOk="0" h="37351" w="21563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87" name="Google Shape;6587;p18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rect b="b" l="l" r="r" t="t"/>
                <a:pathLst>
                  <a:path extrusionOk="0" h="32231" w="55806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88" name="Google Shape;6588;p18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rect b="b" l="l" r="r" t="t"/>
                <a:pathLst>
                  <a:path extrusionOk="0" h="37065" w="21408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89" name="Google Shape;6589;p18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rect b="b" l="l" r="r" t="t"/>
                <a:pathLst>
                  <a:path extrusionOk="0" h="37065" w="9919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90" name="Google Shape;6590;p18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rect b="b" l="l" r="r" t="t"/>
                <a:pathLst>
                  <a:path extrusionOk="0" h="37065" w="55817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91" name="Google Shape;6591;p18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rect b="b" l="l" r="r" t="t"/>
                <a:pathLst>
                  <a:path extrusionOk="0" h="37351" w="55806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592" name="Google Shape;6592;p18"/>
          <p:cNvSpPr txBox="1"/>
          <p:nvPr>
            <p:ph type="title"/>
          </p:nvPr>
        </p:nvSpPr>
        <p:spPr>
          <a:xfrm>
            <a:off x="3397550" y="2303250"/>
            <a:ext cx="3732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593" name="Google Shape;6593;p18"/>
          <p:cNvSpPr txBox="1"/>
          <p:nvPr>
            <p:ph hasCustomPrompt="1" idx="2" type="title"/>
          </p:nvPr>
        </p:nvSpPr>
        <p:spPr>
          <a:xfrm>
            <a:off x="4176350" y="1462650"/>
            <a:ext cx="2174400" cy="114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594" name="Google Shape;6594;p18"/>
          <p:cNvSpPr txBox="1"/>
          <p:nvPr>
            <p:ph idx="1" type="subTitle"/>
          </p:nvPr>
        </p:nvSpPr>
        <p:spPr>
          <a:xfrm>
            <a:off x="3885525" y="2905375"/>
            <a:ext cx="2755800" cy="59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5">
  <p:cSld name="CUSTOM_2_1_1">
    <p:bg>
      <p:bgPr>
        <a:solidFill>
          <a:srgbClr val="289B7E">
            <a:alpha val="72320"/>
          </a:srgbClr>
        </a:solidFill>
      </p:bgPr>
    </p:bg>
    <p:spTree>
      <p:nvGrpSpPr>
        <p:cNvPr id="6595" name="Shape 6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96" name="Google Shape;6596;p19"/>
          <p:cNvGrpSpPr/>
          <p:nvPr/>
        </p:nvGrpSpPr>
        <p:grpSpPr>
          <a:xfrm flipH="1"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6597" name="Google Shape;6597;p19"/>
            <p:cNvSpPr/>
            <p:nvPr/>
          </p:nvSpPr>
          <p:spPr>
            <a:xfrm>
              <a:off x="3857953" y="2561831"/>
              <a:ext cx="3857311" cy="1033759"/>
            </a:xfrm>
            <a:custGeom>
              <a:rect b="b" l="l" r="r" t="t"/>
              <a:pathLst>
                <a:path extrusionOk="0" h="14956" w="55806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598" name="Google Shape;6598;p19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6599" name="Google Shape;6599;p19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rect b="b" l="l" r="r" t="t"/>
                <a:pathLst>
                  <a:path extrusionOk="0" h="37065" w="37065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0" name="Google Shape;6600;p19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rect b="b" l="l" r="r" t="t"/>
                <a:pathLst>
                  <a:path extrusionOk="0" h="32231" w="55817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1" name="Google Shape;6601;p19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rect b="b" l="l" r="r" t="t"/>
                <a:pathLst>
                  <a:path extrusionOk="0" h="14943" w="55817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2" name="Google Shape;6602;p19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rect b="b" l="l" r="r" t="t"/>
                <a:pathLst>
                  <a:path extrusionOk="0" h="37351" w="37363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3" name="Google Shape;6603;p19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rect b="b" l="l" r="r" t="t"/>
                <a:pathLst>
                  <a:path extrusionOk="0" h="37351" w="10026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4" name="Google Shape;6604;p19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rect b="b" l="l" r="r" t="t"/>
                <a:pathLst>
                  <a:path extrusionOk="0" h="37065" w="37053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5" name="Google Shape;6605;p19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rect b="b" l="l" r="r" t="t"/>
                <a:pathLst>
                  <a:path extrusionOk="0" h="37351" w="21563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6" name="Google Shape;6606;p19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rect b="b" l="l" r="r" t="t"/>
                <a:pathLst>
                  <a:path extrusionOk="0" h="32231" w="55806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7" name="Google Shape;6607;p19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rect b="b" l="l" r="r" t="t"/>
                <a:pathLst>
                  <a:path extrusionOk="0" h="37065" w="21408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8" name="Google Shape;6608;p19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rect b="b" l="l" r="r" t="t"/>
                <a:pathLst>
                  <a:path extrusionOk="0" h="37065" w="9919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9" name="Google Shape;6609;p19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rect b="b" l="l" r="r" t="t"/>
                <a:pathLst>
                  <a:path extrusionOk="0" h="37065" w="55817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10" name="Google Shape;6610;p19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rect b="b" l="l" r="r" t="t"/>
                <a:pathLst>
                  <a:path extrusionOk="0" h="37351" w="55806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611" name="Google Shape;6611;p19"/>
          <p:cNvSpPr txBox="1"/>
          <p:nvPr>
            <p:ph type="title"/>
          </p:nvPr>
        </p:nvSpPr>
        <p:spPr>
          <a:xfrm>
            <a:off x="1810650" y="2303250"/>
            <a:ext cx="3732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612" name="Google Shape;6612;p19"/>
          <p:cNvSpPr txBox="1"/>
          <p:nvPr>
            <p:ph hasCustomPrompt="1" idx="2" type="title"/>
          </p:nvPr>
        </p:nvSpPr>
        <p:spPr>
          <a:xfrm>
            <a:off x="2589450" y="1462650"/>
            <a:ext cx="2174400" cy="114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613" name="Google Shape;6613;p19"/>
          <p:cNvSpPr txBox="1"/>
          <p:nvPr>
            <p:ph idx="1" type="subTitle"/>
          </p:nvPr>
        </p:nvSpPr>
        <p:spPr>
          <a:xfrm>
            <a:off x="2298625" y="2905375"/>
            <a:ext cx="2755800" cy="59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6">
  <p:cSld name="CUSTOM_2_1_1_1">
    <p:bg>
      <p:bgPr>
        <a:solidFill>
          <a:schemeClr val="accent3"/>
        </a:solidFill>
      </p:bgPr>
    </p:bg>
    <p:spTree>
      <p:nvGrpSpPr>
        <p:cNvPr id="6614" name="Shape 6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15" name="Google Shape;6615;p20"/>
          <p:cNvGrpSpPr/>
          <p:nvPr/>
        </p:nvGrpSpPr>
        <p:grpSpPr>
          <a:xfrm>
            <a:off x="-133355" y="25"/>
            <a:ext cx="9305870" cy="5143513"/>
            <a:chOff x="-113074" y="-12"/>
            <a:chExt cx="5148476" cy="5143513"/>
          </a:xfrm>
        </p:grpSpPr>
        <p:sp>
          <p:nvSpPr>
            <p:cNvPr id="6616" name="Google Shape;6616;p20"/>
            <p:cNvSpPr/>
            <p:nvPr/>
          </p:nvSpPr>
          <p:spPr>
            <a:xfrm>
              <a:off x="-96740" y="12213"/>
              <a:ext cx="2138828" cy="2117064"/>
            </a:xfrm>
            <a:custGeom>
              <a:rect b="b" l="l" r="r" t="t"/>
              <a:pathLst>
                <a:path extrusionOk="0" h="41732" w="42161">
                  <a:moveTo>
                    <a:pt x="417" y="0"/>
                  </a:moveTo>
                  <a:lnTo>
                    <a:pt x="0" y="453"/>
                  </a:lnTo>
                  <a:lnTo>
                    <a:pt x="42160" y="41732"/>
                  </a:lnTo>
                  <a:lnTo>
                    <a:pt x="417" y="0"/>
                  </a:lnTo>
                  <a:close/>
                </a:path>
              </a:pathLst>
            </a:custGeom>
            <a:solidFill>
              <a:srgbClr val="EEC13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7" name="Google Shape;6617;p20"/>
            <p:cNvSpPr/>
            <p:nvPr/>
          </p:nvSpPr>
          <p:spPr>
            <a:xfrm>
              <a:off x="3048817" y="12822"/>
              <a:ext cx="1972078" cy="1992624"/>
            </a:xfrm>
            <a:custGeom>
              <a:rect b="b" l="l" r="r" t="t"/>
              <a:pathLst>
                <a:path extrusionOk="0" h="39279" w="38874">
                  <a:moveTo>
                    <a:pt x="38433" y="0"/>
                  </a:moveTo>
                  <a:lnTo>
                    <a:pt x="0" y="39279"/>
                  </a:lnTo>
                  <a:lnTo>
                    <a:pt x="38874" y="429"/>
                  </a:lnTo>
                  <a:lnTo>
                    <a:pt x="3843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8" name="Google Shape;6618;p20"/>
            <p:cNvSpPr/>
            <p:nvPr/>
          </p:nvSpPr>
          <p:spPr>
            <a:xfrm>
              <a:off x="-96740" y="3061090"/>
              <a:ext cx="2091699" cy="2069378"/>
            </a:xfrm>
            <a:custGeom>
              <a:rect b="b" l="l" r="r" t="t"/>
              <a:pathLst>
                <a:path extrusionOk="0" h="40792" w="41232">
                  <a:moveTo>
                    <a:pt x="41232" y="1"/>
                  </a:moveTo>
                  <a:lnTo>
                    <a:pt x="0" y="40363"/>
                  </a:lnTo>
                  <a:lnTo>
                    <a:pt x="417" y="40792"/>
                  </a:lnTo>
                  <a:lnTo>
                    <a:pt x="41232" y="1"/>
                  </a:lnTo>
                  <a:close/>
                </a:path>
              </a:pathLst>
            </a:custGeom>
            <a:solidFill>
              <a:srgbClr val="EEC13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9" name="Google Shape;6619;p20"/>
            <p:cNvSpPr/>
            <p:nvPr/>
          </p:nvSpPr>
          <p:spPr>
            <a:xfrm>
              <a:off x="3605661" y="3700116"/>
              <a:ext cx="1415215" cy="1430332"/>
            </a:xfrm>
            <a:custGeom>
              <a:rect b="b" l="l" r="r" t="t"/>
              <a:pathLst>
                <a:path extrusionOk="0" h="28195" w="27897">
                  <a:moveTo>
                    <a:pt x="1" y="1"/>
                  </a:moveTo>
                  <a:lnTo>
                    <a:pt x="27456" y="28195"/>
                  </a:lnTo>
                  <a:lnTo>
                    <a:pt x="27897" y="2776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EC13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0" name="Google Shape;6620;p20"/>
            <p:cNvSpPr/>
            <p:nvPr/>
          </p:nvSpPr>
          <p:spPr>
            <a:xfrm>
              <a:off x="3164781" y="12822"/>
              <a:ext cx="1592161" cy="1795132"/>
            </a:xfrm>
            <a:custGeom>
              <a:rect b="b" l="l" r="r" t="t"/>
              <a:pathLst>
                <a:path extrusionOk="0" h="35386" w="31385">
                  <a:moveTo>
                    <a:pt x="30933" y="0"/>
                  </a:moveTo>
                  <a:lnTo>
                    <a:pt x="0" y="35385"/>
                  </a:lnTo>
                  <a:lnTo>
                    <a:pt x="31385" y="429"/>
                  </a:lnTo>
                  <a:lnTo>
                    <a:pt x="3093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1" name="Google Shape;6621;p20"/>
            <p:cNvSpPr/>
            <p:nvPr/>
          </p:nvSpPr>
          <p:spPr>
            <a:xfrm>
              <a:off x="2987182" y="15815"/>
              <a:ext cx="917554" cy="1650805"/>
            </a:xfrm>
            <a:custGeom>
              <a:rect b="b" l="l" r="r" t="t"/>
              <a:pathLst>
                <a:path extrusionOk="0" h="32541" w="18087">
                  <a:moveTo>
                    <a:pt x="17562" y="1"/>
                  </a:moveTo>
                  <a:lnTo>
                    <a:pt x="1" y="32540"/>
                  </a:lnTo>
                  <a:lnTo>
                    <a:pt x="18086" y="298"/>
                  </a:lnTo>
                  <a:lnTo>
                    <a:pt x="1756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2" name="Google Shape;6622;p20"/>
            <p:cNvSpPr/>
            <p:nvPr/>
          </p:nvSpPr>
          <p:spPr>
            <a:xfrm>
              <a:off x="4132930" y="13989"/>
              <a:ext cx="496545" cy="590802"/>
            </a:xfrm>
            <a:custGeom>
              <a:rect b="b" l="l" r="r" t="t"/>
              <a:pathLst>
                <a:path extrusionOk="0" h="11646" w="9788">
                  <a:moveTo>
                    <a:pt x="9323" y="1"/>
                  </a:moveTo>
                  <a:lnTo>
                    <a:pt x="1" y="11645"/>
                  </a:lnTo>
                  <a:lnTo>
                    <a:pt x="9788" y="382"/>
                  </a:lnTo>
                  <a:lnTo>
                    <a:pt x="932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3" name="Google Shape;6623;p20"/>
            <p:cNvSpPr/>
            <p:nvPr/>
          </p:nvSpPr>
          <p:spPr>
            <a:xfrm>
              <a:off x="2156710" y="21243"/>
              <a:ext cx="247715" cy="1871278"/>
            </a:xfrm>
            <a:custGeom>
              <a:rect b="b" l="l" r="r" t="t"/>
              <a:pathLst>
                <a:path extrusionOk="0" h="36887" w="4883">
                  <a:moveTo>
                    <a:pt x="620" y="1"/>
                  </a:moveTo>
                  <a:lnTo>
                    <a:pt x="1" y="96"/>
                  </a:lnTo>
                  <a:lnTo>
                    <a:pt x="4882" y="36886"/>
                  </a:lnTo>
                  <a:lnTo>
                    <a:pt x="6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4" name="Google Shape;6624;p20"/>
            <p:cNvSpPr/>
            <p:nvPr/>
          </p:nvSpPr>
          <p:spPr>
            <a:xfrm>
              <a:off x="1587133" y="18250"/>
              <a:ext cx="602875" cy="1696665"/>
            </a:xfrm>
            <a:custGeom>
              <a:rect b="b" l="l" r="r" t="t"/>
              <a:pathLst>
                <a:path extrusionOk="0" h="33445" w="11884">
                  <a:moveTo>
                    <a:pt x="561" y="0"/>
                  </a:moveTo>
                  <a:lnTo>
                    <a:pt x="1" y="215"/>
                  </a:lnTo>
                  <a:lnTo>
                    <a:pt x="11883" y="33445"/>
                  </a:lnTo>
                  <a:lnTo>
                    <a:pt x="5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5" name="Google Shape;6625;p20"/>
            <p:cNvSpPr/>
            <p:nvPr/>
          </p:nvSpPr>
          <p:spPr>
            <a:xfrm>
              <a:off x="1397511" y="17641"/>
              <a:ext cx="271253" cy="613732"/>
            </a:xfrm>
            <a:custGeom>
              <a:rect b="b" l="l" r="r" t="t"/>
              <a:pathLst>
                <a:path extrusionOk="0" h="12098" w="5347">
                  <a:moveTo>
                    <a:pt x="548" y="0"/>
                  </a:moveTo>
                  <a:lnTo>
                    <a:pt x="0" y="238"/>
                  </a:lnTo>
                  <a:lnTo>
                    <a:pt x="5346" y="1209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6" name="Google Shape;6626;p20"/>
            <p:cNvSpPr/>
            <p:nvPr/>
          </p:nvSpPr>
          <p:spPr>
            <a:xfrm>
              <a:off x="2798727" y="19467"/>
              <a:ext cx="483863" cy="1538438"/>
            </a:xfrm>
            <a:custGeom>
              <a:rect b="b" l="l" r="r" t="t"/>
              <a:pathLst>
                <a:path extrusionOk="0" h="30326" w="9538">
                  <a:moveTo>
                    <a:pt x="8954" y="0"/>
                  </a:moveTo>
                  <a:lnTo>
                    <a:pt x="1" y="30325"/>
                  </a:lnTo>
                  <a:lnTo>
                    <a:pt x="9538" y="167"/>
                  </a:lnTo>
                  <a:lnTo>
                    <a:pt x="895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7" name="Google Shape;6627;p20"/>
            <p:cNvSpPr/>
            <p:nvPr/>
          </p:nvSpPr>
          <p:spPr>
            <a:xfrm>
              <a:off x="-96131" y="409619"/>
              <a:ext cx="1769767" cy="1481062"/>
            </a:xfrm>
            <a:custGeom>
              <a:rect b="b" l="l" r="r" t="t"/>
              <a:pathLst>
                <a:path extrusionOk="0" h="29195" w="34886">
                  <a:moveTo>
                    <a:pt x="393" y="0"/>
                  </a:moveTo>
                  <a:lnTo>
                    <a:pt x="0" y="453"/>
                  </a:lnTo>
                  <a:lnTo>
                    <a:pt x="34886" y="29195"/>
                  </a:lnTo>
                  <a:lnTo>
                    <a:pt x="34886" y="29195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8" name="Google Shape;6628;p20"/>
            <p:cNvSpPr/>
            <p:nvPr/>
          </p:nvSpPr>
          <p:spPr>
            <a:xfrm>
              <a:off x="-90703" y="1793337"/>
              <a:ext cx="1896643" cy="575075"/>
            </a:xfrm>
            <a:custGeom>
              <a:rect b="b" l="l" r="r" t="t"/>
              <a:pathLst>
                <a:path extrusionOk="0" h="11336" w="37387">
                  <a:moveTo>
                    <a:pt x="179" y="1"/>
                  </a:moveTo>
                  <a:lnTo>
                    <a:pt x="0" y="584"/>
                  </a:lnTo>
                  <a:lnTo>
                    <a:pt x="37386" y="11335"/>
                  </a:lnTo>
                  <a:lnTo>
                    <a:pt x="37386" y="11335"/>
                  </a:lnTo>
                  <a:lnTo>
                    <a:pt x="17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9" name="Google Shape;6629;p20"/>
            <p:cNvSpPr/>
            <p:nvPr/>
          </p:nvSpPr>
          <p:spPr>
            <a:xfrm>
              <a:off x="4111827" y="4764346"/>
              <a:ext cx="279674" cy="364241"/>
            </a:xfrm>
            <a:custGeom>
              <a:rect b="b" l="l" r="r" t="t"/>
              <a:pathLst>
                <a:path extrusionOk="0" h="7180" w="5513">
                  <a:moveTo>
                    <a:pt x="0" y="0"/>
                  </a:moveTo>
                  <a:lnTo>
                    <a:pt x="5025" y="7180"/>
                  </a:lnTo>
                  <a:lnTo>
                    <a:pt x="5513" y="68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0" name="Google Shape;6630;p20"/>
            <p:cNvSpPr/>
            <p:nvPr/>
          </p:nvSpPr>
          <p:spPr>
            <a:xfrm>
              <a:off x="3466767" y="2922196"/>
              <a:ext cx="1548077" cy="553312"/>
            </a:xfrm>
            <a:custGeom>
              <a:rect b="b" l="l" r="r" t="t"/>
              <a:pathLst>
                <a:path extrusionOk="0" h="10907" w="30516">
                  <a:moveTo>
                    <a:pt x="0" y="0"/>
                  </a:moveTo>
                  <a:lnTo>
                    <a:pt x="30314" y="10906"/>
                  </a:lnTo>
                  <a:lnTo>
                    <a:pt x="30516" y="10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1" name="Google Shape;6631;p20"/>
            <p:cNvSpPr/>
            <p:nvPr/>
          </p:nvSpPr>
          <p:spPr>
            <a:xfrm>
              <a:off x="3075956" y="2712028"/>
              <a:ext cx="1937125" cy="456671"/>
            </a:xfrm>
            <a:custGeom>
              <a:rect b="b" l="l" r="r" t="t"/>
              <a:pathLst>
                <a:path extrusionOk="0" h="9002" w="38185">
                  <a:moveTo>
                    <a:pt x="1" y="0"/>
                  </a:moveTo>
                  <a:lnTo>
                    <a:pt x="38053" y="9001"/>
                  </a:lnTo>
                  <a:lnTo>
                    <a:pt x="38184" y="843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2" name="Google Shape;6632;p20"/>
            <p:cNvSpPr/>
            <p:nvPr/>
          </p:nvSpPr>
          <p:spPr>
            <a:xfrm>
              <a:off x="3287392" y="1590424"/>
              <a:ext cx="1728067" cy="668063"/>
            </a:xfrm>
            <a:custGeom>
              <a:rect b="b" l="l" r="r" t="t"/>
              <a:pathLst>
                <a:path extrusionOk="0" h="13169" w="34064">
                  <a:moveTo>
                    <a:pt x="33838" y="0"/>
                  </a:moveTo>
                  <a:lnTo>
                    <a:pt x="0" y="13168"/>
                  </a:lnTo>
                  <a:lnTo>
                    <a:pt x="34064" y="560"/>
                  </a:lnTo>
                  <a:lnTo>
                    <a:pt x="3383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3" name="Google Shape;6633;p20"/>
            <p:cNvSpPr/>
            <p:nvPr/>
          </p:nvSpPr>
          <p:spPr>
            <a:xfrm>
              <a:off x="-93747" y="2899825"/>
              <a:ext cx="1805430" cy="1011759"/>
            </a:xfrm>
            <a:custGeom>
              <a:rect b="b" l="l" r="r" t="t"/>
              <a:pathLst>
                <a:path extrusionOk="0" h="19944" w="35589">
                  <a:moveTo>
                    <a:pt x="35589" y="1"/>
                  </a:moveTo>
                  <a:lnTo>
                    <a:pt x="1" y="19408"/>
                  </a:lnTo>
                  <a:lnTo>
                    <a:pt x="299" y="19944"/>
                  </a:lnTo>
                  <a:lnTo>
                    <a:pt x="355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4" name="Google Shape;6634;p20"/>
            <p:cNvSpPr/>
            <p:nvPr/>
          </p:nvSpPr>
          <p:spPr>
            <a:xfrm>
              <a:off x="2980537" y="3326856"/>
              <a:ext cx="1180893" cy="1801169"/>
            </a:xfrm>
            <a:custGeom>
              <a:rect b="b" l="l" r="r" t="t"/>
              <a:pathLst>
                <a:path extrusionOk="0" h="35505" w="23278">
                  <a:moveTo>
                    <a:pt x="1" y="1"/>
                  </a:moveTo>
                  <a:lnTo>
                    <a:pt x="22777" y="35505"/>
                  </a:lnTo>
                  <a:lnTo>
                    <a:pt x="23277" y="3516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5" name="Google Shape;6635;p20"/>
            <p:cNvSpPr/>
            <p:nvPr/>
          </p:nvSpPr>
          <p:spPr>
            <a:xfrm>
              <a:off x="2967854" y="3028472"/>
              <a:ext cx="2053043" cy="1957620"/>
            </a:xfrm>
            <a:custGeom>
              <a:rect b="b" l="l" r="r" t="t"/>
              <a:pathLst>
                <a:path extrusionOk="0" h="38589" w="40470">
                  <a:moveTo>
                    <a:pt x="1" y="1"/>
                  </a:moveTo>
                  <a:lnTo>
                    <a:pt x="40029" y="38589"/>
                  </a:lnTo>
                  <a:lnTo>
                    <a:pt x="40470" y="3816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6" name="Google Shape;6636;p20"/>
            <p:cNvSpPr/>
            <p:nvPr/>
          </p:nvSpPr>
          <p:spPr>
            <a:xfrm>
              <a:off x="3922154" y="1433369"/>
              <a:ext cx="1093891" cy="501365"/>
            </a:xfrm>
            <a:custGeom>
              <a:rect b="b" l="l" r="r" t="t"/>
              <a:pathLst>
                <a:path extrusionOk="0" h="9883" w="21563">
                  <a:moveTo>
                    <a:pt x="21313" y="1"/>
                  </a:moveTo>
                  <a:lnTo>
                    <a:pt x="1" y="9883"/>
                  </a:lnTo>
                  <a:lnTo>
                    <a:pt x="21563" y="548"/>
                  </a:lnTo>
                  <a:lnTo>
                    <a:pt x="2131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7" name="Google Shape;6637;p20"/>
            <p:cNvSpPr/>
            <p:nvPr/>
          </p:nvSpPr>
          <p:spPr>
            <a:xfrm>
              <a:off x="59097" y="4113856"/>
              <a:ext cx="964631" cy="1016578"/>
            </a:xfrm>
            <a:custGeom>
              <a:rect b="b" l="l" r="r" t="t"/>
              <a:pathLst>
                <a:path extrusionOk="0" h="20039" w="19015">
                  <a:moveTo>
                    <a:pt x="19014" y="0"/>
                  </a:moveTo>
                  <a:lnTo>
                    <a:pt x="0" y="19610"/>
                  </a:lnTo>
                  <a:lnTo>
                    <a:pt x="429" y="20039"/>
                  </a:lnTo>
                  <a:lnTo>
                    <a:pt x="1901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8" name="Google Shape;6638;p20"/>
            <p:cNvSpPr/>
            <p:nvPr/>
          </p:nvSpPr>
          <p:spPr>
            <a:xfrm>
              <a:off x="-93747" y="3352829"/>
              <a:ext cx="1174856" cy="662635"/>
            </a:xfrm>
            <a:custGeom>
              <a:rect b="b" l="l" r="r" t="t"/>
              <a:pathLst>
                <a:path extrusionOk="0" h="13062" w="23159">
                  <a:moveTo>
                    <a:pt x="23159" y="1"/>
                  </a:moveTo>
                  <a:lnTo>
                    <a:pt x="1" y="12526"/>
                  </a:lnTo>
                  <a:lnTo>
                    <a:pt x="299" y="13062"/>
                  </a:lnTo>
                  <a:lnTo>
                    <a:pt x="2315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9" name="Google Shape;6639;p20"/>
            <p:cNvSpPr/>
            <p:nvPr/>
          </p:nvSpPr>
          <p:spPr>
            <a:xfrm>
              <a:off x="-91312" y="1652008"/>
              <a:ext cx="616116" cy="230162"/>
            </a:xfrm>
            <a:custGeom>
              <a:rect b="b" l="l" r="r" t="t"/>
              <a:pathLst>
                <a:path extrusionOk="0" h="4537" w="12145">
                  <a:moveTo>
                    <a:pt x="203" y="1"/>
                  </a:moveTo>
                  <a:lnTo>
                    <a:pt x="1" y="572"/>
                  </a:lnTo>
                  <a:lnTo>
                    <a:pt x="12145" y="4537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0" name="Google Shape;6640;p20"/>
            <p:cNvSpPr/>
            <p:nvPr/>
          </p:nvSpPr>
          <p:spPr>
            <a:xfrm>
              <a:off x="1972516" y="3207898"/>
              <a:ext cx="391433" cy="1914094"/>
            </a:xfrm>
            <a:custGeom>
              <a:rect b="b" l="l" r="r" t="t"/>
              <a:pathLst>
                <a:path extrusionOk="0" h="37731" w="7716">
                  <a:moveTo>
                    <a:pt x="7715" y="0"/>
                  </a:moveTo>
                  <a:lnTo>
                    <a:pt x="0" y="37624"/>
                  </a:lnTo>
                  <a:lnTo>
                    <a:pt x="595" y="37731"/>
                  </a:lnTo>
                  <a:lnTo>
                    <a:pt x="77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1" name="Google Shape;6641;p20"/>
            <p:cNvSpPr/>
            <p:nvPr/>
          </p:nvSpPr>
          <p:spPr>
            <a:xfrm>
              <a:off x="2160920" y="4414625"/>
              <a:ext cx="101561" cy="706720"/>
            </a:xfrm>
            <a:custGeom>
              <a:rect b="b" l="l" r="r" t="t"/>
              <a:pathLst>
                <a:path extrusionOk="0" h="13931" w="2002">
                  <a:moveTo>
                    <a:pt x="2001" y="1"/>
                  </a:moveTo>
                  <a:lnTo>
                    <a:pt x="1" y="13860"/>
                  </a:lnTo>
                  <a:lnTo>
                    <a:pt x="596" y="13931"/>
                  </a:lnTo>
                  <a:lnTo>
                    <a:pt x="200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2" name="Google Shape;6642;p20"/>
            <p:cNvSpPr/>
            <p:nvPr/>
          </p:nvSpPr>
          <p:spPr>
            <a:xfrm>
              <a:off x="-90094" y="2860561"/>
              <a:ext cx="1409178" cy="362466"/>
            </a:xfrm>
            <a:custGeom>
              <a:rect b="b" l="l" r="r" t="t"/>
              <a:pathLst>
                <a:path extrusionOk="0" h="7145" w="27778">
                  <a:moveTo>
                    <a:pt x="27778" y="1"/>
                  </a:moveTo>
                  <a:lnTo>
                    <a:pt x="0" y="6549"/>
                  </a:lnTo>
                  <a:lnTo>
                    <a:pt x="155" y="7145"/>
                  </a:lnTo>
                  <a:lnTo>
                    <a:pt x="277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3" name="Google Shape;6643;p20"/>
            <p:cNvSpPr/>
            <p:nvPr/>
          </p:nvSpPr>
          <p:spPr>
            <a:xfrm>
              <a:off x="59097" y="12822"/>
              <a:ext cx="1490701" cy="1569840"/>
            </a:xfrm>
            <a:custGeom>
              <a:rect b="b" l="l" r="r" t="t"/>
              <a:pathLst>
                <a:path extrusionOk="0" h="30945" w="29385">
                  <a:moveTo>
                    <a:pt x="429" y="0"/>
                  </a:moveTo>
                  <a:lnTo>
                    <a:pt x="0" y="429"/>
                  </a:lnTo>
                  <a:lnTo>
                    <a:pt x="29385" y="30944"/>
                  </a:lnTo>
                  <a:lnTo>
                    <a:pt x="4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4" name="Google Shape;6644;p20"/>
            <p:cNvSpPr/>
            <p:nvPr/>
          </p:nvSpPr>
          <p:spPr>
            <a:xfrm>
              <a:off x="-111857" y="2990426"/>
              <a:ext cx="2131573" cy="2152372"/>
            </a:xfrm>
            <a:custGeom>
              <a:rect b="b" l="l" r="r" t="t"/>
              <a:pathLst>
                <a:path extrusionOk="0" h="42428" w="42018">
                  <a:moveTo>
                    <a:pt x="42018" y="1"/>
                  </a:moveTo>
                  <a:lnTo>
                    <a:pt x="167" y="41661"/>
                  </a:lnTo>
                  <a:cubicBezTo>
                    <a:pt x="1" y="41839"/>
                    <a:pt x="1" y="42137"/>
                    <a:pt x="179" y="42304"/>
                  </a:cubicBezTo>
                  <a:cubicBezTo>
                    <a:pt x="267" y="42386"/>
                    <a:pt x="381" y="42427"/>
                    <a:pt x="495" y="42427"/>
                  </a:cubicBezTo>
                  <a:cubicBezTo>
                    <a:pt x="613" y="42427"/>
                    <a:pt x="731" y="42383"/>
                    <a:pt x="822" y="42292"/>
                  </a:cubicBezTo>
                  <a:lnTo>
                    <a:pt x="4201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5" name="Google Shape;6645;p20"/>
            <p:cNvSpPr/>
            <p:nvPr/>
          </p:nvSpPr>
          <p:spPr>
            <a:xfrm>
              <a:off x="-111248" y="546"/>
              <a:ext cx="2007183" cy="1983797"/>
            </a:xfrm>
            <a:custGeom>
              <a:rect b="b" l="l" r="r" t="t"/>
              <a:pathLst>
                <a:path extrusionOk="0" h="39105" w="39566">
                  <a:moveTo>
                    <a:pt x="510" y="0"/>
                  </a:moveTo>
                  <a:cubicBezTo>
                    <a:pt x="382" y="0"/>
                    <a:pt x="256" y="52"/>
                    <a:pt x="167" y="147"/>
                  </a:cubicBezTo>
                  <a:cubicBezTo>
                    <a:pt x="1" y="325"/>
                    <a:pt x="1" y="599"/>
                    <a:pt x="179" y="778"/>
                  </a:cubicBezTo>
                  <a:lnTo>
                    <a:pt x="39565" y="39104"/>
                  </a:lnTo>
                  <a:lnTo>
                    <a:pt x="822" y="123"/>
                  </a:lnTo>
                  <a:cubicBezTo>
                    <a:pt x="733" y="40"/>
                    <a:pt x="621" y="0"/>
                    <a:pt x="5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6" name="Google Shape;6646;p20"/>
            <p:cNvSpPr/>
            <p:nvPr/>
          </p:nvSpPr>
          <p:spPr>
            <a:xfrm>
              <a:off x="2950962" y="3038770"/>
              <a:ext cx="2083836" cy="2103925"/>
            </a:xfrm>
            <a:custGeom>
              <a:rect b="b" l="l" r="r" t="t"/>
              <a:pathLst>
                <a:path extrusionOk="0" h="41473" w="41077">
                  <a:moveTo>
                    <a:pt x="0" y="0"/>
                  </a:moveTo>
                  <a:lnTo>
                    <a:pt x="40267" y="41339"/>
                  </a:lnTo>
                  <a:cubicBezTo>
                    <a:pt x="40357" y="41428"/>
                    <a:pt x="40470" y="41473"/>
                    <a:pt x="40583" y="41473"/>
                  </a:cubicBezTo>
                  <a:cubicBezTo>
                    <a:pt x="40696" y="41473"/>
                    <a:pt x="40809" y="41428"/>
                    <a:pt x="40898" y="41339"/>
                  </a:cubicBezTo>
                  <a:cubicBezTo>
                    <a:pt x="41077" y="41160"/>
                    <a:pt x="41077" y="40874"/>
                    <a:pt x="40898" y="4069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7" name="Google Shape;6647;p20"/>
            <p:cNvSpPr/>
            <p:nvPr/>
          </p:nvSpPr>
          <p:spPr>
            <a:xfrm>
              <a:off x="3590594" y="-12"/>
              <a:ext cx="1444182" cy="1427441"/>
            </a:xfrm>
            <a:custGeom>
              <a:rect b="b" l="l" r="r" t="t"/>
              <a:pathLst>
                <a:path extrusionOk="0" h="28138" w="28468">
                  <a:moveTo>
                    <a:pt x="27974" y="0"/>
                  </a:moveTo>
                  <a:cubicBezTo>
                    <a:pt x="27861" y="0"/>
                    <a:pt x="27748" y="45"/>
                    <a:pt x="27658" y="134"/>
                  </a:cubicBezTo>
                  <a:lnTo>
                    <a:pt x="0" y="28137"/>
                  </a:lnTo>
                  <a:lnTo>
                    <a:pt x="28277" y="777"/>
                  </a:lnTo>
                  <a:lnTo>
                    <a:pt x="28289" y="777"/>
                  </a:lnTo>
                  <a:cubicBezTo>
                    <a:pt x="28468" y="598"/>
                    <a:pt x="28468" y="313"/>
                    <a:pt x="28289" y="134"/>
                  </a:cubicBezTo>
                  <a:cubicBezTo>
                    <a:pt x="28200" y="45"/>
                    <a:pt x="28087" y="0"/>
                    <a:pt x="279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8" name="Google Shape;6648;p20"/>
            <p:cNvSpPr/>
            <p:nvPr/>
          </p:nvSpPr>
          <p:spPr>
            <a:xfrm>
              <a:off x="-102776" y="272500"/>
              <a:ext cx="1801777" cy="1595864"/>
            </a:xfrm>
            <a:custGeom>
              <a:rect b="b" l="l" r="r" t="t"/>
              <a:pathLst>
                <a:path extrusionOk="0" h="31458" w="35517">
                  <a:moveTo>
                    <a:pt x="324" y="1"/>
                  </a:moveTo>
                  <a:cubicBezTo>
                    <a:pt x="243" y="1"/>
                    <a:pt x="164" y="34"/>
                    <a:pt x="107" y="96"/>
                  </a:cubicBezTo>
                  <a:cubicBezTo>
                    <a:pt x="0" y="227"/>
                    <a:pt x="12" y="417"/>
                    <a:pt x="131" y="525"/>
                  </a:cubicBezTo>
                  <a:lnTo>
                    <a:pt x="35517" y="31457"/>
                  </a:lnTo>
                  <a:lnTo>
                    <a:pt x="536" y="84"/>
                  </a:lnTo>
                  <a:cubicBezTo>
                    <a:pt x="474" y="28"/>
                    <a:pt x="398" y="1"/>
                    <a:pt x="3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9" name="Google Shape;6649;p20"/>
            <p:cNvSpPr/>
            <p:nvPr/>
          </p:nvSpPr>
          <p:spPr>
            <a:xfrm>
              <a:off x="-113074" y="1118599"/>
              <a:ext cx="1670133" cy="927902"/>
            </a:xfrm>
            <a:custGeom>
              <a:rect b="b" l="l" r="r" t="t"/>
              <a:pathLst>
                <a:path extrusionOk="0" h="18291" w="32922">
                  <a:moveTo>
                    <a:pt x="543" y="1"/>
                  </a:moveTo>
                  <a:cubicBezTo>
                    <a:pt x="370" y="1"/>
                    <a:pt x="205" y="99"/>
                    <a:pt x="120" y="252"/>
                  </a:cubicBezTo>
                  <a:cubicBezTo>
                    <a:pt x="1" y="455"/>
                    <a:pt x="84" y="741"/>
                    <a:pt x="310" y="860"/>
                  </a:cubicBezTo>
                  <a:lnTo>
                    <a:pt x="32922" y="18290"/>
                  </a:lnTo>
                  <a:lnTo>
                    <a:pt x="751" y="50"/>
                  </a:lnTo>
                  <a:cubicBezTo>
                    <a:pt x="683" y="16"/>
                    <a:pt x="613" y="1"/>
                    <a:pt x="5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0" name="Google Shape;6650;p20"/>
            <p:cNvSpPr/>
            <p:nvPr/>
          </p:nvSpPr>
          <p:spPr>
            <a:xfrm>
              <a:off x="-103994" y="399676"/>
              <a:ext cx="598614" cy="501060"/>
            </a:xfrm>
            <a:custGeom>
              <a:rect b="b" l="l" r="r" t="t"/>
              <a:pathLst>
                <a:path extrusionOk="0" h="9877" w="11800">
                  <a:moveTo>
                    <a:pt x="347" y="0"/>
                  </a:moveTo>
                  <a:cubicBezTo>
                    <a:pt x="255" y="0"/>
                    <a:pt x="162" y="40"/>
                    <a:pt x="96" y="113"/>
                  </a:cubicBezTo>
                  <a:cubicBezTo>
                    <a:pt x="0" y="256"/>
                    <a:pt x="12" y="447"/>
                    <a:pt x="143" y="554"/>
                  </a:cubicBezTo>
                  <a:lnTo>
                    <a:pt x="11800" y="9876"/>
                  </a:lnTo>
                  <a:lnTo>
                    <a:pt x="548" y="77"/>
                  </a:lnTo>
                  <a:cubicBezTo>
                    <a:pt x="490" y="25"/>
                    <a:pt x="419" y="0"/>
                    <a:pt x="3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1" name="Google Shape;6651;p20"/>
            <p:cNvSpPr/>
            <p:nvPr/>
          </p:nvSpPr>
          <p:spPr>
            <a:xfrm>
              <a:off x="-110030" y="2629240"/>
              <a:ext cx="1892381" cy="255223"/>
            </a:xfrm>
            <a:custGeom>
              <a:rect b="b" l="l" r="r" t="t"/>
              <a:pathLst>
                <a:path extrusionOk="0" h="5031" w="37303">
                  <a:moveTo>
                    <a:pt x="37303" y="1"/>
                  </a:moveTo>
                  <a:lnTo>
                    <a:pt x="417" y="4120"/>
                  </a:lnTo>
                  <a:cubicBezTo>
                    <a:pt x="155" y="4144"/>
                    <a:pt x="0" y="4382"/>
                    <a:pt x="24" y="4644"/>
                  </a:cubicBezTo>
                  <a:cubicBezTo>
                    <a:pt x="57" y="4872"/>
                    <a:pt x="237" y="5030"/>
                    <a:pt x="466" y="5030"/>
                  </a:cubicBezTo>
                  <a:cubicBezTo>
                    <a:pt x="489" y="5030"/>
                    <a:pt x="512" y="5029"/>
                    <a:pt x="536" y="5025"/>
                  </a:cubicBezTo>
                  <a:lnTo>
                    <a:pt x="373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2" name="Google Shape;6652;p20"/>
            <p:cNvSpPr/>
            <p:nvPr/>
          </p:nvSpPr>
          <p:spPr>
            <a:xfrm>
              <a:off x="-103385" y="2842451"/>
              <a:ext cx="1708789" cy="605057"/>
            </a:xfrm>
            <a:custGeom>
              <a:rect b="b" l="l" r="r" t="t"/>
              <a:pathLst>
                <a:path extrusionOk="0" h="11927" w="33684">
                  <a:moveTo>
                    <a:pt x="33683" y="1"/>
                  </a:moveTo>
                  <a:lnTo>
                    <a:pt x="239" y="11335"/>
                  </a:lnTo>
                  <a:cubicBezTo>
                    <a:pt x="72" y="11395"/>
                    <a:pt x="0" y="11574"/>
                    <a:pt x="48" y="11728"/>
                  </a:cubicBezTo>
                  <a:cubicBezTo>
                    <a:pt x="94" y="11849"/>
                    <a:pt x="199" y="11926"/>
                    <a:pt x="321" y="11926"/>
                  </a:cubicBezTo>
                  <a:cubicBezTo>
                    <a:pt x="356" y="11926"/>
                    <a:pt x="392" y="11920"/>
                    <a:pt x="429" y="11907"/>
                  </a:cubicBezTo>
                  <a:lnTo>
                    <a:pt x="3368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3" name="Google Shape;6653;p20"/>
            <p:cNvSpPr/>
            <p:nvPr/>
          </p:nvSpPr>
          <p:spPr>
            <a:xfrm>
              <a:off x="-103994" y="3364294"/>
              <a:ext cx="625805" cy="272674"/>
            </a:xfrm>
            <a:custGeom>
              <a:rect b="b" l="l" r="r" t="t"/>
              <a:pathLst>
                <a:path extrusionOk="0" h="5375" w="12336">
                  <a:moveTo>
                    <a:pt x="12335" y="1"/>
                  </a:moveTo>
                  <a:lnTo>
                    <a:pt x="239" y="4799"/>
                  </a:lnTo>
                  <a:cubicBezTo>
                    <a:pt x="72" y="4870"/>
                    <a:pt x="0" y="5049"/>
                    <a:pt x="72" y="5192"/>
                  </a:cubicBezTo>
                  <a:cubicBezTo>
                    <a:pt x="124" y="5306"/>
                    <a:pt x="235" y="5374"/>
                    <a:pt x="351" y="5374"/>
                  </a:cubicBezTo>
                  <a:cubicBezTo>
                    <a:pt x="393" y="5374"/>
                    <a:pt x="436" y="5366"/>
                    <a:pt x="477" y="5347"/>
                  </a:cubicBezTo>
                  <a:lnTo>
                    <a:pt x="1233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4" name="Google Shape;6654;p20"/>
            <p:cNvSpPr/>
            <p:nvPr/>
          </p:nvSpPr>
          <p:spPr>
            <a:xfrm>
              <a:off x="-103385" y="1749863"/>
              <a:ext cx="1551729" cy="484472"/>
            </a:xfrm>
            <a:custGeom>
              <a:rect b="b" l="l" r="r" t="t"/>
              <a:pathLst>
                <a:path extrusionOk="0" h="9550" w="30588">
                  <a:moveTo>
                    <a:pt x="347" y="1"/>
                  </a:moveTo>
                  <a:cubicBezTo>
                    <a:pt x="208" y="1"/>
                    <a:pt x="78" y="95"/>
                    <a:pt x="48" y="215"/>
                  </a:cubicBezTo>
                  <a:cubicBezTo>
                    <a:pt x="0" y="369"/>
                    <a:pt x="84" y="548"/>
                    <a:pt x="250" y="584"/>
                  </a:cubicBezTo>
                  <a:lnTo>
                    <a:pt x="30588" y="9549"/>
                  </a:lnTo>
                  <a:lnTo>
                    <a:pt x="30588" y="9549"/>
                  </a:lnTo>
                  <a:lnTo>
                    <a:pt x="429" y="12"/>
                  </a:lnTo>
                  <a:cubicBezTo>
                    <a:pt x="402" y="4"/>
                    <a:pt x="374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5" name="Google Shape;6655;p20"/>
            <p:cNvSpPr/>
            <p:nvPr/>
          </p:nvSpPr>
          <p:spPr>
            <a:xfrm>
              <a:off x="293411" y="3358866"/>
              <a:ext cx="1488317" cy="1775804"/>
            </a:xfrm>
            <a:custGeom>
              <a:rect b="b" l="l" r="r" t="t"/>
              <a:pathLst>
                <a:path extrusionOk="0" h="35005" w="29338">
                  <a:moveTo>
                    <a:pt x="29338" y="1"/>
                  </a:moveTo>
                  <a:lnTo>
                    <a:pt x="120" y="34505"/>
                  </a:lnTo>
                  <a:cubicBezTo>
                    <a:pt x="120" y="34505"/>
                    <a:pt x="120" y="34505"/>
                    <a:pt x="120" y="34505"/>
                  </a:cubicBezTo>
                  <a:lnTo>
                    <a:pt x="120" y="34505"/>
                  </a:lnTo>
                  <a:cubicBezTo>
                    <a:pt x="112" y="34505"/>
                    <a:pt x="109" y="34510"/>
                    <a:pt x="112" y="34510"/>
                  </a:cubicBezTo>
                  <a:cubicBezTo>
                    <a:pt x="113" y="34510"/>
                    <a:pt x="116" y="34509"/>
                    <a:pt x="120" y="34505"/>
                  </a:cubicBezTo>
                  <a:lnTo>
                    <a:pt x="120" y="34505"/>
                  </a:lnTo>
                  <a:cubicBezTo>
                    <a:pt x="1" y="34636"/>
                    <a:pt x="25" y="34826"/>
                    <a:pt x="167" y="34933"/>
                  </a:cubicBezTo>
                  <a:cubicBezTo>
                    <a:pt x="225" y="34981"/>
                    <a:pt x="297" y="35005"/>
                    <a:pt x="367" y="35005"/>
                  </a:cubicBezTo>
                  <a:cubicBezTo>
                    <a:pt x="456" y="35005"/>
                    <a:pt x="543" y="34966"/>
                    <a:pt x="596" y="34886"/>
                  </a:cubicBezTo>
                  <a:lnTo>
                    <a:pt x="2933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6" name="Google Shape;6656;p20"/>
            <p:cNvSpPr/>
            <p:nvPr/>
          </p:nvSpPr>
          <p:spPr>
            <a:xfrm>
              <a:off x="1672306" y="3227784"/>
              <a:ext cx="587149" cy="1915717"/>
            </a:xfrm>
            <a:custGeom>
              <a:rect b="b" l="l" r="r" t="t"/>
              <a:pathLst>
                <a:path extrusionOk="0" h="37763" w="11574">
                  <a:moveTo>
                    <a:pt x="11574" y="1"/>
                  </a:moveTo>
                  <a:lnTo>
                    <a:pt x="72" y="37160"/>
                  </a:lnTo>
                  <a:cubicBezTo>
                    <a:pt x="1" y="37410"/>
                    <a:pt x="132" y="37672"/>
                    <a:pt x="382" y="37744"/>
                  </a:cubicBezTo>
                  <a:cubicBezTo>
                    <a:pt x="423" y="37756"/>
                    <a:pt x="466" y="37762"/>
                    <a:pt x="508" y="37762"/>
                  </a:cubicBezTo>
                  <a:cubicBezTo>
                    <a:pt x="706" y="37762"/>
                    <a:pt x="894" y="37631"/>
                    <a:pt x="953" y="37434"/>
                  </a:cubicBezTo>
                  <a:lnTo>
                    <a:pt x="1157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7" name="Google Shape;6657;p20"/>
            <p:cNvSpPr/>
            <p:nvPr/>
          </p:nvSpPr>
          <p:spPr>
            <a:xfrm>
              <a:off x="4654771" y="637795"/>
              <a:ext cx="372713" cy="283479"/>
            </a:xfrm>
            <a:custGeom>
              <a:rect b="b" l="l" r="r" t="t"/>
              <a:pathLst>
                <a:path extrusionOk="0" h="5588" w="7347">
                  <a:moveTo>
                    <a:pt x="7007" y="0"/>
                  </a:moveTo>
                  <a:cubicBezTo>
                    <a:pt x="6938" y="0"/>
                    <a:pt x="6868" y="21"/>
                    <a:pt x="6811" y="63"/>
                  </a:cubicBezTo>
                  <a:lnTo>
                    <a:pt x="1" y="5587"/>
                  </a:lnTo>
                  <a:lnTo>
                    <a:pt x="7180" y="563"/>
                  </a:lnTo>
                  <a:lnTo>
                    <a:pt x="7204" y="539"/>
                  </a:lnTo>
                  <a:cubicBezTo>
                    <a:pt x="7335" y="444"/>
                    <a:pt x="7347" y="241"/>
                    <a:pt x="7240" y="110"/>
                  </a:cubicBezTo>
                  <a:cubicBezTo>
                    <a:pt x="7186" y="36"/>
                    <a:pt x="7098" y="0"/>
                    <a:pt x="70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8" name="Google Shape;6658;p20"/>
            <p:cNvSpPr/>
            <p:nvPr/>
          </p:nvSpPr>
          <p:spPr>
            <a:xfrm>
              <a:off x="2813235" y="8713"/>
              <a:ext cx="554530" cy="1558223"/>
            </a:xfrm>
            <a:custGeom>
              <a:rect b="b" l="l" r="r" t="t"/>
              <a:pathLst>
                <a:path extrusionOk="0" h="30716" w="10931">
                  <a:moveTo>
                    <a:pt x="10633" y="1"/>
                  </a:moveTo>
                  <a:cubicBezTo>
                    <a:pt x="10497" y="1"/>
                    <a:pt x="10373" y="73"/>
                    <a:pt x="10323" y="212"/>
                  </a:cubicBezTo>
                  <a:lnTo>
                    <a:pt x="1" y="30716"/>
                  </a:lnTo>
                  <a:lnTo>
                    <a:pt x="10895" y="403"/>
                  </a:lnTo>
                  <a:cubicBezTo>
                    <a:pt x="10931" y="236"/>
                    <a:pt x="10859" y="57"/>
                    <a:pt x="10716" y="10"/>
                  </a:cubicBezTo>
                  <a:cubicBezTo>
                    <a:pt x="10688" y="4"/>
                    <a:pt x="10660" y="1"/>
                    <a:pt x="106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9" name="Google Shape;6659;p20"/>
            <p:cNvSpPr/>
            <p:nvPr/>
          </p:nvSpPr>
          <p:spPr>
            <a:xfrm>
              <a:off x="2601850" y="89"/>
              <a:ext cx="468136" cy="1957062"/>
            </a:xfrm>
            <a:custGeom>
              <a:rect b="b" l="l" r="r" t="t"/>
              <a:pathLst>
                <a:path extrusionOk="0" h="38578" w="9228">
                  <a:moveTo>
                    <a:pt x="8708" y="0"/>
                  </a:moveTo>
                  <a:cubicBezTo>
                    <a:pt x="8508" y="0"/>
                    <a:pt x="8326" y="144"/>
                    <a:pt x="8275" y="358"/>
                  </a:cubicBezTo>
                  <a:lnTo>
                    <a:pt x="0" y="38577"/>
                  </a:lnTo>
                  <a:lnTo>
                    <a:pt x="0" y="38577"/>
                  </a:lnTo>
                  <a:lnTo>
                    <a:pt x="9168" y="573"/>
                  </a:lnTo>
                  <a:cubicBezTo>
                    <a:pt x="9228" y="311"/>
                    <a:pt x="9049" y="84"/>
                    <a:pt x="8811" y="13"/>
                  </a:cubicBezTo>
                  <a:cubicBezTo>
                    <a:pt x="8777" y="4"/>
                    <a:pt x="8742" y="0"/>
                    <a:pt x="87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0" name="Google Shape;6660;p20"/>
            <p:cNvSpPr/>
            <p:nvPr/>
          </p:nvSpPr>
          <p:spPr>
            <a:xfrm>
              <a:off x="1467567" y="241"/>
              <a:ext cx="680137" cy="1746076"/>
            </a:xfrm>
            <a:custGeom>
              <a:rect b="b" l="l" r="r" t="t"/>
              <a:pathLst>
                <a:path extrusionOk="0" h="34419" w="13407">
                  <a:moveTo>
                    <a:pt x="513" y="1"/>
                  </a:moveTo>
                  <a:cubicBezTo>
                    <a:pt x="456" y="1"/>
                    <a:pt x="399" y="11"/>
                    <a:pt x="346" y="34"/>
                  </a:cubicBezTo>
                  <a:cubicBezTo>
                    <a:pt x="120" y="117"/>
                    <a:pt x="1" y="391"/>
                    <a:pt x="96" y="629"/>
                  </a:cubicBezTo>
                  <a:lnTo>
                    <a:pt x="13407" y="34419"/>
                  </a:lnTo>
                  <a:lnTo>
                    <a:pt x="953" y="296"/>
                  </a:lnTo>
                  <a:cubicBezTo>
                    <a:pt x="889" y="113"/>
                    <a:pt x="700" y="1"/>
                    <a:pt x="5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1" name="Google Shape;6661;p20"/>
            <p:cNvSpPr/>
            <p:nvPr/>
          </p:nvSpPr>
          <p:spPr>
            <a:xfrm>
              <a:off x="2790306" y="3321428"/>
              <a:ext cx="1002070" cy="1801676"/>
            </a:xfrm>
            <a:custGeom>
              <a:rect b="b" l="l" r="r" t="t"/>
              <a:pathLst>
                <a:path extrusionOk="0" h="35515" w="19753">
                  <a:moveTo>
                    <a:pt x="0" y="0"/>
                  </a:moveTo>
                  <a:lnTo>
                    <a:pt x="19598" y="35481"/>
                  </a:lnTo>
                  <a:cubicBezTo>
                    <a:pt x="19615" y="35498"/>
                    <a:pt x="19649" y="35515"/>
                    <a:pt x="19677" y="35515"/>
                  </a:cubicBezTo>
                  <a:cubicBezTo>
                    <a:pt x="19688" y="35515"/>
                    <a:pt x="19698" y="35512"/>
                    <a:pt x="19705" y="35505"/>
                  </a:cubicBezTo>
                  <a:cubicBezTo>
                    <a:pt x="19741" y="35493"/>
                    <a:pt x="19753" y="35433"/>
                    <a:pt x="19741" y="3541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2" name="Google Shape;6662;p20"/>
            <p:cNvSpPr/>
            <p:nvPr/>
          </p:nvSpPr>
          <p:spPr>
            <a:xfrm>
              <a:off x="3216727" y="869573"/>
              <a:ext cx="1810807" cy="1183582"/>
            </a:xfrm>
            <a:custGeom>
              <a:rect b="b" l="l" r="r" t="t"/>
              <a:pathLst>
                <a:path extrusionOk="0" h="23331" w="35695">
                  <a:moveTo>
                    <a:pt x="35359" y="1"/>
                  </a:moveTo>
                  <a:cubicBezTo>
                    <a:pt x="35302" y="1"/>
                    <a:pt x="35244" y="18"/>
                    <a:pt x="35195" y="54"/>
                  </a:cubicBezTo>
                  <a:lnTo>
                    <a:pt x="0" y="23330"/>
                  </a:lnTo>
                  <a:lnTo>
                    <a:pt x="35516" y="554"/>
                  </a:lnTo>
                  <a:cubicBezTo>
                    <a:pt x="35647" y="470"/>
                    <a:pt x="35695" y="280"/>
                    <a:pt x="35600" y="137"/>
                  </a:cubicBezTo>
                  <a:cubicBezTo>
                    <a:pt x="35548" y="48"/>
                    <a:pt x="35454" y="1"/>
                    <a:pt x="353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3" name="Google Shape;6663;p20"/>
            <p:cNvSpPr/>
            <p:nvPr/>
          </p:nvSpPr>
          <p:spPr>
            <a:xfrm>
              <a:off x="2917735" y="8205"/>
              <a:ext cx="1964874" cy="2057051"/>
            </a:xfrm>
            <a:custGeom>
              <a:rect b="b" l="l" r="r" t="t"/>
              <a:pathLst>
                <a:path extrusionOk="0" h="40549" w="38732">
                  <a:moveTo>
                    <a:pt x="38409" y="1"/>
                  </a:moveTo>
                  <a:cubicBezTo>
                    <a:pt x="38324" y="1"/>
                    <a:pt x="38237" y="38"/>
                    <a:pt x="38172" y="103"/>
                  </a:cubicBezTo>
                  <a:lnTo>
                    <a:pt x="0" y="40548"/>
                  </a:lnTo>
                  <a:lnTo>
                    <a:pt x="38612" y="520"/>
                  </a:lnTo>
                  <a:cubicBezTo>
                    <a:pt x="38731" y="389"/>
                    <a:pt x="38731" y="198"/>
                    <a:pt x="38601" y="79"/>
                  </a:cubicBezTo>
                  <a:cubicBezTo>
                    <a:pt x="38547" y="26"/>
                    <a:pt x="38479" y="1"/>
                    <a:pt x="384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4" name="Google Shape;6664;p20"/>
            <p:cNvSpPr/>
            <p:nvPr/>
          </p:nvSpPr>
          <p:spPr>
            <a:xfrm>
              <a:off x="1319593" y="8003"/>
              <a:ext cx="505017" cy="1103530"/>
            </a:xfrm>
            <a:custGeom>
              <a:rect b="b" l="l" r="r" t="t"/>
              <a:pathLst>
                <a:path extrusionOk="0" h="21753" w="9955">
                  <a:moveTo>
                    <a:pt x="354" y="1"/>
                  </a:moveTo>
                  <a:cubicBezTo>
                    <a:pt x="311" y="1"/>
                    <a:pt x="267" y="12"/>
                    <a:pt x="227" y="36"/>
                  </a:cubicBezTo>
                  <a:cubicBezTo>
                    <a:pt x="72" y="119"/>
                    <a:pt x="1" y="298"/>
                    <a:pt x="72" y="440"/>
                  </a:cubicBezTo>
                  <a:lnTo>
                    <a:pt x="9954" y="21753"/>
                  </a:lnTo>
                  <a:lnTo>
                    <a:pt x="632" y="190"/>
                  </a:lnTo>
                  <a:cubicBezTo>
                    <a:pt x="572" y="71"/>
                    <a:pt x="464" y="1"/>
                    <a:pt x="35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5" name="Google Shape;6665;p20"/>
            <p:cNvSpPr/>
            <p:nvPr/>
          </p:nvSpPr>
          <p:spPr>
            <a:xfrm>
              <a:off x="4004283" y="4009356"/>
              <a:ext cx="1022666" cy="969501"/>
            </a:xfrm>
            <a:custGeom>
              <a:rect b="b" l="l" r="r" t="t"/>
              <a:pathLst>
                <a:path extrusionOk="0" h="19111" w="20159">
                  <a:moveTo>
                    <a:pt x="1" y="1"/>
                  </a:moveTo>
                  <a:lnTo>
                    <a:pt x="19598" y="19027"/>
                  </a:lnTo>
                  <a:cubicBezTo>
                    <a:pt x="19666" y="19083"/>
                    <a:pt x="19745" y="19110"/>
                    <a:pt x="19820" y="19110"/>
                  </a:cubicBezTo>
                  <a:cubicBezTo>
                    <a:pt x="19904" y="19110"/>
                    <a:pt x="19983" y="19077"/>
                    <a:pt x="20039" y="19015"/>
                  </a:cubicBezTo>
                  <a:cubicBezTo>
                    <a:pt x="20158" y="18896"/>
                    <a:pt x="20134" y="18705"/>
                    <a:pt x="20015" y="1858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6" name="Google Shape;6666;p20"/>
            <p:cNvSpPr/>
            <p:nvPr/>
          </p:nvSpPr>
          <p:spPr>
            <a:xfrm>
              <a:off x="3243258" y="3951982"/>
              <a:ext cx="675368" cy="1190785"/>
            </a:xfrm>
            <a:custGeom>
              <a:rect b="b" l="l" r="r" t="t"/>
              <a:pathLst>
                <a:path extrusionOk="0" h="23473" w="13313">
                  <a:moveTo>
                    <a:pt x="1" y="0"/>
                  </a:moveTo>
                  <a:lnTo>
                    <a:pt x="12383" y="23230"/>
                  </a:lnTo>
                  <a:cubicBezTo>
                    <a:pt x="12471" y="23388"/>
                    <a:pt x="12627" y="23473"/>
                    <a:pt x="12788" y="23473"/>
                  </a:cubicBezTo>
                  <a:cubicBezTo>
                    <a:pt x="12869" y="23473"/>
                    <a:pt x="12951" y="23452"/>
                    <a:pt x="13026" y="23408"/>
                  </a:cubicBezTo>
                  <a:cubicBezTo>
                    <a:pt x="13229" y="23277"/>
                    <a:pt x="13312" y="23003"/>
                    <a:pt x="13193" y="22777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7" name="Google Shape;6667;p20"/>
            <p:cNvSpPr/>
            <p:nvPr/>
          </p:nvSpPr>
          <p:spPr>
            <a:xfrm>
              <a:off x="1543811" y="4508878"/>
              <a:ext cx="228843" cy="622660"/>
            </a:xfrm>
            <a:custGeom>
              <a:rect b="b" l="l" r="r" t="t"/>
              <a:pathLst>
                <a:path extrusionOk="0" h="12274" w="4511">
                  <a:moveTo>
                    <a:pt x="45" y="11954"/>
                  </a:moveTo>
                  <a:cubicBezTo>
                    <a:pt x="45" y="11958"/>
                    <a:pt x="44" y="11961"/>
                    <a:pt x="43" y="11962"/>
                  </a:cubicBezTo>
                  <a:lnTo>
                    <a:pt x="43" y="11962"/>
                  </a:lnTo>
                  <a:cubicBezTo>
                    <a:pt x="43" y="11959"/>
                    <a:pt x="44" y="11957"/>
                    <a:pt x="45" y="11954"/>
                  </a:cubicBezTo>
                  <a:close/>
                  <a:moveTo>
                    <a:pt x="4510" y="0"/>
                  </a:moveTo>
                  <a:lnTo>
                    <a:pt x="45" y="11954"/>
                  </a:lnTo>
                  <a:cubicBezTo>
                    <a:pt x="45" y="11954"/>
                    <a:pt x="45" y="11954"/>
                    <a:pt x="45" y="11954"/>
                  </a:cubicBezTo>
                  <a:lnTo>
                    <a:pt x="45" y="11954"/>
                  </a:lnTo>
                  <a:cubicBezTo>
                    <a:pt x="45" y="11954"/>
                    <a:pt x="45" y="11954"/>
                    <a:pt x="45" y="11954"/>
                  </a:cubicBezTo>
                  <a:lnTo>
                    <a:pt x="45" y="11954"/>
                  </a:lnTo>
                  <a:cubicBezTo>
                    <a:pt x="39" y="11960"/>
                    <a:pt x="39" y="11963"/>
                    <a:pt x="41" y="11963"/>
                  </a:cubicBezTo>
                  <a:cubicBezTo>
                    <a:pt x="41" y="11963"/>
                    <a:pt x="42" y="11963"/>
                    <a:pt x="43" y="11962"/>
                  </a:cubicBezTo>
                  <a:lnTo>
                    <a:pt x="43" y="11962"/>
                  </a:lnTo>
                  <a:cubicBezTo>
                    <a:pt x="0" y="12090"/>
                    <a:pt x="60" y="12217"/>
                    <a:pt x="200" y="12263"/>
                  </a:cubicBezTo>
                  <a:cubicBezTo>
                    <a:pt x="223" y="12270"/>
                    <a:pt x="246" y="12274"/>
                    <a:pt x="269" y="12274"/>
                  </a:cubicBezTo>
                  <a:cubicBezTo>
                    <a:pt x="362" y="12274"/>
                    <a:pt x="445" y="12216"/>
                    <a:pt x="474" y="12121"/>
                  </a:cubicBezTo>
                  <a:lnTo>
                    <a:pt x="451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8" name="Google Shape;6668;p20"/>
            <p:cNvSpPr/>
            <p:nvPr/>
          </p:nvSpPr>
          <p:spPr>
            <a:xfrm>
              <a:off x="3098327" y="2669112"/>
              <a:ext cx="1937074" cy="399296"/>
            </a:xfrm>
            <a:custGeom>
              <a:rect b="b" l="l" r="r" t="t"/>
              <a:pathLst>
                <a:path extrusionOk="0" h="7871" w="38184">
                  <a:moveTo>
                    <a:pt x="0" y="1"/>
                  </a:moveTo>
                  <a:lnTo>
                    <a:pt x="37600" y="7859"/>
                  </a:lnTo>
                  <a:cubicBezTo>
                    <a:pt x="37635" y="7867"/>
                    <a:pt x="37669" y="7871"/>
                    <a:pt x="37702" y="7871"/>
                  </a:cubicBezTo>
                  <a:cubicBezTo>
                    <a:pt x="37912" y="7871"/>
                    <a:pt x="38095" y="7717"/>
                    <a:pt x="38136" y="7502"/>
                  </a:cubicBezTo>
                  <a:cubicBezTo>
                    <a:pt x="38184" y="7252"/>
                    <a:pt x="38017" y="7013"/>
                    <a:pt x="37767" y="696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9" name="Google Shape;6669;p20"/>
            <p:cNvSpPr/>
            <p:nvPr/>
          </p:nvSpPr>
          <p:spPr>
            <a:xfrm>
              <a:off x="4305101" y="2771178"/>
              <a:ext cx="721228" cy="101714"/>
            </a:xfrm>
            <a:custGeom>
              <a:rect b="b" l="l" r="r" t="t"/>
              <a:pathLst>
                <a:path extrusionOk="0" h="2005" w="14217">
                  <a:moveTo>
                    <a:pt x="0" y="1"/>
                  </a:moveTo>
                  <a:lnTo>
                    <a:pt x="13847" y="2001"/>
                  </a:lnTo>
                  <a:cubicBezTo>
                    <a:pt x="13863" y="2003"/>
                    <a:pt x="13879" y="2004"/>
                    <a:pt x="13895" y="2004"/>
                  </a:cubicBezTo>
                  <a:cubicBezTo>
                    <a:pt x="14061" y="2004"/>
                    <a:pt x="14181" y="1891"/>
                    <a:pt x="14192" y="1727"/>
                  </a:cubicBezTo>
                  <a:cubicBezTo>
                    <a:pt x="14216" y="1561"/>
                    <a:pt x="14085" y="1406"/>
                    <a:pt x="13930" y="1394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0" name="Google Shape;6670;p20"/>
            <p:cNvSpPr/>
            <p:nvPr/>
          </p:nvSpPr>
          <p:spPr>
            <a:xfrm>
              <a:off x="2751042" y="3714015"/>
              <a:ext cx="364850" cy="1420694"/>
            </a:xfrm>
            <a:custGeom>
              <a:rect b="b" l="l" r="r" t="t"/>
              <a:pathLst>
                <a:path extrusionOk="0" h="28005" w="7192">
                  <a:moveTo>
                    <a:pt x="0" y="0"/>
                  </a:moveTo>
                  <a:lnTo>
                    <a:pt x="6549" y="27766"/>
                  </a:lnTo>
                  <a:cubicBezTo>
                    <a:pt x="6588" y="27913"/>
                    <a:pt x="6709" y="28004"/>
                    <a:pt x="6837" y="28004"/>
                  </a:cubicBezTo>
                  <a:cubicBezTo>
                    <a:pt x="6864" y="28004"/>
                    <a:pt x="6891" y="28000"/>
                    <a:pt x="6918" y="27992"/>
                  </a:cubicBezTo>
                  <a:cubicBezTo>
                    <a:pt x="7085" y="27944"/>
                    <a:pt x="7192" y="27790"/>
                    <a:pt x="7144" y="2762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1" name="Google Shape;6671;p20"/>
            <p:cNvSpPr/>
            <p:nvPr/>
          </p:nvSpPr>
          <p:spPr>
            <a:xfrm>
              <a:off x="-103385" y="3483911"/>
              <a:ext cx="1576485" cy="1495165"/>
            </a:xfrm>
            <a:custGeom>
              <a:rect b="b" l="l" r="r" t="t"/>
              <a:pathLst>
                <a:path extrusionOk="0" h="29473" w="31076">
                  <a:moveTo>
                    <a:pt x="31076" y="0"/>
                  </a:moveTo>
                  <a:lnTo>
                    <a:pt x="131" y="28944"/>
                  </a:lnTo>
                  <a:cubicBezTo>
                    <a:pt x="12" y="29063"/>
                    <a:pt x="0" y="29254"/>
                    <a:pt x="119" y="29373"/>
                  </a:cubicBezTo>
                  <a:cubicBezTo>
                    <a:pt x="180" y="29440"/>
                    <a:pt x="260" y="29473"/>
                    <a:pt x="339" y="29473"/>
                  </a:cubicBezTo>
                  <a:cubicBezTo>
                    <a:pt x="415" y="29473"/>
                    <a:pt x="490" y="29443"/>
                    <a:pt x="548" y="29385"/>
                  </a:cubicBezTo>
                  <a:lnTo>
                    <a:pt x="3107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72" name="Google Shape;6672;p20"/>
          <p:cNvSpPr txBox="1"/>
          <p:nvPr>
            <p:ph type="title"/>
          </p:nvPr>
        </p:nvSpPr>
        <p:spPr>
          <a:xfrm>
            <a:off x="2706000" y="2303250"/>
            <a:ext cx="3732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673" name="Google Shape;6673;p20"/>
          <p:cNvSpPr txBox="1"/>
          <p:nvPr>
            <p:ph hasCustomPrompt="1" idx="2" type="title"/>
          </p:nvPr>
        </p:nvSpPr>
        <p:spPr>
          <a:xfrm>
            <a:off x="3484800" y="1462650"/>
            <a:ext cx="2174400" cy="114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674" name="Google Shape;6674;p20"/>
          <p:cNvSpPr txBox="1"/>
          <p:nvPr>
            <p:ph idx="1" type="subTitle"/>
          </p:nvPr>
        </p:nvSpPr>
        <p:spPr>
          <a:xfrm>
            <a:off x="3193975" y="2905375"/>
            <a:ext cx="2755800" cy="59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610" name="Shape 1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1" name="Google Shape;1611;p3"/>
          <p:cNvSpPr txBox="1"/>
          <p:nvPr>
            <p:ph type="title"/>
          </p:nvPr>
        </p:nvSpPr>
        <p:spPr>
          <a:xfrm>
            <a:off x="2706000" y="2303250"/>
            <a:ext cx="3732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12" name="Google Shape;1612;p3"/>
          <p:cNvSpPr txBox="1"/>
          <p:nvPr>
            <p:ph hasCustomPrompt="1" idx="2" type="title"/>
          </p:nvPr>
        </p:nvSpPr>
        <p:spPr>
          <a:xfrm>
            <a:off x="3484800" y="1462650"/>
            <a:ext cx="2174400" cy="114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613" name="Google Shape;1613;p3"/>
          <p:cNvSpPr txBox="1"/>
          <p:nvPr>
            <p:ph idx="1" type="subTitle"/>
          </p:nvPr>
        </p:nvSpPr>
        <p:spPr>
          <a:xfrm>
            <a:off x="3193975" y="2905375"/>
            <a:ext cx="2755800" cy="59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s">
  <p:cSld name="CUSTOM_3">
    <p:bg>
      <p:bgPr>
        <a:solidFill>
          <a:schemeClr val="accent2"/>
        </a:solidFill>
      </p:bgPr>
    </p:bg>
    <p:spTree>
      <p:nvGrpSpPr>
        <p:cNvPr id="6675" name="Shape 6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76" name="Google Shape;6676;p21"/>
          <p:cNvGrpSpPr/>
          <p:nvPr/>
        </p:nvGrpSpPr>
        <p:grpSpPr>
          <a:xfrm>
            <a:off x="0" y="-50"/>
            <a:ext cx="9148262" cy="5143598"/>
            <a:chOff x="0" y="-50"/>
            <a:chExt cx="9148262" cy="5143598"/>
          </a:xfrm>
        </p:grpSpPr>
        <p:sp>
          <p:nvSpPr>
            <p:cNvPr id="6677" name="Google Shape;6677;p21"/>
            <p:cNvSpPr/>
            <p:nvPr/>
          </p:nvSpPr>
          <p:spPr>
            <a:xfrm>
              <a:off x="4325059" y="0"/>
              <a:ext cx="493862" cy="2571817"/>
            </a:xfrm>
            <a:custGeom>
              <a:rect b="b" l="l" r="r" t="t"/>
              <a:pathLst>
                <a:path extrusionOk="0" h="37208" w="7145">
                  <a:moveTo>
                    <a:pt x="1" y="1"/>
                  </a:moveTo>
                  <a:lnTo>
                    <a:pt x="3572" y="372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8" name="Google Shape;6678;p21"/>
            <p:cNvSpPr/>
            <p:nvPr/>
          </p:nvSpPr>
          <p:spPr>
            <a:xfrm>
              <a:off x="2276476" y="0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0" y="1"/>
                  </a:moveTo>
                  <a:lnTo>
                    <a:pt x="26503" y="37208"/>
                  </a:lnTo>
                  <a:lnTo>
                    <a:pt x="952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9" name="Google Shape;6679;p21"/>
            <p:cNvSpPr/>
            <p:nvPr/>
          </p:nvSpPr>
          <p:spPr>
            <a:xfrm>
              <a:off x="0" y="0"/>
              <a:ext cx="4576212" cy="2571219"/>
            </a:xfrm>
            <a:custGeom>
              <a:rect b="b" l="l" r="r" t="t"/>
              <a:pathLst>
                <a:path extrusionOk="0" h="26504" w="37208">
                  <a:moveTo>
                    <a:pt x="0" y="0"/>
                  </a:moveTo>
                  <a:lnTo>
                    <a:pt x="0" y="9525"/>
                  </a:lnTo>
                  <a:lnTo>
                    <a:pt x="37207" y="26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0" name="Google Shape;6680;p21"/>
            <p:cNvSpPr/>
            <p:nvPr/>
          </p:nvSpPr>
          <p:spPr>
            <a:xfrm>
              <a:off x="0" y="2224569"/>
              <a:ext cx="4576212" cy="693154"/>
            </a:xfrm>
            <a:custGeom>
              <a:rect b="b" l="l" r="r" t="t"/>
              <a:pathLst>
                <a:path extrusionOk="0" h="7145" w="37208">
                  <a:moveTo>
                    <a:pt x="0" y="1"/>
                  </a:moveTo>
                  <a:lnTo>
                    <a:pt x="0" y="7145"/>
                  </a:lnTo>
                  <a:lnTo>
                    <a:pt x="37207" y="357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1" name="Google Shape;6681;p21"/>
            <p:cNvSpPr/>
            <p:nvPr/>
          </p:nvSpPr>
          <p:spPr>
            <a:xfrm>
              <a:off x="0" y="2571094"/>
              <a:ext cx="4576212" cy="2572383"/>
            </a:xfrm>
            <a:custGeom>
              <a:rect b="b" l="l" r="r" t="t"/>
              <a:pathLst>
                <a:path extrusionOk="0" h="26516" w="37208">
                  <a:moveTo>
                    <a:pt x="37207" y="1"/>
                  </a:moveTo>
                  <a:lnTo>
                    <a:pt x="0" y="16991"/>
                  </a:lnTo>
                  <a:lnTo>
                    <a:pt x="0" y="26516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2" name="Google Shape;6682;p21"/>
            <p:cNvSpPr/>
            <p:nvPr/>
          </p:nvSpPr>
          <p:spPr>
            <a:xfrm>
              <a:off x="2276476" y="2571725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26503" y="1"/>
                  </a:moveTo>
                  <a:lnTo>
                    <a:pt x="0" y="37208"/>
                  </a:lnTo>
                  <a:lnTo>
                    <a:pt x="9525" y="37208"/>
                  </a:lnTo>
                  <a:lnTo>
                    <a:pt x="2650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3" name="Google Shape;6683;p21"/>
            <p:cNvSpPr/>
            <p:nvPr/>
          </p:nvSpPr>
          <p:spPr>
            <a:xfrm>
              <a:off x="4325059" y="2571715"/>
              <a:ext cx="493862" cy="2571817"/>
            </a:xfrm>
            <a:custGeom>
              <a:rect b="b" l="l" r="r" t="t"/>
              <a:pathLst>
                <a:path extrusionOk="0" h="37208" w="7145">
                  <a:moveTo>
                    <a:pt x="3572" y="1"/>
                  </a:moveTo>
                  <a:lnTo>
                    <a:pt x="1" y="37208"/>
                  </a:lnTo>
                  <a:lnTo>
                    <a:pt x="7144" y="37208"/>
                  </a:lnTo>
                  <a:lnTo>
                    <a:pt x="357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4" name="Google Shape;6684;p21"/>
            <p:cNvSpPr/>
            <p:nvPr/>
          </p:nvSpPr>
          <p:spPr>
            <a:xfrm>
              <a:off x="4571949" y="2571725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0" y="1"/>
                  </a:moveTo>
                  <a:lnTo>
                    <a:pt x="16979" y="37208"/>
                  </a:lnTo>
                  <a:lnTo>
                    <a:pt x="26504" y="3720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5" name="Google Shape;6685;p21"/>
            <p:cNvSpPr/>
            <p:nvPr/>
          </p:nvSpPr>
          <p:spPr>
            <a:xfrm>
              <a:off x="4572050" y="2571098"/>
              <a:ext cx="4576212" cy="2572450"/>
            </a:xfrm>
            <a:custGeom>
              <a:rect b="b" l="l" r="r" t="t"/>
              <a:pathLst>
                <a:path extrusionOk="0" h="26516" w="37208">
                  <a:moveTo>
                    <a:pt x="0" y="1"/>
                  </a:moveTo>
                  <a:lnTo>
                    <a:pt x="37207" y="26516"/>
                  </a:lnTo>
                  <a:lnTo>
                    <a:pt x="37207" y="16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6" name="Google Shape;6686;p21"/>
            <p:cNvSpPr/>
            <p:nvPr/>
          </p:nvSpPr>
          <p:spPr>
            <a:xfrm>
              <a:off x="4572050" y="2224566"/>
              <a:ext cx="4576212" cy="693172"/>
            </a:xfrm>
            <a:custGeom>
              <a:rect b="b" l="l" r="r" t="t"/>
              <a:pathLst>
                <a:path extrusionOk="0" h="7145" w="37208">
                  <a:moveTo>
                    <a:pt x="37207" y="1"/>
                  </a:moveTo>
                  <a:lnTo>
                    <a:pt x="0" y="3573"/>
                  </a:lnTo>
                  <a:lnTo>
                    <a:pt x="37207" y="7145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7" name="Google Shape;6687;p21"/>
            <p:cNvSpPr/>
            <p:nvPr/>
          </p:nvSpPr>
          <p:spPr>
            <a:xfrm>
              <a:off x="4572050" y="-50"/>
              <a:ext cx="4576212" cy="2571286"/>
            </a:xfrm>
            <a:custGeom>
              <a:rect b="b" l="l" r="r" t="t"/>
              <a:pathLst>
                <a:path extrusionOk="0" h="26504" w="37208">
                  <a:moveTo>
                    <a:pt x="37207" y="0"/>
                  </a:moveTo>
                  <a:lnTo>
                    <a:pt x="0" y="26504"/>
                  </a:lnTo>
                  <a:lnTo>
                    <a:pt x="37207" y="9525"/>
                  </a:lnTo>
                  <a:lnTo>
                    <a:pt x="3720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8" name="Google Shape;6688;p21"/>
            <p:cNvSpPr/>
            <p:nvPr/>
          </p:nvSpPr>
          <p:spPr>
            <a:xfrm>
              <a:off x="4571949" y="0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16979" y="1"/>
                  </a:moveTo>
                  <a:lnTo>
                    <a:pt x="0" y="37208"/>
                  </a:lnTo>
                  <a:lnTo>
                    <a:pt x="2650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89" name="Google Shape;6689;p21"/>
          <p:cNvSpPr txBox="1"/>
          <p:nvPr>
            <p:ph idx="1" type="subTitle"/>
          </p:nvPr>
        </p:nvSpPr>
        <p:spPr>
          <a:xfrm>
            <a:off x="5410200" y="2765550"/>
            <a:ext cx="2171700" cy="43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690" name="Google Shape;6690;p21"/>
          <p:cNvSpPr txBox="1"/>
          <p:nvPr>
            <p:ph idx="2" type="subTitle"/>
          </p:nvPr>
        </p:nvSpPr>
        <p:spPr>
          <a:xfrm>
            <a:off x="2247775" y="4026400"/>
            <a:ext cx="1647900" cy="43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691" name="Google Shape;6691;p21"/>
          <p:cNvSpPr txBox="1"/>
          <p:nvPr>
            <p:ph idx="3" type="subTitle"/>
          </p:nvPr>
        </p:nvSpPr>
        <p:spPr>
          <a:xfrm>
            <a:off x="1504950" y="1619400"/>
            <a:ext cx="2171700" cy="43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692" name="Google Shape;6692;p21"/>
          <p:cNvSpPr txBox="1"/>
          <p:nvPr>
            <p:ph hasCustomPrompt="1" type="title"/>
          </p:nvPr>
        </p:nvSpPr>
        <p:spPr>
          <a:xfrm>
            <a:off x="1503600" y="923925"/>
            <a:ext cx="2174400" cy="72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693" name="Google Shape;6693;p21"/>
          <p:cNvSpPr txBox="1"/>
          <p:nvPr>
            <p:ph hasCustomPrompt="1" idx="4" type="title"/>
          </p:nvPr>
        </p:nvSpPr>
        <p:spPr>
          <a:xfrm>
            <a:off x="1779325" y="3320325"/>
            <a:ext cx="2174400" cy="72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694" name="Google Shape;6694;p21"/>
          <p:cNvSpPr txBox="1"/>
          <p:nvPr>
            <p:ph hasCustomPrompt="1" idx="5" type="title"/>
          </p:nvPr>
        </p:nvSpPr>
        <p:spPr>
          <a:xfrm>
            <a:off x="5249850" y="2059475"/>
            <a:ext cx="2492700" cy="72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ullet point">
  <p:cSld name="CUSTOM_1">
    <p:bg>
      <p:bgPr>
        <a:solidFill>
          <a:schemeClr val="accent2"/>
        </a:solidFill>
      </p:bgPr>
    </p:bg>
    <p:spTree>
      <p:nvGrpSpPr>
        <p:cNvPr id="6695" name="Shape 6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96" name="Google Shape;6696;p22"/>
          <p:cNvGrpSpPr/>
          <p:nvPr/>
        </p:nvGrpSpPr>
        <p:grpSpPr>
          <a:xfrm flipH="1"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6697" name="Google Shape;6697;p22"/>
            <p:cNvSpPr/>
            <p:nvPr/>
          </p:nvSpPr>
          <p:spPr>
            <a:xfrm>
              <a:off x="3857953" y="2561831"/>
              <a:ext cx="3857311" cy="1033759"/>
            </a:xfrm>
            <a:custGeom>
              <a:rect b="b" l="l" r="r" t="t"/>
              <a:pathLst>
                <a:path extrusionOk="0" h="14956" w="55806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698" name="Google Shape;6698;p22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6699" name="Google Shape;6699;p22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rect b="b" l="l" r="r" t="t"/>
                <a:pathLst>
                  <a:path extrusionOk="0" h="37065" w="37065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0" name="Google Shape;6700;p22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rect b="b" l="l" r="r" t="t"/>
                <a:pathLst>
                  <a:path extrusionOk="0" h="32231" w="55817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1" name="Google Shape;6701;p22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rect b="b" l="l" r="r" t="t"/>
                <a:pathLst>
                  <a:path extrusionOk="0" h="14943" w="55817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2" name="Google Shape;6702;p22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rect b="b" l="l" r="r" t="t"/>
                <a:pathLst>
                  <a:path extrusionOk="0" h="37351" w="37363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3" name="Google Shape;6703;p22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rect b="b" l="l" r="r" t="t"/>
                <a:pathLst>
                  <a:path extrusionOk="0" h="37351" w="10026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4" name="Google Shape;6704;p22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rect b="b" l="l" r="r" t="t"/>
                <a:pathLst>
                  <a:path extrusionOk="0" h="37065" w="37053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5" name="Google Shape;6705;p22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rect b="b" l="l" r="r" t="t"/>
                <a:pathLst>
                  <a:path extrusionOk="0" h="37351" w="21563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6" name="Google Shape;6706;p22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rect b="b" l="l" r="r" t="t"/>
                <a:pathLst>
                  <a:path extrusionOk="0" h="32231" w="55806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7" name="Google Shape;6707;p22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rect b="b" l="l" r="r" t="t"/>
                <a:pathLst>
                  <a:path extrusionOk="0" h="37065" w="21408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8" name="Google Shape;6708;p22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rect b="b" l="l" r="r" t="t"/>
                <a:pathLst>
                  <a:path extrusionOk="0" h="37065" w="9919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9" name="Google Shape;6709;p22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rect b="b" l="l" r="r" t="t"/>
                <a:pathLst>
                  <a:path extrusionOk="0" h="37065" w="55817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10" name="Google Shape;6710;p22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rect b="b" l="l" r="r" t="t"/>
                <a:pathLst>
                  <a:path extrusionOk="0" h="37351" w="55806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711" name="Google Shape;6711;p22"/>
          <p:cNvSpPr txBox="1"/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12" name="Google Shape;6712;p22"/>
          <p:cNvSpPr txBox="1"/>
          <p:nvPr>
            <p:ph idx="1" type="subTitle"/>
          </p:nvPr>
        </p:nvSpPr>
        <p:spPr>
          <a:xfrm>
            <a:off x="1256625" y="1701725"/>
            <a:ext cx="2975400" cy="266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CUSTOM_1_2">
    <p:bg>
      <p:bgPr>
        <a:solidFill>
          <a:schemeClr val="accent2"/>
        </a:solidFill>
      </p:bgPr>
    </p:bg>
    <p:spTree>
      <p:nvGrpSpPr>
        <p:cNvPr id="6713" name="Shape 6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14" name="Google Shape;6714;p23"/>
          <p:cNvGrpSpPr/>
          <p:nvPr/>
        </p:nvGrpSpPr>
        <p:grpSpPr>
          <a:xfrm>
            <a:off x="-613" y="32"/>
            <a:ext cx="9162959" cy="5162845"/>
            <a:chOff x="14670875" y="846675"/>
            <a:chExt cx="7166400" cy="3385250"/>
          </a:xfrm>
        </p:grpSpPr>
        <p:sp>
          <p:nvSpPr>
            <p:cNvPr id="6715" name="Google Shape;6715;p23"/>
            <p:cNvSpPr/>
            <p:nvPr/>
          </p:nvSpPr>
          <p:spPr>
            <a:xfrm>
              <a:off x="14670875" y="1183900"/>
              <a:ext cx="3582900" cy="3048025"/>
            </a:xfrm>
            <a:custGeom>
              <a:rect b="b" l="l" r="r" t="t"/>
              <a:pathLst>
                <a:path extrusionOk="0" h="121921" w="143316">
                  <a:moveTo>
                    <a:pt x="0" y="1"/>
                  </a:moveTo>
                  <a:lnTo>
                    <a:pt x="0" y="23539"/>
                  </a:lnTo>
                  <a:lnTo>
                    <a:pt x="143316" y="1219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6" name="Google Shape;6716;p23"/>
            <p:cNvSpPr/>
            <p:nvPr/>
          </p:nvSpPr>
          <p:spPr>
            <a:xfrm>
              <a:off x="14670875" y="3132050"/>
              <a:ext cx="3582900" cy="1099875"/>
            </a:xfrm>
            <a:custGeom>
              <a:rect b="b" l="l" r="r" t="t"/>
              <a:pathLst>
                <a:path extrusionOk="0" h="43995" w="143316">
                  <a:moveTo>
                    <a:pt x="0" y="1"/>
                  </a:moveTo>
                  <a:lnTo>
                    <a:pt x="0" y="15205"/>
                  </a:lnTo>
                  <a:lnTo>
                    <a:pt x="143316" y="439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7" name="Google Shape;6717;p23"/>
            <p:cNvSpPr/>
            <p:nvPr/>
          </p:nvSpPr>
          <p:spPr>
            <a:xfrm>
              <a:off x="18253750" y="2724575"/>
              <a:ext cx="3583525" cy="1507350"/>
            </a:xfrm>
            <a:custGeom>
              <a:rect b="b" l="l" r="r" t="t"/>
              <a:pathLst>
                <a:path extrusionOk="0" h="60294" w="143341">
                  <a:moveTo>
                    <a:pt x="143340" y="0"/>
                  </a:moveTo>
                  <a:lnTo>
                    <a:pt x="1" y="60293"/>
                  </a:lnTo>
                  <a:lnTo>
                    <a:pt x="143340" y="1630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8" name="Google Shape;6718;p23"/>
            <p:cNvSpPr/>
            <p:nvPr/>
          </p:nvSpPr>
          <p:spPr>
            <a:xfrm>
              <a:off x="16185050" y="846675"/>
              <a:ext cx="2068725" cy="3385250"/>
            </a:xfrm>
            <a:custGeom>
              <a:rect b="b" l="l" r="r" t="t"/>
              <a:pathLst>
                <a:path extrusionOk="0" h="135410" w="82749">
                  <a:moveTo>
                    <a:pt x="0" y="0"/>
                  </a:moveTo>
                  <a:lnTo>
                    <a:pt x="82749" y="135409"/>
                  </a:lnTo>
                  <a:lnTo>
                    <a:pt x="189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9" name="Google Shape;6719;p23"/>
            <p:cNvSpPr/>
            <p:nvPr/>
          </p:nvSpPr>
          <p:spPr>
            <a:xfrm>
              <a:off x="17877225" y="846675"/>
              <a:ext cx="376550" cy="3385250"/>
            </a:xfrm>
            <a:custGeom>
              <a:rect b="b" l="l" r="r" t="t"/>
              <a:pathLst>
                <a:path extrusionOk="0" h="135410" w="15062">
                  <a:moveTo>
                    <a:pt x="0" y="0"/>
                  </a:moveTo>
                  <a:lnTo>
                    <a:pt x="15062" y="135409"/>
                  </a:lnTo>
                  <a:lnTo>
                    <a:pt x="1506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0" name="Google Shape;6720;p23"/>
            <p:cNvSpPr/>
            <p:nvPr/>
          </p:nvSpPr>
          <p:spPr>
            <a:xfrm>
              <a:off x="18253750" y="846675"/>
              <a:ext cx="1595475" cy="3385250"/>
            </a:xfrm>
            <a:custGeom>
              <a:rect b="b" l="l" r="r" t="t"/>
              <a:pathLst>
                <a:path extrusionOk="0" h="135410" w="63819">
                  <a:moveTo>
                    <a:pt x="46566" y="0"/>
                  </a:moveTo>
                  <a:lnTo>
                    <a:pt x="1" y="135409"/>
                  </a:lnTo>
                  <a:lnTo>
                    <a:pt x="6381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1" name="Google Shape;6721;p23"/>
            <p:cNvSpPr/>
            <p:nvPr/>
          </p:nvSpPr>
          <p:spPr>
            <a:xfrm>
              <a:off x="18253750" y="846675"/>
              <a:ext cx="3583525" cy="3385250"/>
            </a:xfrm>
            <a:custGeom>
              <a:rect b="b" l="l" r="r" t="t"/>
              <a:pathLst>
                <a:path extrusionOk="0" h="135410" w="143341">
                  <a:moveTo>
                    <a:pt x="129053" y="0"/>
                  </a:moveTo>
                  <a:lnTo>
                    <a:pt x="1" y="135409"/>
                  </a:lnTo>
                  <a:lnTo>
                    <a:pt x="143340" y="1349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2" name="Google Shape;6722;p23"/>
            <p:cNvSpPr/>
            <p:nvPr/>
          </p:nvSpPr>
          <p:spPr>
            <a:xfrm>
              <a:off x="14670875" y="3876200"/>
              <a:ext cx="3582900" cy="355725"/>
            </a:xfrm>
            <a:custGeom>
              <a:rect b="b" l="l" r="r" t="t"/>
              <a:pathLst>
                <a:path extrusionOk="0" h="14229" w="143316">
                  <a:moveTo>
                    <a:pt x="0" y="1"/>
                  </a:moveTo>
                  <a:lnTo>
                    <a:pt x="0" y="14228"/>
                  </a:lnTo>
                  <a:lnTo>
                    <a:pt x="143316" y="142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3" name="Google Shape;6723;p23"/>
            <p:cNvSpPr/>
            <p:nvPr/>
          </p:nvSpPr>
          <p:spPr>
            <a:xfrm>
              <a:off x="14670875" y="2277200"/>
              <a:ext cx="3582900" cy="1954725"/>
            </a:xfrm>
            <a:custGeom>
              <a:rect b="b" l="l" r="r" t="t"/>
              <a:pathLst>
                <a:path extrusionOk="0" h="78189" w="143316">
                  <a:moveTo>
                    <a:pt x="0" y="0"/>
                  </a:moveTo>
                  <a:lnTo>
                    <a:pt x="0" y="17895"/>
                  </a:lnTo>
                  <a:lnTo>
                    <a:pt x="143316" y="78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4" name="Google Shape;6724;p23"/>
            <p:cNvSpPr/>
            <p:nvPr/>
          </p:nvSpPr>
          <p:spPr>
            <a:xfrm>
              <a:off x="15027450" y="846675"/>
              <a:ext cx="3226325" cy="3385250"/>
            </a:xfrm>
            <a:custGeom>
              <a:rect b="b" l="l" r="r" t="t"/>
              <a:pathLst>
                <a:path extrusionOk="0" h="135410" w="129053">
                  <a:moveTo>
                    <a:pt x="1" y="0"/>
                  </a:moveTo>
                  <a:lnTo>
                    <a:pt x="129053" y="135409"/>
                  </a:lnTo>
                  <a:lnTo>
                    <a:pt x="129053" y="135409"/>
                  </a:lnTo>
                  <a:lnTo>
                    <a:pt x="249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5" name="Google Shape;6725;p23"/>
            <p:cNvSpPr/>
            <p:nvPr/>
          </p:nvSpPr>
          <p:spPr>
            <a:xfrm>
              <a:off x="17089625" y="846675"/>
              <a:ext cx="1164150" cy="3385250"/>
            </a:xfrm>
            <a:custGeom>
              <a:rect b="b" l="l" r="r" t="t"/>
              <a:pathLst>
                <a:path extrusionOk="0" h="135410" w="46566">
                  <a:moveTo>
                    <a:pt x="0" y="0"/>
                  </a:moveTo>
                  <a:lnTo>
                    <a:pt x="46566" y="135409"/>
                  </a:lnTo>
                  <a:lnTo>
                    <a:pt x="1609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6" name="Google Shape;6726;p23"/>
            <p:cNvSpPr/>
            <p:nvPr/>
          </p:nvSpPr>
          <p:spPr>
            <a:xfrm>
              <a:off x="18253750" y="846675"/>
              <a:ext cx="761725" cy="3385250"/>
            </a:xfrm>
            <a:custGeom>
              <a:rect b="b" l="l" r="r" t="t"/>
              <a:pathLst>
                <a:path extrusionOk="0" h="135410" w="30469">
                  <a:moveTo>
                    <a:pt x="15062" y="0"/>
                  </a:moveTo>
                  <a:lnTo>
                    <a:pt x="1" y="135409"/>
                  </a:lnTo>
                  <a:lnTo>
                    <a:pt x="304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7" name="Google Shape;6727;p23"/>
            <p:cNvSpPr/>
            <p:nvPr/>
          </p:nvSpPr>
          <p:spPr>
            <a:xfrm>
              <a:off x="18253750" y="846675"/>
              <a:ext cx="2603325" cy="3385250"/>
            </a:xfrm>
            <a:custGeom>
              <a:rect b="b" l="l" r="r" t="t"/>
              <a:pathLst>
                <a:path extrusionOk="0" h="135410" w="104133">
                  <a:moveTo>
                    <a:pt x="82749" y="0"/>
                  </a:moveTo>
                  <a:lnTo>
                    <a:pt x="1" y="135409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8" name="Google Shape;6728;p23"/>
            <p:cNvSpPr/>
            <p:nvPr/>
          </p:nvSpPr>
          <p:spPr>
            <a:xfrm>
              <a:off x="18253750" y="1772375"/>
              <a:ext cx="3583525" cy="2459550"/>
            </a:xfrm>
            <a:custGeom>
              <a:rect b="b" l="l" r="r" t="t"/>
              <a:pathLst>
                <a:path extrusionOk="0" h="98382" w="143341">
                  <a:moveTo>
                    <a:pt x="143340" y="0"/>
                  </a:moveTo>
                  <a:lnTo>
                    <a:pt x="1" y="98381"/>
                  </a:lnTo>
                  <a:lnTo>
                    <a:pt x="143340" y="20193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9" name="Google Shape;6729;p23"/>
            <p:cNvSpPr/>
            <p:nvPr/>
          </p:nvSpPr>
          <p:spPr>
            <a:xfrm>
              <a:off x="18253750" y="3512175"/>
              <a:ext cx="3583525" cy="719750"/>
            </a:xfrm>
            <a:custGeom>
              <a:rect b="b" l="l" r="r" t="t"/>
              <a:pathLst>
                <a:path extrusionOk="0" h="28790" w="143341">
                  <a:moveTo>
                    <a:pt x="143340" y="0"/>
                  </a:moveTo>
                  <a:lnTo>
                    <a:pt x="1" y="28789"/>
                  </a:lnTo>
                  <a:lnTo>
                    <a:pt x="143340" y="14562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30" name="Google Shape;6730;p23"/>
          <p:cNvSpPr txBox="1"/>
          <p:nvPr>
            <p:ph type="title"/>
          </p:nvPr>
        </p:nvSpPr>
        <p:spPr>
          <a:xfrm>
            <a:off x="2026200" y="540000"/>
            <a:ext cx="50916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ercentage">
  <p:cSld name="CUSTOM_1_2_3">
    <p:bg>
      <p:bgPr>
        <a:solidFill>
          <a:schemeClr val="accent2"/>
        </a:solidFill>
      </p:bgPr>
    </p:bg>
    <p:spTree>
      <p:nvGrpSpPr>
        <p:cNvPr id="6731" name="Shape 6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32" name="Google Shape;6732;p24"/>
          <p:cNvGrpSpPr/>
          <p:nvPr/>
        </p:nvGrpSpPr>
        <p:grpSpPr>
          <a:xfrm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6733" name="Google Shape;6733;p24"/>
            <p:cNvSpPr/>
            <p:nvPr/>
          </p:nvSpPr>
          <p:spPr>
            <a:xfrm>
              <a:off x="3857953" y="2561831"/>
              <a:ext cx="3857311" cy="1033759"/>
            </a:xfrm>
            <a:custGeom>
              <a:rect b="b" l="l" r="r" t="t"/>
              <a:pathLst>
                <a:path extrusionOk="0" h="14956" w="55806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734" name="Google Shape;6734;p24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6735" name="Google Shape;6735;p24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rect b="b" l="l" r="r" t="t"/>
                <a:pathLst>
                  <a:path extrusionOk="0" h="37065" w="37065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36" name="Google Shape;6736;p24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rect b="b" l="l" r="r" t="t"/>
                <a:pathLst>
                  <a:path extrusionOk="0" h="32231" w="55817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37" name="Google Shape;6737;p24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rect b="b" l="l" r="r" t="t"/>
                <a:pathLst>
                  <a:path extrusionOk="0" h="14943" w="55817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38" name="Google Shape;6738;p24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rect b="b" l="l" r="r" t="t"/>
                <a:pathLst>
                  <a:path extrusionOk="0" h="37351" w="37363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39" name="Google Shape;6739;p24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rect b="b" l="l" r="r" t="t"/>
                <a:pathLst>
                  <a:path extrusionOk="0" h="37351" w="10026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40" name="Google Shape;6740;p24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rect b="b" l="l" r="r" t="t"/>
                <a:pathLst>
                  <a:path extrusionOk="0" h="37065" w="37053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41" name="Google Shape;6741;p24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rect b="b" l="l" r="r" t="t"/>
                <a:pathLst>
                  <a:path extrusionOk="0" h="37351" w="21563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42" name="Google Shape;6742;p24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rect b="b" l="l" r="r" t="t"/>
                <a:pathLst>
                  <a:path extrusionOk="0" h="32231" w="55806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43" name="Google Shape;6743;p24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rect b="b" l="l" r="r" t="t"/>
                <a:pathLst>
                  <a:path extrusionOk="0" h="37065" w="21408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44" name="Google Shape;6744;p24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rect b="b" l="l" r="r" t="t"/>
                <a:pathLst>
                  <a:path extrusionOk="0" h="37065" w="9919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45" name="Google Shape;6745;p24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rect b="b" l="l" r="r" t="t"/>
                <a:pathLst>
                  <a:path extrusionOk="0" h="37065" w="55817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46" name="Google Shape;6746;p24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rect b="b" l="l" r="r" t="t"/>
                <a:pathLst>
                  <a:path extrusionOk="0" h="37351" w="55806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747" name="Google Shape;6747;p24"/>
          <p:cNvSpPr txBox="1"/>
          <p:nvPr>
            <p:ph type="title"/>
          </p:nvPr>
        </p:nvSpPr>
        <p:spPr>
          <a:xfrm>
            <a:off x="798150" y="2590275"/>
            <a:ext cx="3270900" cy="9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748" name="Google Shape;6748;p24"/>
          <p:cNvSpPr txBox="1"/>
          <p:nvPr>
            <p:ph hasCustomPrompt="1" idx="2" type="title"/>
          </p:nvPr>
        </p:nvSpPr>
        <p:spPr>
          <a:xfrm>
            <a:off x="1346400" y="1597275"/>
            <a:ext cx="2174400" cy="114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2">
  <p:cSld name="CUSTOM_1_2_2">
    <p:bg>
      <p:bgPr>
        <a:solidFill>
          <a:schemeClr val="accent2"/>
        </a:solidFill>
      </p:bgPr>
    </p:bg>
    <p:spTree>
      <p:nvGrpSpPr>
        <p:cNvPr id="6749" name="Shape 6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0" name="Google Shape;6750;p25"/>
          <p:cNvGrpSpPr/>
          <p:nvPr/>
        </p:nvGrpSpPr>
        <p:grpSpPr>
          <a:xfrm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6751" name="Google Shape;6751;p25"/>
            <p:cNvSpPr/>
            <p:nvPr/>
          </p:nvSpPr>
          <p:spPr>
            <a:xfrm>
              <a:off x="3857953" y="2561831"/>
              <a:ext cx="3857311" cy="1033759"/>
            </a:xfrm>
            <a:custGeom>
              <a:rect b="b" l="l" r="r" t="t"/>
              <a:pathLst>
                <a:path extrusionOk="0" h="14956" w="55806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752" name="Google Shape;6752;p25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6753" name="Google Shape;6753;p25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rect b="b" l="l" r="r" t="t"/>
                <a:pathLst>
                  <a:path extrusionOk="0" h="37065" w="37065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54" name="Google Shape;6754;p25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rect b="b" l="l" r="r" t="t"/>
                <a:pathLst>
                  <a:path extrusionOk="0" h="32231" w="55817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55" name="Google Shape;6755;p25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rect b="b" l="l" r="r" t="t"/>
                <a:pathLst>
                  <a:path extrusionOk="0" h="14943" w="55817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56" name="Google Shape;6756;p25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rect b="b" l="l" r="r" t="t"/>
                <a:pathLst>
                  <a:path extrusionOk="0" h="37351" w="37363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57" name="Google Shape;6757;p25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rect b="b" l="l" r="r" t="t"/>
                <a:pathLst>
                  <a:path extrusionOk="0" h="37351" w="10026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58" name="Google Shape;6758;p25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rect b="b" l="l" r="r" t="t"/>
                <a:pathLst>
                  <a:path extrusionOk="0" h="37065" w="37053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59" name="Google Shape;6759;p25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rect b="b" l="l" r="r" t="t"/>
                <a:pathLst>
                  <a:path extrusionOk="0" h="37351" w="21563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60" name="Google Shape;6760;p25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rect b="b" l="l" r="r" t="t"/>
                <a:pathLst>
                  <a:path extrusionOk="0" h="32231" w="55806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61" name="Google Shape;6761;p25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rect b="b" l="l" r="r" t="t"/>
                <a:pathLst>
                  <a:path extrusionOk="0" h="37065" w="21408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62" name="Google Shape;6762;p25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rect b="b" l="l" r="r" t="t"/>
                <a:pathLst>
                  <a:path extrusionOk="0" h="37065" w="9919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63" name="Google Shape;6763;p25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rect b="b" l="l" r="r" t="t"/>
                <a:pathLst>
                  <a:path extrusionOk="0" h="37065" w="55817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64" name="Google Shape;6764;p25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rect b="b" l="l" r="r" t="t"/>
                <a:pathLst>
                  <a:path extrusionOk="0" h="37351" w="55806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765" name="Google Shape;6765;p25"/>
          <p:cNvSpPr txBox="1"/>
          <p:nvPr>
            <p:ph type="title"/>
          </p:nvPr>
        </p:nvSpPr>
        <p:spPr>
          <a:xfrm>
            <a:off x="720000" y="540000"/>
            <a:ext cx="38520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66" name="Google Shape;6766;p25"/>
          <p:cNvSpPr txBox="1"/>
          <p:nvPr>
            <p:ph idx="1" type="subTitle"/>
          </p:nvPr>
        </p:nvSpPr>
        <p:spPr>
          <a:xfrm>
            <a:off x="720000" y="1494550"/>
            <a:ext cx="34995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767" name="Google Shape;6767;p25"/>
          <p:cNvSpPr txBox="1"/>
          <p:nvPr>
            <p:ph idx="2" type="subTitle"/>
          </p:nvPr>
        </p:nvSpPr>
        <p:spPr>
          <a:xfrm>
            <a:off x="720000" y="1841500"/>
            <a:ext cx="38520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/>
            </a:lvl9pPr>
          </a:lstStyle>
          <a:p/>
        </p:txBody>
      </p:sp>
      <p:sp>
        <p:nvSpPr>
          <p:cNvPr id="6768" name="Google Shape;6768;p25"/>
          <p:cNvSpPr txBox="1"/>
          <p:nvPr>
            <p:ph idx="3" type="subTitle"/>
          </p:nvPr>
        </p:nvSpPr>
        <p:spPr>
          <a:xfrm>
            <a:off x="720000" y="2565397"/>
            <a:ext cx="34995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769" name="Google Shape;6769;p25"/>
          <p:cNvSpPr txBox="1"/>
          <p:nvPr>
            <p:ph idx="4" type="subTitle"/>
          </p:nvPr>
        </p:nvSpPr>
        <p:spPr>
          <a:xfrm>
            <a:off x="720000" y="2912347"/>
            <a:ext cx="38520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/>
            </a:lvl9pPr>
          </a:lstStyle>
          <a:p/>
        </p:txBody>
      </p:sp>
      <p:sp>
        <p:nvSpPr>
          <p:cNvPr id="6770" name="Google Shape;6770;p25"/>
          <p:cNvSpPr txBox="1"/>
          <p:nvPr>
            <p:ph idx="5" type="subTitle"/>
          </p:nvPr>
        </p:nvSpPr>
        <p:spPr>
          <a:xfrm>
            <a:off x="720000" y="3625218"/>
            <a:ext cx="34995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771" name="Google Shape;6771;p25"/>
          <p:cNvSpPr txBox="1"/>
          <p:nvPr>
            <p:ph idx="6" type="subTitle"/>
          </p:nvPr>
        </p:nvSpPr>
        <p:spPr>
          <a:xfrm>
            <a:off x="720000" y="3972173"/>
            <a:ext cx="38520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1">
  <p:cSld name="CUSTOM_1_2_2_1">
    <p:bg>
      <p:bgPr>
        <a:solidFill>
          <a:schemeClr val="accent2"/>
        </a:solidFill>
      </p:bgPr>
    </p:bg>
    <p:spTree>
      <p:nvGrpSpPr>
        <p:cNvPr id="6772" name="Shape 6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73" name="Google Shape;6773;p26"/>
          <p:cNvGrpSpPr/>
          <p:nvPr/>
        </p:nvGrpSpPr>
        <p:grpSpPr>
          <a:xfrm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6774" name="Google Shape;6774;p26"/>
            <p:cNvSpPr/>
            <p:nvPr/>
          </p:nvSpPr>
          <p:spPr>
            <a:xfrm>
              <a:off x="3857953" y="2561831"/>
              <a:ext cx="3857311" cy="1033759"/>
            </a:xfrm>
            <a:custGeom>
              <a:rect b="b" l="l" r="r" t="t"/>
              <a:pathLst>
                <a:path extrusionOk="0" h="14956" w="55806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775" name="Google Shape;6775;p26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6776" name="Google Shape;6776;p26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rect b="b" l="l" r="r" t="t"/>
                <a:pathLst>
                  <a:path extrusionOk="0" h="37065" w="37065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77" name="Google Shape;6777;p26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rect b="b" l="l" r="r" t="t"/>
                <a:pathLst>
                  <a:path extrusionOk="0" h="32231" w="55817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78" name="Google Shape;6778;p26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rect b="b" l="l" r="r" t="t"/>
                <a:pathLst>
                  <a:path extrusionOk="0" h="14943" w="55817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79" name="Google Shape;6779;p26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rect b="b" l="l" r="r" t="t"/>
                <a:pathLst>
                  <a:path extrusionOk="0" h="37351" w="37363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80" name="Google Shape;6780;p26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rect b="b" l="l" r="r" t="t"/>
                <a:pathLst>
                  <a:path extrusionOk="0" h="37351" w="10026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81" name="Google Shape;6781;p26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rect b="b" l="l" r="r" t="t"/>
                <a:pathLst>
                  <a:path extrusionOk="0" h="37065" w="37053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82" name="Google Shape;6782;p26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rect b="b" l="l" r="r" t="t"/>
                <a:pathLst>
                  <a:path extrusionOk="0" h="37351" w="21563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83" name="Google Shape;6783;p26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rect b="b" l="l" r="r" t="t"/>
                <a:pathLst>
                  <a:path extrusionOk="0" h="32231" w="55806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84" name="Google Shape;6784;p26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rect b="b" l="l" r="r" t="t"/>
                <a:pathLst>
                  <a:path extrusionOk="0" h="37065" w="21408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85" name="Google Shape;6785;p26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rect b="b" l="l" r="r" t="t"/>
                <a:pathLst>
                  <a:path extrusionOk="0" h="37065" w="9919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86" name="Google Shape;6786;p26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rect b="b" l="l" r="r" t="t"/>
                <a:pathLst>
                  <a:path extrusionOk="0" h="37065" w="55817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87" name="Google Shape;6787;p26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rect b="b" l="l" r="r" t="t"/>
                <a:pathLst>
                  <a:path extrusionOk="0" h="37351" w="55806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788" name="Google Shape;6788;p26"/>
          <p:cNvSpPr txBox="1"/>
          <p:nvPr>
            <p:ph type="title"/>
          </p:nvPr>
        </p:nvSpPr>
        <p:spPr>
          <a:xfrm>
            <a:off x="720000" y="540000"/>
            <a:ext cx="38520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89" name="Google Shape;6789;p26"/>
          <p:cNvSpPr txBox="1"/>
          <p:nvPr>
            <p:ph idx="1" type="subTitle"/>
          </p:nvPr>
        </p:nvSpPr>
        <p:spPr>
          <a:xfrm>
            <a:off x="1405050" y="2085975"/>
            <a:ext cx="2771700" cy="140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3">
  <p:cSld name="CUSTOM_1_2_2_1_2">
    <p:bg>
      <p:bgPr>
        <a:solidFill>
          <a:schemeClr val="accent2"/>
        </a:solidFill>
      </p:bgPr>
    </p:bg>
    <p:spTree>
      <p:nvGrpSpPr>
        <p:cNvPr id="6790" name="Shape 6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91" name="Google Shape;6791;p27"/>
          <p:cNvGrpSpPr/>
          <p:nvPr/>
        </p:nvGrpSpPr>
        <p:grpSpPr>
          <a:xfrm>
            <a:off x="0" y="-50"/>
            <a:ext cx="9148262" cy="5143598"/>
            <a:chOff x="0" y="-50"/>
            <a:chExt cx="9148262" cy="5143598"/>
          </a:xfrm>
        </p:grpSpPr>
        <p:sp>
          <p:nvSpPr>
            <p:cNvPr id="6792" name="Google Shape;6792;p27"/>
            <p:cNvSpPr/>
            <p:nvPr/>
          </p:nvSpPr>
          <p:spPr>
            <a:xfrm>
              <a:off x="4325059" y="0"/>
              <a:ext cx="493862" cy="2571817"/>
            </a:xfrm>
            <a:custGeom>
              <a:rect b="b" l="l" r="r" t="t"/>
              <a:pathLst>
                <a:path extrusionOk="0" h="37208" w="7145">
                  <a:moveTo>
                    <a:pt x="1" y="1"/>
                  </a:moveTo>
                  <a:lnTo>
                    <a:pt x="3572" y="372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3" name="Google Shape;6793;p27"/>
            <p:cNvSpPr/>
            <p:nvPr/>
          </p:nvSpPr>
          <p:spPr>
            <a:xfrm>
              <a:off x="2276476" y="0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0" y="1"/>
                  </a:moveTo>
                  <a:lnTo>
                    <a:pt x="26503" y="37208"/>
                  </a:lnTo>
                  <a:lnTo>
                    <a:pt x="952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4" name="Google Shape;6794;p27"/>
            <p:cNvSpPr/>
            <p:nvPr/>
          </p:nvSpPr>
          <p:spPr>
            <a:xfrm>
              <a:off x="0" y="0"/>
              <a:ext cx="4576212" cy="2571219"/>
            </a:xfrm>
            <a:custGeom>
              <a:rect b="b" l="l" r="r" t="t"/>
              <a:pathLst>
                <a:path extrusionOk="0" h="26504" w="37208">
                  <a:moveTo>
                    <a:pt x="0" y="0"/>
                  </a:moveTo>
                  <a:lnTo>
                    <a:pt x="0" y="9525"/>
                  </a:lnTo>
                  <a:lnTo>
                    <a:pt x="37207" y="26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5" name="Google Shape;6795;p27"/>
            <p:cNvSpPr/>
            <p:nvPr/>
          </p:nvSpPr>
          <p:spPr>
            <a:xfrm>
              <a:off x="0" y="2224569"/>
              <a:ext cx="4576212" cy="693154"/>
            </a:xfrm>
            <a:custGeom>
              <a:rect b="b" l="l" r="r" t="t"/>
              <a:pathLst>
                <a:path extrusionOk="0" h="7145" w="37208">
                  <a:moveTo>
                    <a:pt x="0" y="1"/>
                  </a:moveTo>
                  <a:lnTo>
                    <a:pt x="0" y="7145"/>
                  </a:lnTo>
                  <a:lnTo>
                    <a:pt x="37207" y="357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6" name="Google Shape;6796;p27"/>
            <p:cNvSpPr/>
            <p:nvPr/>
          </p:nvSpPr>
          <p:spPr>
            <a:xfrm>
              <a:off x="0" y="2571094"/>
              <a:ext cx="4576212" cy="2572383"/>
            </a:xfrm>
            <a:custGeom>
              <a:rect b="b" l="l" r="r" t="t"/>
              <a:pathLst>
                <a:path extrusionOk="0" h="26516" w="37208">
                  <a:moveTo>
                    <a:pt x="37207" y="1"/>
                  </a:moveTo>
                  <a:lnTo>
                    <a:pt x="0" y="16991"/>
                  </a:lnTo>
                  <a:lnTo>
                    <a:pt x="0" y="26516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7" name="Google Shape;6797;p27"/>
            <p:cNvSpPr/>
            <p:nvPr/>
          </p:nvSpPr>
          <p:spPr>
            <a:xfrm>
              <a:off x="2276476" y="2571725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26503" y="1"/>
                  </a:moveTo>
                  <a:lnTo>
                    <a:pt x="0" y="37208"/>
                  </a:lnTo>
                  <a:lnTo>
                    <a:pt x="9525" y="37208"/>
                  </a:lnTo>
                  <a:lnTo>
                    <a:pt x="2650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8" name="Google Shape;6798;p27"/>
            <p:cNvSpPr/>
            <p:nvPr/>
          </p:nvSpPr>
          <p:spPr>
            <a:xfrm>
              <a:off x="4325059" y="2571715"/>
              <a:ext cx="493862" cy="2571817"/>
            </a:xfrm>
            <a:custGeom>
              <a:rect b="b" l="l" r="r" t="t"/>
              <a:pathLst>
                <a:path extrusionOk="0" h="37208" w="7145">
                  <a:moveTo>
                    <a:pt x="3572" y="1"/>
                  </a:moveTo>
                  <a:lnTo>
                    <a:pt x="1" y="37208"/>
                  </a:lnTo>
                  <a:lnTo>
                    <a:pt x="7144" y="37208"/>
                  </a:lnTo>
                  <a:lnTo>
                    <a:pt x="357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9" name="Google Shape;6799;p27"/>
            <p:cNvSpPr/>
            <p:nvPr/>
          </p:nvSpPr>
          <p:spPr>
            <a:xfrm>
              <a:off x="4571949" y="2571725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0" y="1"/>
                  </a:moveTo>
                  <a:lnTo>
                    <a:pt x="16979" y="37208"/>
                  </a:lnTo>
                  <a:lnTo>
                    <a:pt x="26504" y="3720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0" name="Google Shape;6800;p27"/>
            <p:cNvSpPr/>
            <p:nvPr/>
          </p:nvSpPr>
          <p:spPr>
            <a:xfrm>
              <a:off x="4572050" y="2571098"/>
              <a:ext cx="4576212" cy="2572450"/>
            </a:xfrm>
            <a:custGeom>
              <a:rect b="b" l="l" r="r" t="t"/>
              <a:pathLst>
                <a:path extrusionOk="0" h="26516" w="37208">
                  <a:moveTo>
                    <a:pt x="0" y="1"/>
                  </a:moveTo>
                  <a:lnTo>
                    <a:pt x="37207" y="26516"/>
                  </a:lnTo>
                  <a:lnTo>
                    <a:pt x="37207" y="16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1" name="Google Shape;6801;p27"/>
            <p:cNvSpPr/>
            <p:nvPr/>
          </p:nvSpPr>
          <p:spPr>
            <a:xfrm>
              <a:off x="4572050" y="2224566"/>
              <a:ext cx="4576212" cy="693172"/>
            </a:xfrm>
            <a:custGeom>
              <a:rect b="b" l="l" r="r" t="t"/>
              <a:pathLst>
                <a:path extrusionOk="0" h="7145" w="37208">
                  <a:moveTo>
                    <a:pt x="37207" y="1"/>
                  </a:moveTo>
                  <a:lnTo>
                    <a:pt x="0" y="3573"/>
                  </a:lnTo>
                  <a:lnTo>
                    <a:pt x="37207" y="7145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2" name="Google Shape;6802;p27"/>
            <p:cNvSpPr/>
            <p:nvPr/>
          </p:nvSpPr>
          <p:spPr>
            <a:xfrm>
              <a:off x="4572050" y="-50"/>
              <a:ext cx="4576212" cy="2571286"/>
            </a:xfrm>
            <a:custGeom>
              <a:rect b="b" l="l" r="r" t="t"/>
              <a:pathLst>
                <a:path extrusionOk="0" h="26504" w="37208">
                  <a:moveTo>
                    <a:pt x="37207" y="0"/>
                  </a:moveTo>
                  <a:lnTo>
                    <a:pt x="0" y="26504"/>
                  </a:lnTo>
                  <a:lnTo>
                    <a:pt x="37207" y="9525"/>
                  </a:lnTo>
                  <a:lnTo>
                    <a:pt x="3720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3" name="Google Shape;6803;p27"/>
            <p:cNvSpPr/>
            <p:nvPr/>
          </p:nvSpPr>
          <p:spPr>
            <a:xfrm>
              <a:off x="4571949" y="0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16979" y="1"/>
                  </a:moveTo>
                  <a:lnTo>
                    <a:pt x="0" y="37208"/>
                  </a:lnTo>
                  <a:lnTo>
                    <a:pt x="2650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04" name="Google Shape;6804;p27"/>
          <p:cNvSpPr txBox="1"/>
          <p:nvPr>
            <p:ph type="title"/>
          </p:nvPr>
        </p:nvSpPr>
        <p:spPr>
          <a:xfrm>
            <a:off x="2405275" y="540000"/>
            <a:ext cx="43377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805" name="Google Shape;6805;p27"/>
          <p:cNvSpPr txBox="1"/>
          <p:nvPr>
            <p:ph idx="1" type="subTitle"/>
          </p:nvPr>
        </p:nvSpPr>
        <p:spPr>
          <a:xfrm>
            <a:off x="2886150" y="2171775"/>
            <a:ext cx="3071700" cy="140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4">
  <p:cSld name="CUSTOM_1_2_2_1_2_1">
    <p:bg>
      <p:bgPr>
        <a:solidFill>
          <a:schemeClr val="accent1"/>
        </a:solidFill>
      </p:bgPr>
    </p:bg>
    <p:spTree>
      <p:nvGrpSpPr>
        <p:cNvPr id="6806" name="Shape 6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7" name="Google Shape;6807;p28"/>
          <p:cNvSpPr txBox="1"/>
          <p:nvPr>
            <p:ph type="title"/>
          </p:nvPr>
        </p:nvSpPr>
        <p:spPr>
          <a:xfrm>
            <a:off x="720000" y="540000"/>
            <a:ext cx="43377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808" name="Google Shape;6808;p28"/>
          <p:cNvSpPr txBox="1"/>
          <p:nvPr>
            <p:ph idx="1" type="subTitle"/>
          </p:nvPr>
        </p:nvSpPr>
        <p:spPr>
          <a:xfrm>
            <a:off x="1405050" y="2085975"/>
            <a:ext cx="2771700" cy="140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2">
  <p:cSld name="CUSTOM_1_2_2_1_1">
    <p:bg>
      <p:bgPr>
        <a:solidFill>
          <a:schemeClr val="accent2"/>
        </a:solidFill>
      </p:bgPr>
    </p:bg>
    <p:spTree>
      <p:nvGrpSpPr>
        <p:cNvPr id="6809" name="Shape 6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10" name="Google Shape;6810;p29"/>
          <p:cNvGrpSpPr/>
          <p:nvPr/>
        </p:nvGrpSpPr>
        <p:grpSpPr>
          <a:xfrm flipH="1"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6811" name="Google Shape;6811;p29"/>
            <p:cNvSpPr/>
            <p:nvPr/>
          </p:nvSpPr>
          <p:spPr>
            <a:xfrm>
              <a:off x="3857953" y="2561831"/>
              <a:ext cx="3857311" cy="1033759"/>
            </a:xfrm>
            <a:custGeom>
              <a:rect b="b" l="l" r="r" t="t"/>
              <a:pathLst>
                <a:path extrusionOk="0" h="14956" w="55806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812" name="Google Shape;6812;p29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6813" name="Google Shape;6813;p29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rect b="b" l="l" r="r" t="t"/>
                <a:pathLst>
                  <a:path extrusionOk="0" h="37065" w="37065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14" name="Google Shape;6814;p29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rect b="b" l="l" r="r" t="t"/>
                <a:pathLst>
                  <a:path extrusionOk="0" h="32231" w="55817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15" name="Google Shape;6815;p29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rect b="b" l="l" r="r" t="t"/>
                <a:pathLst>
                  <a:path extrusionOk="0" h="14943" w="55817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16" name="Google Shape;6816;p29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rect b="b" l="l" r="r" t="t"/>
                <a:pathLst>
                  <a:path extrusionOk="0" h="37351" w="37363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17" name="Google Shape;6817;p29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rect b="b" l="l" r="r" t="t"/>
                <a:pathLst>
                  <a:path extrusionOk="0" h="37351" w="10026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18" name="Google Shape;6818;p29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rect b="b" l="l" r="r" t="t"/>
                <a:pathLst>
                  <a:path extrusionOk="0" h="37065" w="37053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19" name="Google Shape;6819;p29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rect b="b" l="l" r="r" t="t"/>
                <a:pathLst>
                  <a:path extrusionOk="0" h="37351" w="21563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20" name="Google Shape;6820;p29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rect b="b" l="l" r="r" t="t"/>
                <a:pathLst>
                  <a:path extrusionOk="0" h="32231" w="55806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21" name="Google Shape;6821;p29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rect b="b" l="l" r="r" t="t"/>
                <a:pathLst>
                  <a:path extrusionOk="0" h="37065" w="21408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22" name="Google Shape;6822;p29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rect b="b" l="l" r="r" t="t"/>
                <a:pathLst>
                  <a:path extrusionOk="0" h="37065" w="9919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23" name="Google Shape;6823;p29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rect b="b" l="l" r="r" t="t"/>
                <a:pathLst>
                  <a:path extrusionOk="0" h="37065" w="55817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24" name="Google Shape;6824;p29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rect b="b" l="l" r="r" t="t"/>
                <a:pathLst>
                  <a:path extrusionOk="0" h="37351" w="55806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825" name="Google Shape;6825;p29"/>
          <p:cNvSpPr txBox="1"/>
          <p:nvPr>
            <p:ph type="title"/>
          </p:nvPr>
        </p:nvSpPr>
        <p:spPr>
          <a:xfrm>
            <a:off x="4953000" y="540000"/>
            <a:ext cx="34632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826" name="Google Shape;6826;p29"/>
          <p:cNvSpPr txBox="1"/>
          <p:nvPr>
            <p:ph idx="1" type="subTitle"/>
          </p:nvPr>
        </p:nvSpPr>
        <p:spPr>
          <a:xfrm>
            <a:off x="5654900" y="2085975"/>
            <a:ext cx="2771700" cy="140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5">
  <p:cSld name="CUSTOM_1_2_2_1_1_1">
    <p:bg>
      <p:bgPr>
        <a:solidFill>
          <a:schemeClr val="accent2"/>
        </a:solidFill>
      </p:bgPr>
    </p:bg>
    <p:spTree>
      <p:nvGrpSpPr>
        <p:cNvPr id="6827" name="Shape 6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28" name="Google Shape;6828;p30"/>
          <p:cNvGrpSpPr/>
          <p:nvPr/>
        </p:nvGrpSpPr>
        <p:grpSpPr>
          <a:xfrm>
            <a:off x="-613" y="32"/>
            <a:ext cx="9162959" cy="5162845"/>
            <a:chOff x="14670875" y="846675"/>
            <a:chExt cx="7166400" cy="3385250"/>
          </a:xfrm>
        </p:grpSpPr>
        <p:sp>
          <p:nvSpPr>
            <p:cNvPr id="6829" name="Google Shape;6829;p30"/>
            <p:cNvSpPr/>
            <p:nvPr/>
          </p:nvSpPr>
          <p:spPr>
            <a:xfrm>
              <a:off x="14670875" y="1183900"/>
              <a:ext cx="3582900" cy="3048025"/>
            </a:xfrm>
            <a:custGeom>
              <a:rect b="b" l="l" r="r" t="t"/>
              <a:pathLst>
                <a:path extrusionOk="0" h="121921" w="143316">
                  <a:moveTo>
                    <a:pt x="0" y="1"/>
                  </a:moveTo>
                  <a:lnTo>
                    <a:pt x="0" y="23539"/>
                  </a:lnTo>
                  <a:lnTo>
                    <a:pt x="143316" y="1219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0" name="Google Shape;6830;p30"/>
            <p:cNvSpPr/>
            <p:nvPr/>
          </p:nvSpPr>
          <p:spPr>
            <a:xfrm>
              <a:off x="14670875" y="3132050"/>
              <a:ext cx="3582900" cy="1099875"/>
            </a:xfrm>
            <a:custGeom>
              <a:rect b="b" l="l" r="r" t="t"/>
              <a:pathLst>
                <a:path extrusionOk="0" h="43995" w="143316">
                  <a:moveTo>
                    <a:pt x="0" y="1"/>
                  </a:moveTo>
                  <a:lnTo>
                    <a:pt x="0" y="15205"/>
                  </a:lnTo>
                  <a:lnTo>
                    <a:pt x="143316" y="439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1" name="Google Shape;6831;p30"/>
            <p:cNvSpPr/>
            <p:nvPr/>
          </p:nvSpPr>
          <p:spPr>
            <a:xfrm>
              <a:off x="18253750" y="2724575"/>
              <a:ext cx="3583525" cy="1507350"/>
            </a:xfrm>
            <a:custGeom>
              <a:rect b="b" l="l" r="r" t="t"/>
              <a:pathLst>
                <a:path extrusionOk="0" h="60294" w="143341">
                  <a:moveTo>
                    <a:pt x="143340" y="0"/>
                  </a:moveTo>
                  <a:lnTo>
                    <a:pt x="1" y="60293"/>
                  </a:lnTo>
                  <a:lnTo>
                    <a:pt x="143340" y="1630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2" name="Google Shape;6832;p30"/>
            <p:cNvSpPr/>
            <p:nvPr/>
          </p:nvSpPr>
          <p:spPr>
            <a:xfrm>
              <a:off x="16185050" y="846675"/>
              <a:ext cx="2068725" cy="3385250"/>
            </a:xfrm>
            <a:custGeom>
              <a:rect b="b" l="l" r="r" t="t"/>
              <a:pathLst>
                <a:path extrusionOk="0" h="135410" w="82749">
                  <a:moveTo>
                    <a:pt x="0" y="0"/>
                  </a:moveTo>
                  <a:lnTo>
                    <a:pt x="82749" y="135409"/>
                  </a:lnTo>
                  <a:lnTo>
                    <a:pt x="189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3" name="Google Shape;6833;p30"/>
            <p:cNvSpPr/>
            <p:nvPr/>
          </p:nvSpPr>
          <p:spPr>
            <a:xfrm>
              <a:off x="17877225" y="846675"/>
              <a:ext cx="376550" cy="3385250"/>
            </a:xfrm>
            <a:custGeom>
              <a:rect b="b" l="l" r="r" t="t"/>
              <a:pathLst>
                <a:path extrusionOk="0" h="135410" w="15062">
                  <a:moveTo>
                    <a:pt x="0" y="0"/>
                  </a:moveTo>
                  <a:lnTo>
                    <a:pt x="15062" y="135409"/>
                  </a:lnTo>
                  <a:lnTo>
                    <a:pt x="1506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4" name="Google Shape;6834;p30"/>
            <p:cNvSpPr/>
            <p:nvPr/>
          </p:nvSpPr>
          <p:spPr>
            <a:xfrm>
              <a:off x="18253750" y="846675"/>
              <a:ext cx="1595475" cy="3385250"/>
            </a:xfrm>
            <a:custGeom>
              <a:rect b="b" l="l" r="r" t="t"/>
              <a:pathLst>
                <a:path extrusionOk="0" h="135410" w="63819">
                  <a:moveTo>
                    <a:pt x="46566" y="0"/>
                  </a:moveTo>
                  <a:lnTo>
                    <a:pt x="1" y="135409"/>
                  </a:lnTo>
                  <a:lnTo>
                    <a:pt x="6381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5" name="Google Shape;6835;p30"/>
            <p:cNvSpPr/>
            <p:nvPr/>
          </p:nvSpPr>
          <p:spPr>
            <a:xfrm>
              <a:off x="18253750" y="846675"/>
              <a:ext cx="3583525" cy="3385250"/>
            </a:xfrm>
            <a:custGeom>
              <a:rect b="b" l="l" r="r" t="t"/>
              <a:pathLst>
                <a:path extrusionOk="0" h="135410" w="143341">
                  <a:moveTo>
                    <a:pt x="129053" y="0"/>
                  </a:moveTo>
                  <a:lnTo>
                    <a:pt x="1" y="135409"/>
                  </a:lnTo>
                  <a:lnTo>
                    <a:pt x="143340" y="1349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6" name="Google Shape;6836;p30"/>
            <p:cNvSpPr/>
            <p:nvPr/>
          </p:nvSpPr>
          <p:spPr>
            <a:xfrm>
              <a:off x="14670875" y="3876200"/>
              <a:ext cx="3582900" cy="355725"/>
            </a:xfrm>
            <a:custGeom>
              <a:rect b="b" l="l" r="r" t="t"/>
              <a:pathLst>
                <a:path extrusionOk="0" h="14229" w="143316">
                  <a:moveTo>
                    <a:pt x="0" y="1"/>
                  </a:moveTo>
                  <a:lnTo>
                    <a:pt x="0" y="14228"/>
                  </a:lnTo>
                  <a:lnTo>
                    <a:pt x="143316" y="142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7" name="Google Shape;6837;p30"/>
            <p:cNvSpPr/>
            <p:nvPr/>
          </p:nvSpPr>
          <p:spPr>
            <a:xfrm>
              <a:off x="14670875" y="2277200"/>
              <a:ext cx="3582900" cy="1954725"/>
            </a:xfrm>
            <a:custGeom>
              <a:rect b="b" l="l" r="r" t="t"/>
              <a:pathLst>
                <a:path extrusionOk="0" h="78189" w="143316">
                  <a:moveTo>
                    <a:pt x="0" y="0"/>
                  </a:moveTo>
                  <a:lnTo>
                    <a:pt x="0" y="17895"/>
                  </a:lnTo>
                  <a:lnTo>
                    <a:pt x="143316" y="78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8" name="Google Shape;6838;p30"/>
            <p:cNvSpPr/>
            <p:nvPr/>
          </p:nvSpPr>
          <p:spPr>
            <a:xfrm>
              <a:off x="15027450" y="846675"/>
              <a:ext cx="3226325" cy="3385250"/>
            </a:xfrm>
            <a:custGeom>
              <a:rect b="b" l="l" r="r" t="t"/>
              <a:pathLst>
                <a:path extrusionOk="0" h="135410" w="129053">
                  <a:moveTo>
                    <a:pt x="1" y="0"/>
                  </a:moveTo>
                  <a:lnTo>
                    <a:pt x="129053" y="135409"/>
                  </a:lnTo>
                  <a:lnTo>
                    <a:pt x="129053" y="135409"/>
                  </a:lnTo>
                  <a:lnTo>
                    <a:pt x="249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9" name="Google Shape;6839;p30"/>
            <p:cNvSpPr/>
            <p:nvPr/>
          </p:nvSpPr>
          <p:spPr>
            <a:xfrm>
              <a:off x="17089625" y="846675"/>
              <a:ext cx="1164150" cy="3385250"/>
            </a:xfrm>
            <a:custGeom>
              <a:rect b="b" l="l" r="r" t="t"/>
              <a:pathLst>
                <a:path extrusionOk="0" h="135410" w="46566">
                  <a:moveTo>
                    <a:pt x="0" y="0"/>
                  </a:moveTo>
                  <a:lnTo>
                    <a:pt x="46566" y="135409"/>
                  </a:lnTo>
                  <a:lnTo>
                    <a:pt x="1609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0" name="Google Shape;6840;p30"/>
            <p:cNvSpPr/>
            <p:nvPr/>
          </p:nvSpPr>
          <p:spPr>
            <a:xfrm>
              <a:off x="18253750" y="846675"/>
              <a:ext cx="761725" cy="3385250"/>
            </a:xfrm>
            <a:custGeom>
              <a:rect b="b" l="l" r="r" t="t"/>
              <a:pathLst>
                <a:path extrusionOk="0" h="135410" w="30469">
                  <a:moveTo>
                    <a:pt x="15062" y="0"/>
                  </a:moveTo>
                  <a:lnTo>
                    <a:pt x="1" y="135409"/>
                  </a:lnTo>
                  <a:lnTo>
                    <a:pt x="304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1" name="Google Shape;6841;p30"/>
            <p:cNvSpPr/>
            <p:nvPr/>
          </p:nvSpPr>
          <p:spPr>
            <a:xfrm>
              <a:off x="18253750" y="846675"/>
              <a:ext cx="2603325" cy="3385250"/>
            </a:xfrm>
            <a:custGeom>
              <a:rect b="b" l="l" r="r" t="t"/>
              <a:pathLst>
                <a:path extrusionOk="0" h="135410" w="104133">
                  <a:moveTo>
                    <a:pt x="82749" y="0"/>
                  </a:moveTo>
                  <a:lnTo>
                    <a:pt x="1" y="135409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2" name="Google Shape;6842;p30"/>
            <p:cNvSpPr/>
            <p:nvPr/>
          </p:nvSpPr>
          <p:spPr>
            <a:xfrm>
              <a:off x="18253750" y="1772375"/>
              <a:ext cx="3583525" cy="2459550"/>
            </a:xfrm>
            <a:custGeom>
              <a:rect b="b" l="l" r="r" t="t"/>
              <a:pathLst>
                <a:path extrusionOk="0" h="98382" w="143341">
                  <a:moveTo>
                    <a:pt x="143340" y="0"/>
                  </a:moveTo>
                  <a:lnTo>
                    <a:pt x="1" y="98381"/>
                  </a:lnTo>
                  <a:lnTo>
                    <a:pt x="143340" y="20193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3" name="Google Shape;6843;p30"/>
            <p:cNvSpPr/>
            <p:nvPr/>
          </p:nvSpPr>
          <p:spPr>
            <a:xfrm>
              <a:off x="18253750" y="3512175"/>
              <a:ext cx="3583525" cy="719750"/>
            </a:xfrm>
            <a:custGeom>
              <a:rect b="b" l="l" r="r" t="t"/>
              <a:pathLst>
                <a:path extrusionOk="0" h="28790" w="143341">
                  <a:moveTo>
                    <a:pt x="143340" y="0"/>
                  </a:moveTo>
                  <a:lnTo>
                    <a:pt x="1" y="28789"/>
                  </a:lnTo>
                  <a:lnTo>
                    <a:pt x="143340" y="14562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44" name="Google Shape;6844;p30"/>
          <p:cNvSpPr txBox="1"/>
          <p:nvPr>
            <p:ph type="title"/>
          </p:nvPr>
        </p:nvSpPr>
        <p:spPr>
          <a:xfrm>
            <a:off x="4953000" y="540000"/>
            <a:ext cx="34632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845" name="Google Shape;6845;p30"/>
          <p:cNvSpPr txBox="1"/>
          <p:nvPr>
            <p:ph idx="1" type="subTitle"/>
          </p:nvPr>
        </p:nvSpPr>
        <p:spPr>
          <a:xfrm>
            <a:off x="5654900" y="2085975"/>
            <a:ext cx="2771700" cy="140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4">
  <p:cSld name="SECTION_HEADER_1">
    <p:bg>
      <p:bgPr>
        <a:solidFill>
          <a:schemeClr val="accent3"/>
        </a:solidFill>
      </p:bgPr>
    </p:bg>
    <p:spTree>
      <p:nvGrpSpPr>
        <p:cNvPr id="1614" name="Shape 1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5" name="Google Shape;1615;p4"/>
          <p:cNvGrpSpPr/>
          <p:nvPr/>
        </p:nvGrpSpPr>
        <p:grpSpPr>
          <a:xfrm>
            <a:off x="-52972" y="36998"/>
            <a:ext cx="9196967" cy="5099522"/>
            <a:chOff x="-52972" y="36998"/>
            <a:chExt cx="9196967" cy="5099522"/>
          </a:xfrm>
        </p:grpSpPr>
        <p:sp>
          <p:nvSpPr>
            <p:cNvPr id="1616" name="Google Shape;1616;p4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7" name="Google Shape;1617;p4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8" name="Google Shape;1618;p4"/>
            <p:cNvSpPr/>
            <p:nvPr/>
          </p:nvSpPr>
          <p:spPr>
            <a:xfrm>
              <a:off x="5909535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9" name="Google Shape;1619;p4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0" name="Google Shape;1620;p4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1" name="Google Shape;1621;p4"/>
            <p:cNvSpPr/>
            <p:nvPr/>
          </p:nvSpPr>
          <p:spPr>
            <a:xfrm>
              <a:off x="5909535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2" name="Google Shape;1622;p4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3" name="Google Shape;1623;p4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4" name="Google Shape;1624;p4"/>
            <p:cNvSpPr/>
            <p:nvPr/>
          </p:nvSpPr>
          <p:spPr>
            <a:xfrm>
              <a:off x="5909535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5" name="Google Shape;1625;p4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6" name="Google Shape;1626;p4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7" name="Google Shape;1627;p4"/>
            <p:cNvSpPr/>
            <p:nvPr/>
          </p:nvSpPr>
          <p:spPr>
            <a:xfrm>
              <a:off x="5909535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8" name="Google Shape;1628;p4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9" name="Google Shape;1629;p4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0" name="Google Shape;1630;p4"/>
            <p:cNvSpPr/>
            <p:nvPr/>
          </p:nvSpPr>
          <p:spPr>
            <a:xfrm>
              <a:off x="5909535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1" name="Google Shape;1631;p4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2" name="Google Shape;1632;p4"/>
            <p:cNvSpPr/>
            <p:nvPr/>
          </p:nvSpPr>
          <p:spPr>
            <a:xfrm>
              <a:off x="5909535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3" name="Google Shape;1633;p4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4" name="Google Shape;1634;p4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5" name="Google Shape;1635;p4"/>
            <p:cNvSpPr/>
            <p:nvPr/>
          </p:nvSpPr>
          <p:spPr>
            <a:xfrm>
              <a:off x="559500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6" name="Google Shape;1636;p4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7" name="Google Shape;1637;p4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8" name="Google Shape;1638;p4"/>
            <p:cNvSpPr/>
            <p:nvPr/>
          </p:nvSpPr>
          <p:spPr>
            <a:xfrm>
              <a:off x="559500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9" name="Google Shape;1639;p4"/>
            <p:cNvSpPr/>
            <p:nvPr/>
          </p:nvSpPr>
          <p:spPr>
            <a:xfrm>
              <a:off x="5909535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0" name="Google Shape;1640;p4"/>
            <p:cNvSpPr/>
            <p:nvPr/>
          </p:nvSpPr>
          <p:spPr>
            <a:xfrm>
              <a:off x="559500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1" name="Google Shape;1641;p4"/>
            <p:cNvSpPr/>
            <p:nvPr/>
          </p:nvSpPr>
          <p:spPr>
            <a:xfrm>
              <a:off x="543700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2" name="Google Shape;1642;p4"/>
            <p:cNvSpPr/>
            <p:nvPr/>
          </p:nvSpPr>
          <p:spPr>
            <a:xfrm>
              <a:off x="575153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3" name="Google Shape;1643;p4"/>
            <p:cNvSpPr/>
            <p:nvPr/>
          </p:nvSpPr>
          <p:spPr>
            <a:xfrm>
              <a:off x="543700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4" name="Google Shape;1644;p4"/>
            <p:cNvSpPr/>
            <p:nvPr/>
          </p:nvSpPr>
          <p:spPr>
            <a:xfrm>
              <a:off x="575153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5" name="Google Shape;1645;p4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6" name="Google Shape;1646;p4"/>
            <p:cNvSpPr/>
            <p:nvPr/>
          </p:nvSpPr>
          <p:spPr>
            <a:xfrm>
              <a:off x="528048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7" name="Google Shape;1647;p4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8" name="Google Shape;1648;p4"/>
            <p:cNvSpPr/>
            <p:nvPr/>
          </p:nvSpPr>
          <p:spPr>
            <a:xfrm>
              <a:off x="559500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9" name="Google Shape;1649;p4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0" name="Google Shape;1650;p4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1" name="Google Shape;1651;p4"/>
            <p:cNvSpPr/>
            <p:nvPr/>
          </p:nvSpPr>
          <p:spPr>
            <a:xfrm>
              <a:off x="559500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2" name="Google Shape;1652;p4"/>
            <p:cNvSpPr/>
            <p:nvPr/>
          </p:nvSpPr>
          <p:spPr>
            <a:xfrm>
              <a:off x="5909535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3" name="Google Shape;1653;p4"/>
            <p:cNvSpPr/>
            <p:nvPr/>
          </p:nvSpPr>
          <p:spPr>
            <a:xfrm>
              <a:off x="559500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4" name="Google Shape;1654;p4"/>
            <p:cNvSpPr/>
            <p:nvPr/>
          </p:nvSpPr>
          <p:spPr>
            <a:xfrm>
              <a:off x="543700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5" name="Google Shape;1655;p4"/>
            <p:cNvSpPr/>
            <p:nvPr/>
          </p:nvSpPr>
          <p:spPr>
            <a:xfrm>
              <a:off x="575153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6" name="Google Shape;1656;p4"/>
            <p:cNvSpPr/>
            <p:nvPr/>
          </p:nvSpPr>
          <p:spPr>
            <a:xfrm>
              <a:off x="543700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7" name="Google Shape;1657;p4"/>
            <p:cNvSpPr/>
            <p:nvPr/>
          </p:nvSpPr>
          <p:spPr>
            <a:xfrm>
              <a:off x="575153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8" name="Google Shape;1658;p4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9" name="Google Shape;1659;p4"/>
            <p:cNvSpPr/>
            <p:nvPr/>
          </p:nvSpPr>
          <p:spPr>
            <a:xfrm>
              <a:off x="528048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0" name="Google Shape;1660;p4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1" name="Google Shape;1661;p4"/>
            <p:cNvSpPr/>
            <p:nvPr/>
          </p:nvSpPr>
          <p:spPr>
            <a:xfrm>
              <a:off x="559500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2" name="Google Shape;1662;p4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3" name="Google Shape;1663;p4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4" name="Google Shape;1664;p4"/>
            <p:cNvSpPr/>
            <p:nvPr/>
          </p:nvSpPr>
          <p:spPr>
            <a:xfrm>
              <a:off x="559500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5" name="Google Shape;1665;p4"/>
            <p:cNvSpPr/>
            <p:nvPr/>
          </p:nvSpPr>
          <p:spPr>
            <a:xfrm>
              <a:off x="5909535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6" name="Google Shape;1666;p4"/>
            <p:cNvSpPr/>
            <p:nvPr/>
          </p:nvSpPr>
          <p:spPr>
            <a:xfrm>
              <a:off x="559500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7" name="Google Shape;1667;p4"/>
            <p:cNvSpPr/>
            <p:nvPr/>
          </p:nvSpPr>
          <p:spPr>
            <a:xfrm>
              <a:off x="543700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8" name="Google Shape;1668;p4"/>
            <p:cNvSpPr/>
            <p:nvPr/>
          </p:nvSpPr>
          <p:spPr>
            <a:xfrm>
              <a:off x="575153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9" name="Google Shape;1669;p4"/>
            <p:cNvSpPr/>
            <p:nvPr/>
          </p:nvSpPr>
          <p:spPr>
            <a:xfrm>
              <a:off x="543700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0" name="Google Shape;1670;p4"/>
            <p:cNvSpPr/>
            <p:nvPr/>
          </p:nvSpPr>
          <p:spPr>
            <a:xfrm>
              <a:off x="575153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1" name="Google Shape;1671;p4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2" name="Google Shape;1672;p4"/>
            <p:cNvSpPr/>
            <p:nvPr/>
          </p:nvSpPr>
          <p:spPr>
            <a:xfrm>
              <a:off x="528048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3" name="Google Shape;1673;p4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4" name="Google Shape;1674;p4"/>
            <p:cNvSpPr/>
            <p:nvPr/>
          </p:nvSpPr>
          <p:spPr>
            <a:xfrm>
              <a:off x="559500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5" name="Google Shape;1675;p4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6" name="Google Shape;1676;p4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7" name="Google Shape;1677;p4"/>
            <p:cNvSpPr/>
            <p:nvPr/>
          </p:nvSpPr>
          <p:spPr>
            <a:xfrm>
              <a:off x="559500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8" name="Google Shape;1678;p4"/>
            <p:cNvSpPr/>
            <p:nvPr/>
          </p:nvSpPr>
          <p:spPr>
            <a:xfrm>
              <a:off x="5909535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9" name="Google Shape;1679;p4"/>
            <p:cNvSpPr/>
            <p:nvPr/>
          </p:nvSpPr>
          <p:spPr>
            <a:xfrm>
              <a:off x="559500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0" name="Google Shape;1680;p4"/>
            <p:cNvSpPr/>
            <p:nvPr/>
          </p:nvSpPr>
          <p:spPr>
            <a:xfrm>
              <a:off x="543700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1" name="Google Shape;1681;p4"/>
            <p:cNvSpPr/>
            <p:nvPr/>
          </p:nvSpPr>
          <p:spPr>
            <a:xfrm>
              <a:off x="575153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2" name="Google Shape;1682;p4"/>
            <p:cNvSpPr/>
            <p:nvPr/>
          </p:nvSpPr>
          <p:spPr>
            <a:xfrm>
              <a:off x="543700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3" name="Google Shape;1683;p4"/>
            <p:cNvSpPr/>
            <p:nvPr/>
          </p:nvSpPr>
          <p:spPr>
            <a:xfrm>
              <a:off x="575153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4" name="Google Shape;1684;p4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5" name="Google Shape;1685;p4"/>
            <p:cNvSpPr/>
            <p:nvPr/>
          </p:nvSpPr>
          <p:spPr>
            <a:xfrm>
              <a:off x="528048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6" name="Google Shape;1686;p4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7" name="Google Shape;1687;p4"/>
            <p:cNvSpPr/>
            <p:nvPr/>
          </p:nvSpPr>
          <p:spPr>
            <a:xfrm>
              <a:off x="559500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8" name="Google Shape;1688;p4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9" name="Google Shape;1689;p4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0" name="Google Shape;1690;p4"/>
            <p:cNvSpPr/>
            <p:nvPr/>
          </p:nvSpPr>
          <p:spPr>
            <a:xfrm>
              <a:off x="559500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1" name="Google Shape;1691;p4"/>
            <p:cNvSpPr/>
            <p:nvPr/>
          </p:nvSpPr>
          <p:spPr>
            <a:xfrm>
              <a:off x="5909535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2" name="Google Shape;1692;p4"/>
            <p:cNvSpPr/>
            <p:nvPr/>
          </p:nvSpPr>
          <p:spPr>
            <a:xfrm>
              <a:off x="559500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3" name="Google Shape;1693;p4"/>
            <p:cNvSpPr/>
            <p:nvPr/>
          </p:nvSpPr>
          <p:spPr>
            <a:xfrm>
              <a:off x="543700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4" name="Google Shape;1694;p4"/>
            <p:cNvSpPr/>
            <p:nvPr/>
          </p:nvSpPr>
          <p:spPr>
            <a:xfrm>
              <a:off x="575153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5" name="Google Shape;1695;p4"/>
            <p:cNvSpPr/>
            <p:nvPr/>
          </p:nvSpPr>
          <p:spPr>
            <a:xfrm>
              <a:off x="543700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6" name="Google Shape;1696;p4"/>
            <p:cNvSpPr/>
            <p:nvPr/>
          </p:nvSpPr>
          <p:spPr>
            <a:xfrm>
              <a:off x="575153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7" name="Google Shape;1697;p4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8" name="Google Shape;1698;p4"/>
            <p:cNvSpPr/>
            <p:nvPr/>
          </p:nvSpPr>
          <p:spPr>
            <a:xfrm>
              <a:off x="528048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9" name="Google Shape;1699;p4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0" name="Google Shape;1700;p4"/>
            <p:cNvSpPr/>
            <p:nvPr/>
          </p:nvSpPr>
          <p:spPr>
            <a:xfrm>
              <a:off x="559500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1" name="Google Shape;1701;p4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2" name="Google Shape;1702;p4"/>
            <p:cNvSpPr/>
            <p:nvPr/>
          </p:nvSpPr>
          <p:spPr>
            <a:xfrm>
              <a:off x="5909535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3" name="Google Shape;1703;p4"/>
            <p:cNvSpPr/>
            <p:nvPr/>
          </p:nvSpPr>
          <p:spPr>
            <a:xfrm>
              <a:off x="559500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4" name="Google Shape;1704;p4"/>
            <p:cNvSpPr/>
            <p:nvPr/>
          </p:nvSpPr>
          <p:spPr>
            <a:xfrm>
              <a:off x="543700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5" name="Google Shape;1705;p4"/>
            <p:cNvSpPr/>
            <p:nvPr/>
          </p:nvSpPr>
          <p:spPr>
            <a:xfrm>
              <a:off x="575153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6" name="Google Shape;1706;p4"/>
            <p:cNvSpPr/>
            <p:nvPr/>
          </p:nvSpPr>
          <p:spPr>
            <a:xfrm>
              <a:off x="543700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7" name="Google Shape;1707;p4"/>
            <p:cNvSpPr/>
            <p:nvPr/>
          </p:nvSpPr>
          <p:spPr>
            <a:xfrm>
              <a:off x="575153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8" name="Google Shape;1708;p4"/>
            <p:cNvSpPr/>
            <p:nvPr/>
          </p:nvSpPr>
          <p:spPr>
            <a:xfrm>
              <a:off x="528048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9" name="Google Shape;1709;p4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0" name="Google Shape;1710;p4"/>
            <p:cNvSpPr/>
            <p:nvPr/>
          </p:nvSpPr>
          <p:spPr>
            <a:xfrm>
              <a:off x="559500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1" name="Google Shape;1711;p4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2" name="Google Shape;1712;p4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3" name="Google Shape;1713;p4"/>
            <p:cNvSpPr/>
            <p:nvPr/>
          </p:nvSpPr>
          <p:spPr>
            <a:xfrm>
              <a:off x="496742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4" name="Google Shape;1714;p4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5" name="Google Shape;1715;p4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6" name="Google Shape;1716;p4"/>
            <p:cNvSpPr/>
            <p:nvPr/>
          </p:nvSpPr>
          <p:spPr>
            <a:xfrm>
              <a:off x="496742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7" name="Google Shape;1717;p4"/>
            <p:cNvSpPr/>
            <p:nvPr/>
          </p:nvSpPr>
          <p:spPr>
            <a:xfrm>
              <a:off x="528048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8" name="Google Shape;1718;p4"/>
            <p:cNvSpPr/>
            <p:nvPr/>
          </p:nvSpPr>
          <p:spPr>
            <a:xfrm>
              <a:off x="496742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9" name="Google Shape;1719;p4"/>
            <p:cNvSpPr/>
            <p:nvPr/>
          </p:nvSpPr>
          <p:spPr>
            <a:xfrm>
              <a:off x="481090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0" name="Google Shape;1720;p4"/>
            <p:cNvSpPr/>
            <p:nvPr/>
          </p:nvSpPr>
          <p:spPr>
            <a:xfrm>
              <a:off x="512395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1" name="Google Shape;1721;p4"/>
            <p:cNvSpPr/>
            <p:nvPr/>
          </p:nvSpPr>
          <p:spPr>
            <a:xfrm>
              <a:off x="481090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2" name="Google Shape;1722;p4"/>
            <p:cNvSpPr/>
            <p:nvPr/>
          </p:nvSpPr>
          <p:spPr>
            <a:xfrm>
              <a:off x="512395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3" name="Google Shape;1723;p4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4" name="Google Shape;1724;p4"/>
            <p:cNvSpPr/>
            <p:nvPr/>
          </p:nvSpPr>
          <p:spPr>
            <a:xfrm>
              <a:off x="46529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5" name="Google Shape;1725;p4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6" name="Google Shape;1726;p4"/>
            <p:cNvSpPr/>
            <p:nvPr/>
          </p:nvSpPr>
          <p:spPr>
            <a:xfrm>
              <a:off x="496742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7" name="Google Shape;1727;p4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8" name="Google Shape;1728;p4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9" name="Google Shape;1729;p4"/>
            <p:cNvSpPr/>
            <p:nvPr/>
          </p:nvSpPr>
          <p:spPr>
            <a:xfrm>
              <a:off x="496742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0" name="Google Shape;1730;p4"/>
            <p:cNvSpPr/>
            <p:nvPr/>
          </p:nvSpPr>
          <p:spPr>
            <a:xfrm>
              <a:off x="528048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1" name="Google Shape;1731;p4"/>
            <p:cNvSpPr/>
            <p:nvPr/>
          </p:nvSpPr>
          <p:spPr>
            <a:xfrm>
              <a:off x="496742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2" name="Google Shape;1732;p4"/>
            <p:cNvSpPr/>
            <p:nvPr/>
          </p:nvSpPr>
          <p:spPr>
            <a:xfrm>
              <a:off x="481090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3" name="Google Shape;1733;p4"/>
            <p:cNvSpPr/>
            <p:nvPr/>
          </p:nvSpPr>
          <p:spPr>
            <a:xfrm>
              <a:off x="512395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4" name="Google Shape;1734;p4"/>
            <p:cNvSpPr/>
            <p:nvPr/>
          </p:nvSpPr>
          <p:spPr>
            <a:xfrm>
              <a:off x="481090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5" name="Google Shape;1735;p4"/>
            <p:cNvSpPr/>
            <p:nvPr/>
          </p:nvSpPr>
          <p:spPr>
            <a:xfrm>
              <a:off x="512395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6" name="Google Shape;1736;p4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7" name="Google Shape;1737;p4"/>
            <p:cNvSpPr/>
            <p:nvPr/>
          </p:nvSpPr>
          <p:spPr>
            <a:xfrm>
              <a:off x="46529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8" name="Google Shape;1738;p4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9" name="Google Shape;1739;p4"/>
            <p:cNvSpPr/>
            <p:nvPr/>
          </p:nvSpPr>
          <p:spPr>
            <a:xfrm>
              <a:off x="496742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0" name="Google Shape;1740;p4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1" name="Google Shape;1741;p4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2" name="Google Shape;1742;p4"/>
            <p:cNvSpPr/>
            <p:nvPr/>
          </p:nvSpPr>
          <p:spPr>
            <a:xfrm>
              <a:off x="496742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3" name="Google Shape;1743;p4"/>
            <p:cNvSpPr/>
            <p:nvPr/>
          </p:nvSpPr>
          <p:spPr>
            <a:xfrm>
              <a:off x="528048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4" name="Google Shape;1744;p4"/>
            <p:cNvSpPr/>
            <p:nvPr/>
          </p:nvSpPr>
          <p:spPr>
            <a:xfrm>
              <a:off x="496742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5" name="Google Shape;1745;p4"/>
            <p:cNvSpPr/>
            <p:nvPr/>
          </p:nvSpPr>
          <p:spPr>
            <a:xfrm>
              <a:off x="481090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6" name="Google Shape;1746;p4"/>
            <p:cNvSpPr/>
            <p:nvPr/>
          </p:nvSpPr>
          <p:spPr>
            <a:xfrm>
              <a:off x="512395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7" name="Google Shape;1747;p4"/>
            <p:cNvSpPr/>
            <p:nvPr/>
          </p:nvSpPr>
          <p:spPr>
            <a:xfrm>
              <a:off x="481090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8" name="Google Shape;1748;p4"/>
            <p:cNvSpPr/>
            <p:nvPr/>
          </p:nvSpPr>
          <p:spPr>
            <a:xfrm>
              <a:off x="512395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9" name="Google Shape;1749;p4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0" name="Google Shape;1750;p4"/>
            <p:cNvSpPr/>
            <p:nvPr/>
          </p:nvSpPr>
          <p:spPr>
            <a:xfrm>
              <a:off x="46529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1" name="Google Shape;1751;p4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2" name="Google Shape;1752;p4"/>
            <p:cNvSpPr/>
            <p:nvPr/>
          </p:nvSpPr>
          <p:spPr>
            <a:xfrm>
              <a:off x="496742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3" name="Google Shape;1753;p4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4" name="Google Shape;1754;p4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5" name="Google Shape;1755;p4"/>
            <p:cNvSpPr/>
            <p:nvPr/>
          </p:nvSpPr>
          <p:spPr>
            <a:xfrm>
              <a:off x="496742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6" name="Google Shape;1756;p4"/>
            <p:cNvSpPr/>
            <p:nvPr/>
          </p:nvSpPr>
          <p:spPr>
            <a:xfrm>
              <a:off x="528048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7" name="Google Shape;1757;p4"/>
            <p:cNvSpPr/>
            <p:nvPr/>
          </p:nvSpPr>
          <p:spPr>
            <a:xfrm>
              <a:off x="496742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8" name="Google Shape;1758;p4"/>
            <p:cNvSpPr/>
            <p:nvPr/>
          </p:nvSpPr>
          <p:spPr>
            <a:xfrm>
              <a:off x="481090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9" name="Google Shape;1759;p4"/>
            <p:cNvSpPr/>
            <p:nvPr/>
          </p:nvSpPr>
          <p:spPr>
            <a:xfrm>
              <a:off x="512395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0" name="Google Shape;1760;p4"/>
            <p:cNvSpPr/>
            <p:nvPr/>
          </p:nvSpPr>
          <p:spPr>
            <a:xfrm>
              <a:off x="481090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1" name="Google Shape;1761;p4"/>
            <p:cNvSpPr/>
            <p:nvPr/>
          </p:nvSpPr>
          <p:spPr>
            <a:xfrm>
              <a:off x="512395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2" name="Google Shape;1762;p4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3" name="Google Shape;1763;p4"/>
            <p:cNvSpPr/>
            <p:nvPr/>
          </p:nvSpPr>
          <p:spPr>
            <a:xfrm>
              <a:off x="46529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4" name="Google Shape;1764;p4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5" name="Google Shape;1765;p4"/>
            <p:cNvSpPr/>
            <p:nvPr/>
          </p:nvSpPr>
          <p:spPr>
            <a:xfrm>
              <a:off x="496742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6" name="Google Shape;1766;p4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7" name="Google Shape;1767;p4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8" name="Google Shape;1768;p4"/>
            <p:cNvSpPr/>
            <p:nvPr/>
          </p:nvSpPr>
          <p:spPr>
            <a:xfrm>
              <a:off x="496742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9" name="Google Shape;1769;p4"/>
            <p:cNvSpPr/>
            <p:nvPr/>
          </p:nvSpPr>
          <p:spPr>
            <a:xfrm>
              <a:off x="528048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0" name="Google Shape;1770;p4"/>
            <p:cNvSpPr/>
            <p:nvPr/>
          </p:nvSpPr>
          <p:spPr>
            <a:xfrm>
              <a:off x="496742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1" name="Google Shape;1771;p4"/>
            <p:cNvSpPr/>
            <p:nvPr/>
          </p:nvSpPr>
          <p:spPr>
            <a:xfrm>
              <a:off x="481090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2" name="Google Shape;1772;p4"/>
            <p:cNvSpPr/>
            <p:nvPr/>
          </p:nvSpPr>
          <p:spPr>
            <a:xfrm>
              <a:off x="512395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3" name="Google Shape;1773;p4"/>
            <p:cNvSpPr/>
            <p:nvPr/>
          </p:nvSpPr>
          <p:spPr>
            <a:xfrm>
              <a:off x="481090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4" name="Google Shape;1774;p4"/>
            <p:cNvSpPr/>
            <p:nvPr/>
          </p:nvSpPr>
          <p:spPr>
            <a:xfrm>
              <a:off x="512395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5" name="Google Shape;1775;p4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6" name="Google Shape;1776;p4"/>
            <p:cNvSpPr/>
            <p:nvPr/>
          </p:nvSpPr>
          <p:spPr>
            <a:xfrm>
              <a:off x="46529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7" name="Google Shape;1777;p4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8" name="Google Shape;1778;p4"/>
            <p:cNvSpPr/>
            <p:nvPr/>
          </p:nvSpPr>
          <p:spPr>
            <a:xfrm>
              <a:off x="496742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9" name="Google Shape;1779;p4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0" name="Google Shape;1780;p4"/>
            <p:cNvSpPr/>
            <p:nvPr/>
          </p:nvSpPr>
          <p:spPr>
            <a:xfrm>
              <a:off x="528048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1" name="Google Shape;1781;p4"/>
            <p:cNvSpPr/>
            <p:nvPr/>
          </p:nvSpPr>
          <p:spPr>
            <a:xfrm>
              <a:off x="496742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2" name="Google Shape;1782;p4"/>
            <p:cNvSpPr/>
            <p:nvPr/>
          </p:nvSpPr>
          <p:spPr>
            <a:xfrm>
              <a:off x="481090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3" name="Google Shape;1783;p4"/>
            <p:cNvSpPr/>
            <p:nvPr/>
          </p:nvSpPr>
          <p:spPr>
            <a:xfrm>
              <a:off x="512395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4" name="Google Shape;1784;p4"/>
            <p:cNvSpPr/>
            <p:nvPr/>
          </p:nvSpPr>
          <p:spPr>
            <a:xfrm>
              <a:off x="481090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5" name="Google Shape;1785;p4"/>
            <p:cNvSpPr/>
            <p:nvPr/>
          </p:nvSpPr>
          <p:spPr>
            <a:xfrm>
              <a:off x="512395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6" name="Google Shape;1786;p4"/>
            <p:cNvSpPr/>
            <p:nvPr/>
          </p:nvSpPr>
          <p:spPr>
            <a:xfrm>
              <a:off x="46529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7" name="Google Shape;1787;p4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8" name="Google Shape;1788;p4"/>
            <p:cNvSpPr/>
            <p:nvPr/>
          </p:nvSpPr>
          <p:spPr>
            <a:xfrm>
              <a:off x="496742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9" name="Google Shape;1789;p4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0" name="Google Shape;1790;p4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1" name="Google Shape;1791;p4"/>
            <p:cNvSpPr/>
            <p:nvPr/>
          </p:nvSpPr>
          <p:spPr>
            <a:xfrm>
              <a:off x="433984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2" name="Google Shape;1792;p4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3" name="Google Shape;1793;p4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4" name="Google Shape;1794;p4"/>
            <p:cNvSpPr/>
            <p:nvPr/>
          </p:nvSpPr>
          <p:spPr>
            <a:xfrm>
              <a:off x="433984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5" name="Google Shape;1795;p4"/>
            <p:cNvSpPr/>
            <p:nvPr/>
          </p:nvSpPr>
          <p:spPr>
            <a:xfrm>
              <a:off x="46529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6" name="Google Shape;1796;p4"/>
            <p:cNvSpPr/>
            <p:nvPr/>
          </p:nvSpPr>
          <p:spPr>
            <a:xfrm>
              <a:off x="433984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7" name="Google Shape;1797;p4"/>
            <p:cNvSpPr/>
            <p:nvPr/>
          </p:nvSpPr>
          <p:spPr>
            <a:xfrm>
              <a:off x="418332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8" name="Google Shape;1798;p4"/>
            <p:cNvSpPr/>
            <p:nvPr/>
          </p:nvSpPr>
          <p:spPr>
            <a:xfrm>
              <a:off x="4496373" y="5065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9" name="Google Shape;1799;p4"/>
            <p:cNvSpPr/>
            <p:nvPr/>
          </p:nvSpPr>
          <p:spPr>
            <a:xfrm>
              <a:off x="418332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0" name="Google Shape;1800;p4"/>
            <p:cNvSpPr/>
            <p:nvPr/>
          </p:nvSpPr>
          <p:spPr>
            <a:xfrm>
              <a:off x="4496373" y="19352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1" name="Google Shape;1801;p4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2" name="Google Shape;1802;p4"/>
            <p:cNvSpPr/>
            <p:nvPr/>
          </p:nvSpPr>
          <p:spPr>
            <a:xfrm>
              <a:off x="402544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3" name="Google Shape;1803;p4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4" name="Google Shape;1804;p4"/>
            <p:cNvSpPr/>
            <p:nvPr/>
          </p:nvSpPr>
          <p:spPr>
            <a:xfrm>
              <a:off x="433984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5" name="Google Shape;1805;p4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6" name="Google Shape;1806;p4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7" name="Google Shape;1807;p4"/>
            <p:cNvSpPr/>
            <p:nvPr/>
          </p:nvSpPr>
          <p:spPr>
            <a:xfrm>
              <a:off x="433984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8" name="Google Shape;1808;p4"/>
            <p:cNvSpPr/>
            <p:nvPr/>
          </p:nvSpPr>
          <p:spPr>
            <a:xfrm>
              <a:off x="46529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9" name="Google Shape;1809;p4"/>
            <p:cNvSpPr/>
            <p:nvPr/>
          </p:nvSpPr>
          <p:spPr>
            <a:xfrm>
              <a:off x="433984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0" name="Google Shape;1810;p4"/>
            <p:cNvSpPr/>
            <p:nvPr/>
          </p:nvSpPr>
          <p:spPr>
            <a:xfrm>
              <a:off x="418332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1" name="Google Shape;1811;p4"/>
            <p:cNvSpPr/>
            <p:nvPr/>
          </p:nvSpPr>
          <p:spPr>
            <a:xfrm>
              <a:off x="4496373" y="1135632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2" name="Google Shape;1812;p4"/>
            <p:cNvSpPr/>
            <p:nvPr/>
          </p:nvSpPr>
          <p:spPr>
            <a:xfrm>
              <a:off x="418332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3" name="Google Shape;1813;p4"/>
            <p:cNvSpPr/>
            <p:nvPr/>
          </p:nvSpPr>
          <p:spPr>
            <a:xfrm>
              <a:off x="4496373" y="8211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4" name="Google Shape;1814;p4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5" name="Google Shape;1815;p4"/>
            <p:cNvSpPr/>
            <p:nvPr/>
          </p:nvSpPr>
          <p:spPr>
            <a:xfrm>
              <a:off x="402544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6" name="Google Shape;1816;p4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7" name="Google Shape;1817;p4"/>
            <p:cNvSpPr/>
            <p:nvPr/>
          </p:nvSpPr>
          <p:spPr>
            <a:xfrm>
              <a:off x="433984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8" name="Google Shape;1818;p4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9" name="Google Shape;1819;p4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0" name="Google Shape;1820;p4"/>
            <p:cNvSpPr/>
            <p:nvPr/>
          </p:nvSpPr>
          <p:spPr>
            <a:xfrm>
              <a:off x="433984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1" name="Google Shape;1821;p4"/>
            <p:cNvSpPr/>
            <p:nvPr/>
          </p:nvSpPr>
          <p:spPr>
            <a:xfrm>
              <a:off x="46529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2" name="Google Shape;1822;p4"/>
            <p:cNvSpPr/>
            <p:nvPr/>
          </p:nvSpPr>
          <p:spPr>
            <a:xfrm>
              <a:off x="433984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3" name="Google Shape;1823;p4"/>
            <p:cNvSpPr/>
            <p:nvPr/>
          </p:nvSpPr>
          <p:spPr>
            <a:xfrm>
              <a:off x="418332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4" name="Google Shape;1824;p4"/>
            <p:cNvSpPr/>
            <p:nvPr/>
          </p:nvSpPr>
          <p:spPr>
            <a:xfrm>
              <a:off x="4496373" y="17630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5" name="Google Shape;1825;p4"/>
            <p:cNvSpPr/>
            <p:nvPr/>
          </p:nvSpPr>
          <p:spPr>
            <a:xfrm>
              <a:off x="418332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6" name="Google Shape;1826;p4"/>
            <p:cNvSpPr/>
            <p:nvPr/>
          </p:nvSpPr>
          <p:spPr>
            <a:xfrm>
              <a:off x="4496373" y="1448685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7" name="Google Shape;1827;p4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8" name="Google Shape;1828;p4"/>
            <p:cNvSpPr/>
            <p:nvPr/>
          </p:nvSpPr>
          <p:spPr>
            <a:xfrm>
              <a:off x="402544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9" name="Google Shape;1829;p4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0" name="Google Shape;1830;p4"/>
            <p:cNvSpPr/>
            <p:nvPr/>
          </p:nvSpPr>
          <p:spPr>
            <a:xfrm>
              <a:off x="433984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1" name="Google Shape;1831;p4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2" name="Google Shape;1832;p4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3" name="Google Shape;1833;p4"/>
            <p:cNvSpPr/>
            <p:nvPr/>
          </p:nvSpPr>
          <p:spPr>
            <a:xfrm>
              <a:off x="433984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4" name="Google Shape;1834;p4"/>
            <p:cNvSpPr/>
            <p:nvPr/>
          </p:nvSpPr>
          <p:spPr>
            <a:xfrm>
              <a:off x="46529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5" name="Google Shape;1835;p4"/>
            <p:cNvSpPr/>
            <p:nvPr/>
          </p:nvSpPr>
          <p:spPr>
            <a:xfrm>
              <a:off x="433984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6" name="Google Shape;1836;p4"/>
            <p:cNvSpPr/>
            <p:nvPr/>
          </p:nvSpPr>
          <p:spPr>
            <a:xfrm>
              <a:off x="418332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7" name="Google Shape;1837;p4"/>
            <p:cNvSpPr/>
            <p:nvPr/>
          </p:nvSpPr>
          <p:spPr>
            <a:xfrm>
              <a:off x="4496373" y="238919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8" name="Google Shape;1838;p4"/>
            <p:cNvSpPr/>
            <p:nvPr/>
          </p:nvSpPr>
          <p:spPr>
            <a:xfrm>
              <a:off x="418332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9" name="Google Shape;1839;p4"/>
            <p:cNvSpPr/>
            <p:nvPr/>
          </p:nvSpPr>
          <p:spPr>
            <a:xfrm>
              <a:off x="4496373" y="2076143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0" name="Google Shape;1840;p4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1" name="Google Shape;1841;p4"/>
            <p:cNvSpPr/>
            <p:nvPr/>
          </p:nvSpPr>
          <p:spPr>
            <a:xfrm>
              <a:off x="402544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2" name="Google Shape;1842;p4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3" name="Google Shape;1843;p4"/>
            <p:cNvSpPr/>
            <p:nvPr/>
          </p:nvSpPr>
          <p:spPr>
            <a:xfrm>
              <a:off x="433984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4" name="Google Shape;1844;p4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5" name="Google Shape;1845;p4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6" name="Google Shape;1846;p4"/>
            <p:cNvSpPr/>
            <p:nvPr/>
          </p:nvSpPr>
          <p:spPr>
            <a:xfrm>
              <a:off x="433984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7" name="Google Shape;1847;p4"/>
            <p:cNvSpPr/>
            <p:nvPr/>
          </p:nvSpPr>
          <p:spPr>
            <a:xfrm>
              <a:off x="46529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8" name="Google Shape;1848;p4"/>
            <p:cNvSpPr/>
            <p:nvPr/>
          </p:nvSpPr>
          <p:spPr>
            <a:xfrm>
              <a:off x="433984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9" name="Google Shape;1849;p4"/>
            <p:cNvSpPr/>
            <p:nvPr/>
          </p:nvSpPr>
          <p:spPr>
            <a:xfrm>
              <a:off x="418332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0" name="Google Shape;1850;p4"/>
            <p:cNvSpPr/>
            <p:nvPr/>
          </p:nvSpPr>
          <p:spPr>
            <a:xfrm>
              <a:off x="4496373" y="30167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1" name="Google Shape;1851;p4"/>
            <p:cNvSpPr/>
            <p:nvPr/>
          </p:nvSpPr>
          <p:spPr>
            <a:xfrm>
              <a:off x="418332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2" name="Google Shape;1852;p4"/>
            <p:cNvSpPr/>
            <p:nvPr/>
          </p:nvSpPr>
          <p:spPr>
            <a:xfrm>
              <a:off x="4496373" y="270519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3" name="Google Shape;1853;p4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4" name="Google Shape;1854;p4"/>
            <p:cNvSpPr/>
            <p:nvPr/>
          </p:nvSpPr>
          <p:spPr>
            <a:xfrm>
              <a:off x="402544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5" name="Google Shape;1855;p4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6" name="Google Shape;1856;p4"/>
            <p:cNvSpPr/>
            <p:nvPr/>
          </p:nvSpPr>
          <p:spPr>
            <a:xfrm>
              <a:off x="433984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7" name="Google Shape;1857;p4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8" name="Google Shape;1858;p4"/>
            <p:cNvSpPr/>
            <p:nvPr/>
          </p:nvSpPr>
          <p:spPr>
            <a:xfrm>
              <a:off x="46529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9" name="Google Shape;1859;p4"/>
            <p:cNvSpPr/>
            <p:nvPr/>
          </p:nvSpPr>
          <p:spPr>
            <a:xfrm>
              <a:off x="433984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0" name="Google Shape;1860;p4"/>
            <p:cNvSpPr/>
            <p:nvPr/>
          </p:nvSpPr>
          <p:spPr>
            <a:xfrm>
              <a:off x="418332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1" name="Google Shape;1861;p4"/>
            <p:cNvSpPr/>
            <p:nvPr/>
          </p:nvSpPr>
          <p:spPr>
            <a:xfrm>
              <a:off x="4496373" y="364435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2" name="Google Shape;1862;p4"/>
            <p:cNvSpPr/>
            <p:nvPr/>
          </p:nvSpPr>
          <p:spPr>
            <a:xfrm>
              <a:off x="418332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3" name="Google Shape;1863;p4"/>
            <p:cNvSpPr/>
            <p:nvPr/>
          </p:nvSpPr>
          <p:spPr>
            <a:xfrm>
              <a:off x="4496373" y="33313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4" name="Google Shape;1864;p4"/>
            <p:cNvSpPr/>
            <p:nvPr/>
          </p:nvSpPr>
          <p:spPr>
            <a:xfrm>
              <a:off x="402544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5" name="Google Shape;1865;p4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6" name="Google Shape;1866;p4"/>
            <p:cNvSpPr/>
            <p:nvPr/>
          </p:nvSpPr>
          <p:spPr>
            <a:xfrm>
              <a:off x="433984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7" name="Google Shape;1867;p4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8" name="Google Shape;1868;p4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9" name="Google Shape;1869;p4"/>
            <p:cNvSpPr/>
            <p:nvPr/>
          </p:nvSpPr>
          <p:spPr>
            <a:xfrm>
              <a:off x="371091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0" name="Google Shape;1870;p4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1" name="Google Shape;1871;p4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2" name="Google Shape;1872;p4"/>
            <p:cNvSpPr/>
            <p:nvPr/>
          </p:nvSpPr>
          <p:spPr>
            <a:xfrm>
              <a:off x="371091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3" name="Google Shape;1873;p4"/>
            <p:cNvSpPr/>
            <p:nvPr/>
          </p:nvSpPr>
          <p:spPr>
            <a:xfrm>
              <a:off x="402544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4" name="Google Shape;1874;p4"/>
            <p:cNvSpPr/>
            <p:nvPr/>
          </p:nvSpPr>
          <p:spPr>
            <a:xfrm>
              <a:off x="371091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5" name="Google Shape;1875;p4"/>
            <p:cNvSpPr/>
            <p:nvPr/>
          </p:nvSpPr>
          <p:spPr>
            <a:xfrm>
              <a:off x="3554388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6" name="Google Shape;1876;p4"/>
            <p:cNvSpPr/>
            <p:nvPr/>
          </p:nvSpPr>
          <p:spPr>
            <a:xfrm>
              <a:off x="3868915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7" name="Google Shape;1877;p4"/>
            <p:cNvSpPr/>
            <p:nvPr/>
          </p:nvSpPr>
          <p:spPr>
            <a:xfrm>
              <a:off x="3554388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8" name="Google Shape;1878;p4"/>
            <p:cNvSpPr/>
            <p:nvPr/>
          </p:nvSpPr>
          <p:spPr>
            <a:xfrm>
              <a:off x="3868915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9" name="Google Shape;1879;p4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0" name="Google Shape;1880;p4"/>
            <p:cNvSpPr/>
            <p:nvPr/>
          </p:nvSpPr>
          <p:spPr>
            <a:xfrm>
              <a:off x="3399336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1" name="Google Shape;1881;p4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2" name="Google Shape;1882;p4"/>
            <p:cNvSpPr/>
            <p:nvPr/>
          </p:nvSpPr>
          <p:spPr>
            <a:xfrm>
              <a:off x="371091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3" name="Google Shape;1883;p4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4" name="Google Shape;1884;p4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5" name="Google Shape;1885;p4"/>
            <p:cNvSpPr/>
            <p:nvPr/>
          </p:nvSpPr>
          <p:spPr>
            <a:xfrm>
              <a:off x="371091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6" name="Google Shape;1886;p4"/>
            <p:cNvSpPr/>
            <p:nvPr/>
          </p:nvSpPr>
          <p:spPr>
            <a:xfrm>
              <a:off x="402544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7" name="Google Shape;1887;p4"/>
            <p:cNvSpPr/>
            <p:nvPr/>
          </p:nvSpPr>
          <p:spPr>
            <a:xfrm>
              <a:off x="371091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8" name="Google Shape;1888;p4"/>
            <p:cNvSpPr/>
            <p:nvPr/>
          </p:nvSpPr>
          <p:spPr>
            <a:xfrm>
              <a:off x="3554388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9" name="Google Shape;1889;p4"/>
            <p:cNvSpPr/>
            <p:nvPr/>
          </p:nvSpPr>
          <p:spPr>
            <a:xfrm>
              <a:off x="3868915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0" name="Google Shape;1890;p4"/>
            <p:cNvSpPr/>
            <p:nvPr/>
          </p:nvSpPr>
          <p:spPr>
            <a:xfrm>
              <a:off x="3554388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1" name="Google Shape;1891;p4"/>
            <p:cNvSpPr/>
            <p:nvPr/>
          </p:nvSpPr>
          <p:spPr>
            <a:xfrm>
              <a:off x="3868915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2" name="Google Shape;1892;p4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3" name="Google Shape;1893;p4"/>
            <p:cNvSpPr/>
            <p:nvPr/>
          </p:nvSpPr>
          <p:spPr>
            <a:xfrm>
              <a:off x="3399336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4" name="Google Shape;1894;p4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5" name="Google Shape;1895;p4"/>
            <p:cNvSpPr/>
            <p:nvPr/>
          </p:nvSpPr>
          <p:spPr>
            <a:xfrm>
              <a:off x="371091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6" name="Google Shape;1896;p4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7" name="Google Shape;1897;p4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8" name="Google Shape;1898;p4"/>
            <p:cNvSpPr/>
            <p:nvPr/>
          </p:nvSpPr>
          <p:spPr>
            <a:xfrm>
              <a:off x="371091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9" name="Google Shape;1899;p4"/>
            <p:cNvSpPr/>
            <p:nvPr/>
          </p:nvSpPr>
          <p:spPr>
            <a:xfrm>
              <a:off x="402544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0" name="Google Shape;1900;p4"/>
            <p:cNvSpPr/>
            <p:nvPr/>
          </p:nvSpPr>
          <p:spPr>
            <a:xfrm>
              <a:off x="371091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1" name="Google Shape;1901;p4"/>
            <p:cNvSpPr/>
            <p:nvPr/>
          </p:nvSpPr>
          <p:spPr>
            <a:xfrm>
              <a:off x="3554388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2" name="Google Shape;1902;p4"/>
            <p:cNvSpPr/>
            <p:nvPr/>
          </p:nvSpPr>
          <p:spPr>
            <a:xfrm>
              <a:off x="3868915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3" name="Google Shape;1903;p4"/>
            <p:cNvSpPr/>
            <p:nvPr/>
          </p:nvSpPr>
          <p:spPr>
            <a:xfrm>
              <a:off x="3554388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4" name="Google Shape;1904;p4"/>
            <p:cNvSpPr/>
            <p:nvPr/>
          </p:nvSpPr>
          <p:spPr>
            <a:xfrm>
              <a:off x="3868915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5" name="Google Shape;1905;p4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6" name="Google Shape;1906;p4"/>
            <p:cNvSpPr/>
            <p:nvPr/>
          </p:nvSpPr>
          <p:spPr>
            <a:xfrm>
              <a:off x="3399336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7" name="Google Shape;1907;p4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8" name="Google Shape;1908;p4"/>
            <p:cNvSpPr/>
            <p:nvPr/>
          </p:nvSpPr>
          <p:spPr>
            <a:xfrm>
              <a:off x="371091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9" name="Google Shape;1909;p4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0" name="Google Shape;1910;p4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1" name="Google Shape;1911;p4"/>
            <p:cNvSpPr/>
            <p:nvPr/>
          </p:nvSpPr>
          <p:spPr>
            <a:xfrm>
              <a:off x="371091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2" name="Google Shape;1912;p4"/>
            <p:cNvSpPr/>
            <p:nvPr/>
          </p:nvSpPr>
          <p:spPr>
            <a:xfrm>
              <a:off x="402544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3" name="Google Shape;1913;p4"/>
            <p:cNvSpPr/>
            <p:nvPr/>
          </p:nvSpPr>
          <p:spPr>
            <a:xfrm>
              <a:off x="371091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4" name="Google Shape;1914;p4"/>
            <p:cNvSpPr/>
            <p:nvPr/>
          </p:nvSpPr>
          <p:spPr>
            <a:xfrm>
              <a:off x="3554388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5" name="Google Shape;1915;p4"/>
            <p:cNvSpPr/>
            <p:nvPr/>
          </p:nvSpPr>
          <p:spPr>
            <a:xfrm>
              <a:off x="3868915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6" name="Google Shape;1916;p4"/>
            <p:cNvSpPr/>
            <p:nvPr/>
          </p:nvSpPr>
          <p:spPr>
            <a:xfrm>
              <a:off x="3554388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7" name="Google Shape;1917;p4"/>
            <p:cNvSpPr/>
            <p:nvPr/>
          </p:nvSpPr>
          <p:spPr>
            <a:xfrm>
              <a:off x="3868915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8" name="Google Shape;1918;p4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9" name="Google Shape;1919;p4"/>
            <p:cNvSpPr/>
            <p:nvPr/>
          </p:nvSpPr>
          <p:spPr>
            <a:xfrm>
              <a:off x="3399336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0" name="Google Shape;1920;p4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1" name="Google Shape;1921;p4"/>
            <p:cNvSpPr/>
            <p:nvPr/>
          </p:nvSpPr>
          <p:spPr>
            <a:xfrm>
              <a:off x="371091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2" name="Google Shape;1922;p4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3" name="Google Shape;1923;p4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4" name="Google Shape;1924;p4"/>
            <p:cNvSpPr/>
            <p:nvPr/>
          </p:nvSpPr>
          <p:spPr>
            <a:xfrm>
              <a:off x="371091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5" name="Google Shape;1925;p4"/>
            <p:cNvSpPr/>
            <p:nvPr/>
          </p:nvSpPr>
          <p:spPr>
            <a:xfrm>
              <a:off x="402544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6" name="Google Shape;1926;p4"/>
            <p:cNvSpPr/>
            <p:nvPr/>
          </p:nvSpPr>
          <p:spPr>
            <a:xfrm>
              <a:off x="371091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7" name="Google Shape;1927;p4"/>
            <p:cNvSpPr/>
            <p:nvPr/>
          </p:nvSpPr>
          <p:spPr>
            <a:xfrm>
              <a:off x="3554388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8" name="Google Shape;1928;p4"/>
            <p:cNvSpPr/>
            <p:nvPr/>
          </p:nvSpPr>
          <p:spPr>
            <a:xfrm>
              <a:off x="3868915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9" name="Google Shape;1929;p4"/>
            <p:cNvSpPr/>
            <p:nvPr/>
          </p:nvSpPr>
          <p:spPr>
            <a:xfrm>
              <a:off x="3554388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0" name="Google Shape;1930;p4"/>
            <p:cNvSpPr/>
            <p:nvPr/>
          </p:nvSpPr>
          <p:spPr>
            <a:xfrm>
              <a:off x="3868915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1" name="Google Shape;1931;p4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2" name="Google Shape;1932;p4"/>
            <p:cNvSpPr/>
            <p:nvPr/>
          </p:nvSpPr>
          <p:spPr>
            <a:xfrm>
              <a:off x="3399336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3" name="Google Shape;1933;p4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4" name="Google Shape;1934;p4"/>
            <p:cNvSpPr/>
            <p:nvPr/>
          </p:nvSpPr>
          <p:spPr>
            <a:xfrm>
              <a:off x="371091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5" name="Google Shape;1935;p4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6" name="Google Shape;1936;p4"/>
            <p:cNvSpPr/>
            <p:nvPr/>
          </p:nvSpPr>
          <p:spPr>
            <a:xfrm>
              <a:off x="402544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7" name="Google Shape;1937;p4"/>
            <p:cNvSpPr/>
            <p:nvPr/>
          </p:nvSpPr>
          <p:spPr>
            <a:xfrm>
              <a:off x="371091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8" name="Google Shape;1938;p4"/>
            <p:cNvSpPr/>
            <p:nvPr/>
          </p:nvSpPr>
          <p:spPr>
            <a:xfrm>
              <a:off x="3554388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9" name="Google Shape;1939;p4"/>
            <p:cNvSpPr/>
            <p:nvPr/>
          </p:nvSpPr>
          <p:spPr>
            <a:xfrm>
              <a:off x="3868915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0" name="Google Shape;1940;p4"/>
            <p:cNvSpPr/>
            <p:nvPr/>
          </p:nvSpPr>
          <p:spPr>
            <a:xfrm>
              <a:off x="3554388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1" name="Google Shape;1941;p4"/>
            <p:cNvSpPr/>
            <p:nvPr/>
          </p:nvSpPr>
          <p:spPr>
            <a:xfrm>
              <a:off x="3868915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2" name="Google Shape;1942;p4"/>
            <p:cNvSpPr/>
            <p:nvPr/>
          </p:nvSpPr>
          <p:spPr>
            <a:xfrm>
              <a:off x="3399336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3" name="Google Shape;1943;p4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4" name="Google Shape;1944;p4"/>
            <p:cNvSpPr/>
            <p:nvPr/>
          </p:nvSpPr>
          <p:spPr>
            <a:xfrm>
              <a:off x="371091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5" name="Google Shape;1945;p4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6" name="Google Shape;1946;p4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7" name="Google Shape;1947;p4"/>
            <p:cNvSpPr/>
            <p:nvPr/>
          </p:nvSpPr>
          <p:spPr>
            <a:xfrm>
              <a:off x="30833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8" name="Google Shape;1948;p4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9" name="Google Shape;1949;p4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0" name="Google Shape;1950;p4"/>
            <p:cNvSpPr/>
            <p:nvPr/>
          </p:nvSpPr>
          <p:spPr>
            <a:xfrm>
              <a:off x="30833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1" name="Google Shape;1951;p4"/>
            <p:cNvSpPr/>
            <p:nvPr/>
          </p:nvSpPr>
          <p:spPr>
            <a:xfrm>
              <a:off x="3399336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2" name="Google Shape;1952;p4"/>
            <p:cNvSpPr/>
            <p:nvPr/>
          </p:nvSpPr>
          <p:spPr>
            <a:xfrm>
              <a:off x="308333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3" name="Google Shape;1953;p4"/>
            <p:cNvSpPr/>
            <p:nvPr/>
          </p:nvSpPr>
          <p:spPr>
            <a:xfrm>
              <a:off x="292680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4" name="Google Shape;1954;p4"/>
            <p:cNvSpPr/>
            <p:nvPr/>
          </p:nvSpPr>
          <p:spPr>
            <a:xfrm>
              <a:off x="3241335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5" name="Google Shape;1955;p4"/>
            <p:cNvSpPr/>
            <p:nvPr/>
          </p:nvSpPr>
          <p:spPr>
            <a:xfrm>
              <a:off x="292680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6" name="Google Shape;1956;p4"/>
            <p:cNvSpPr/>
            <p:nvPr/>
          </p:nvSpPr>
          <p:spPr>
            <a:xfrm>
              <a:off x="3241335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7" name="Google Shape;1957;p4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8" name="Google Shape;1958;p4"/>
            <p:cNvSpPr/>
            <p:nvPr/>
          </p:nvSpPr>
          <p:spPr>
            <a:xfrm>
              <a:off x="27702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9" name="Google Shape;1959;p4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0" name="Google Shape;1960;p4"/>
            <p:cNvSpPr/>
            <p:nvPr/>
          </p:nvSpPr>
          <p:spPr>
            <a:xfrm>
              <a:off x="30833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1" name="Google Shape;1961;p4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2" name="Google Shape;1962;p4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3" name="Google Shape;1963;p4"/>
            <p:cNvSpPr/>
            <p:nvPr/>
          </p:nvSpPr>
          <p:spPr>
            <a:xfrm>
              <a:off x="30833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4" name="Google Shape;1964;p4"/>
            <p:cNvSpPr/>
            <p:nvPr/>
          </p:nvSpPr>
          <p:spPr>
            <a:xfrm>
              <a:off x="3399336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5" name="Google Shape;1965;p4"/>
            <p:cNvSpPr/>
            <p:nvPr/>
          </p:nvSpPr>
          <p:spPr>
            <a:xfrm>
              <a:off x="308333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6" name="Google Shape;1966;p4"/>
            <p:cNvSpPr/>
            <p:nvPr/>
          </p:nvSpPr>
          <p:spPr>
            <a:xfrm>
              <a:off x="292680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7" name="Google Shape;1967;p4"/>
            <p:cNvSpPr/>
            <p:nvPr/>
          </p:nvSpPr>
          <p:spPr>
            <a:xfrm>
              <a:off x="3241335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8" name="Google Shape;1968;p4"/>
            <p:cNvSpPr/>
            <p:nvPr/>
          </p:nvSpPr>
          <p:spPr>
            <a:xfrm>
              <a:off x="292680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9" name="Google Shape;1969;p4"/>
            <p:cNvSpPr/>
            <p:nvPr/>
          </p:nvSpPr>
          <p:spPr>
            <a:xfrm>
              <a:off x="3241335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0" name="Google Shape;1970;p4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1" name="Google Shape;1971;p4"/>
            <p:cNvSpPr/>
            <p:nvPr/>
          </p:nvSpPr>
          <p:spPr>
            <a:xfrm>
              <a:off x="27702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2" name="Google Shape;1972;p4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3" name="Google Shape;1973;p4"/>
            <p:cNvSpPr/>
            <p:nvPr/>
          </p:nvSpPr>
          <p:spPr>
            <a:xfrm>
              <a:off x="30833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4" name="Google Shape;1974;p4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5" name="Google Shape;1975;p4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6" name="Google Shape;1976;p4"/>
            <p:cNvSpPr/>
            <p:nvPr/>
          </p:nvSpPr>
          <p:spPr>
            <a:xfrm>
              <a:off x="30833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7" name="Google Shape;1977;p4"/>
            <p:cNvSpPr/>
            <p:nvPr/>
          </p:nvSpPr>
          <p:spPr>
            <a:xfrm>
              <a:off x="3399336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8" name="Google Shape;1978;p4"/>
            <p:cNvSpPr/>
            <p:nvPr/>
          </p:nvSpPr>
          <p:spPr>
            <a:xfrm>
              <a:off x="308333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9" name="Google Shape;1979;p4"/>
            <p:cNvSpPr/>
            <p:nvPr/>
          </p:nvSpPr>
          <p:spPr>
            <a:xfrm>
              <a:off x="292680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0" name="Google Shape;1980;p4"/>
            <p:cNvSpPr/>
            <p:nvPr/>
          </p:nvSpPr>
          <p:spPr>
            <a:xfrm>
              <a:off x="3241335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1" name="Google Shape;1981;p4"/>
            <p:cNvSpPr/>
            <p:nvPr/>
          </p:nvSpPr>
          <p:spPr>
            <a:xfrm>
              <a:off x="292680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2" name="Google Shape;1982;p4"/>
            <p:cNvSpPr/>
            <p:nvPr/>
          </p:nvSpPr>
          <p:spPr>
            <a:xfrm>
              <a:off x="3241335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3" name="Google Shape;1983;p4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4" name="Google Shape;1984;p4"/>
            <p:cNvSpPr/>
            <p:nvPr/>
          </p:nvSpPr>
          <p:spPr>
            <a:xfrm>
              <a:off x="27702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5" name="Google Shape;1985;p4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6" name="Google Shape;1986;p4"/>
            <p:cNvSpPr/>
            <p:nvPr/>
          </p:nvSpPr>
          <p:spPr>
            <a:xfrm>
              <a:off x="30833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7" name="Google Shape;1987;p4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8" name="Google Shape;1988;p4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9" name="Google Shape;1989;p4"/>
            <p:cNvSpPr/>
            <p:nvPr/>
          </p:nvSpPr>
          <p:spPr>
            <a:xfrm>
              <a:off x="30833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0" name="Google Shape;1990;p4"/>
            <p:cNvSpPr/>
            <p:nvPr/>
          </p:nvSpPr>
          <p:spPr>
            <a:xfrm>
              <a:off x="3399336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1" name="Google Shape;1991;p4"/>
            <p:cNvSpPr/>
            <p:nvPr/>
          </p:nvSpPr>
          <p:spPr>
            <a:xfrm>
              <a:off x="308333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2" name="Google Shape;1992;p4"/>
            <p:cNvSpPr/>
            <p:nvPr/>
          </p:nvSpPr>
          <p:spPr>
            <a:xfrm>
              <a:off x="292680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3" name="Google Shape;1993;p4"/>
            <p:cNvSpPr/>
            <p:nvPr/>
          </p:nvSpPr>
          <p:spPr>
            <a:xfrm>
              <a:off x="3241335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4" name="Google Shape;1994;p4"/>
            <p:cNvSpPr/>
            <p:nvPr/>
          </p:nvSpPr>
          <p:spPr>
            <a:xfrm>
              <a:off x="292680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5" name="Google Shape;1995;p4"/>
            <p:cNvSpPr/>
            <p:nvPr/>
          </p:nvSpPr>
          <p:spPr>
            <a:xfrm>
              <a:off x="3241335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6" name="Google Shape;1996;p4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7" name="Google Shape;1997;p4"/>
            <p:cNvSpPr/>
            <p:nvPr/>
          </p:nvSpPr>
          <p:spPr>
            <a:xfrm>
              <a:off x="27702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8" name="Google Shape;1998;p4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9" name="Google Shape;1999;p4"/>
            <p:cNvSpPr/>
            <p:nvPr/>
          </p:nvSpPr>
          <p:spPr>
            <a:xfrm>
              <a:off x="30833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0" name="Google Shape;2000;p4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1" name="Google Shape;2001;p4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2" name="Google Shape;2002;p4"/>
            <p:cNvSpPr/>
            <p:nvPr/>
          </p:nvSpPr>
          <p:spPr>
            <a:xfrm>
              <a:off x="30833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3" name="Google Shape;2003;p4"/>
            <p:cNvSpPr/>
            <p:nvPr/>
          </p:nvSpPr>
          <p:spPr>
            <a:xfrm>
              <a:off x="3399336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4" name="Google Shape;2004;p4"/>
            <p:cNvSpPr/>
            <p:nvPr/>
          </p:nvSpPr>
          <p:spPr>
            <a:xfrm>
              <a:off x="308333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5" name="Google Shape;2005;p4"/>
            <p:cNvSpPr/>
            <p:nvPr/>
          </p:nvSpPr>
          <p:spPr>
            <a:xfrm>
              <a:off x="292680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6" name="Google Shape;2006;p4"/>
            <p:cNvSpPr/>
            <p:nvPr/>
          </p:nvSpPr>
          <p:spPr>
            <a:xfrm>
              <a:off x="3241335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7" name="Google Shape;2007;p4"/>
            <p:cNvSpPr/>
            <p:nvPr/>
          </p:nvSpPr>
          <p:spPr>
            <a:xfrm>
              <a:off x="292680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8" name="Google Shape;2008;p4"/>
            <p:cNvSpPr/>
            <p:nvPr/>
          </p:nvSpPr>
          <p:spPr>
            <a:xfrm>
              <a:off x="3241335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9" name="Google Shape;2009;p4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0" name="Google Shape;2010;p4"/>
            <p:cNvSpPr/>
            <p:nvPr/>
          </p:nvSpPr>
          <p:spPr>
            <a:xfrm>
              <a:off x="27702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1" name="Google Shape;2011;p4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2" name="Google Shape;2012;p4"/>
            <p:cNvSpPr/>
            <p:nvPr/>
          </p:nvSpPr>
          <p:spPr>
            <a:xfrm>
              <a:off x="30833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3" name="Google Shape;2013;p4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4" name="Google Shape;2014;p4"/>
            <p:cNvSpPr/>
            <p:nvPr/>
          </p:nvSpPr>
          <p:spPr>
            <a:xfrm>
              <a:off x="3399336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5" name="Google Shape;2015;p4"/>
            <p:cNvSpPr/>
            <p:nvPr/>
          </p:nvSpPr>
          <p:spPr>
            <a:xfrm>
              <a:off x="308333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6" name="Google Shape;2016;p4"/>
            <p:cNvSpPr/>
            <p:nvPr/>
          </p:nvSpPr>
          <p:spPr>
            <a:xfrm>
              <a:off x="292680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7" name="Google Shape;2017;p4"/>
            <p:cNvSpPr/>
            <p:nvPr/>
          </p:nvSpPr>
          <p:spPr>
            <a:xfrm>
              <a:off x="3241335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8" name="Google Shape;2018;p4"/>
            <p:cNvSpPr/>
            <p:nvPr/>
          </p:nvSpPr>
          <p:spPr>
            <a:xfrm>
              <a:off x="292680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9" name="Google Shape;2019;p4"/>
            <p:cNvSpPr/>
            <p:nvPr/>
          </p:nvSpPr>
          <p:spPr>
            <a:xfrm>
              <a:off x="3241335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0" name="Google Shape;2020;p4"/>
            <p:cNvSpPr/>
            <p:nvPr/>
          </p:nvSpPr>
          <p:spPr>
            <a:xfrm>
              <a:off x="27702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1" name="Google Shape;2021;p4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2" name="Google Shape;2022;p4"/>
            <p:cNvSpPr/>
            <p:nvPr/>
          </p:nvSpPr>
          <p:spPr>
            <a:xfrm>
              <a:off x="30833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3" name="Google Shape;2023;p4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4" name="Google Shape;2024;p4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5" name="Google Shape;2025;p4"/>
            <p:cNvSpPr/>
            <p:nvPr/>
          </p:nvSpPr>
          <p:spPr>
            <a:xfrm>
              <a:off x="245722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6" name="Google Shape;2026;p4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7" name="Google Shape;2027;p4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8" name="Google Shape;2028;p4"/>
            <p:cNvSpPr/>
            <p:nvPr/>
          </p:nvSpPr>
          <p:spPr>
            <a:xfrm>
              <a:off x="245722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9" name="Google Shape;2029;p4"/>
            <p:cNvSpPr/>
            <p:nvPr/>
          </p:nvSpPr>
          <p:spPr>
            <a:xfrm>
              <a:off x="27702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0" name="Google Shape;2030;p4"/>
            <p:cNvSpPr/>
            <p:nvPr/>
          </p:nvSpPr>
          <p:spPr>
            <a:xfrm>
              <a:off x="245722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1" name="Google Shape;2031;p4"/>
            <p:cNvSpPr/>
            <p:nvPr/>
          </p:nvSpPr>
          <p:spPr>
            <a:xfrm>
              <a:off x="229922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2" name="Google Shape;2032;p4"/>
            <p:cNvSpPr/>
            <p:nvPr/>
          </p:nvSpPr>
          <p:spPr>
            <a:xfrm>
              <a:off x="261375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3" name="Google Shape;2033;p4"/>
            <p:cNvSpPr/>
            <p:nvPr/>
          </p:nvSpPr>
          <p:spPr>
            <a:xfrm>
              <a:off x="229922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4" name="Google Shape;2034;p4"/>
            <p:cNvSpPr/>
            <p:nvPr/>
          </p:nvSpPr>
          <p:spPr>
            <a:xfrm>
              <a:off x="261375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5" name="Google Shape;2035;p4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6" name="Google Shape;2036;p4"/>
            <p:cNvSpPr/>
            <p:nvPr/>
          </p:nvSpPr>
          <p:spPr>
            <a:xfrm>
              <a:off x="21427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7" name="Google Shape;2037;p4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8" name="Google Shape;2038;p4"/>
            <p:cNvSpPr/>
            <p:nvPr/>
          </p:nvSpPr>
          <p:spPr>
            <a:xfrm>
              <a:off x="245722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9" name="Google Shape;2039;p4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0" name="Google Shape;2040;p4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1" name="Google Shape;2041;p4"/>
            <p:cNvSpPr/>
            <p:nvPr/>
          </p:nvSpPr>
          <p:spPr>
            <a:xfrm>
              <a:off x="245722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2" name="Google Shape;2042;p4"/>
            <p:cNvSpPr/>
            <p:nvPr/>
          </p:nvSpPr>
          <p:spPr>
            <a:xfrm>
              <a:off x="27702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3" name="Google Shape;2043;p4"/>
            <p:cNvSpPr/>
            <p:nvPr/>
          </p:nvSpPr>
          <p:spPr>
            <a:xfrm>
              <a:off x="245722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4" name="Google Shape;2044;p4"/>
            <p:cNvSpPr/>
            <p:nvPr/>
          </p:nvSpPr>
          <p:spPr>
            <a:xfrm>
              <a:off x="229922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5" name="Google Shape;2045;p4"/>
            <p:cNvSpPr/>
            <p:nvPr/>
          </p:nvSpPr>
          <p:spPr>
            <a:xfrm>
              <a:off x="261375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6" name="Google Shape;2046;p4"/>
            <p:cNvSpPr/>
            <p:nvPr/>
          </p:nvSpPr>
          <p:spPr>
            <a:xfrm>
              <a:off x="229922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7" name="Google Shape;2047;p4"/>
            <p:cNvSpPr/>
            <p:nvPr/>
          </p:nvSpPr>
          <p:spPr>
            <a:xfrm>
              <a:off x="261375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8" name="Google Shape;2048;p4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9" name="Google Shape;2049;p4"/>
            <p:cNvSpPr/>
            <p:nvPr/>
          </p:nvSpPr>
          <p:spPr>
            <a:xfrm>
              <a:off x="21427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0" name="Google Shape;2050;p4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1" name="Google Shape;2051;p4"/>
            <p:cNvSpPr/>
            <p:nvPr/>
          </p:nvSpPr>
          <p:spPr>
            <a:xfrm>
              <a:off x="245722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2" name="Google Shape;2052;p4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3" name="Google Shape;2053;p4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4" name="Google Shape;2054;p4"/>
            <p:cNvSpPr/>
            <p:nvPr/>
          </p:nvSpPr>
          <p:spPr>
            <a:xfrm>
              <a:off x="245722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5" name="Google Shape;2055;p4"/>
            <p:cNvSpPr/>
            <p:nvPr/>
          </p:nvSpPr>
          <p:spPr>
            <a:xfrm>
              <a:off x="27702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6" name="Google Shape;2056;p4"/>
            <p:cNvSpPr/>
            <p:nvPr/>
          </p:nvSpPr>
          <p:spPr>
            <a:xfrm>
              <a:off x="245722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7" name="Google Shape;2057;p4"/>
            <p:cNvSpPr/>
            <p:nvPr/>
          </p:nvSpPr>
          <p:spPr>
            <a:xfrm>
              <a:off x="229922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8" name="Google Shape;2058;p4"/>
            <p:cNvSpPr/>
            <p:nvPr/>
          </p:nvSpPr>
          <p:spPr>
            <a:xfrm>
              <a:off x="261375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9" name="Google Shape;2059;p4"/>
            <p:cNvSpPr/>
            <p:nvPr/>
          </p:nvSpPr>
          <p:spPr>
            <a:xfrm>
              <a:off x="229922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0" name="Google Shape;2060;p4"/>
            <p:cNvSpPr/>
            <p:nvPr/>
          </p:nvSpPr>
          <p:spPr>
            <a:xfrm>
              <a:off x="261375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1" name="Google Shape;2061;p4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2" name="Google Shape;2062;p4"/>
            <p:cNvSpPr/>
            <p:nvPr/>
          </p:nvSpPr>
          <p:spPr>
            <a:xfrm>
              <a:off x="21427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3" name="Google Shape;2063;p4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4" name="Google Shape;2064;p4"/>
            <p:cNvSpPr/>
            <p:nvPr/>
          </p:nvSpPr>
          <p:spPr>
            <a:xfrm>
              <a:off x="245722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5" name="Google Shape;2065;p4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6" name="Google Shape;2066;p4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7" name="Google Shape;2067;p4"/>
            <p:cNvSpPr/>
            <p:nvPr/>
          </p:nvSpPr>
          <p:spPr>
            <a:xfrm>
              <a:off x="245722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8" name="Google Shape;2068;p4"/>
            <p:cNvSpPr/>
            <p:nvPr/>
          </p:nvSpPr>
          <p:spPr>
            <a:xfrm>
              <a:off x="27702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9" name="Google Shape;2069;p4"/>
            <p:cNvSpPr/>
            <p:nvPr/>
          </p:nvSpPr>
          <p:spPr>
            <a:xfrm>
              <a:off x="245722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0" name="Google Shape;2070;p4"/>
            <p:cNvSpPr/>
            <p:nvPr/>
          </p:nvSpPr>
          <p:spPr>
            <a:xfrm>
              <a:off x="229922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1" name="Google Shape;2071;p4"/>
            <p:cNvSpPr/>
            <p:nvPr/>
          </p:nvSpPr>
          <p:spPr>
            <a:xfrm>
              <a:off x="261375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2" name="Google Shape;2072;p4"/>
            <p:cNvSpPr/>
            <p:nvPr/>
          </p:nvSpPr>
          <p:spPr>
            <a:xfrm>
              <a:off x="229922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3" name="Google Shape;2073;p4"/>
            <p:cNvSpPr/>
            <p:nvPr/>
          </p:nvSpPr>
          <p:spPr>
            <a:xfrm>
              <a:off x="261375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4" name="Google Shape;2074;p4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5" name="Google Shape;2075;p4"/>
            <p:cNvSpPr/>
            <p:nvPr/>
          </p:nvSpPr>
          <p:spPr>
            <a:xfrm>
              <a:off x="21427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6" name="Google Shape;2076;p4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7" name="Google Shape;2077;p4"/>
            <p:cNvSpPr/>
            <p:nvPr/>
          </p:nvSpPr>
          <p:spPr>
            <a:xfrm>
              <a:off x="245722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8" name="Google Shape;2078;p4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9" name="Google Shape;2079;p4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0" name="Google Shape;2080;p4"/>
            <p:cNvSpPr/>
            <p:nvPr/>
          </p:nvSpPr>
          <p:spPr>
            <a:xfrm>
              <a:off x="245722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1" name="Google Shape;2081;p4"/>
            <p:cNvSpPr/>
            <p:nvPr/>
          </p:nvSpPr>
          <p:spPr>
            <a:xfrm>
              <a:off x="27702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2" name="Google Shape;2082;p4"/>
            <p:cNvSpPr/>
            <p:nvPr/>
          </p:nvSpPr>
          <p:spPr>
            <a:xfrm>
              <a:off x="245722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3" name="Google Shape;2083;p4"/>
            <p:cNvSpPr/>
            <p:nvPr/>
          </p:nvSpPr>
          <p:spPr>
            <a:xfrm>
              <a:off x="229922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4" name="Google Shape;2084;p4"/>
            <p:cNvSpPr/>
            <p:nvPr/>
          </p:nvSpPr>
          <p:spPr>
            <a:xfrm>
              <a:off x="261375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5" name="Google Shape;2085;p4"/>
            <p:cNvSpPr/>
            <p:nvPr/>
          </p:nvSpPr>
          <p:spPr>
            <a:xfrm>
              <a:off x="229922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6" name="Google Shape;2086;p4"/>
            <p:cNvSpPr/>
            <p:nvPr/>
          </p:nvSpPr>
          <p:spPr>
            <a:xfrm>
              <a:off x="261375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7" name="Google Shape;2087;p4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8" name="Google Shape;2088;p4"/>
            <p:cNvSpPr/>
            <p:nvPr/>
          </p:nvSpPr>
          <p:spPr>
            <a:xfrm>
              <a:off x="21427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9" name="Google Shape;2089;p4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0" name="Google Shape;2090;p4"/>
            <p:cNvSpPr/>
            <p:nvPr/>
          </p:nvSpPr>
          <p:spPr>
            <a:xfrm>
              <a:off x="245722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1" name="Google Shape;2091;p4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2" name="Google Shape;2092;p4"/>
            <p:cNvSpPr/>
            <p:nvPr/>
          </p:nvSpPr>
          <p:spPr>
            <a:xfrm>
              <a:off x="27702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3" name="Google Shape;2093;p4"/>
            <p:cNvSpPr/>
            <p:nvPr/>
          </p:nvSpPr>
          <p:spPr>
            <a:xfrm>
              <a:off x="245722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4" name="Google Shape;2094;p4"/>
            <p:cNvSpPr/>
            <p:nvPr/>
          </p:nvSpPr>
          <p:spPr>
            <a:xfrm>
              <a:off x="229922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5" name="Google Shape;2095;p4"/>
            <p:cNvSpPr/>
            <p:nvPr/>
          </p:nvSpPr>
          <p:spPr>
            <a:xfrm>
              <a:off x="261375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6" name="Google Shape;2096;p4"/>
            <p:cNvSpPr/>
            <p:nvPr/>
          </p:nvSpPr>
          <p:spPr>
            <a:xfrm>
              <a:off x="229922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7" name="Google Shape;2097;p4"/>
            <p:cNvSpPr/>
            <p:nvPr/>
          </p:nvSpPr>
          <p:spPr>
            <a:xfrm>
              <a:off x="261375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8" name="Google Shape;2098;p4"/>
            <p:cNvSpPr/>
            <p:nvPr/>
          </p:nvSpPr>
          <p:spPr>
            <a:xfrm>
              <a:off x="21427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9" name="Google Shape;2099;p4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0" name="Google Shape;2100;p4"/>
            <p:cNvSpPr/>
            <p:nvPr/>
          </p:nvSpPr>
          <p:spPr>
            <a:xfrm>
              <a:off x="245722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1" name="Google Shape;2101;p4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2" name="Google Shape;2102;p4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3" name="Google Shape;2103;p4"/>
            <p:cNvSpPr/>
            <p:nvPr/>
          </p:nvSpPr>
          <p:spPr>
            <a:xfrm>
              <a:off x="182964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4" name="Google Shape;2104;p4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5" name="Google Shape;2105;p4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6" name="Google Shape;2106;p4"/>
            <p:cNvSpPr/>
            <p:nvPr/>
          </p:nvSpPr>
          <p:spPr>
            <a:xfrm>
              <a:off x="182964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7" name="Google Shape;2107;p4"/>
            <p:cNvSpPr/>
            <p:nvPr/>
          </p:nvSpPr>
          <p:spPr>
            <a:xfrm>
              <a:off x="21427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8" name="Google Shape;2108;p4"/>
            <p:cNvSpPr/>
            <p:nvPr/>
          </p:nvSpPr>
          <p:spPr>
            <a:xfrm>
              <a:off x="182964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9" name="Google Shape;2109;p4"/>
            <p:cNvSpPr/>
            <p:nvPr/>
          </p:nvSpPr>
          <p:spPr>
            <a:xfrm>
              <a:off x="167312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0" name="Google Shape;2110;p4"/>
            <p:cNvSpPr/>
            <p:nvPr/>
          </p:nvSpPr>
          <p:spPr>
            <a:xfrm>
              <a:off x="198469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1" name="Google Shape;2111;p4"/>
            <p:cNvSpPr/>
            <p:nvPr/>
          </p:nvSpPr>
          <p:spPr>
            <a:xfrm>
              <a:off x="167312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2" name="Google Shape;2112;p4"/>
            <p:cNvSpPr/>
            <p:nvPr/>
          </p:nvSpPr>
          <p:spPr>
            <a:xfrm>
              <a:off x="198469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3" name="Google Shape;2113;p4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4" name="Google Shape;2114;p4"/>
            <p:cNvSpPr/>
            <p:nvPr/>
          </p:nvSpPr>
          <p:spPr>
            <a:xfrm>
              <a:off x="151512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5" name="Google Shape;2115;p4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6" name="Google Shape;2116;p4"/>
            <p:cNvSpPr/>
            <p:nvPr/>
          </p:nvSpPr>
          <p:spPr>
            <a:xfrm>
              <a:off x="182964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7" name="Google Shape;2117;p4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8" name="Google Shape;2118;p4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9" name="Google Shape;2119;p4"/>
            <p:cNvSpPr/>
            <p:nvPr/>
          </p:nvSpPr>
          <p:spPr>
            <a:xfrm>
              <a:off x="182964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0" name="Google Shape;2120;p4"/>
            <p:cNvSpPr/>
            <p:nvPr/>
          </p:nvSpPr>
          <p:spPr>
            <a:xfrm>
              <a:off x="21427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1" name="Google Shape;2121;p4"/>
            <p:cNvSpPr/>
            <p:nvPr/>
          </p:nvSpPr>
          <p:spPr>
            <a:xfrm>
              <a:off x="182964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2" name="Google Shape;2122;p4"/>
            <p:cNvSpPr/>
            <p:nvPr/>
          </p:nvSpPr>
          <p:spPr>
            <a:xfrm>
              <a:off x="167312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3" name="Google Shape;2123;p4"/>
            <p:cNvSpPr/>
            <p:nvPr/>
          </p:nvSpPr>
          <p:spPr>
            <a:xfrm>
              <a:off x="198469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4" name="Google Shape;2124;p4"/>
            <p:cNvSpPr/>
            <p:nvPr/>
          </p:nvSpPr>
          <p:spPr>
            <a:xfrm>
              <a:off x="167312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5" name="Google Shape;2125;p4"/>
            <p:cNvSpPr/>
            <p:nvPr/>
          </p:nvSpPr>
          <p:spPr>
            <a:xfrm>
              <a:off x="198469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6" name="Google Shape;2126;p4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7" name="Google Shape;2127;p4"/>
            <p:cNvSpPr/>
            <p:nvPr/>
          </p:nvSpPr>
          <p:spPr>
            <a:xfrm>
              <a:off x="151512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8" name="Google Shape;2128;p4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9" name="Google Shape;2129;p4"/>
            <p:cNvSpPr/>
            <p:nvPr/>
          </p:nvSpPr>
          <p:spPr>
            <a:xfrm>
              <a:off x="182964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0" name="Google Shape;2130;p4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1" name="Google Shape;2131;p4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2" name="Google Shape;2132;p4"/>
            <p:cNvSpPr/>
            <p:nvPr/>
          </p:nvSpPr>
          <p:spPr>
            <a:xfrm>
              <a:off x="182964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3" name="Google Shape;2133;p4"/>
            <p:cNvSpPr/>
            <p:nvPr/>
          </p:nvSpPr>
          <p:spPr>
            <a:xfrm>
              <a:off x="21427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4" name="Google Shape;2134;p4"/>
            <p:cNvSpPr/>
            <p:nvPr/>
          </p:nvSpPr>
          <p:spPr>
            <a:xfrm>
              <a:off x="182964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5" name="Google Shape;2135;p4"/>
            <p:cNvSpPr/>
            <p:nvPr/>
          </p:nvSpPr>
          <p:spPr>
            <a:xfrm>
              <a:off x="167312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6" name="Google Shape;2136;p4"/>
            <p:cNvSpPr/>
            <p:nvPr/>
          </p:nvSpPr>
          <p:spPr>
            <a:xfrm>
              <a:off x="198469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7" name="Google Shape;2137;p4"/>
            <p:cNvSpPr/>
            <p:nvPr/>
          </p:nvSpPr>
          <p:spPr>
            <a:xfrm>
              <a:off x="167312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8" name="Google Shape;2138;p4"/>
            <p:cNvSpPr/>
            <p:nvPr/>
          </p:nvSpPr>
          <p:spPr>
            <a:xfrm>
              <a:off x="198469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9" name="Google Shape;2139;p4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0" name="Google Shape;2140;p4"/>
            <p:cNvSpPr/>
            <p:nvPr/>
          </p:nvSpPr>
          <p:spPr>
            <a:xfrm>
              <a:off x="151512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1" name="Google Shape;2141;p4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2" name="Google Shape;2142;p4"/>
            <p:cNvSpPr/>
            <p:nvPr/>
          </p:nvSpPr>
          <p:spPr>
            <a:xfrm>
              <a:off x="182964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3" name="Google Shape;2143;p4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4" name="Google Shape;2144;p4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5" name="Google Shape;2145;p4"/>
            <p:cNvSpPr/>
            <p:nvPr/>
          </p:nvSpPr>
          <p:spPr>
            <a:xfrm>
              <a:off x="182964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6" name="Google Shape;2146;p4"/>
            <p:cNvSpPr/>
            <p:nvPr/>
          </p:nvSpPr>
          <p:spPr>
            <a:xfrm>
              <a:off x="21427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7" name="Google Shape;2147;p4"/>
            <p:cNvSpPr/>
            <p:nvPr/>
          </p:nvSpPr>
          <p:spPr>
            <a:xfrm>
              <a:off x="182964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8" name="Google Shape;2148;p4"/>
            <p:cNvSpPr/>
            <p:nvPr/>
          </p:nvSpPr>
          <p:spPr>
            <a:xfrm>
              <a:off x="167312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9" name="Google Shape;2149;p4"/>
            <p:cNvSpPr/>
            <p:nvPr/>
          </p:nvSpPr>
          <p:spPr>
            <a:xfrm>
              <a:off x="198469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0" name="Google Shape;2150;p4"/>
            <p:cNvSpPr/>
            <p:nvPr/>
          </p:nvSpPr>
          <p:spPr>
            <a:xfrm>
              <a:off x="167312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1" name="Google Shape;2151;p4"/>
            <p:cNvSpPr/>
            <p:nvPr/>
          </p:nvSpPr>
          <p:spPr>
            <a:xfrm>
              <a:off x="198469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2" name="Google Shape;2152;p4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3" name="Google Shape;2153;p4"/>
            <p:cNvSpPr/>
            <p:nvPr/>
          </p:nvSpPr>
          <p:spPr>
            <a:xfrm>
              <a:off x="151512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4" name="Google Shape;2154;p4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5" name="Google Shape;2155;p4"/>
            <p:cNvSpPr/>
            <p:nvPr/>
          </p:nvSpPr>
          <p:spPr>
            <a:xfrm>
              <a:off x="182964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6" name="Google Shape;2156;p4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7" name="Google Shape;2157;p4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8" name="Google Shape;2158;p4"/>
            <p:cNvSpPr/>
            <p:nvPr/>
          </p:nvSpPr>
          <p:spPr>
            <a:xfrm>
              <a:off x="182964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9" name="Google Shape;2159;p4"/>
            <p:cNvSpPr/>
            <p:nvPr/>
          </p:nvSpPr>
          <p:spPr>
            <a:xfrm>
              <a:off x="21427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0" name="Google Shape;2160;p4"/>
            <p:cNvSpPr/>
            <p:nvPr/>
          </p:nvSpPr>
          <p:spPr>
            <a:xfrm>
              <a:off x="182964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1" name="Google Shape;2161;p4"/>
            <p:cNvSpPr/>
            <p:nvPr/>
          </p:nvSpPr>
          <p:spPr>
            <a:xfrm>
              <a:off x="167312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2" name="Google Shape;2162;p4"/>
            <p:cNvSpPr/>
            <p:nvPr/>
          </p:nvSpPr>
          <p:spPr>
            <a:xfrm>
              <a:off x="198469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3" name="Google Shape;2163;p4"/>
            <p:cNvSpPr/>
            <p:nvPr/>
          </p:nvSpPr>
          <p:spPr>
            <a:xfrm>
              <a:off x="167312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4" name="Google Shape;2164;p4"/>
            <p:cNvSpPr/>
            <p:nvPr/>
          </p:nvSpPr>
          <p:spPr>
            <a:xfrm>
              <a:off x="198469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5" name="Google Shape;2165;p4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6" name="Google Shape;2166;p4"/>
            <p:cNvSpPr/>
            <p:nvPr/>
          </p:nvSpPr>
          <p:spPr>
            <a:xfrm>
              <a:off x="151512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7" name="Google Shape;2167;p4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8" name="Google Shape;2168;p4"/>
            <p:cNvSpPr/>
            <p:nvPr/>
          </p:nvSpPr>
          <p:spPr>
            <a:xfrm>
              <a:off x="182964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9" name="Google Shape;2169;p4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0" name="Google Shape;2170;p4"/>
            <p:cNvSpPr/>
            <p:nvPr/>
          </p:nvSpPr>
          <p:spPr>
            <a:xfrm>
              <a:off x="21427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1" name="Google Shape;2171;p4"/>
            <p:cNvSpPr/>
            <p:nvPr/>
          </p:nvSpPr>
          <p:spPr>
            <a:xfrm>
              <a:off x="182964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2" name="Google Shape;2172;p4"/>
            <p:cNvSpPr/>
            <p:nvPr/>
          </p:nvSpPr>
          <p:spPr>
            <a:xfrm>
              <a:off x="167312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3" name="Google Shape;2173;p4"/>
            <p:cNvSpPr/>
            <p:nvPr/>
          </p:nvSpPr>
          <p:spPr>
            <a:xfrm>
              <a:off x="198469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4" name="Google Shape;2174;p4"/>
            <p:cNvSpPr/>
            <p:nvPr/>
          </p:nvSpPr>
          <p:spPr>
            <a:xfrm>
              <a:off x="167312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5" name="Google Shape;2175;p4"/>
            <p:cNvSpPr/>
            <p:nvPr/>
          </p:nvSpPr>
          <p:spPr>
            <a:xfrm>
              <a:off x="198469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6" name="Google Shape;2176;p4"/>
            <p:cNvSpPr/>
            <p:nvPr/>
          </p:nvSpPr>
          <p:spPr>
            <a:xfrm>
              <a:off x="151512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7" name="Google Shape;2177;p4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8" name="Google Shape;2178;p4"/>
            <p:cNvSpPr/>
            <p:nvPr/>
          </p:nvSpPr>
          <p:spPr>
            <a:xfrm>
              <a:off x="182964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9" name="Google Shape;2179;p4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0" name="Google Shape;2180;p4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1" name="Google Shape;2181;p4"/>
            <p:cNvSpPr/>
            <p:nvPr/>
          </p:nvSpPr>
          <p:spPr>
            <a:xfrm>
              <a:off x="1200715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2" name="Google Shape;2182;p4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3" name="Google Shape;2183;p4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4" name="Google Shape;2184;p4"/>
            <p:cNvSpPr/>
            <p:nvPr/>
          </p:nvSpPr>
          <p:spPr>
            <a:xfrm>
              <a:off x="1200715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5" name="Google Shape;2185;p4"/>
            <p:cNvSpPr/>
            <p:nvPr/>
          </p:nvSpPr>
          <p:spPr>
            <a:xfrm>
              <a:off x="151512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6" name="Google Shape;2186;p4"/>
            <p:cNvSpPr/>
            <p:nvPr/>
          </p:nvSpPr>
          <p:spPr>
            <a:xfrm>
              <a:off x="1200715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7" name="Google Shape;2187;p4"/>
            <p:cNvSpPr/>
            <p:nvPr/>
          </p:nvSpPr>
          <p:spPr>
            <a:xfrm>
              <a:off x="1045663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8" name="Google Shape;2188;p4"/>
            <p:cNvSpPr/>
            <p:nvPr/>
          </p:nvSpPr>
          <p:spPr>
            <a:xfrm>
              <a:off x="1357241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9" name="Google Shape;2189;p4"/>
            <p:cNvSpPr/>
            <p:nvPr/>
          </p:nvSpPr>
          <p:spPr>
            <a:xfrm>
              <a:off x="1045663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0" name="Google Shape;2190;p4"/>
            <p:cNvSpPr/>
            <p:nvPr/>
          </p:nvSpPr>
          <p:spPr>
            <a:xfrm>
              <a:off x="1357241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1" name="Google Shape;2191;p4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2" name="Google Shape;2192;p4"/>
            <p:cNvSpPr/>
            <p:nvPr/>
          </p:nvSpPr>
          <p:spPr>
            <a:xfrm>
              <a:off x="88766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3" name="Google Shape;2193;p4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4" name="Google Shape;2194;p4"/>
            <p:cNvSpPr/>
            <p:nvPr/>
          </p:nvSpPr>
          <p:spPr>
            <a:xfrm>
              <a:off x="1200715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5" name="Google Shape;2195;p4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6" name="Google Shape;2196;p4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7" name="Google Shape;2197;p4"/>
            <p:cNvSpPr/>
            <p:nvPr/>
          </p:nvSpPr>
          <p:spPr>
            <a:xfrm>
              <a:off x="1200715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8" name="Google Shape;2198;p4"/>
            <p:cNvSpPr/>
            <p:nvPr/>
          </p:nvSpPr>
          <p:spPr>
            <a:xfrm>
              <a:off x="151512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9" name="Google Shape;2199;p4"/>
            <p:cNvSpPr/>
            <p:nvPr/>
          </p:nvSpPr>
          <p:spPr>
            <a:xfrm>
              <a:off x="1200715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0" name="Google Shape;2200;p4"/>
            <p:cNvSpPr/>
            <p:nvPr/>
          </p:nvSpPr>
          <p:spPr>
            <a:xfrm>
              <a:off x="1045663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1" name="Google Shape;2201;p4"/>
            <p:cNvSpPr/>
            <p:nvPr/>
          </p:nvSpPr>
          <p:spPr>
            <a:xfrm>
              <a:off x="1357241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2" name="Google Shape;2202;p4"/>
            <p:cNvSpPr/>
            <p:nvPr/>
          </p:nvSpPr>
          <p:spPr>
            <a:xfrm>
              <a:off x="1045663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3" name="Google Shape;2203;p4"/>
            <p:cNvSpPr/>
            <p:nvPr/>
          </p:nvSpPr>
          <p:spPr>
            <a:xfrm>
              <a:off x="1357241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4" name="Google Shape;2204;p4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5" name="Google Shape;2205;p4"/>
            <p:cNvSpPr/>
            <p:nvPr/>
          </p:nvSpPr>
          <p:spPr>
            <a:xfrm>
              <a:off x="88766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6" name="Google Shape;2206;p4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7" name="Google Shape;2207;p4"/>
            <p:cNvSpPr/>
            <p:nvPr/>
          </p:nvSpPr>
          <p:spPr>
            <a:xfrm>
              <a:off x="1200715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8" name="Google Shape;2208;p4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9" name="Google Shape;2209;p4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0" name="Google Shape;2210;p4"/>
            <p:cNvSpPr/>
            <p:nvPr/>
          </p:nvSpPr>
          <p:spPr>
            <a:xfrm>
              <a:off x="1200715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1" name="Google Shape;2211;p4"/>
            <p:cNvSpPr/>
            <p:nvPr/>
          </p:nvSpPr>
          <p:spPr>
            <a:xfrm>
              <a:off x="151512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2" name="Google Shape;2212;p4"/>
            <p:cNvSpPr/>
            <p:nvPr/>
          </p:nvSpPr>
          <p:spPr>
            <a:xfrm>
              <a:off x="1200715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3" name="Google Shape;2213;p4"/>
            <p:cNvSpPr/>
            <p:nvPr/>
          </p:nvSpPr>
          <p:spPr>
            <a:xfrm>
              <a:off x="1045663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4" name="Google Shape;2214;p4"/>
            <p:cNvSpPr/>
            <p:nvPr/>
          </p:nvSpPr>
          <p:spPr>
            <a:xfrm>
              <a:off x="1357241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5" name="Google Shape;2215;p4"/>
            <p:cNvSpPr/>
            <p:nvPr/>
          </p:nvSpPr>
          <p:spPr>
            <a:xfrm>
              <a:off x="1045663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6" name="Google Shape;2216;p4"/>
            <p:cNvSpPr/>
            <p:nvPr/>
          </p:nvSpPr>
          <p:spPr>
            <a:xfrm>
              <a:off x="1357241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7" name="Google Shape;2217;p4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8" name="Google Shape;2218;p4"/>
            <p:cNvSpPr/>
            <p:nvPr/>
          </p:nvSpPr>
          <p:spPr>
            <a:xfrm>
              <a:off x="88766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9" name="Google Shape;2219;p4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0" name="Google Shape;2220;p4"/>
            <p:cNvSpPr/>
            <p:nvPr/>
          </p:nvSpPr>
          <p:spPr>
            <a:xfrm>
              <a:off x="1200715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1" name="Google Shape;2221;p4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2" name="Google Shape;2222;p4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3" name="Google Shape;2223;p4"/>
            <p:cNvSpPr/>
            <p:nvPr/>
          </p:nvSpPr>
          <p:spPr>
            <a:xfrm>
              <a:off x="1200715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4" name="Google Shape;2224;p4"/>
            <p:cNvSpPr/>
            <p:nvPr/>
          </p:nvSpPr>
          <p:spPr>
            <a:xfrm>
              <a:off x="151512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5" name="Google Shape;2225;p4"/>
            <p:cNvSpPr/>
            <p:nvPr/>
          </p:nvSpPr>
          <p:spPr>
            <a:xfrm>
              <a:off x="1200715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6" name="Google Shape;2226;p4"/>
            <p:cNvSpPr/>
            <p:nvPr/>
          </p:nvSpPr>
          <p:spPr>
            <a:xfrm>
              <a:off x="1045663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7" name="Google Shape;2227;p4"/>
            <p:cNvSpPr/>
            <p:nvPr/>
          </p:nvSpPr>
          <p:spPr>
            <a:xfrm>
              <a:off x="1357241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8" name="Google Shape;2228;p4"/>
            <p:cNvSpPr/>
            <p:nvPr/>
          </p:nvSpPr>
          <p:spPr>
            <a:xfrm>
              <a:off x="1045663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9" name="Google Shape;2229;p4"/>
            <p:cNvSpPr/>
            <p:nvPr/>
          </p:nvSpPr>
          <p:spPr>
            <a:xfrm>
              <a:off x="1357241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0" name="Google Shape;2230;p4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1" name="Google Shape;2231;p4"/>
            <p:cNvSpPr/>
            <p:nvPr/>
          </p:nvSpPr>
          <p:spPr>
            <a:xfrm>
              <a:off x="88766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2" name="Google Shape;2232;p4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3" name="Google Shape;2233;p4"/>
            <p:cNvSpPr/>
            <p:nvPr/>
          </p:nvSpPr>
          <p:spPr>
            <a:xfrm>
              <a:off x="1200715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4" name="Google Shape;2234;p4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5" name="Google Shape;2235;p4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6" name="Google Shape;2236;p4"/>
            <p:cNvSpPr/>
            <p:nvPr/>
          </p:nvSpPr>
          <p:spPr>
            <a:xfrm>
              <a:off x="1200715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7" name="Google Shape;2237;p4"/>
            <p:cNvSpPr/>
            <p:nvPr/>
          </p:nvSpPr>
          <p:spPr>
            <a:xfrm>
              <a:off x="151512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8" name="Google Shape;2238;p4"/>
            <p:cNvSpPr/>
            <p:nvPr/>
          </p:nvSpPr>
          <p:spPr>
            <a:xfrm>
              <a:off x="1200715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9" name="Google Shape;2239;p4"/>
            <p:cNvSpPr/>
            <p:nvPr/>
          </p:nvSpPr>
          <p:spPr>
            <a:xfrm>
              <a:off x="1045663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0" name="Google Shape;2240;p4"/>
            <p:cNvSpPr/>
            <p:nvPr/>
          </p:nvSpPr>
          <p:spPr>
            <a:xfrm>
              <a:off x="1357241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1" name="Google Shape;2241;p4"/>
            <p:cNvSpPr/>
            <p:nvPr/>
          </p:nvSpPr>
          <p:spPr>
            <a:xfrm>
              <a:off x="1045663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2" name="Google Shape;2242;p4"/>
            <p:cNvSpPr/>
            <p:nvPr/>
          </p:nvSpPr>
          <p:spPr>
            <a:xfrm>
              <a:off x="1357241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7" y="762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3" name="Google Shape;2243;p4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4" name="Google Shape;2244;p4"/>
            <p:cNvSpPr/>
            <p:nvPr/>
          </p:nvSpPr>
          <p:spPr>
            <a:xfrm>
              <a:off x="88766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5" name="Google Shape;2245;p4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6" name="Google Shape;2246;p4"/>
            <p:cNvSpPr/>
            <p:nvPr/>
          </p:nvSpPr>
          <p:spPr>
            <a:xfrm>
              <a:off x="1200715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7" name="Google Shape;2247;p4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8" name="Google Shape;2248;p4"/>
            <p:cNvSpPr/>
            <p:nvPr/>
          </p:nvSpPr>
          <p:spPr>
            <a:xfrm>
              <a:off x="151512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9" name="Google Shape;2249;p4"/>
            <p:cNvSpPr/>
            <p:nvPr/>
          </p:nvSpPr>
          <p:spPr>
            <a:xfrm>
              <a:off x="1200715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0" name="Google Shape;2250;p4"/>
            <p:cNvSpPr/>
            <p:nvPr/>
          </p:nvSpPr>
          <p:spPr>
            <a:xfrm>
              <a:off x="1045663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1" name="Google Shape;2251;p4"/>
            <p:cNvSpPr/>
            <p:nvPr/>
          </p:nvSpPr>
          <p:spPr>
            <a:xfrm>
              <a:off x="1357241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2" name="Google Shape;2252;p4"/>
            <p:cNvSpPr/>
            <p:nvPr/>
          </p:nvSpPr>
          <p:spPr>
            <a:xfrm>
              <a:off x="1045663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3" name="Google Shape;2253;p4"/>
            <p:cNvSpPr/>
            <p:nvPr/>
          </p:nvSpPr>
          <p:spPr>
            <a:xfrm>
              <a:off x="1357241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4" name="Google Shape;2254;p4"/>
            <p:cNvSpPr/>
            <p:nvPr/>
          </p:nvSpPr>
          <p:spPr>
            <a:xfrm>
              <a:off x="88766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5" name="Google Shape;2255;p4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6" name="Google Shape;2256;p4"/>
            <p:cNvSpPr/>
            <p:nvPr/>
          </p:nvSpPr>
          <p:spPr>
            <a:xfrm>
              <a:off x="1200715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7" name="Google Shape;2257;p4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8" name="Google Shape;2258;p4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9" name="Google Shape;2259;p4"/>
            <p:cNvSpPr/>
            <p:nvPr/>
          </p:nvSpPr>
          <p:spPr>
            <a:xfrm>
              <a:off x="5731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0" name="Google Shape;2260;p4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1" name="Google Shape;2261;p4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2" name="Google Shape;2262;p4"/>
            <p:cNvSpPr/>
            <p:nvPr/>
          </p:nvSpPr>
          <p:spPr>
            <a:xfrm>
              <a:off x="5731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3" name="Google Shape;2263;p4"/>
            <p:cNvSpPr/>
            <p:nvPr/>
          </p:nvSpPr>
          <p:spPr>
            <a:xfrm>
              <a:off x="88766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4" name="Google Shape;2264;p4"/>
            <p:cNvSpPr/>
            <p:nvPr/>
          </p:nvSpPr>
          <p:spPr>
            <a:xfrm>
              <a:off x="57313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5" name="Google Shape;2265;p4"/>
            <p:cNvSpPr/>
            <p:nvPr/>
          </p:nvSpPr>
          <p:spPr>
            <a:xfrm>
              <a:off x="416608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6" name="Google Shape;2266;p4"/>
            <p:cNvSpPr/>
            <p:nvPr/>
          </p:nvSpPr>
          <p:spPr>
            <a:xfrm>
              <a:off x="731135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7" name="Google Shape;2267;p4"/>
            <p:cNvSpPr/>
            <p:nvPr/>
          </p:nvSpPr>
          <p:spPr>
            <a:xfrm>
              <a:off x="416608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8" name="Google Shape;2268;p4"/>
            <p:cNvSpPr/>
            <p:nvPr/>
          </p:nvSpPr>
          <p:spPr>
            <a:xfrm>
              <a:off x="731135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9" name="Google Shape;2269;p4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0" name="Google Shape;2270;p4"/>
            <p:cNvSpPr/>
            <p:nvPr/>
          </p:nvSpPr>
          <p:spPr>
            <a:xfrm>
              <a:off x="2600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1" name="Google Shape;2271;p4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2" name="Google Shape;2272;p4"/>
            <p:cNvSpPr/>
            <p:nvPr/>
          </p:nvSpPr>
          <p:spPr>
            <a:xfrm>
              <a:off x="5731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3" name="Google Shape;2273;p4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4" name="Google Shape;2274;p4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5" name="Google Shape;2275;p4"/>
            <p:cNvSpPr/>
            <p:nvPr/>
          </p:nvSpPr>
          <p:spPr>
            <a:xfrm>
              <a:off x="5731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6" name="Google Shape;2276;p4"/>
            <p:cNvSpPr/>
            <p:nvPr/>
          </p:nvSpPr>
          <p:spPr>
            <a:xfrm>
              <a:off x="88766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7" name="Google Shape;2277;p4"/>
            <p:cNvSpPr/>
            <p:nvPr/>
          </p:nvSpPr>
          <p:spPr>
            <a:xfrm>
              <a:off x="57313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8" name="Google Shape;2278;p4"/>
            <p:cNvSpPr/>
            <p:nvPr/>
          </p:nvSpPr>
          <p:spPr>
            <a:xfrm>
              <a:off x="416608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9" name="Google Shape;2279;p4"/>
            <p:cNvSpPr/>
            <p:nvPr/>
          </p:nvSpPr>
          <p:spPr>
            <a:xfrm>
              <a:off x="731135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0" name="Google Shape;2280;p4"/>
            <p:cNvSpPr/>
            <p:nvPr/>
          </p:nvSpPr>
          <p:spPr>
            <a:xfrm>
              <a:off x="416608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1" name="Google Shape;2281;p4"/>
            <p:cNvSpPr/>
            <p:nvPr/>
          </p:nvSpPr>
          <p:spPr>
            <a:xfrm>
              <a:off x="731135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2" name="Google Shape;2282;p4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3" name="Google Shape;2283;p4"/>
            <p:cNvSpPr/>
            <p:nvPr/>
          </p:nvSpPr>
          <p:spPr>
            <a:xfrm>
              <a:off x="2600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4" name="Google Shape;2284;p4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5" name="Google Shape;2285;p4"/>
            <p:cNvSpPr/>
            <p:nvPr/>
          </p:nvSpPr>
          <p:spPr>
            <a:xfrm>
              <a:off x="5731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6" name="Google Shape;2286;p4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7" name="Google Shape;2287;p4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8" name="Google Shape;2288;p4"/>
            <p:cNvSpPr/>
            <p:nvPr/>
          </p:nvSpPr>
          <p:spPr>
            <a:xfrm>
              <a:off x="5731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9" name="Google Shape;2289;p4"/>
            <p:cNvSpPr/>
            <p:nvPr/>
          </p:nvSpPr>
          <p:spPr>
            <a:xfrm>
              <a:off x="88766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0" name="Google Shape;2290;p4"/>
            <p:cNvSpPr/>
            <p:nvPr/>
          </p:nvSpPr>
          <p:spPr>
            <a:xfrm>
              <a:off x="57313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1" name="Google Shape;2291;p4"/>
            <p:cNvSpPr/>
            <p:nvPr/>
          </p:nvSpPr>
          <p:spPr>
            <a:xfrm>
              <a:off x="416608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2" name="Google Shape;2292;p4"/>
            <p:cNvSpPr/>
            <p:nvPr/>
          </p:nvSpPr>
          <p:spPr>
            <a:xfrm>
              <a:off x="731135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3" name="Google Shape;2293;p4"/>
            <p:cNvSpPr/>
            <p:nvPr/>
          </p:nvSpPr>
          <p:spPr>
            <a:xfrm>
              <a:off x="416608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4" name="Google Shape;2294;p4"/>
            <p:cNvSpPr/>
            <p:nvPr/>
          </p:nvSpPr>
          <p:spPr>
            <a:xfrm>
              <a:off x="731135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5" name="Google Shape;2295;p4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6" name="Google Shape;2296;p4"/>
            <p:cNvSpPr/>
            <p:nvPr/>
          </p:nvSpPr>
          <p:spPr>
            <a:xfrm>
              <a:off x="2600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7" name="Google Shape;2297;p4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8" name="Google Shape;2298;p4"/>
            <p:cNvSpPr/>
            <p:nvPr/>
          </p:nvSpPr>
          <p:spPr>
            <a:xfrm>
              <a:off x="5731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9" name="Google Shape;2299;p4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0" name="Google Shape;2300;p4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1" name="Google Shape;2301;p4"/>
            <p:cNvSpPr/>
            <p:nvPr/>
          </p:nvSpPr>
          <p:spPr>
            <a:xfrm>
              <a:off x="5731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2" name="Google Shape;2302;p4"/>
            <p:cNvSpPr/>
            <p:nvPr/>
          </p:nvSpPr>
          <p:spPr>
            <a:xfrm>
              <a:off x="88766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3" name="Google Shape;2303;p4"/>
            <p:cNvSpPr/>
            <p:nvPr/>
          </p:nvSpPr>
          <p:spPr>
            <a:xfrm>
              <a:off x="57313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4" name="Google Shape;2304;p4"/>
            <p:cNvSpPr/>
            <p:nvPr/>
          </p:nvSpPr>
          <p:spPr>
            <a:xfrm>
              <a:off x="416608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5" name="Google Shape;2305;p4"/>
            <p:cNvSpPr/>
            <p:nvPr/>
          </p:nvSpPr>
          <p:spPr>
            <a:xfrm>
              <a:off x="731135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6" name="Google Shape;2306;p4"/>
            <p:cNvSpPr/>
            <p:nvPr/>
          </p:nvSpPr>
          <p:spPr>
            <a:xfrm>
              <a:off x="416608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7" name="Google Shape;2307;p4"/>
            <p:cNvSpPr/>
            <p:nvPr/>
          </p:nvSpPr>
          <p:spPr>
            <a:xfrm>
              <a:off x="731135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8" name="Google Shape;2308;p4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9" name="Google Shape;2309;p4"/>
            <p:cNvSpPr/>
            <p:nvPr/>
          </p:nvSpPr>
          <p:spPr>
            <a:xfrm>
              <a:off x="2600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0" name="Google Shape;2310;p4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1" name="Google Shape;2311;p4"/>
            <p:cNvSpPr/>
            <p:nvPr/>
          </p:nvSpPr>
          <p:spPr>
            <a:xfrm>
              <a:off x="5731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2" name="Google Shape;2312;p4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3" name="Google Shape;2313;p4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4" name="Google Shape;2314;p4"/>
            <p:cNvSpPr/>
            <p:nvPr/>
          </p:nvSpPr>
          <p:spPr>
            <a:xfrm>
              <a:off x="5731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5" name="Google Shape;2315;p4"/>
            <p:cNvSpPr/>
            <p:nvPr/>
          </p:nvSpPr>
          <p:spPr>
            <a:xfrm>
              <a:off x="88766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6" name="Google Shape;2316;p4"/>
            <p:cNvSpPr/>
            <p:nvPr/>
          </p:nvSpPr>
          <p:spPr>
            <a:xfrm>
              <a:off x="57313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7" name="Google Shape;2317;p4"/>
            <p:cNvSpPr/>
            <p:nvPr/>
          </p:nvSpPr>
          <p:spPr>
            <a:xfrm>
              <a:off x="416608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8" name="Google Shape;2318;p4"/>
            <p:cNvSpPr/>
            <p:nvPr/>
          </p:nvSpPr>
          <p:spPr>
            <a:xfrm>
              <a:off x="731135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9" name="Google Shape;2319;p4"/>
            <p:cNvSpPr/>
            <p:nvPr/>
          </p:nvSpPr>
          <p:spPr>
            <a:xfrm>
              <a:off x="416608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0" name="Google Shape;2320;p4"/>
            <p:cNvSpPr/>
            <p:nvPr/>
          </p:nvSpPr>
          <p:spPr>
            <a:xfrm>
              <a:off x="731135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1" name="Google Shape;2321;p4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2" name="Google Shape;2322;p4"/>
            <p:cNvSpPr/>
            <p:nvPr/>
          </p:nvSpPr>
          <p:spPr>
            <a:xfrm>
              <a:off x="2600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3" name="Google Shape;2323;p4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4" name="Google Shape;2324;p4"/>
            <p:cNvSpPr/>
            <p:nvPr/>
          </p:nvSpPr>
          <p:spPr>
            <a:xfrm>
              <a:off x="5731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5" name="Google Shape;2325;p4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6" name="Google Shape;2326;p4"/>
            <p:cNvSpPr/>
            <p:nvPr/>
          </p:nvSpPr>
          <p:spPr>
            <a:xfrm>
              <a:off x="88766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7" name="Google Shape;2327;p4"/>
            <p:cNvSpPr/>
            <p:nvPr/>
          </p:nvSpPr>
          <p:spPr>
            <a:xfrm>
              <a:off x="57313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8" name="Google Shape;2328;p4"/>
            <p:cNvSpPr/>
            <p:nvPr/>
          </p:nvSpPr>
          <p:spPr>
            <a:xfrm>
              <a:off x="416608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9" name="Google Shape;2329;p4"/>
            <p:cNvSpPr/>
            <p:nvPr/>
          </p:nvSpPr>
          <p:spPr>
            <a:xfrm>
              <a:off x="731135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0" name="Google Shape;2330;p4"/>
            <p:cNvSpPr/>
            <p:nvPr/>
          </p:nvSpPr>
          <p:spPr>
            <a:xfrm>
              <a:off x="416608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1" name="Google Shape;2331;p4"/>
            <p:cNvSpPr/>
            <p:nvPr/>
          </p:nvSpPr>
          <p:spPr>
            <a:xfrm>
              <a:off x="731135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2" name="Google Shape;2332;p4"/>
            <p:cNvSpPr/>
            <p:nvPr/>
          </p:nvSpPr>
          <p:spPr>
            <a:xfrm>
              <a:off x="2600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3" name="Google Shape;2333;p4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4" name="Google Shape;2334;p4"/>
            <p:cNvSpPr/>
            <p:nvPr/>
          </p:nvSpPr>
          <p:spPr>
            <a:xfrm>
              <a:off x="5731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5" name="Google Shape;2335;p4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6" name="Google Shape;2336;p4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7" name="Google Shape;2337;p4"/>
            <p:cNvSpPr/>
            <p:nvPr/>
          </p:nvSpPr>
          <p:spPr>
            <a:xfrm>
              <a:off x="-5297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8" name="Google Shape;2338;p4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9" name="Google Shape;2339;p4"/>
            <p:cNvSpPr/>
            <p:nvPr/>
          </p:nvSpPr>
          <p:spPr>
            <a:xfrm>
              <a:off x="-5297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0" name="Google Shape;2340;p4"/>
            <p:cNvSpPr/>
            <p:nvPr/>
          </p:nvSpPr>
          <p:spPr>
            <a:xfrm>
              <a:off x="2600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1" name="Google Shape;2341;p4"/>
            <p:cNvSpPr/>
            <p:nvPr/>
          </p:nvSpPr>
          <p:spPr>
            <a:xfrm>
              <a:off x="-5297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2" name="Google Shape;2342;p4"/>
            <p:cNvSpPr/>
            <p:nvPr/>
          </p:nvSpPr>
          <p:spPr>
            <a:xfrm>
              <a:off x="103555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3" name="Google Shape;2343;p4"/>
            <p:cNvSpPr/>
            <p:nvPr/>
          </p:nvSpPr>
          <p:spPr>
            <a:xfrm>
              <a:off x="103555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4" name="Google Shape;2344;p4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5" name="Google Shape;2345;p4"/>
            <p:cNvSpPr/>
            <p:nvPr/>
          </p:nvSpPr>
          <p:spPr>
            <a:xfrm>
              <a:off x="-5297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6" name="Google Shape;2346;p4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7" name="Google Shape;2347;p4"/>
            <p:cNvSpPr/>
            <p:nvPr/>
          </p:nvSpPr>
          <p:spPr>
            <a:xfrm>
              <a:off x="-5297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8" name="Google Shape;2348;p4"/>
            <p:cNvSpPr/>
            <p:nvPr/>
          </p:nvSpPr>
          <p:spPr>
            <a:xfrm>
              <a:off x="2600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9" name="Google Shape;2349;p4"/>
            <p:cNvSpPr/>
            <p:nvPr/>
          </p:nvSpPr>
          <p:spPr>
            <a:xfrm>
              <a:off x="-5297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0" name="Google Shape;2350;p4"/>
            <p:cNvSpPr/>
            <p:nvPr/>
          </p:nvSpPr>
          <p:spPr>
            <a:xfrm>
              <a:off x="103555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1" name="Google Shape;2351;p4"/>
            <p:cNvSpPr/>
            <p:nvPr/>
          </p:nvSpPr>
          <p:spPr>
            <a:xfrm>
              <a:off x="103555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2" name="Google Shape;2352;p4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3" name="Google Shape;2353;p4"/>
            <p:cNvSpPr/>
            <p:nvPr/>
          </p:nvSpPr>
          <p:spPr>
            <a:xfrm>
              <a:off x="-5297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4" name="Google Shape;2354;p4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5" name="Google Shape;2355;p4"/>
            <p:cNvSpPr/>
            <p:nvPr/>
          </p:nvSpPr>
          <p:spPr>
            <a:xfrm>
              <a:off x="-5297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6" name="Google Shape;2356;p4"/>
            <p:cNvSpPr/>
            <p:nvPr/>
          </p:nvSpPr>
          <p:spPr>
            <a:xfrm>
              <a:off x="2600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7" name="Google Shape;2357;p4"/>
            <p:cNvSpPr/>
            <p:nvPr/>
          </p:nvSpPr>
          <p:spPr>
            <a:xfrm>
              <a:off x="-5297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8" name="Google Shape;2358;p4"/>
            <p:cNvSpPr/>
            <p:nvPr/>
          </p:nvSpPr>
          <p:spPr>
            <a:xfrm>
              <a:off x="103555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9" name="Google Shape;2359;p4"/>
            <p:cNvSpPr/>
            <p:nvPr/>
          </p:nvSpPr>
          <p:spPr>
            <a:xfrm>
              <a:off x="103555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0" name="Google Shape;2360;p4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1" name="Google Shape;2361;p4"/>
            <p:cNvSpPr/>
            <p:nvPr/>
          </p:nvSpPr>
          <p:spPr>
            <a:xfrm>
              <a:off x="-5297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2" name="Google Shape;2362;p4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3" name="Google Shape;2363;p4"/>
            <p:cNvSpPr/>
            <p:nvPr/>
          </p:nvSpPr>
          <p:spPr>
            <a:xfrm>
              <a:off x="-5297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4" name="Google Shape;2364;p4"/>
            <p:cNvSpPr/>
            <p:nvPr/>
          </p:nvSpPr>
          <p:spPr>
            <a:xfrm>
              <a:off x="2600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5" name="Google Shape;2365;p4"/>
            <p:cNvSpPr/>
            <p:nvPr/>
          </p:nvSpPr>
          <p:spPr>
            <a:xfrm>
              <a:off x="-5297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6" name="Google Shape;2366;p4"/>
            <p:cNvSpPr/>
            <p:nvPr/>
          </p:nvSpPr>
          <p:spPr>
            <a:xfrm>
              <a:off x="103555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7" name="Google Shape;2367;p4"/>
            <p:cNvSpPr/>
            <p:nvPr/>
          </p:nvSpPr>
          <p:spPr>
            <a:xfrm>
              <a:off x="103555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8" name="Google Shape;2368;p4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9" name="Google Shape;2369;p4"/>
            <p:cNvSpPr/>
            <p:nvPr/>
          </p:nvSpPr>
          <p:spPr>
            <a:xfrm>
              <a:off x="-5297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0" name="Google Shape;2370;p4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1" name="Google Shape;2371;p4"/>
            <p:cNvSpPr/>
            <p:nvPr/>
          </p:nvSpPr>
          <p:spPr>
            <a:xfrm>
              <a:off x="-5297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2" name="Google Shape;2372;p4"/>
            <p:cNvSpPr/>
            <p:nvPr/>
          </p:nvSpPr>
          <p:spPr>
            <a:xfrm>
              <a:off x="2600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3" name="Google Shape;2373;p4"/>
            <p:cNvSpPr/>
            <p:nvPr/>
          </p:nvSpPr>
          <p:spPr>
            <a:xfrm>
              <a:off x="-5297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4" name="Google Shape;2374;p4"/>
            <p:cNvSpPr/>
            <p:nvPr/>
          </p:nvSpPr>
          <p:spPr>
            <a:xfrm>
              <a:off x="103555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5" name="Google Shape;2375;p4"/>
            <p:cNvSpPr/>
            <p:nvPr/>
          </p:nvSpPr>
          <p:spPr>
            <a:xfrm>
              <a:off x="103555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6" name="Google Shape;2376;p4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7" name="Google Shape;2377;p4"/>
            <p:cNvSpPr/>
            <p:nvPr/>
          </p:nvSpPr>
          <p:spPr>
            <a:xfrm>
              <a:off x="-5297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8" name="Google Shape;2378;p4"/>
            <p:cNvSpPr/>
            <p:nvPr/>
          </p:nvSpPr>
          <p:spPr>
            <a:xfrm>
              <a:off x="2600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9" name="Google Shape;2379;p4"/>
            <p:cNvSpPr/>
            <p:nvPr/>
          </p:nvSpPr>
          <p:spPr>
            <a:xfrm>
              <a:off x="-5297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0" name="Google Shape;2380;p4"/>
            <p:cNvSpPr/>
            <p:nvPr/>
          </p:nvSpPr>
          <p:spPr>
            <a:xfrm>
              <a:off x="103555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1" name="Google Shape;2381;p4"/>
            <p:cNvSpPr/>
            <p:nvPr/>
          </p:nvSpPr>
          <p:spPr>
            <a:xfrm>
              <a:off x="103555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2" name="Google Shape;2382;p4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3" name="Google Shape;2383;p4"/>
            <p:cNvSpPr/>
            <p:nvPr/>
          </p:nvSpPr>
          <p:spPr>
            <a:xfrm>
              <a:off x="-5297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4" name="Google Shape;2384;p4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5" name="Google Shape;2385;p4"/>
            <p:cNvSpPr/>
            <p:nvPr/>
          </p:nvSpPr>
          <p:spPr>
            <a:xfrm>
              <a:off x="5909535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6" name="Google Shape;2386;p4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7" name="Google Shape;2387;p4"/>
            <p:cNvSpPr/>
            <p:nvPr/>
          </p:nvSpPr>
          <p:spPr>
            <a:xfrm>
              <a:off x="5909535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8" name="Google Shape;2388;p4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9" name="Google Shape;2389;p4"/>
            <p:cNvSpPr/>
            <p:nvPr/>
          </p:nvSpPr>
          <p:spPr>
            <a:xfrm>
              <a:off x="5909535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0" name="Google Shape;2390;p4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1" name="Google Shape;2391;p4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2" name="Google Shape;2392;p4"/>
            <p:cNvSpPr/>
            <p:nvPr/>
          </p:nvSpPr>
          <p:spPr>
            <a:xfrm>
              <a:off x="559500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3" name="Google Shape;2393;p4"/>
            <p:cNvSpPr/>
            <p:nvPr/>
          </p:nvSpPr>
          <p:spPr>
            <a:xfrm>
              <a:off x="5909535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4" name="Google Shape;2394;p4"/>
            <p:cNvSpPr/>
            <p:nvPr/>
          </p:nvSpPr>
          <p:spPr>
            <a:xfrm>
              <a:off x="559500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5" name="Google Shape;2395;p4"/>
            <p:cNvSpPr/>
            <p:nvPr/>
          </p:nvSpPr>
          <p:spPr>
            <a:xfrm>
              <a:off x="543700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6" name="Google Shape;2396;p4"/>
            <p:cNvSpPr/>
            <p:nvPr/>
          </p:nvSpPr>
          <p:spPr>
            <a:xfrm>
              <a:off x="575153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7" name="Google Shape;2397;p4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8" name="Google Shape;2398;p4"/>
            <p:cNvSpPr/>
            <p:nvPr/>
          </p:nvSpPr>
          <p:spPr>
            <a:xfrm>
              <a:off x="528048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9" name="Google Shape;2399;p4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0" name="Google Shape;2400;p4"/>
            <p:cNvSpPr/>
            <p:nvPr/>
          </p:nvSpPr>
          <p:spPr>
            <a:xfrm>
              <a:off x="559500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1" name="Google Shape;2401;p4"/>
            <p:cNvSpPr/>
            <p:nvPr/>
          </p:nvSpPr>
          <p:spPr>
            <a:xfrm>
              <a:off x="5909535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2" name="Google Shape;2402;p4"/>
            <p:cNvSpPr/>
            <p:nvPr/>
          </p:nvSpPr>
          <p:spPr>
            <a:xfrm>
              <a:off x="559500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3" name="Google Shape;2403;p4"/>
            <p:cNvSpPr/>
            <p:nvPr/>
          </p:nvSpPr>
          <p:spPr>
            <a:xfrm>
              <a:off x="543700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4" name="Google Shape;2404;p4"/>
            <p:cNvSpPr/>
            <p:nvPr/>
          </p:nvSpPr>
          <p:spPr>
            <a:xfrm>
              <a:off x="575153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5" name="Google Shape;2405;p4"/>
            <p:cNvSpPr/>
            <p:nvPr/>
          </p:nvSpPr>
          <p:spPr>
            <a:xfrm>
              <a:off x="543700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6" name="Google Shape;2406;p4"/>
            <p:cNvSpPr/>
            <p:nvPr/>
          </p:nvSpPr>
          <p:spPr>
            <a:xfrm>
              <a:off x="575153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7" name="Google Shape;2407;p4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8" name="Google Shape;2408;p4"/>
            <p:cNvSpPr/>
            <p:nvPr/>
          </p:nvSpPr>
          <p:spPr>
            <a:xfrm>
              <a:off x="528048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9" name="Google Shape;2409;p4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0" name="Google Shape;2410;p4"/>
            <p:cNvSpPr/>
            <p:nvPr/>
          </p:nvSpPr>
          <p:spPr>
            <a:xfrm>
              <a:off x="559500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1" name="Google Shape;2411;p4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2" name="Google Shape;2412;p4"/>
            <p:cNvSpPr/>
            <p:nvPr/>
          </p:nvSpPr>
          <p:spPr>
            <a:xfrm>
              <a:off x="5909535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3" name="Google Shape;2413;p4"/>
            <p:cNvSpPr/>
            <p:nvPr/>
          </p:nvSpPr>
          <p:spPr>
            <a:xfrm>
              <a:off x="559500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4" name="Google Shape;2414;p4"/>
            <p:cNvSpPr/>
            <p:nvPr/>
          </p:nvSpPr>
          <p:spPr>
            <a:xfrm>
              <a:off x="543700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5" name="Google Shape;2415;p4"/>
            <p:cNvSpPr/>
            <p:nvPr/>
          </p:nvSpPr>
          <p:spPr>
            <a:xfrm>
              <a:off x="575153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6" name="Google Shape;2416;p4"/>
            <p:cNvSpPr/>
            <p:nvPr/>
          </p:nvSpPr>
          <p:spPr>
            <a:xfrm>
              <a:off x="528048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7" name="Google Shape;2417;p4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8" name="Google Shape;2418;p4"/>
            <p:cNvSpPr/>
            <p:nvPr/>
          </p:nvSpPr>
          <p:spPr>
            <a:xfrm>
              <a:off x="559500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9" name="Google Shape;2419;p4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0" name="Google Shape;2420;p4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1" name="Google Shape;2421;p4"/>
            <p:cNvSpPr/>
            <p:nvPr/>
          </p:nvSpPr>
          <p:spPr>
            <a:xfrm>
              <a:off x="496742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2" name="Google Shape;2422;p4"/>
            <p:cNvSpPr/>
            <p:nvPr/>
          </p:nvSpPr>
          <p:spPr>
            <a:xfrm>
              <a:off x="528048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3" name="Google Shape;2423;p4"/>
            <p:cNvSpPr/>
            <p:nvPr/>
          </p:nvSpPr>
          <p:spPr>
            <a:xfrm>
              <a:off x="496742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4" name="Google Shape;2424;p4"/>
            <p:cNvSpPr/>
            <p:nvPr/>
          </p:nvSpPr>
          <p:spPr>
            <a:xfrm>
              <a:off x="481090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5" name="Google Shape;2425;p4"/>
            <p:cNvSpPr/>
            <p:nvPr/>
          </p:nvSpPr>
          <p:spPr>
            <a:xfrm>
              <a:off x="512395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6" name="Google Shape;2426;p4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7" name="Google Shape;2427;p4"/>
            <p:cNvSpPr/>
            <p:nvPr/>
          </p:nvSpPr>
          <p:spPr>
            <a:xfrm>
              <a:off x="46529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8" name="Google Shape;2428;p4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9" name="Google Shape;2429;p4"/>
            <p:cNvSpPr/>
            <p:nvPr/>
          </p:nvSpPr>
          <p:spPr>
            <a:xfrm>
              <a:off x="496742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0" name="Google Shape;2430;p4"/>
            <p:cNvSpPr/>
            <p:nvPr/>
          </p:nvSpPr>
          <p:spPr>
            <a:xfrm>
              <a:off x="528048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1" name="Google Shape;2431;p4"/>
            <p:cNvSpPr/>
            <p:nvPr/>
          </p:nvSpPr>
          <p:spPr>
            <a:xfrm>
              <a:off x="496742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2" name="Google Shape;2432;p4"/>
            <p:cNvSpPr/>
            <p:nvPr/>
          </p:nvSpPr>
          <p:spPr>
            <a:xfrm>
              <a:off x="481090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3" name="Google Shape;2433;p4"/>
            <p:cNvSpPr/>
            <p:nvPr/>
          </p:nvSpPr>
          <p:spPr>
            <a:xfrm>
              <a:off x="512395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4" name="Google Shape;2434;p4"/>
            <p:cNvSpPr/>
            <p:nvPr/>
          </p:nvSpPr>
          <p:spPr>
            <a:xfrm>
              <a:off x="481090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5" name="Google Shape;2435;p4"/>
            <p:cNvSpPr/>
            <p:nvPr/>
          </p:nvSpPr>
          <p:spPr>
            <a:xfrm>
              <a:off x="512395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6" name="Google Shape;2436;p4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7" name="Google Shape;2437;p4"/>
            <p:cNvSpPr/>
            <p:nvPr/>
          </p:nvSpPr>
          <p:spPr>
            <a:xfrm>
              <a:off x="46529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8" name="Google Shape;2438;p4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9" name="Google Shape;2439;p4"/>
            <p:cNvSpPr/>
            <p:nvPr/>
          </p:nvSpPr>
          <p:spPr>
            <a:xfrm>
              <a:off x="496742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0" name="Google Shape;2440;p4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1" name="Google Shape;2441;p4"/>
            <p:cNvSpPr/>
            <p:nvPr/>
          </p:nvSpPr>
          <p:spPr>
            <a:xfrm>
              <a:off x="528048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2" name="Google Shape;2442;p4"/>
            <p:cNvSpPr/>
            <p:nvPr/>
          </p:nvSpPr>
          <p:spPr>
            <a:xfrm>
              <a:off x="496742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3" name="Google Shape;2443;p4"/>
            <p:cNvSpPr/>
            <p:nvPr/>
          </p:nvSpPr>
          <p:spPr>
            <a:xfrm>
              <a:off x="481090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4" name="Google Shape;2444;p4"/>
            <p:cNvSpPr/>
            <p:nvPr/>
          </p:nvSpPr>
          <p:spPr>
            <a:xfrm>
              <a:off x="512395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5" name="Google Shape;2445;p4"/>
            <p:cNvSpPr/>
            <p:nvPr/>
          </p:nvSpPr>
          <p:spPr>
            <a:xfrm>
              <a:off x="46529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6" name="Google Shape;2446;p4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7" name="Google Shape;2447;p4"/>
            <p:cNvSpPr/>
            <p:nvPr/>
          </p:nvSpPr>
          <p:spPr>
            <a:xfrm>
              <a:off x="496742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8" name="Google Shape;2448;p4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9" name="Google Shape;2449;p4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0" name="Google Shape;2450;p4"/>
            <p:cNvSpPr/>
            <p:nvPr/>
          </p:nvSpPr>
          <p:spPr>
            <a:xfrm>
              <a:off x="433984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1" name="Google Shape;2451;p4"/>
            <p:cNvSpPr/>
            <p:nvPr/>
          </p:nvSpPr>
          <p:spPr>
            <a:xfrm>
              <a:off x="46529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2" name="Google Shape;2452;p4"/>
            <p:cNvSpPr/>
            <p:nvPr/>
          </p:nvSpPr>
          <p:spPr>
            <a:xfrm>
              <a:off x="433984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3" name="Google Shape;2453;p4"/>
            <p:cNvSpPr/>
            <p:nvPr/>
          </p:nvSpPr>
          <p:spPr>
            <a:xfrm>
              <a:off x="418332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4" name="Google Shape;2454;p4"/>
            <p:cNvSpPr/>
            <p:nvPr/>
          </p:nvSpPr>
          <p:spPr>
            <a:xfrm>
              <a:off x="4496373" y="39427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5" name="Google Shape;2455;p4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6" name="Google Shape;2456;p4"/>
            <p:cNvSpPr/>
            <p:nvPr/>
          </p:nvSpPr>
          <p:spPr>
            <a:xfrm>
              <a:off x="402544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7" name="Google Shape;2457;p4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8" name="Google Shape;2458;p4"/>
            <p:cNvSpPr/>
            <p:nvPr/>
          </p:nvSpPr>
          <p:spPr>
            <a:xfrm>
              <a:off x="433984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9" name="Google Shape;2459;p4"/>
            <p:cNvSpPr/>
            <p:nvPr/>
          </p:nvSpPr>
          <p:spPr>
            <a:xfrm>
              <a:off x="46529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0" name="Google Shape;2460;p4"/>
            <p:cNvSpPr/>
            <p:nvPr/>
          </p:nvSpPr>
          <p:spPr>
            <a:xfrm>
              <a:off x="433984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1" name="Google Shape;2461;p4"/>
            <p:cNvSpPr/>
            <p:nvPr/>
          </p:nvSpPr>
          <p:spPr>
            <a:xfrm>
              <a:off x="418332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2" name="Google Shape;2462;p4"/>
            <p:cNvSpPr/>
            <p:nvPr/>
          </p:nvSpPr>
          <p:spPr>
            <a:xfrm>
              <a:off x="4496373" y="457024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3" name="Google Shape;2463;p4"/>
            <p:cNvSpPr/>
            <p:nvPr/>
          </p:nvSpPr>
          <p:spPr>
            <a:xfrm>
              <a:off x="418332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4" name="Google Shape;2464;p4"/>
            <p:cNvSpPr/>
            <p:nvPr/>
          </p:nvSpPr>
          <p:spPr>
            <a:xfrm>
              <a:off x="4496373" y="425719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5" name="Google Shape;2465;p4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6" name="Google Shape;2466;p4"/>
            <p:cNvSpPr/>
            <p:nvPr/>
          </p:nvSpPr>
          <p:spPr>
            <a:xfrm>
              <a:off x="402544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7" name="Google Shape;2467;p4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8" name="Google Shape;2468;p4"/>
            <p:cNvSpPr/>
            <p:nvPr/>
          </p:nvSpPr>
          <p:spPr>
            <a:xfrm>
              <a:off x="433984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9" name="Google Shape;2469;p4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0" name="Google Shape;2470;p4"/>
            <p:cNvSpPr/>
            <p:nvPr/>
          </p:nvSpPr>
          <p:spPr>
            <a:xfrm>
              <a:off x="46529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1" name="Google Shape;2471;p4"/>
            <p:cNvSpPr/>
            <p:nvPr/>
          </p:nvSpPr>
          <p:spPr>
            <a:xfrm>
              <a:off x="433984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2" name="Google Shape;2472;p4"/>
            <p:cNvSpPr/>
            <p:nvPr/>
          </p:nvSpPr>
          <p:spPr>
            <a:xfrm>
              <a:off x="418332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3" name="Google Shape;2473;p4"/>
            <p:cNvSpPr/>
            <p:nvPr/>
          </p:nvSpPr>
          <p:spPr>
            <a:xfrm>
              <a:off x="4496373" y="488477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4" name="Google Shape;2474;p4"/>
            <p:cNvSpPr/>
            <p:nvPr/>
          </p:nvSpPr>
          <p:spPr>
            <a:xfrm>
              <a:off x="402544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5" name="Google Shape;2475;p4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6" name="Google Shape;2476;p4"/>
            <p:cNvSpPr/>
            <p:nvPr/>
          </p:nvSpPr>
          <p:spPr>
            <a:xfrm>
              <a:off x="433984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7" name="Google Shape;2477;p4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8" name="Google Shape;2478;p4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9" name="Google Shape;2479;p4"/>
            <p:cNvSpPr/>
            <p:nvPr/>
          </p:nvSpPr>
          <p:spPr>
            <a:xfrm>
              <a:off x="371091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0" name="Google Shape;2480;p4"/>
            <p:cNvSpPr/>
            <p:nvPr/>
          </p:nvSpPr>
          <p:spPr>
            <a:xfrm>
              <a:off x="402544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1" name="Google Shape;2481;p4"/>
            <p:cNvSpPr/>
            <p:nvPr/>
          </p:nvSpPr>
          <p:spPr>
            <a:xfrm>
              <a:off x="371091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2" name="Google Shape;2482;p4"/>
            <p:cNvSpPr/>
            <p:nvPr/>
          </p:nvSpPr>
          <p:spPr>
            <a:xfrm>
              <a:off x="3554388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3" name="Google Shape;2483;p4"/>
            <p:cNvSpPr/>
            <p:nvPr/>
          </p:nvSpPr>
          <p:spPr>
            <a:xfrm>
              <a:off x="3868915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4" name="Google Shape;2484;p4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5" name="Google Shape;2485;p4"/>
            <p:cNvSpPr/>
            <p:nvPr/>
          </p:nvSpPr>
          <p:spPr>
            <a:xfrm>
              <a:off x="3399336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6" name="Google Shape;2486;p4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7" name="Google Shape;2487;p4"/>
            <p:cNvSpPr/>
            <p:nvPr/>
          </p:nvSpPr>
          <p:spPr>
            <a:xfrm>
              <a:off x="371091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8" name="Google Shape;2488;p4"/>
            <p:cNvSpPr/>
            <p:nvPr/>
          </p:nvSpPr>
          <p:spPr>
            <a:xfrm>
              <a:off x="402544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9" name="Google Shape;2489;p4"/>
            <p:cNvSpPr/>
            <p:nvPr/>
          </p:nvSpPr>
          <p:spPr>
            <a:xfrm>
              <a:off x="371091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0" name="Google Shape;2490;p4"/>
            <p:cNvSpPr/>
            <p:nvPr/>
          </p:nvSpPr>
          <p:spPr>
            <a:xfrm>
              <a:off x="3554388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1" name="Google Shape;2491;p4"/>
            <p:cNvSpPr/>
            <p:nvPr/>
          </p:nvSpPr>
          <p:spPr>
            <a:xfrm>
              <a:off x="3868915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2" name="Google Shape;2492;p4"/>
            <p:cNvSpPr/>
            <p:nvPr/>
          </p:nvSpPr>
          <p:spPr>
            <a:xfrm>
              <a:off x="3554388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3" name="Google Shape;2493;p4"/>
            <p:cNvSpPr/>
            <p:nvPr/>
          </p:nvSpPr>
          <p:spPr>
            <a:xfrm>
              <a:off x="3868915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4" name="Google Shape;2494;p4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5" name="Google Shape;2495;p4"/>
            <p:cNvSpPr/>
            <p:nvPr/>
          </p:nvSpPr>
          <p:spPr>
            <a:xfrm>
              <a:off x="3399336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6" name="Google Shape;2496;p4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7" name="Google Shape;2497;p4"/>
            <p:cNvSpPr/>
            <p:nvPr/>
          </p:nvSpPr>
          <p:spPr>
            <a:xfrm>
              <a:off x="371091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8" name="Google Shape;2498;p4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9" name="Google Shape;2499;p4"/>
            <p:cNvSpPr/>
            <p:nvPr/>
          </p:nvSpPr>
          <p:spPr>
            <a:xfrm>
              <a:off x="402544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0" name="Google Shape;2500;p4"/>
            <p:cNvSpPr/>
            <p:nvPr/>
          </p:nvSpPr>
          <p:spPr>
            <a:xfrm>
              <a:off x="371091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1" name="Google Shape;2501;p4"/>
            <p:cNvSpPr/>
            <p:nvPr/>
          </p:nvSpPr>
          <p:spPr>
            <a:xfrm>
              <a:off x="3554388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2" name="Google Shape;2502;p4"/>
            <p:cNvSpPr/>
            <p:nvPr/>
          </p:nvSpPr>
          <p:spPr>
            <a:xfrm>
              <a:off x="3868915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3" name="Google Shape;2503;p4"/>
            <p:cNvSpPr/>
            <p:nvPr/>
          </p:nvSpPr>
          <p:spPr>
            <a:xfrm>
              <a:off x="3399336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4" name="Google Shape;2504;p4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5" name="Google Shape;2505;p4"/>
            <p:cNvSpPr/>
            <p:nvPr/>
          </p:nvSpPr>
          <p:spPr>
            <a:xfrm>
              <a:off x="371091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6" name="Google Shape;2506;p4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7" name="Google Shape;2507;p4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8" name="Google Shape;2508;p4"/>
            <p:cNvSpPr/>
            <p:nvPr/>
          </p:nvSpPr>
          <p:spPr>
            <a:xfrm>
              <a:off x="30833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9" name="Google Shape;2509;p4"/>
            <p:cNvSpPr/>
            <p:nvPr/>
          </p:nvSpPr>
          <p:spPr>
            <a:xfrm>
              <a:off x="3399336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0" name="Google Shape;2510;p4"/>
            <p:cNvSpPr/>
            <p:nvPr/>
          </p:nvSpPr>
          <p:spPr>
            <a:xfrm>
              <a:off x="308333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1" name="Google Shape;2511;p4"/>
            <p:cNvSpPr/>
            <p:nvPr/>
          </p:nvSpPr>
          <p:spPr>
            <a:xfrm>
              <a:off x="292680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2" name="Google Shape;2512;p4"/>
            <p:cNvSpPr/>
            <p:nvPr/>
          </p:nvSpPr>
          <p:spPr>
            <a:xfrm>
              <a:off x="3241335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3" name="Google Shape;2513;p4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4" name="Google Shape;2514;p4"/>
            <p:cNvSpPr/>
            <p:nvPr/>
          </p:nvSpPr>
          <p:spPr>
            <a:xfrm>
              <a:off x="27702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5" name="Google Shape;2515;p4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6" name="Google Shape;2516;p4"/>
            <p:cNvSpPr/>
            <p:nvPr/>
          </p:nvSpPr>
          <p:spPr>
            <a:xfrm>
              <a:off x="30833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7" name="Google Shape;2517;p4"/>
            <p:cNvSpPr/>
            <p:nvPr/>
          </p:nvSpPr>
          <p:spPr>
            <a:xfrm>
              <a:off x="3399336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8" name="Google Shape;2518;p4"/>
            <p:cNvSpPr/>
            <p:nvPr/>
          </p:nvSpPr>
          <p:spPr>
            <a:xfrm>
              <a:off x="308333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9" name="Google Shape;2519;p4"/>
            <p:cNvSpPr/>
            <p:nvPr/>
          </p:nvSpPr>
          <p:spPr>
            <a:xfrm>
              <a:off x="292680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0" name="Google Shape;2520;p4"/>
            <p:cNvSpPr/>
            <p:nvPr/>
          </p:nvSpPr>
          <p:spPr>
            <a:xfrm>
              <a:off x="3241335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1" name="Google Shape;2521;p4"/>
            <p:cNvSpPr/>
            <p:nvPr/>
          </p:nvSpPr>
          <p:spPr>
            <a:xfrm>
              <a:off x="292680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2" name="Google Shape;2522;p4"/>
            <p:cNvSpPr/>
            <p:nvPr/>
          </p:nvSpPr>
          <p:spPr>
            <a:xfrm>
              <a:off x="3241335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3" name="Google Shape;2523;p4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4" name="Google Shape;2524;p4"/>
            <p:cNvSpPr/>
            <p:nvPr/>
          </p:nvSpPr>
          <p:spPr>
            <a:xfrm>
              <a:off x="27702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5" name="Google Shape;2525;p4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6" name="Google Shape;2526;p4"/>
            <p:cNvSpPr/>
            <p:nvPr/>
          </p:nvSpPr>
          <p:spPr>
            <a:xfrm>
              <a:off x="30833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7" name="Google Shape;2527;p4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8" name="Google Shape;2528;p4"/>
            <p:cNvSpPr/>
            <p:nvPr/>
          </p:nvSpPr>
          <p:spPr>
            <a:xfrm>
              <a:off x="3399336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9" name="Google Shape;2529;p4"/>
            <p:cNvSpPr/>
            <p:nvPr/>
          </p:nvSpPr>
          <p:spPr>
            <a:xfrm>
              <a:off x="308333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0" name="Google Shape;2530;p4"/>
            <p:cNvSpPr/>
            <p:nvPr/>
          </p:nvSpPr>
          <p:spPr>
            <a:xfrm>
              <a:off x="292680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1" name="Google Shape;2531;p4"/>
            <p:cNvSpPr/>
            <p:nvPr/>
          </p:nvSpPr>
          <p:spPr>
            <a:xfrm>
              <a:off x="3241335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2" name="Google Shape;2532;p4"/>
            <p:cNvSpPr/>
            <p:nvPr/>
          </p:nvSpPr>
          <p:spPr>
            <a:xfrm>
              <a:off x="27702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3" name="Google Shape;2533;p4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4" name="Google Shape;2534;p4"/>
            <p:cNvSpPr/>
            <p:nvPr/>
          </p:nvSpPr>
          <p:spPr>
            <a:xfrm>
              <a:off x="30833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5" name="Google Shape;2535;p4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6" name="Google Shape;2536;p4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7" name="Google Shape;2537;p4"/>
            <p:cNvSpPr/>
            <p:nvPr/>
          </p:nvSpPr>
          <p:spPr>
            <a:xfrm>
              <a:off x="245722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8" name="Google Shape;2538;p4"/>
            <p:cNvSpPr/>
            <p:nvPr/>
          </p:nvSpPr>
          <p:spPr>
            <a:xfrm>
              <a:off x="27702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9" name="Google Shape;2539;p4"/>
            <p:cNvSpPr/>
            <p:nvPr/>
          </p:nvSpPr>
          <p:spPr>
            <a:xfrm>
              <a:off x="245722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0" name="Google Shape;2540;p4"/>
            <p:cNvSpPr/>
            <p:nvPr/>
          </p:nvSpPr>
          <p:spPr>
            <a:xfrm>
              <a:off x="229922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1" name="Google Shape;2541;p4"/>
            <p:cNvSpPr/>
            <p:nvPr/>
          </p:nvSpPr>
          <p:spPr>
            <a:xfrm>
              <a:off x="261375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2" name="Google Shape;2542;p4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3" name="Google Shape;2543;p4"/>
            <p:cNvSpPr/>
            <p:nvPr/>
          </p:nvSpPr>
          <p:spPr>
            <a:xfrm>
              <a:off x="21427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4" name="Google Shape;2544;p4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5" name="Google Shape;2545;p4"/>
            <p:cNvSpPr/>
            <p:nvPr/>
          </p:nvSpPr>
          <p:spPr>
            <a:xfrm>
              <a:off x="245722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6" name="Google Shape;2546;p4"/>
            <p:cNvSpPr/>
            <p:nvPr/>
          </p:nvSpPr>
          <p:spPr>
            <a:xfrm>
              <a:off x="27702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7" name="Google Shape;2547;p4"/>
            <p:cNvSpPr/>
            <p:nvPr/>
          </p:nvSpPr>
          <p:spPr>
            <a:xfrm>
              <a:off x="245722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8" name="Google Shape;2548;p4"/>
            <p:cNvSpPr/>
            <p:nvPr/>
          </p:nvSpPr>
          <p:spPr>
            <a:xfrm>
              <a:off x="229922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9" name="Google Shape;2549;p4"/>
            <p:cNvSpPr/>
            <p:nvPr/>
          </p:nvSpPr>
          <p:spPr>
            <a:xfrm>
              <a:off x="261375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0" name="Google Shape;2550;p4"/>
            <p:cNvSpPr/>
            <p:nvPr/>
          </p:nvSpPr>
          <p:spPr>
            <a:xfrm>
              <a:off x="229922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1" name="Google Shape;2551;p4"/>
            <p:cNvSpPr/>
            <p:nvPr/>
          </p:nvSpPr>
          <p:spPr>
            <a:xfrm>
              <a:off x="261375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2" name="Google Shape;2552;p4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3" name="Google Shape;2553;p4"/>
            <p:cNvSpPr/>
            <p:nvPr/>
          </p:nvSpPr>
          <p:spPr>
            <a:xfrm>
              <a:off x="21427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4" name="Google Shape;2554;p4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5" name="Google Shape;2555;p4"/>
            <p:cNvSpPr/>
            <p:nvPr/>
          </p:nvSpPr>
          <p:spPr>
            <a:xfrm>
              <a:off x="245722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6" name="Google Shape;2556;p4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7" name="Google Shape;2557;p4"/>
            <p:cNvSpPr/>
            <p:nvPr/>
          </p:nvSpPr>
          <p:spPr>
            <a:xfrm>
              <a:off x="27702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8" name="Google Shape;2558;p4"/>
            <p:cNvSpPr/>
            <p:nvPr/>
          </p:nvSpPr>
          <p:spPr>
            <a:xfrm>
              <a:off x="245722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9" name="Google Shape;2559;p4"/>
            <p:cNvSpPr/>
            <p:nvPr/>
          </p:nvSpPr>
          <p:spPr>
            <a:xfrm>
              <a:off x="229922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0" name="Google Shape;2560;p4"/>
            <p:cNvSpPr/>
            <p:nvPr/>
          </p:nvSpPr>
          <p:spPr>
            <a:xfrm>
              <a:off x="261375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1" name="Google Shape;2561;p4"/>
            <p:cNvSpPr/>
            <p:nvPr/>
          </p:nvSpPr>
          <p:spPr>
            <a:xfrm>
              <a:off x="21427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2" name="Google Shape;2562;p4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3" name="Google Shape;2563;p4"/>
            <p:cNvSpPr/>
            <p:nvPr/>
          </p:nvSpPr>
          <p:spPr>
            <a:xfrm>
              <a:off x="245722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4" name="Google Shape;2564;p4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5" name="Google Shape;2565;p4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6" name="Google Shape;2566;p4"/>
            <p:cNvSpPr/>
            <p:nvPr/>
          </p:nvSpPr>
          <p:spPr>
            <a:xfrm>
              <a:off x="182964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7" name="Google Shape;2567;p4"/>
            <p:cNvSpPr/>
            <p:nvPr/>
          </p:nvSpPr>
          <p:spPr>
            <a:xfrm>
              <a:off x="21427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8" name="Google Shape;2568;p4"/>
            <p:cNvSpPr/>
            <p:nvPr/>
          </p:nvSpPr>
          <p:spPr>
            <a:xfrm>
              <a:off x="182964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9" name="Google Shape;2569;p4"/>
            <p:cNvSpPr/>
            <p:nvPr/>
          </p:nvSpPr>
          <p:spPr>
            <a:xfrm>
              <a:off x="167312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0" name="Google Shape;2570;p4"/>
            <p:cNvSpPr/>
            <p:nvPr/>
          </p:nvSpPr>
          <p:spPr>
            <a:xfrm>
              <a:off x="198469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1" name="Google Shape;2571;p4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2" name="Google Shape;2572;p4"/>
            <p:cNvSpPr/>
            <p:nvPr/>
          </p:nvSpPr>
          <p:spPr>
            <a:xfrm>
              <a:off x="151512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3" name="Google Shape;2573;p4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4" name="Google Shape;2574;p4"/>
            <p:cNvSpPr/>
            <p:nvPr/>
          </p:nvSpPr>
          <p:spPr>
            <a:xfrm>
              <a:off x="182964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5" name="Google Shape;2575;p4"/>
            <p:cNvSpPr/>
            <p:nvPr/>
          </p:nvSpPr>
          <p:spPr>
            <a:xfrm>
              <a:off x="21427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6" name="Google Shape;2576;p4"/>
            <p:cNvSpPr/>
            <p:nvPr/>
          </p:nvSpPr>
          <p:spPr>
            <a:xfrm>
              <a:off x="182964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7" name="Google Shape;2577;p4"/>
            <p:cNvSpPr/>
            <p:nvPr/>
          </p:nvSpPr>
          <p:spPr>
            <a:xfrm>
              <a:off x="167312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8" name="Google Shape;2578;p4"/>
            <p:cNvSpPr/>
            <p:nvPr/>
          </p:nvSpPr>
          <p:spPr>
            <a:xfrm>
              <a:off x="198469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9" name="Google Shape;2579;p4"/>
            <p:cNvSpPr/>
            <p:nvPr/>
          </p:nvSpPr>
          <p:spPr>
            <a:xfrm>
              <a:off x="167312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0" name="Google Shape;2580;p4"/>
            <p:cNvSpPr/>
            <p:nvPr/>
          </p:nvSpPr>
          <p:spPr>
            <a:xfrm>
              <a:off x="198469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1" name="Google Shape;2581;p4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2" name="Google Shape;2582;p4"/>
            <p:cNvSpPr/>
            <p:nvPr/>
          </p:nvSpPr>
          <p:spPr>
            <a:xfrm>
              <a:off x="151512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3" name="Google Shape;2583;p4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4" name="Google Shape;2584;p4"/>
            <p:cNvSpPr/>
            <p:nvPr/>
          </p:nvSpPr>
          <p:spPr>
            <a:xfrm>
              <a:off x="182964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5" name="Google Shape;2585;p4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6" name="Google Shape;2586;p4"/>
            <p:cNvSpPr/>
            <p:nvPr/>
          </p:nvSpPr>
          <p:spPr>
            <a:xfrm>
              <a:off x="21427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7" name="Google Shape;2587;p4"/>
            <p:cNvSpPr/>
            <p:nvPr/>
          </p:nvSpPr>
          <p:spPr>
            <a:xfrm>
              <a:off x="182964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8" name="Google Shape;2588;p4"/>
            <p:cNvSpPr/>
            <p:nvPr/>
          </p:nvSpPr>
          <p:spPr>
            <a:xfrm>
              <a:off x="167312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9" name="Google Shape;2589;p4"/>
            <p:cNvSpPr/>
            <p:nvPr/>
          </p:nvSpPr>
          <p:spPr>
            <a:xfrm>
              <a:off x="198469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0" name="Google Shape;2590;p4"/>
            <p:cNvSpPr/>
            <p:nvPr/>
          </p:nvSpPr>
          <p:spPr>
            <a:xfrm>
              <a:off x="151512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1" name="Google Shape;2591;p4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2" name="Google Shape;2592;p4"/>
            <p:cNvSpPr/>
            <p:nvPr/>
          </p:nvSpPr>
          <p:spPr>
            <a:xfrm>
              <a:off x="182964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3" name="Google Shape;2593;p4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4" name="Google Shape;2594;p4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5" name="Google Shape;2595;p4"/>
            <p:cNvSpPr/>
            <p:nvPr/>
          </p:nvSpPr>
          <p:spPr>
            <a:xfrm>
              <a:off x="1200715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6" name="Google Shape;2596;p4"/>
            <p:cNvSpPr/>
            <p:nvPr/>
          </p:nvSpPr>
          <p:spPr>
            <a:xfrm>
              <a:off x="151512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7" name="Google Shape;2597;p4"/>
            <p:cNvSpPr/>
            <p:nvPr/>
          </p:nvSpPr>
          <p:spPr>
            <a:xfrm>
              <a:off x="1200715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8" name="Google Shape;2598;p4"/>
            <p:cNvSpPr/>
            <p:nvPr/>
          </p:nvSpPr>
          <p:spPr>
            <a:xfrm>
              <a:off x="1045663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9" name="Google Shape;2599;p4"/>
            <p:cNvSpPr/>
            <p:nvPr/>
          </p:nvSpPr>
          <p:spPr>
            <a:xfrm>
              <a:off x="1357241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0" name="Google Shape;2600;p4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1" name="Google Shape;2601;p4"/>
            <p:cNvSpPr/>
            <p:nvPr/>
          </p:nvSpPr>
          <p:spPr>
            <a:xfrm>
              <a:off x="88766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2" name="Google Shape;2602;p4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3" name="Google Shape;2603;p4"/>
            <p:cNvSpPr/>
            <p:nvPr/>
          </p:nvSpPr>
          <p:spPr>
            <a:xfrm>
              <a:off x="1200715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4" name="Google Shape;2604;p4"/>
            <p:cNvSpPr/>
            <p:nvPr/>
          </p:nvSpPr>
          <p:spPr>
            <a:xfrm>
              <a:off x="151512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5" name="Google Shape;2605;p4"/>
            <p:cNvSpPr/>
            <p:nvPr/>
          </p:nvSpPr>
          <p:spPr>
            <a:xfrm>
              <a:off x="1200715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6" name="Google Shape;2606;p4"/>
            <p:cNvSpPr/>
            <p:nvPr/>
          </p:nvSpPr>
          <p:spPr>
            <a:xfrm>
              <a:off x="1045663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7" name="Google Shape;2607;p4"/>
            <p:cNvSpPr/>
            <p:nvPr/>
          </p:nvSpPr>
          <p:spPr>
            <a:xfrm>
              <a:off x="1357241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7" y="763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8" name="Google Shape;2608;p4"/>
            <p:cNvSpPr/>
            <p:nvPr/>
          </p:nvSpPr>
          <p:spPr>
            <a:xfrm>
              <a:off x="1045663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9" name="Google Shape;2609;p4"/>
            <p:cNvSpPr/>
            <p:nvPr/>
          </p:nvSpPr>
          <p:spPr>
            <a:xfrm>
              <a:off x="1357241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0" name="Google Shape;2610;p4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1" name="Google Shape;2611;p4"/>
            <p:cNvSpPr/>
            <p:nvPr/>
          </p:nvSpPr>
          <p:spPr>
            <a:xfrm>
              <a:off x="88766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2" name="Google Shape;2612;p4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3" name="Google Shape;2613;p4"/>
            <p:cNvSpPr/>
            <p:nvPr/>
          </p:nvSpPr>
          <p:spPr>
            <a:xfrm>
              <a:off x="1200715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4" name="Google Shape;2614;p4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5" name="Google Shape;2615;p4"/>
            <p:cNvSpPr/>
            <p:nvPr/>
          </p:nvSpPr>
          <p:spPr>
            <a:xfrm>
              <a:off x="151512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6" name="Google Shape;2616;p4"/>
            <p:cNvSpPr/>
            <p:nvPr/>
          </p:nvSpPr>
          <p:spPr>
            <a:xfrm>
              <a:off x="1200715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7" name="Google Shape;2617;p4"/>
            <p:cNvSpPr/>
            <p:nvPr/>
          </p:nvSpPr>
          <p:spPr>
            <a:xfrm>
              <a:off x="1045663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8" name="Google Shape;2618;p4"/>
            <p:cNvSpPr/>
            <p:nvPr/>
          </p:nvSpPr>
          <p:spPr>
            <a:xfrm>
              <a:off x="1357241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9" name="Google Shape;2619;p4"/>
            <p:cNvSpPr/>
            <p:nvPr/>
          </p:nvSpPr>
          <p:spPr>
            <a:xfrm>
              <a:off x="88766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0" name="Google Shape;2620;p4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1" name="Google Shape;2621;p4"/>
            <p:cNvSpPr/>
            <p:nvPr/>
          </p:nvSpPr>
          <p:spPr>
            <a:xfrm>
              <a:off x="1200715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2" name="Google Shape;2622;p4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3" name="Google Shape;2623;p4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4" name="Google Shape;2624;p4"/>
            <p:cNvSpPr/>
            <p:nvPr/>
          </p:nvSpPr>
          <p:spPr>
            <a:xfrm>
              <a:off x="5731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5" name="Google Shape;2625;p4"/>
            <p:cNvSpPr/>
            <p:nvPr/>
          </p:nvSpPr>
          <p:spPr>
            <a:xfrm>
              <a:off x="88766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6" name="Google Shape;2626;p4"/>
            <p:cNvSpPr/>
            <p:nvPr/>
          </p:nvSpPr>
          <p:spPr>
            <a:xfrm>
              <a:off x="57313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7" name="Google Shape;2627;p4"/>
            <p:cNvSpPr/>
            <p:nvPr/>
          </p:nvSpPr>
          <p:spPr>
            <a:xfrm>
              <a:off x="416608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8" name="Google Shape;2628;p4"/>
            <p:cNvSpPr/>
            <p:nvPr/>
          </p:nvSpPr>
          <p:spPr>
            <a:xfrm>
              <a:off x="731135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9" name="Google Shape;2629;p4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0" name="Google Shape;2630;p4"/>
            <p:cNvSpPr/>
            <p:nvPr/>
          </p:nvSpPr>
          <p:spPr>
            <a:xfrm>
              <a:off x="2600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1" name="Google Shape;2631;p4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2" name="Google Shape;2632;p4"/>
            <p:cNvSpPr/>
            <p:nvPr/>
          </p:nvSpPr>
          <p:spPr>
            <a:xfrm>
              <a:off x="5731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3" name="Google Shape;2633;p4"/>
            <p:cNvSpPr/>
            <p:nvPr/>
          </p:nvSpPr>
          <p:spPr>
            <a:xfrm>
              <a:off x="88766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4" name="Google Shape;2634;p4"/>
            <p:cNvSpPr/>
            <p:nvPr/>
          </p:nvSpPr>
          <p:spPr>
            <a:xfrm>
              <a:off x="57313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5" name="Google Shape;2635;p4"/>
            <p:cNvSpPr/>
            <p:nvPr/>
          </p:nvSpPr>
          <p:spPr>
            <a:xfrm>
              <a:off x="416608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6" name="Google Shape;2636;p4"/>
            <p:cNvSpPr/>
            <p:nvPr/>
          </p:nvSpPr>
          <p:spPr>
            <a:xfrm>
              <a:off x="731135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7" name="Google Shape;2637;p4"/>
            <p:cNvSpPr/>
            <p:nvPr/>
          </p:nvSpPr>
          <p:spPr>
            <a:xfrm>
              <a:off x="416608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8" name="Google Shape;2638;p4"/>
            <p:cNvSpPr/>
            <p:nvPr/>
          </p:nvSpPr>
          <p:spPr>
            <a:xfrm>
              <a:off x="731135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9" name="Google Shape;2639;p4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0" name="Google Shape;2640;p4"/>
            <p:cNvSpPr/>
            <p:nvPr/>
          </p:nvSpPr>
          <p:spPr>
            <a:xfrm>
              <a:off x="2600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1" name="Google Shape;2641;p4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2" name="Google Shape;2642;p4"/>
            <p:cNvSpPr/>
            <p:nvPr/>
          </p:nvSpPr>
          <p:spPr>
            <a:xfrm>
              <a:off x="5731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3" name="Google Shape;2643;p4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4" name="Google Shape;2644;p4"/>
            <p:cNvSpPr/>
            <p:nvPr/>
          </p:nvSpPr>
          <p:spPr>
            <a:xfrm>
              <a:off x="88766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5" name="Google Shape;2645;p4"/>
            <p:cNvSpPr/>
            <p:nvPr/>
          </p:nvSpPr>
          <p:spPr>
            <a:xfrm>
              <a:off x="57313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6" name="Google Shape;2646;p4"/>
            <p:cNvSpPr/>
            <p:nvPr/>
          </p:nvSpPr>
          <p:spPr>
            <a:xfrm>
              <a:off x="416608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7" name="Google Shape;2647;p4"/>
            <p:cNvSpPr/>
            <p:nvPr/>
          </p:nvSpPr>
          <p:spPr>
            <a:xfrm>
              <a:off x="731135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8" name="Google Shape;2648;p4"/>
            <p:cNvSpPr/>
            <p:nvPr/>
          </p:nvSpPr>
          <p:spPr>
            <a:xfrm>
              <a:off x="2600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9" name="Google Shape;2649;p4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0" name="Google Shape;2650;p4"/>
            <p:cNvSpPr/>
            <p:nvPr/>
          </p:nvSpPr>
          <p:spPr>
            <a:xfrm>
              <a:off x="5731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1" name="Google Shape;2651;p4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2" name="Google Shape;2652;p4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3" name="Google Shape;2653;p4"/>
            <p:cNvSpPr/>
            <p:nvPr/>
          </p:nvSpPr>
          <p:spPr>
            <a:xfrm>
              <a:off x="-5297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4" name="Google Shape;2654;p4"/>
            <p:cNvSpPr/>
            <p:nvPr/>
          </p:nvSpPr>
          <p:spPr>
            <a:xfrm>
              <a:off x="2600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5" name="Google Shape;2655;p4"/>
            <p:cNvSpPr/>
            <p:nvPr/>
          </p:nvSpPr>
          <p:spPr>
            <a:xfrm>
              <a:off x="-5297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6" name="Google Shape;2656;p4"/>
            <p:cNvSpPr/>
            <p:nvPr/>
          </p:nvSpPr>
          <p:spPr>
            <a:xfrm>
              <a:off x="103555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7" name="Google Shape;2657;p4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8" name="Google Shape;2658;p4"/>
            <p:cNvSpPr/>
            <p:nvPr/>
          </p:nvSpPr>
          <p:spPr>
            <a:xfrm>
              <a:off x="-5297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9" name="Google Shape;2659;p4"/>
            <p:cNvSpPr/>
            <p:nvPr/>
          </p:nvSpPr>
          <p:spPr>
            <a:xfrm>
              <a:off x="2600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0" name="Google Shape;2660;p4"/>
            <p:cNvSpPr/>
            <p:nvPr/>
          </p:nvSpPr>
          <p:spPr>
            <a:xfrm>
              <a:off x="-5297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1" name="Google Shape;2661;p4"/>
            <p:cNvSpPr/>
            <p:nvPr/>
          </p:nvSpPr>
          <p:spPr>
            <a:xfrm>
              <a:off x="103555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2" name="Google Shape;2662;p4"/>
            <p:cNvSpPr/>
            <p:nvPr/>
          </p:nvSpPr>
          <p:spPr>
            <a:xfrm>
              <a:off x="103555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3" name="Google Shape;2663;p4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4" name="Google Shape;2664;p4"/>
            <p:cNvSpPr/>
            <p:nvPr/>
          </p:nvSpPr>
          <p:spPr>
            <a:xfrm>
              <a:off x="-5297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5" name="Google Shape;2665;p4"/>
            <p:cNvSpPr/>
            <p:nvPr/>
          </p:nvSpPr>
          <p:spPr>
            <a:xfrm>
              <a:off x="2600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6" name="Google Shape;2666;p4"/>
            <p:cNvSpPr/>
            <p:nvPr/>
          </p:nvSpPr>
          <p:spPr>
            <a:xfrm>
              <a:off x="-5297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7" name="Google Shape;2667;p4"/>
            <p:cNvSpPr/>
            <p:nvPr/>
          </p:nvSpPr>
          <p:spPr>
            <a:xfrm>
              <a:off x="103555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8" name="Google Shape;2668;p4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9" name="Google Shape;2669;p4"/>
            <p:cNvSpPr/>
            <p:nvPr/>
          </p:nvSpPr>
          <p:spPr>
            <a:xfrm>
              <a:off x="-5297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0" name="Google Shape;2670;p4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1" name="Google Shape;2671;p4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2" name="Google Shape;2672;p4"/>
            <p:cNvSpPr/>
            <p:nvPr/>
          </p:nvSpPr>
          <p:spPr>
            <a:xfrm>
              <a:off x="904877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3" name="Google Shape;2673;p4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4" name="Google Shape;2674;p4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5" name="Google Shape;2675;p4"/>
            <p:cNvSpPr/>
            <p:nvPr/>
          </p:nvSpPr>
          <p:spPr>
            <a:xfrm>
              <a:off x="904877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6" name="Google Shape;2676;p4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7" name="Google Shape;2677;p4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8" name="Google Shape;2678;p4"/>
            <p:cNvSpPr/>
            <p:nvPr/>
          </p:nvSpPr>
          <p:spPr>
            <a:xfrm>
              <a:off x="904877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9" name="Google Shape;2679;p4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0" name="Google Shape;2680;p4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1" name="Google Shape;2681;p4"/>
            <p:cNvSpPr/>
            <p:nvPr/>
          </p:nvSpPr>
          <p:spPr>
            <a:xfrm>
              <a:off x="904877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2" name="Google Shape;2682;p4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3" name="Google Shape;2683;p4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4" name="Google Shape;2684;p4"/>
            <p:cNvSpPr/>
            <p:nvPr/>
          </p:nvSpPr>
          <p:spPr>
            <a:xfrm>
              <a:off x="904877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5" name="Google Shape;2685;p4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6" name="Google Shape;2686;p4"/>
            <p:cNvSpPr/>
            <p:nvPr/>
          </p:nvSpPr>
          <p:spPr>
            <a:xfrm>
              <a:off x="904877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7" name="Google Shape;2687;p4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8" name="Google Shape;2688;p4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9" name="Google Shape;2689;p4"/>
            <p:cNvSpPr/>
            <p:nvPr/>
          </p:nvSpPr>
          <p:spPr>
            <a:xfrm>
              <a:off x="873425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0" name="Google Shape;2690;p4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1" name="Google Shape;2691;p4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2" name="Google Shape;2692;p4"/>
            <p:cNvSpPr/>
            <p:nvPr/>
          </p:nvSpPr>
          <p:spPr>
            <a:xfrm>
              <a:off x="873425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3" name="Google Shape;2693;p4"/>
            <p:cNvSpPr/>
            <p:nvPr/>
          </p:nvSpPr>
          <p:spPr>
            <a:xfrm>
              <a:off x="904877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4" name="Google Shape;2694;p4"/>
            <p:cNvSpPr/>
            <p:nvPr/>
          </p:nvSpPr>
          <p:spPr>
            <a:xfrm>
              <a:off x="873425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5" name="Google Shape;2695;p4"/>
            <p:cNvSpPr/>
            <p:nvPr/>
          </p:nvSpPr>
          <p:spPr>
            <a:xfrm>
              <a:off x="857624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6" name="Google Shape;2696;p4"/>
            <p:cNvSpPr/>
            <p:nvPr/>
          </p:nvSpPr>
          <p:spPr>
            <a:xfrm>
              <a:off x="8890776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7" name="Google Shape;2697;p4"/>
            <p:cNvSpPr/>
            <p:nvPr/>
          </p:nvSpPr>
          <p:spPr>
            <a:xfrm>
              <a:off x="857624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8" name="Google Shape;2698;p4"/>
            <p:cNvSpPr/>
            <p:nvPr/>
          </p:nvSpPr>
          <p:spPr>
            <a:xfrm>
              <a:off x="8890776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9" name="Google Shape;2699;p4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0" name="Google Shape;2700;p4"/>
            <p:cNvSpPr/>
            <p:nvPr/>
          </p:nvSpPr>
          <p:spPr>
            <a:xfrm>
              <a:off x="841972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1" name="Google Shape;2701;p4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2" name="Google Shape;2702;p4"/>
            <p:cNvSpPr/>
            <p:nvPr/>
          </p:nvSpPr>
          <p:spPr>
            <a:xfrm>
              <a:off x="873425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3" name="Google Shape;2703;p4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4" name="Google Shape;2704;p4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5" name="Google Shape;2705;p4"/>
            <p:cNvSpPr/>
            <p:nvPr/>
          </p:nvSpPr>
          <p:spPr>
            <a:xfrm>
              <a:off x="873425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6" name="Google Shape;2706;p4"/>
            <p:cNvSpPr/>
            <p:nvPr/>
          </p:nvSpPr>
          <p:spPr>
            <a:xfrm>
              <a:off x="904877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7" name="Google Shape;2707;p4"/>
            <p:cNvSpPr/>
            <p:nvPr/>
          </p:nvSpPr>
          <p:spPr>
            <a:xfrm>
              <a:off x="873425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8" name="Google Shape;2708;p4"/>
            <p:cNvSpPr/>
            <p:nvPr/>
          </p:nvSpPr>
          <p:spPr>
            <a:xfrm>
              <a:off x="857624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9" name="Google Shape;2709;p4"/>
            <p:cNvSpPr/>
            <p:nvPr/>
          </p:nvSpPr>
          <p:spPr>
            <a:xfrm>
              <a:off x="8890776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0" name="Google Shape;2710;p4"/>
            <p:cNvSpPr/>
            <p:nvPr/>
          </p:nvSpPr>
          <p:spPr>
            <a:xfrm>
              <a:off x="857624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1" name="Google Shape;2711;p4"/>
            <p:cNvSpPr/>
            <p:nvPr/>
          </p:nvSpPr>
          <p:spPr>
            <a:xfrm>
              <a:off x="8890776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2" name="Google Shape;2712;p4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3" name="Google Shape;2713;p4"/>
            <p:cNvSpPr/>
            <p:nvPr/>
          </p:nvSpPr>
          <p:spPr>
            <a:xfrm>
              <a:off x="841972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4" name="Google Shape;2714;p4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5" name="Google Shape;2715;p4"/>
            <p:cNvSpPr/>
            <p:nvPr/>
          </p:nvSpPr>
          <p:spPr>
            <a:xfrm>
              <a:off x="873425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6" name="Google Shape;2716;p4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7" name="Google Shape;2717;p4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8" name="Google Shape;2718;p4"/>
            <p:cNvSpPr/>
            <p:nvPr/>
          </p:nvSpPr>
          <p:spPr>
            <a:xfrm>
              <a:off x="873425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9" name="Google Shape;2719;p4"/>
            <p:cNvSpPr/>
            <p:nvPr/>
          </p:nvSpPr>
          <p:spPr>
            <a:xfrm>
              <a:off x="904877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0" name="Google Shape;2720;p4"/>
            <p:cNvSpPr/>
            <p:nvPr/>
          </p:nvSpPr>
          <p:spPr>
            <a:xfrm>
              <a:off x="873425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1" name="Google Shape;2721;p4"/>
            <p:cNvSpPr/>
            <p:nvPr/>
          </p:nvSpPr>
          <p:spPr>
            <a:xfrm>
              <a:off x="857624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2" name="Google Shape;2722;p4"/>
            <p:cNvSpPr/>
            <p:nvPr/>
          </p:nvSpPr>
          <p:spPr>
            <a:xfrm>
              <a:off x="8890776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3" name="Google Shape;2723;p4"/>
            <p:cNvSpPr/>
            <p:nvPr/>
          </p:nvSpPr>
          <p:spPr>
            <a:xfrm>
              <a:off x="857624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4" name="Google Shape;2724;p4"/>
            <p:cNvSpPr/>
            <p:nvPr/>
          </p:nvSpPr>
          <p:spPr>
            <a:xfrm>
              <a:off x="8890776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5" name="Google Shape;2725;p4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6" name="Google Shape;2726;p4"/>
            <p:cNvSpPr/>
            <p:nvPr/>
          </p:nvSpPr>
          <p:spPr>
            <a:xfrm>
              <a:off x="841972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7" name="Google Shape;2727;p4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8" name="Google Shape;2728;p4"/>
            <p:cNvSpPr/>
            <p:nvPr/>
          </p:nvSpPr>
          <p:spPr>
            <a:xfrm>
              <a:off x="873425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9" name="Google Shape;2729;p4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0" name="Google Shape;2730;p4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1" name="Google Shape;2731;p4"/>
            <p:cNvSpPr/>
            <p:nvPr/>
          </p:nvSpPr>
          <p:spPr>
            <a:xfrm>
              <a:off x="873425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2" name="Google Shape;2732;p4"/>
            <p:cNvSpPr/>
            <p:nvPr/>
          </p:nvSpPr>
          <p:spPr>
            <a:xfrm>
              <a:off x="904877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3" name="Google Shape;2733;p4"/>
            <p:cNvSpPr/>
            <p:nvPr/>
          </p:nvSpPr>
          <p:spPr>
            <a:xfrm>
              <a:off x="873425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4" name="Google Shape;2734;p4"/>
            <p:cNvSpPr/>
            <p:nvPr/>
          </p:nvSpPr>
          <p:spPr>
            <a:xfrm>
              <a:off x="857624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5" name="Google Shape;2735;p4"/>
            <p:cNvSpPr/>
            <p:nvPr/>
          </p:nvSpPr>
          <p:spPr>
            <a:xfrm>
              <a:off x="8890776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6" name="Google Shape;2736;p4"/>
            <p:cNvSpPr/>
            <p:nvPr/>
          </p:nvSpPr>
          <p:spPr>
            <a:xfrm>
              <a:off x="857624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7" name="Google Shape;2737;p4"/>
            <p:cNvSpPr/>
            <p:nvPr/>
          </p:nvSpPr>
          <p:spPr>
            <a:xfrm>
              <a:off x="8890776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8" name="Google Shape;2738;p4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9" name="Google Shape;2739;p4"/>
            <p:cNvSpPr/>
            <p:nvPr/>
          </p:nvSpPr>
          <p:spPr>
            <a:xfrm>
              <a:off x="841972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0" name="Google Shape;2740;p4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1" name="Google Shape;2741;p4"/>
            <p:cNvSpPr/>
            <p:nvPr/>
          </p:nvSpPr>
          <p:spPr>
            <a:xfrm>
              <a:off x="873425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2" name="Google Shape;2742;p4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3" name="Google Shape;2743;p4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4" name="Google Shape;2744;p4"/>
            <p:cNvSpPr/>
            <p:nvPr/>
          </p:nvSpPr>
          <p:spPr>
            <a:xfrm>
              <a:off x="873425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5" name="Google Shape;2745;p4"/>
            <p:cNvSpPr/>
            <p:nvPr/>
          </p:nvSpPr>
          <p:spPr>
            <a:xfrm>
              <a:off x="904877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6" name="Google Shape;2746;p4"/>
            <p:cNvSpPr/>
            <p:nvPr/>
          </p:nvSpPr>
          <p:spPr>
            <a:xfrm>
              <a:off x="873425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7" name="Google Shape;2747;p4"/>
            <p:cNvSpPr/>
            <p:nvPr/>
          </p:nvSpPr>
          <p:spPr>
            <a:xfrm>
              <a:off x="857624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8" name="Google Shape;2748;p4"/>
            <p:cNvSpPr/>
            <p:nvPr/>
          </p:nvSpPr>
          <p:spPr>
            <a:xfrm>
              <a:off x="8890776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9" name="Google Shape;2749;p4"/>
            <p:cNvSpPr/>
            <p:nvPr/>
          </p:nvSpPr>
          <p:spPr>
            <a:xfrm>
              <a:off x="857624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0" name="Google Shape;2750;p4"/>
            <p:cNvSpPr/>
            <p:nvPr/>
          </p:nvSpPr>
          <p:spPr>
            <a:xfrm>
              <a:off x="8890776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1" name="Google Shape;2751;p4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2" name="Google Shape;2752;p4"/>
            <p:cNvSpPr/>
            <p:nvPr/>
          </p:nvSpPr>
          <p:spPr>
            <a:xfrm>
              <a:off x="841972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3" name="Google Shape;2753;p4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4" name="Google Shape;2754;p4"/>
            <p:cNvSpPr/>
            <p:nvPr/>
          </p:nvSpPr>
          <p:spPr>
            <a:xfrm>
              <a:off x="873425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5" name="Google Shape;2755;p4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6" name="Google Shape;2756;p4"/>
            <p:cNvSpPr/>
            <p:nvPr/>
          </p:nvSpPr>
          <p:spPr>
            <a:xfrm>
              <a:off x="904877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7" name="Google Shape;2757;p4"/>
            <p:cNvSpPr/>
            <p:nvPr/>
          </p:nvSpPr>
          <p:spPr>
            <a:xfrm>
              <a:off x="873425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8" name="Google Shape;2758;p4"/>
            <p:cNvSpPr/>
            <p:nvPr/>
          </p:nvSpPr>
          <p:spPr>
            <a:xfrm>
              <a:off x="857624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9" name="Google Shape;2759;p4"/>
            <p:cNvSpPr/>
            <p:nvPr/>
          </p:nvSpPr>
          <p:spPr>
            <a:xfrm>
              <a:off x="8890776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0" name="Google Shape;2760;p4"/>
            <p:cNvSpPr/>
            <p:nvPr/>
          </p:nvSpPr>
          <p:spPr>
            <a:xfrm>
              <a:off x="857624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1" name="Google Shape;2761;p4"/>
            <p:cNvSpPr/>
            <p:nvPr/>
          </p:nvSpPr>
          <p:spPr>
            <a:xfrm>
              <a:off x="8890776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2" name="Google Shape;2762;p4"/>
            <p:cNvSpPr/>
            <p:nvPr/>
          </p:nvSpPr>
          <p:spPr>
            <a:xfrm>
              <a:off x="841972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3" name="Google Shape;2763;p4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4" name="Google Shape;2764;p4"/>
            <p:cNvSpPr/>
            <p:nvPr/>
          </p:nvSpPr>
          <p:spPr>
            <a:xfrm>
              <a:off x="873425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5" name="Google Shape;2765;p4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6" name="Google Shape;2766;p4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7" name="Google Shape;2767;p4"/>
            <p:cNvSpPr/>
            <p:nvPr/>
          </p:nvSpPr>
          <p:spPr>
            <a:xfrm>
              <a:off x="8106669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8" name="Google Shape;2768;p4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9" name="Google Shape;2769;p4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0" name="Google Shape;2770;p4"/>
            <p:cNvSpPr/>
            <p:nvPr/>
          </p:nvSpPr>
          <p:spPr>
            <a:xfrm>
              <a:off x="8106669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1" name="Google Shape;2771;p4"/>
            <p:cNvSpPr/>
            <p:nvPr/>
          </p:nvSpPr>
          <p:spPr>
            <a:xfrm>
              <a:off x="841972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2" name="Google Shape;2772;p4"/>
            <p:cNvSpPr/>
            <p:nvPr/>
          </p:nvSpPr>
          <p:spPr>
            <a:xfrm>
              <a:off x="8106669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3" name="Google Shape;2773;p4"/>
            <p:cNvSpPr/>
            <p:nvPr/>
          </p:nvSpPr>
          <p:spPr>
            <a:xfrm>
              <a:off x="7950142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4" name="Google Shape;2774;p4"/>
            <p:cNvSpPr/>
            <p:nvPr/>
          </p:nvSpPr>
          <p:spPr>
            <a:xfrm>
              <a:off x="8263196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5" name="Google Shape;2775;p4"/>
            <p:cNvSpPr/>
            <p:nvPr/>
          </p:nvSpPr>
          <p:spPr>
            <a:xfrm>
              <a:off x="7950142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6" name="Google Shape;2776;p4"/>
            <p:cNvSpPr/>
            <p:nvPr/>
          </p:nvSpPr>
          <p:spPr>
            <a:xfrm>
              <a:off x="8263196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7" name="Google Shape;2777;p4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8" name="Google Shape;2778;p4"/>
            <p:cNvSpPr/>
            <p:nvPr/>
          </p:nvSpPr>
          <p:spPr>
            <a:xfrm>
              <a:off x="779214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9" name="Google Shape;2779;p4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0" name="Google Shape;2780;p4"/>
            <p:cNvSpPr/>
            <p:nvPr/>
          </p:nvSpPr>
          <p:spPr>
            <a:xfrm>
              <a:off x="8106669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1" name="Google Shape;2781;p4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2" name="Google Shape;2782;p4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3" name="Google Shape;2783;p4"/>
            <p:cNvSpPr/>
            <p:nvPr/>
          </p:nvSpPr>
          <p:spPr>
            <a:xfrm>
              <a:off x="8106669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4" name="Google Shape;2784;p4"/>
            <p:cNvSpPr/>
            <p:nvPr/>
          </p:nvSpPr>
          <p:spPr>
            <a:xfrm>
              <a:off x="841972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5" name="Google Shape;2785;p4"/>
            <p:cNvSpPr/>
            <p:nvPr/>
          </p:nvSpPr>
          <p:spPr>
            <a:xfrm>
              <a:off x="8106669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6" name="Google Shape;2786;p4"/>
            <p:cNvSpPr/>
            <p:nvPr/>
          </p:nvSpPr>
          <p:spPr>
            <a:xfrm>
              <a:off x="7950142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7" name="Google Shape;2787;p4"/>
            <p:cNvSpPr/>
            <p:nvPr/>
          </p:nvSpPr>
          <p:spPr>
            <a:xfrm>
              <a:off x="8263196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8" name="Google Shape;2788;p4"/>
            <p:cNvSpPr/>
            <p:nvPr/>
          </p:nvSpPr>
          <p:spPr>
            <a:xfrm>
              <a:off x="7950142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9" name="Google Shape;2789;p4"/>
            <p:cNvSpPr/>
            <p:nvPr/>
          </p:nvSpPr>
          <p:spPr>
            <a:xfrm>
              <a:off x="8263196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0" name="Google Shape;2790;p4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1" name="Google Shape;2791;p4"/>
            <p:cNvSpPr/>
            <p:nvPr/>
          </p:nvSpPr>
          <p:spPr>
            <a:xfrm>
              <a:off x="779214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2" name="Google Shape;2792;p4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3" name="Google Shape;2793;p4"/>
            <p:cNvSpPr/>
            <p:nvPr/>
          </p:nvSpPr>
          <p:spPr>
            <a:xfrm>
              <a:off x="8106669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4" name="Google Shape;2794;p4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5" name="Google Shape;2795;p4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6" name="Google Shape;2796;p4"/>
            <p:cNvSpPr/>
            <p:nvPr/>
          </p:nvSpPr>
          <p:spPr>
            <a:xfrm>
              <a:off x="8106669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7" name="Google Shape;2797;p4"/>
            <p:cNvSpPr/>
            <p:nvPr/>
          </p:nvSpPr>
          <p:spPr>
            <a:xfrm>
              <a:off x="841972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8" name="Google Shape;2798;p4"/>
            <p:cNvSpPr/>
            <p:nvPr/>
          </p:nvSpPr>
          <p:spPr>
            <a:xfrm>
              <a:off x="8106669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9" name="Google Shape;2799;p4"/>
            <p:cNvSpPr/>
            <p:nvPr/>
          </p:nvSpPr>
          <p:spPr>
            <a:xfrm>
              <a:off x="7950142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0" name="Google Shape;2800;p4"/>
            <p:cNvSpPr/>
            <p:nvPr/>
          </p:nvSpPr>
          <p:spPr>
            <a:xfrm>
              <a:off x="8263196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1" name="Google Shape;2801;p4"/>
            <p:cNvSpPr/>
            <p:nvPr/>
          </p:nvSpPr>
          <p:spPr>
            <a:xfrm>
              <a:off x="7950142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2" name="Google Shape;2802;p4"/>
            <p:cNvSpPr/>
            <p:nvPr/>
          </p:nvSpPr>
          <p:spPr>
            <a:xfrm>
              <a:off x="8263196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3" name="Google Shape;2803;p4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4" name="Google Shape;2804;p4"/>
            <p:cNvSpPr/>
            <p:nvPr/>
          </p:nvSpPr>
          <p:spPr>
            <a:xfrm>
              <a:off x="779214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5" name="Google Shape;2805;p4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6" name="Google Shape;2806;p4"/>
            <p:cNvSpPr/>
            <p:nvPr/>
          </p:nvSpPr>
          <p:spPr>
            <a:xfrm>
              <a:off x="8106669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7" name="Google Shape;2807;p4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8" name="Google Shape;2808;p4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9" name="Google Shape;2809;p4"/>
            <p:cNvSpPr/>
            <p:nvPr/>
          </p:nvSpPr>
          <p:spPr>
            <a:xfrm>
              <a:off x="8106669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0" name="Google Shape;2810;p4"/>
            <p:cNvSpPr/>
            <p:nvPr/>
          </p:nvSpPr>
          <p:spPr>
            <a:xfrm>
              <a:off x="841972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1" name="Google Shape;2811;p4"/>
            <p:cNvSpPr/>
            <p:nvPr/>
          </p:nvSpPr>
          <p:spPr>
            <a:xfrm>
              <a:off x="8106669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2" name="Google Shape;2812;p4"/>
            <p:cNvSpPr/>
            <p:nvPr/>
          </p:nvSpPr>
          <p:spPr>
            <a:xfrm>
              <a:off x="7950142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3" name="Google Shape;2813;p4"/>
            <p:cNvSpPr/>
            <p:nvPr/>
          </p:nvSpPr>
          <p:spPr>
            <a:xfrm>
              <a:off x="8263196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4" name="Google Shape;2814;p4"/>
            <p:cNvSpPr/>
            <p:nvPr/>
          </p:nvSpPr>
          <p:spPr>
            <a:xfrm>
              <a:off x="7950142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5" name="Google Shape;2815;p4"/>
            <p:cNvSpPr/>
            <p:nvPr/>
          </p:nvSpPr>
          <p:spPr>
            <a:xfrm>
              <a:off x="8263196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6" name="Google Shape;2816;p4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7" name="Google Shape;2817;p4"/>
            <p:cNvSpPr/>
            <p:nvPr/>
          </p:nvSpPr>
          <p:spPr>
            <a:xfrm>
              <a:off x="779214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8" name="Google Shape;2818;p4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9" name="Google Shape;2819;p4"/>
            <p:cNvSpPr/>
            <p:nvPr/>
          </p:nvSpPr>
          <p:spPr>
            <a:xfrm>
              <a:off x="8106669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0" name="Google Shape;2820;p4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1" name="Google Shape;2821;p4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2" name="Google Shape;2822;p4"/>
            <p:cNvSpPr/>
            <p:nvPr/>
          </p:nvSpPr>
          <p:spPr>
            <a:xfrm>
              <a:off x="8106669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3" name="Google Shape;2823;p4"/>
            <p:cNvSpPr/>
            <p:nvPr/>
          </p:nvSpPr>
          <p:spPr>
            <a:xfrm>
              <a:off x="841972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4" name="Google Shape;2824;p4"/>
            <p:cNvSpPr/>
            <p:nvPr/>
          </p:nvSpPr>
          <p:spPr>
            <a:xfrm>
              <a:off x="8106669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5" name="Google Shape;2825;p4"/>
            <p:cNvSpPr/>
            <p:nvPr/>
          </p:nvSpPr>
          <p:spPr>
            <a:xfrm>
              <a:off x="7950142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6" name="Google Shape;2826;p4"/>
            <p:cNvSpPr/>
            <p:nvPr/>
          </p:nvSpPr>
          <p:spPr>
            <a:xfrm>
              <a:off x="8263196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7" name="Google Shape;2827;p4"/>
            <p:cNvSpPr/>
            <p:nvPr/>
          </p:nvSpPr>
          <p:spPr>
            <a:xfrm>
              <a:off x="7950142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8" name="Google Shape;2828;p4"/>
            <p:cNvSpPr/>
            <p:nvPr/>
          </p:nvSpPr>
          <p:spPr>
            <a:xfrm>
              <a:off x="8263196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9" name="Google Shape;2829;p4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0" name="Google Shape;2830;p4"/>
            <p:cNvSpPr/>
            <p:nvPr/>
          </p:nvSpPr>
          <p:spPr>
            <a:xfrm>
              <a:off x="779214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1" name="Google Shape;2831;p4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2" name="Google Shape;2832;p4"/>
            <p:cNvSpPr/>
            <p:nvPr/>
          </p:nvSpPr>
          <p:spPr>
            <a:xfrm>
              <a:off x="8106669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3" name="Google Shape;2833;p4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4" name="Google Shape;2834;p4"/>
            <p:cNvSpPr/>
            <p:nvPr/>
          </p:nvSpPr>
          <p:spPr>
            <a:xfrm>
              <a:off x="841972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5" name="Google Shape;2835;p4"/>
            <p:cNvSpPr/>
            <p:nvPr/>
          </p:nvSpPr>
          <p:spPr>
            <a:xfrm>
              <a:off x="8106669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6" name="Google Shape;2836;p4"/>
            <p:cNvSpPr/>
            <p:nvPr/>
          </p:nvSpPr>
          <p:spPr>
            <a:xfrm>
              <a:off x="7950142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7" name="Google Shape;2837;p4"/>
            <p:cNvSpPr/>
            <p:nvPr/>
          </p:nvSpPr>
          <p:spPr>
            <a:xfrm>
              <a:off x="8263196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8" name="Google Shape;2838;p4"/>
            <p:cNvSpPr/>
            <p:nvPr/>
          </p:nvSpPr>
          <p:spPr>
            <a:xfrm>
              <a:off x="7950142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9" name="Google Shape;2839;p4"/>
            <p:cNvSpPr/>
            <p:nvPr/>
          </p:nvSpPr>
          <p:spPr>
            <a:xfrm>
              <a:off x="8263196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0" name="Google Shape;2840;p4"/>
            <p:cNvSpPr/>
            <p:nvPr/>
          </p:nvSpPr>
          <p:spPr>
            <a:xfrm>
              <a:off x="779214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1" name="Google Shape;2841;p4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2" name="Google Shape;2842;p4"/>
            <p:cNvSpPr/>
            <p:nvPr/>
          </p:nvSpPr>
          <p:spPr>
            <a:xfrm>
              <a:off x="8106669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3" name="Google Shape;2843;p4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4" name="Google Shape;2844;p4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5" name="Google Shape;2845;p4"/>
            <p:cNvSpPr/>
            <p:nvPr/>
          </p:nvSpPr>
          <p:spPr>
            <a:xfrm>
              <a:off x="747908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6" name="Google Shape;2846;p4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7" name="Google Shape;2847;p4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8" name="Google Shape;2848;p4"/>
            <p:cNvSpPr/>
            <p:nvPr/>
          </p:nvSpPr>
          <p:spPr>
            <a:xfrm>
              <a:off x="747908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9" name="Google Shape;2849;p4"/>
            <p:cNvSpPr/>
            <p:nvPr/>
          </p:nvSpPr>
          <p:spPr>
            <a:xfrm>
              <a:off x="779214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0" name="Google Shape;2850;p4"/>
            <p:cNvSpPr/>
            <p:nvPr/>
          </p:nvSpPr>
          <p:spPr>
            <a:xfrm>
              <a:off x="747908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1" name="Google Shape;2851;p4"/>
            <p:cNvSpPr/>
            <p:nvPr/>
          </p:nvSpPr>
          <p:spPr>
            <a:xfrm>
              <a:off x="7322562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2" name="Google Shape;2852;p4"/>
            <p:cNvSpPr/>
            <p:nvPr/>
          </p:nvSpPr>
          <p:spPr>
            <a:xfrm>
              <a:off x="7635615" y="5065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3" name="Google Shape;2853;p4"/>
            <p:cNvSpPr/>
            <p:nvPr/>
          </p:nvSpPr>
          <p:spPr>
            <a:xfrm>
              <a:off x="7322562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4" name="Google Shape;2854;p4"/>
            <p:cNvSpPr/>
            <p:nvPr/>
          </p:nvSpPr>
          <p:spPr>
            <a:xfrm>
              <a:off x="7635615" y="19352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5" name="Google Shape;2855;p4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6" name="Google Shape;2856;p4"/>
            <p:cNvSpPr/>
            <p:nvPr/>
          </p:nvSpPr>
          <p:spPr>
            <a:xfrm>
              <a:off x="7164684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7" name="Google Shape;2857;p4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8" name="Google Shape;2858;p4"/>
            <p:cNvSpPr/>
            <p:nvPr/>
          </p:nvSpPr>
          <p:spPr>
            <a:xfrm>
              <a:off x="747908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9" name="Google Shape;2859;p4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0" name="Google Shape;2860;p4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1" name="Google Shape;2861;p4"/>
            <p:cNvSpPr/>
            <p:nvPr/>
          </p:nvSpPr>
          <p:spPr>
            <a:xfrm>
              <a:off x="747908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2" name="Google Shape;2862;p4"/>
            <p:cNvSpPr/>
            <p:nvPr/>
          </p:nvSpPr>
          <p:spPr>
            <a:xfrm>
              <a:off x="779214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3" name="Google Shape;2863;p4"/>
            <p:cNvSpPr/>
            <p:nvPr/>
          </p:nvSpPr>
          <p:spPr>
            <a:xfrm>
              <a:off x="747908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4" name="Google Shape;2864;p4"/>
            <p:cNvSpPr/>
            <p:nvPr/>
          </p:nvSpPr>
          <p:spPr>
            <a:xfrm>
              <a:off x="7322562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5" name="Google Shape;2865;p4"/>
            <p:cNvSpPr/>
            <p:nvPr/>
          </p:nvSpPr>
          <p:spPr>
            <a:xfrm>
              <a:off x="7635615" y="1135632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6" name="Google Shape;2866;p4"/>
            <p:cNvSpPr/>
            <p:nvPr/>
          </p:nvSpPr>
          <p:spPr>
            <a:xfrm>
              <a:off x="7322562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7" name="Google Shape;2867;p4"/>
            <p:cNvSpPr/>
            <p:nvPr/>
          </p:nvSpPr>
          <p:spPr>
            <a:xfrm>
              <a:off x="7635615" y="8211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8" name="Google Shape;2868;p4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9" name="Google Shape;2869;p4"/>
            <p:cNvSpPr/>
            <p:nvPr/>
          </p:nvSpPr>
          <p:spPr>
            <a:xfrm>
              <a:off x="7164684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0" name="Google Shape;2870;p4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1" name="Google Shape;2871;p4"/>
            <p:cNvSpPr/>
            <p:nvPr/>
          </p:nvSpPr>
          <p:spPr>
            <a:xfrm>
              <a:off x="747908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2" name="Google Shape;2872;p4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3" name="Google Shape;2873;p4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4" name="Google Shape;2874;p4"/>
            <p:cNvSpPr/>
            <p:nvPr/>
          </p:nvSpPr>
          <p:spPr>
            <a:xfrm>
              <a:off x="747908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5" name="Google Shape;2875;p4"/>
            <p:cNvSpPr/>
            <p:nvPr/>
          </p:nvSpPr>
          <p:spPr>
            <a:xfrm>
              <a:off x="779214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6" name="Google Shape;2876;p4"/>
            <p:cNvSpPr/>
            <p:nvPr/>
          </p:nvSpPr>
          <p:spPr>
            <a:xfrm>
              <a:off x="747908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7" name="Google Shape;2877;p4"/>
            <p:cNvSpPr/>
            <p:nvPr/>
          </p:nvSpPr>
          <p:spPr>
            <a:xfrm>
              <a:off x="7322562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8" name="Google Shape;2878;p4"/>
            <p:cNvSpPr/>
            <p:nvPr/>
          </p:nvSpPr>
          <p:spPr>
            <a:xfrm>
              <a:off x="7635615" y="17630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9" name="Google Shape;2879;p4"/>
            <p:cNvSpPr/>
            <p:nvPr/>
          </p:nvSpPr>
          <p:spPr>
            <a:xfrm>
              <a:off x="7322562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0" name="Google Shape;2880;p4"/>
            <p:cNvSpPr/>
            <p:nvPr/>
          </p:nvSpPr>
          <p:spPr>
            <a:xfrm>
              <a:off x="7635615" y="1448685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1" name="Google Shape;2881;p4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2" name="Google Shape;2882;p4"/>
            <p:cNvSpPr/>
            <p:nvPr/>
          </p:nvSpPr>
          <p:spPr>
            <a:xfrm>
              <a:off x="7164684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3" name="Google Shape;2883;p4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4" name="Google Shape;2884;p4"/>
            <p:cNvSpPr/>
            <p:nvPr/>
          </p:nvSpPr>
          <p:spPr>
            <a:xfrm>
              <a:off x="747908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5" name="Google Shape;2885;p4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6" name="Google Shape;2886;p4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7" name="Google Shape;2887;p4"/>
            <p:cNvSpPr/>
            <p:nvPr/>
          </p:nvSpPr>
          <p:spPr>
            <a:xfrm>
              <a:off x="747908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8" name="Google Shape;2888;p4"/>
            <p:cNvSpPr/>
            <p:nvPr/>
          </p:nvSpPr>
          <p:spPr>
            <a:xfrm>
              <a:off x="779214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9" name="Google Shape;2889;p4"/>
            <p:cNvSpPr/>
            <p:nvPr/>
          </p:nvSpPr>
          <p:spPr>
            <a:xfrm>
              <a:off x="747908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0" name="Google Shape;2890;p4"/>
            <p:cNvSpPr/>
            <p:nvPr/>
          </p:nvSpPr>
          <p:spPr>
            <a:xfrm>
              <a:off x="7322562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1" name="Google Shape;2891;p4"/>
            <p:cNvSpPr/>
            <p:nvPr/>
          </p:nvSpPr>
          <p:spPr>
            <a:xfrm>
              <a:off x="7635615" y="238919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2" name="Google Shape;2892;p4"/>
            <p:cNvSpPr/>
            <p:nvPr/>
          </p:nvSpPr>
          <p:spPr>
            <a:xfrm>
              <a:off x="7322562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3" name="Google Shape;2893;p4"/>
            <p:cNvSpPr/>
            <p:nvPr/>
          </p:nvSpPr>
          <p:spPr>
            <a:xfrm>
              <a:off x="7635615" y="2076143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4" name="Google Shape;2894;p4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5" name="Google Shape;2895;p4"/>
            <p:cNvSpPr/>
            <p:nvPr/>
          </p:nvSpPr>
          <p:spPr>
            <a:xfrm>
              <a:off x="7164684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6" name="Google Shape;2896;p4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7" name="Google Shape;2897;p4"/>
            <p:cNvSpPr/>
            <p:nvPr/>
          </p:nvSpPr>
          <p:spPr>
            <a:xfrm>
              <a:off x="747908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8" name="Google Shape;2898;p4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9" name="Google Shape;2899;p4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0" name="Google Shape;2900;p4"/>
            <p:cNvSpPr/>
            <p:nvPr/>
          </p:nvSpPr>
          <p:spPr>
            <a:xfrm>
              <a:off x="747908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1" name="Google Shape;2901;p4"/>
            <p:cNvSpPr/>
            <p:nvPr/>
          </p:nvSpPr>
          <p:spPr>
            <a:xfrm>
              <a:off x="779214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2" name="Google Shape;2902;p4"/>
            <p:cNvSpPr/>
            <p:nvPr/>
          </p:nvSpPr>
          <p:spPr>
            <a:xfrm>
              <a:off x="747908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3" name="Google Shape;2903;p4"/>
            <p:cNvSpPr/>
            <p:nvPr/>
          </p:nvSpPr>
          <p:spPr>
            <a:xfrm>
              <a:off x="7322562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4" name="Google Shape;2904;p4"/>
            <p:cNvSpPr/>
            <p:nvPr/>
          </p:nvSpPr>
          <p:spPr>
            <a:xfrm>
              <a:off x="7635615" y="30167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5" name="Google Shape;2905;p4"/>
            <p:cNvSpPr/>
            <p:nvPr/>
          </p:nvSpPr>
          <p:spPr>
            <a:xfrm>
              <a:off x="7322562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6" name="Google Shape;2906;p4"/>
            <p:cNvSpPr/>
            <p:nvPr/>
          </p:nvSpPr>
          <p:spPr>
            <a:xfrm>
              <a:off x="7635615" y="270519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7" name="Google Shape;2907;p4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8" name="Google Shape;2908;p4"/>
            <p:cNvSpPr/>
            <p:nvPr/>
          </p:nvSpPr>
          <p:spPr>
            <a:xfrm>
              <a:off x="7164684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9" name="Google Shape;2909;p4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0" name="Google Shape;2910;p4"/>
            <p:cNvSpPr/>
            <p:nvPr/>
          </p:nvSpPr>
          <p:spPr>
            <a:xfrm>
              <a:off x="747908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1" name="Google Shape;2911;p4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2" name="Google Shape;2912;p4"/>
            <p:cNvSpPr/>
            <p:nvPr/>
          </p:nvSpPr>
          <p:spPr>
            <a:xfrm>
              <a:off x="779214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3" name="Google Shape;2913;p4"/>
            <p:cNvSpPr/>
            <p:nvPr/>
          </p:nvSpPr>
          <p:spPr>
            <a:xfrm>
              <a:off x="747908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4" name="Google Shape;2914;p4"/>
            <p:cNvSpPr/>
            <p:nvPr/>
          </p:nvSpPr>
          <p:spPr>
            <a:xfrm>
              <a:off x="7322562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5" name="Google Shape;2915;p4"/>
            <p:cNvSpPr/>
            <p:nvPr/>
          </p:nvSpPr>
          <p:spPr>
            <a:xfrm>
              <a:off x="7635615" y="364435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6" name="Google Shape;2916;p4"/>
            <p:cNvSpPr/>
            <p:nvPr/>
          </p:nvSpPr>
          <p:spPr>
            <a:xfrm>
              <a:off x="7322562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7" name="Google Shape;2917;p4"/>
            <p:cNvSpPr/>
            <p:nvPr/>
          </p:nvSpPr>
          <p:spPr>
            <a:xfrm>
              <a:off x="7635615" y="33313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8" name="Google Shape;2918;p4"/>
            <p:cNvSpPr/>
            <p:nvPr/>
          </p:nvSpPr>
          <p:spPr>
            <a:xfrm>
              <a:off x="7164684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9" name="Google Shape;2919;p4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0" name="Google Shape;2920;p4"/>
            <p:cNvSpPr/>
            <p:nvPr/>
          </p:nvSpPr>
          <p:spPr>
            <a:xfrm>
              <a:off x="747908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1" name="Google Shape;2921;p4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2" name="Google Shape;2922;p4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3" name="Google Shape;2923;p4"/>
            <p:cNvSpPr/>
            <p:nvPr/>
          </p:nvSpPr>
          <p:spPr>
            <a:xfrm>
              <a:off x="685015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4" name="Google Shape;2924;p4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5" name="Google Shape;2925;p4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6" name="Google Shape;2926;p4"/>
            <p:cNvSpPr/>
            <p:nvPr/>
          </p:nvSpPr>
          <p:spPr>
            <a:xfrm>
              <a:off x="685015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7" name="Google Shape;2927;p4"/>
            <p:cNvSpPr/>
            <p:nvPr/>
          </p:nvSpPr>
          <p:spPr>
            <a:xfrm>
              <a:off x="7164684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8" name="Google Shape;2928;p4"/>
            <p:cNvSpPr/>
            <p:nvPr/>
          </p:nvSpPr>
          <p:spPr>
            <a:xfrm>
              <a:off x="685015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9" name="Google Shape;2929;p4"/>
            <p:cNvSpPr/>
            <p:nvPr/>
          </p:nvSpPr>
          <p:spPr>
            <a:xfrm>
              <a:off x="669363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0" name="Google Shape;2930;p4"/>
            <p:cNvSpPr/>
            <p:nvPr/>
          </p:nvSpPr>
          <p:spPr>
            <a:xfrm>
              <a:off x="7008157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1" name="Google Shape;2931;p4"/>
            <p:cNvSpPr/>
            <p:nvPr/>
          </p:nvSpPr>
          <p:spPr>
            <a:xfrm>
              <a:off x="669363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2" name="Google Shape;2932;p4"/>
            <p:cNvSpPr/>
            <p:nvPr/>
          </p:nvSpPr>
          <p:spPr>
            <a:xfrm>
              <a:off x="7008157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3" name="Google Shape;2933;p4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4" name="Google Shape;2934;p4"/>
            <p:cNvSpPr/>
            <p:nvPr/>
          </p:nvSpPr>
          <p:spPr>
            <a:xfrm>
              <a:off x="6538578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5" name="Google Shape;2935;p4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6" name="Google Shape;2936;p4"/>
            <p:cNvSpPr/>
            <p:nvPr/>
          </p:nvSpPr>
          <p:spPr>
            <a:xfrm>
              <a:off x="685015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7" name="Google Shape;2937;p4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8" name="Google Shape;2938;p4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9" name="Google Shape;2939;p4"/>
            <p:cNvSpPr/>
            <p:nvPr/>
          </p:nvSpPr>
          <p:spPr>
            <a:xfrm>
              <a:off x="685015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0" name="Google Shape;2940;p4"/>
            <p:cNvSpPr/>
            <p:nvPr/>
          </p:nvSpPr>
          <p:spPr>
            <a:xfrm>
              <a:off x="7164684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1" name="Google Shape;2941;p4"/>
            <p:cNvSpPr/>
            <p:nvPr/>
          </p:nvSpPr>
          <p:spPr>
            <a:xfrm>
              <a:off x="685015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2" name="Google Shape;2942;p4"/>
            <p:cNvSpPr/>
            <p:nvPr/>
          </p:nvSpPr>
          <p:spPr>
            <a:xfrm>
              <a:off x="669363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3" name="Google Shape;2943;p4"/>
            <p:cNvSpPr/>
            <p:nvPr/>
          </p:nvSpPr>
          <p:spPr>
            <a:xfrm>
              <a:off x="7008157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4" name="Google Shape;2944;p4"/>
            <p:cNvSpPr/>
            <p:nvPr/>
          </p:nvSpPr>
          <p:spPr>
            <a:xfrm>
              <a:off x="669363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5" name="Google Shape;2945;p4"/>
            <p:cNvSpPr/>
            <p:nvPr/>
          </p:nvSpPr>
          <p:spPr>
            <a:xfrm>
              <a:off x="7008157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6" name="Google Shape;2946;p4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7" name="Google Shape;2947;p4"/>
            <p:cNvSpPr/>
            <p:nvPr/>
          </p:nvSpPr>
          <p:spPr>
            <a:xfrm>
              <a:off x="6538578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8" name="Google Shape;2948;p4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9" name="Google Shape;2949;p4"/>
            <p:cNvSpPr/>
            <p:nvPr/>
          </p:nvSpPr>
          <p:spPr>
            <a:xfrm>
              <a:off x="685015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0" name="Google Shape;2950;p4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1" name="Google Shape;2951;p4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2" name="Google Shape;2952;p4"/>
            <p:cNvSpPr/>
            <p:nvPr/>
          </p:nvSpPr>
          <p:spPr>
            <a:xfrm>
              <a:off x="685015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3" name="Google Shape;2953;p4"/>
            <p:cNvSpPr/>
            <p:nvPr/>
          </p:nvSpPr>
          <p:spPr>
            <a:xfrm>
              <a:off x="7164684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4" name="Google Shape;2954;p4"/>
            <p:cNvSpPr/>
            <p:nvPr/>
          </p:nvSpPr>
          <p:spPr>
            <a:xfrm>
              <a:off x="685015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5" name="Google Shape;2955;p4"/>
            <p:cNvSpPr/>
            <p:nvPr/>
          </p:nvSpPr>
          <p:spPr>
            <a:xfrm>
              <a:off x="669363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6" name="Google Shape;2956;p4"/>
            <p:cNvSpPr/>
            <p:nvPr/>
          </p:nvSpPr>
          <p:spPr>
            <a:xfrm>
              <a:off x="7008157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7" name="Google Shape;2957;p4"/>
            <p:cNvSpPr/>
            <p:nvPr/>
          </p:nvSpPr>
          <p:spPr>
            <a:xfrm>
              <a:off x="669363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8" name="Google Shape;2958;p4"/>
            <p:cNvSpPr/>
            <p:nvPr/>
          </p:nvSpPr>
          <p:spPr>
            <a:xfrm>
              <a:off x="7008157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9" name="Google Shape;2959;p4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0" name="Google Shape;2960;p4"/>
            <p:cNvSpPr/>
            <p:nvPr/>
          </p:nvSpPr>
          <p:spPr>
            <a:xfrm>
              <a:off x="6538578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1" name="Google Shape;2961;p4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2" name="Google Shape;2962;p4"/>
            <p:cNvSpPr/>
            <p:nvPr/>
          </p:nvSpPr>
          <p:spPr>
            <a:xfrm>
              <a:off x="685015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3" name="Google Shape;2963;p4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4" name="Google Shape;2964;p4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5" name="Google Shape;2965;p4"/>
            <p:cNvSpPr/>
            <p:nvPr/>
          </p:nvSpPr>
          <p:spPr>
            <a:xfrm>
              <a:off x="685015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6" name="Google Shape;2966;p4"/>
            <p:cNvSpPr/>
            <p:nvPr/>
          </p:nvSpPr>
          <p:spPr>
            <a:xfrm>
              <a:off x="7164684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7" name="Google Shape;2967;p4"/>
            <p:cNvSpPr/>
            <p:nvPr/>
          </p:nvSpPr>
          <p:spPr>
            <a:xfrm>
              <a:off x="685015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8" name="Google Shape;2968;p4"/>
            <p:cNvSpPr/>
            <p:nvPr/>
          </p:nvSpPr>
          <p:spPr>
            <a:xfrm>
              <a:off x="669363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9" name="Google Shape;2969;p4"/>
            <p:cNvSpPr/>
            <p:nvPr/>
          </p:nvSpPr>
          <p:spPr>
            <a:xfrm>
              <a:off x="7008157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0" name="Google Shape;2970;p4"/>
            <p:cNvSpPr/>
            <p:nvPr/>
          </p:nvSpPr>
          <p:spPr>
            <a:xfrm>
              <a:off x="669363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1" name="Google Shape;2971;p4"/>
            <p:cNvSpPr/>
            <p:nvPr/>
          </p:nvSpPr>
          <p:spPr>
            <a:xfrm>
              <a:off x="7008157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2" name="Google Shape;2972;p4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3" name="Google Shape;2973;p4"/>
            <p:cNvSpPr/>
            <p:nvPr/>
          </p:nvSpPr>
          <p:spPr>
            <a:xfrm>
              <a:off x="6538578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4" name="Google Shape;2974;p4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5" name="Google Shape;2975;p4"/>
            <p:cNvSpPr/>
            <p:nvPr/>
          </p:nvSpPr>
          <p:spPr>
            <a:xfrm>
              <a:off x="685015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6" name="Google Shape;2976;p4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7" name="Google Shape;2977;p4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8" name="Google Shape;2978;p4"/>
            <p:cNvSpPr/>
            <p:nvPr/>
          </p:nvSpPr>
          <p:spPr>
            <a:xfrm>
              <a:off x="685015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9" name="Google Shape;2979;p4"/>
            <p:cNvSpPr/>
            <p:nvPr/>
          </p:nvSpPr>
          <p:spPr>
            <a:xfrm>
              <a:off x="7164684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0" name="Google Shape;2980;p4"/>
            <p:cNvSpPr/>
            <p:nvPr/>
          </p:nvSpPr>
          <p:spPr>
            <a:xfrm>
              <a:off x="685015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1" name="Google Shape;2981;p4"/>
            <p:cNvSpPr/>
            <p:nvPr/>
          </p:nvSpPr>
          <p:spPr>
            <a:xfrm>
              <a:off x="669363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2" name="Google Shape;2982;p4"/>
            <p:cNvSpPr/>
            <p:nvPr/>
          </p:nvSpPr>
          <p:spPr>
            <a:xfrm>
              <a:off x="7008157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3" name="Google Shape;2983;p4"/>
            <p:cNvSpPr/>
            <p:nvPr/>
          </p:nvSpPr>
          <p:spPr>
            <a:xfrm>
              <a:off x="669363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4" name="Google Shape;2984;p4"/>
            <p:cNvSpPr/>
            <p:nvPr/>
          </p:nvSpPr>
          <p:spPr>
            <a:xfrm>
              <a:off x="7008157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5" name="Google Shape;2985;p4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6" name="Google Shape;2986;p4"/>
            <p:cNvSpPr/>
            <p:nvPr/>
          </p:nvSpPr>
          <p:spPr>
            <a:xfrm>
              <a:off x="6538578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7" name="Google Shape;2987;p4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8" name="Google Shape;2988;p4"/>
            <p:cNvSpPr/>
            <p:nvPr/>
          </p:nvSpPr>
          <p:spPr>
            <a:xfrm>
              <a:off x="685015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9" name="Google Shape;2989;p4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0" name="Google Shape;2990;p4"/>
            <p:cNvSpPr/>
            <p:nvPr/>
          </p:nvSpPr>
          <p:spPr>
            <a:xfrm>
              <a:off x="7164684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1" name="Google Shape;2991;p4"/>
            <p:cNvSpPr/>
            <p:nvPr/>
          </p:nvSpPr>
          <p:spPr>
            <a:xfrm>
              <a:off x="685015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2" name="Google Shape;2992;p4"/>
            <p:cNvSpPr/>
            <p:nvPr/>
          </p:nvSpPr>
          <p:spPr>
            <a:xfrm>
              <a:off x="669363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3" name="Google Shape;2993;p4"/>
            <p:cNvSpPr/>
            <p:nvPr/>
          </p:nvSpPr>
          <p:spPr>
            <a:xfrm>
              <a:off x="7008157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4" name="Google Shape;2994;p4"/>
            <p:cNvSpPr/>
            <p:nvPr/>
          </p:nvSpPr>
          <p:spPr>
            <a:xfrm>
              <a:off x="669363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5" name="Google Shape;2995;p4"/>
            <p:cNvSpPr/>
            <p:nvPr/>
          </p:nvSpPr>
          <p:spPr>
            <a:xfrm>
              <a:off x="7008157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6" name="Google Shape;2996;p4"/>
            <p:cNvSpPr/>
            <p:nvPr/>
          </p:nvSpPr>
          <p:spPr>
            <a:xfrm>
              <a:off x="6538578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7" name="Google Shape;2997;p4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8" name="Google Shape;2998;p4"/>
            <p:cNvSpPr/>
            <p:nvPr/>
          </p:nvSpPr>
          <p:spPr>
            <a:xfrm>
              <a:off x="685015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9" name="Google Shape;2999;p4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0" name="Google Shape;3000;p4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1" name="Google Shape;3001;p4"/>
            <p:cNvSpPr/>
            <p:nvPr/>
          </p:nvSpPr>
          <p:spPr>
            <a:xfrm>
              <a:off x="622257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2" name="Google Shape;3002;p4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3" name="Google Shape;3003;p4"/>
            <p:cNvSpPr/>
            <p:nvPr/>
          </p:nvSpPr>
          <p:spPr>
            <a:xfrm>
              <a:off x="622257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4" name="Google Shape;3004;p4"/>
            <p:cNvSpPr/>
            <p:nvPr/>
          </p:nvSpPr>
          <p:spPr>
            <a:xfrm>
              <a:off x="6538578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5" name="Google Shape;3005;p4"/>
            <p:cNvSpPr/>
            <p:nvPr/>
          </p:nvSpPr>
          <p:spPr>
            <a:xfrm>
              <a:off x="622257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6" name="Google Shape;3006;p4"/>
            <p:cNvSpPr/>
            <p:nvPr/>
          </p:nvSpPr>
          <p:spPr>
            <a:xfrm>
              <a:off x="606604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7" name="Google Shape;3007;p4"/>
            <p:cNvSpPr/>
            <p:nvPr/>
          </p:nvSpPr>
          <p:spPr>
            <a:xfrm>
              <a:off x="638057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8" name="Google Shape;3008;p4"/>
            <p:cNvSpPr/>
            <p:nvPr/>
          </p:nvSpPr>
          <p:spPr>
            <a:xfrm>
              <a:off x="606604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9" name="Google Shape;3009;p4"/>
            <p:cNvSpPr/>
            <p:nvPr/>
          </p:nvSpPr>
          <p:spPr>
            <a:xfrm>
              <a:off x="638057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0" name="Google Shape;3010;p4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1" name="Google Shape;3011;p4"/>
            <p:cNvSpPr/>
            <p:nvPr/>
          </p:nvSpPr>
          <p:spPr>
            <a:xfrm>
              <a:off x="622257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2" name="Google Shape;3012;p4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3" name="Google Shape;3013;p4"/>
            <p:cNvSpPr/>
            <p:nvPr/>
          </p:nvSpPr>
          <p:spPr>
            <a:xfrm>
              <a:off x="622257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4" name="Google Shape;3014;p4"/>
            <p:cNvSpPr/>
            <p:nvPr/>
          </p:nvSpPr>
          <p:spPr>
            <a:xfrm>
              <a:off x="6538578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5" name="Google Shape;3015;p4"/>
            <p:cNvSpPr/>
            <p:nvPr/>
          </p:nvSpPr>
          <p:spPr>
            <a:xfrm>
              <a:off x="622257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6" name="Google Shape;3016;p4"/>
            <p:cNvSpPr/>
            <p:nvPr/>
          </p:nvSpPr>
          <p:spPr>
            <a:xfrm>
              <a:off x="606604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7" name="Google Shape;3017;p4"/>
            <p:cNvSpPr/>
            <p:nvPr/>
          </p:nvSpPr>
          <p:spPr>
            <a:xfrm>
              <a:off x="638057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8" name="Google Shape;3018;p4"/>
            <p:cNvSpPr/>
            <p:nvPr/>
          </p:nvSpPr>
          <p:spPr>
            <a:xfrm>
              <a:off x="606604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9" name="Google Shape;3019;p4"/>
            <p:cNvSpPr/>
            <p:nvPr/>
          </p:nvSpPr>
          <p:spPr>
            <a:xfrm>
              <a:off x="638057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0" name="Google Shape;3020;p4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1" name="Google Shape;3021;p4"/>
            <p:cNvSpPr/>
            <p:nvPr/>
          </p:nvSpPr>
          <p:spPr>
            <a:xfrm>
              <a:off x="622257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2" name="Google Shape;3022;p4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3" name="Google Shape;3023;p4"/>
            <p:cNvSpPr/>
            <p:nvPr/>
          </p:nvSpPr>
          <p:spPr>
            <a:xfrm>
              <a:off x="622257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4" name="Google Shape;3024;p4"/>
            <p:cNvSpPr/>
            <p:nvPr/>
          </p:nvSpPr>
          <p:spPr>
            <a:xfrm>
              <a:off x="6538578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5" name="Google Shape;3025;p4"/>
            <p:cNvSpPr/>
            <p:nvPr/>
          </p:nvSpPr>
          <p:spPr>
            <a:xfrm>
              <a:off x="622257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6" name="Google Shape;3026;p4"/>
            <p:cNvSpPr/>
            <p:nvPr/>
          </p:nvSpPr>
          <p:spPr>
            <a:xfrm>
              <a:off x="606604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7" name="Google Shape;3027;p4"/>
            <p:cNvSpPr/>
            <p:nvPr/>
          </p:nvSpPr>
          <p:spPr>
            <a:xfrm>
              <a:off x="638057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8" name="Google Shape;3028;p4"/>
            <p:cNvSpPr/>
            <p:nvPr/>
          </p:nvSpPr>
          <p:spPr>
            <a:xfrm>
              <a:off x="606604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9" name="Google Shape;3029;p4"/>
            <p:cNvSpPr/>
            <p:nvPr/>
          </p:nvSpPr>
          <p:spPr>
            <a:xfrm>
              <a:off x="638057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0" name="Google Shape;3030;p4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1" name="Google Shape;3031;p4"/>
            <p:cNvSpPr/>
            <p:nvPr/>
          </p:nvSpPr>
          <p:spPr>
            <a:xfrm>
              <a:off x="622257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2" name="Google Shape;3032;p4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3" name="Google Shape;3033;p4"/>
            <p:cNvSpPr/>
            <p:nvPr/>
          </p:nvSpPr>
          <p:spPr>
            <a:xfrm>
              <a:off x="622257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4" name="Google Shape;3034;p4"/>
            <p:cNvSpPr/>
            <p:nvPr/>
          </p:nvSpPr>
          <p:spPr>
            <a:xfrm>
              <a:off x="6538578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5" name="Google Shape;3035;p4"/>
            <p:cNvSpPr/>
            <p:nvPr/>
          </p:nvSpPr>
          <p:spPr>
            <a:xfrm>
              <a:off x="622257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6" name="Google Shape;3036;p4"/>
            <p:cNvSpPr/>
            <p:nvPr/>
          </p:nvSpPr>
          <p:spPr>
            <a:xfrm>
              <a:off x="606604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7" name="Google Shape;3037;p4"/>
            <p:cNvSpPr/>
            <p:nvPr/>
          </p:nvSpPr>
          <p:spPr>
            <a:xfrm>
              <a:off x="638057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8" name="Google Shape;3038;p4"/>
            <p:cNvSpPr/>
            <p:nvPr/>
          </p:nvSpPr>
          <p:spPr>
            <a:xfrm>
              <a:off x="606604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9" name="Google Shape;3039;p4"/>
            <p:cNvSpPr/>
            <p:nvPr/>
          </p:nvSpPr>
          <p:spPr>
            <a:xfrm>
              <a:off x="638057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0" name="Google Shape;3040;p4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1" name="Google Shape;3041;p4"/>
            <p:cNvSpPr/>
            <p:nvPr/>
          </p:nvSpPr>
          <p:spPr>
            <a:xfrm>
              <a:off x="622257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2" name="Google Shape;3042;p4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3" name="Google Shape;3043;p4"/>
            <p:cNvSpPr/>
            <p:nvPr/>
          </p:nvSpPr>
          <p:spPr>
            <a:xfrm>
              <a:off x="622257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4" name="Google Shape;3044;p4"/>
            <p:cNvSpPr/>
            <p:nvPr/>
          </p:nvSpPr>
          <p:spPr>
            <a:xfrm>
              <a:off x="6538578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5" name="Google Shape;3045;p4"/>
            <p:cNvSpPr/>
            <p:nvPr/>
          </p:nvSpPr>
          <p:spPr>
            <a:xfrm>
              <a:off x="622257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6" name="Google Shape;3046;p4"/>
            <p:cNvSpPr/>
            <p:nvPr/>
          </p:nvSpPr>
          <p:spPr>
            <a:xfrm>
              <a:off x="606604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7" name="Google Shape;3047;p4"/>
            <p:cNvSpPr/>
            <p:nvPr/>
          </p:nvSpPr>
          <p:spPr>
            <a:xfrm>
              <a:off x="638057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8" name="Google Shape;3048;p4"/>
            <p:cNvSpPr/>
            <p:nvPr/>
          </p:nvSpPr>
          <p:spPr>
            <a:xfrm>
              <a:off x="606604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9" name="Google Shape;3049;p4"/>
            <p:cNvSpPr/>
            <p:nvPr/>
          </p:nvSpPr>
          <p:spPr>
            <a:xfrm>
              <a:off x="638057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0" name="Google Shape;3050;p4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1" name="Google Shape;3051;p4"/>
            <p:cNvSpPr/>
            <p:nvPr/>
          </p:nvSpPr>
          <p:spPr>
            <a:xfrm>
              <a:off x="622257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2" name="Google Shape;3052;p4"/>
            <p:cNvSpPr/>
            <p:nvPr/>
          </p:nvSpPr>
          <p:spPr>
            <a:xfrm>
              <a:off x="6538578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3" name="Google Shape;3053;p4"/>
            <p:cNvSpPr/>
            <p:nvPr/>
          </p:nvSpPr>
          <p:spPr>
            <a:xfrm>
              <a:off x="622257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4" name="Google Shape;3054;p4"/>
            <p:cNvSpPr/>
            <p:nvPr/>
          </p:nvSpPr>
          <p:spPr>
            <a:xfrm>
              <a:off x="606604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5" name="Google Shape;3055;p4"/>
            <p:cNvSpPr/>
            <p:nvPr/>
          </p:nvSpPr>
          <p:spPr>
            <a:xfrm>
              <a:off x="638057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6" name="Google Shape;3056;p4"/>
            <p:cNvSpPr/>
            <p:nvPr/>
          </p:nvSpPr>
          <p:spPr>
            <a:xfrm>
              <a:off x="606604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7" name="Google Shape;3057;p4"/>
            <p:cNvSpPr/>
            <p:nvPr/>
          </p:nvSpPr>
          <p:spPr>
            <a:xfrm>
              <a:off x="638057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8" name="Google Shape;3058;p4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9" name="Google Shape;3059;p4"/>
            <p:cNvSpPr/>
            <p:nvPr/>
          </p:nvSpPr>
          <p:spPr>
            <a:xfrm>
              <a:off x="622257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0" name="Google Shape;3060;p4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1" name="Google Shape;3061;p4"/>
            <p:cNvSpPr/>
            <p:nvPr/>
          </p:nvSpPr>
          <p:spPr>
            <a:xfrm>
              <a:off x="904877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2" name="Google Shape;3062;p4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3" name="Google Shape;3063;p4"/>
            <p:cNvSpPr/>
            <p:nvPr/>
          </p:nvSpPr>
          <p:spPr>
            <a:xfrm>
              <a:off x="904877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4" name="Google Shape;3064;p4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5" name="Google Shape;3065;p4"/>
            <p:cNvSpPr/>
            <p:nvPr/>
          </p:nvSpPr>
          <p:spPr>
            <a:xfrm>
              <a:off x="904877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6" name="Google Shape;3066;p4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7" name="Google Shape;3067;p4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8" name="Google Shape;3068;p4"/>
            <p:cNvSpPr/>
            <p:nvPr/>
          </p:nvSpPr>
          <p:spPr>
            <a:xfrm>
              <a:off x="873425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9" name="Google Shape;3069;p4"/>
            <p:cNvSpPr/>
            <p:nvPr/>
          </p:nvSpPr>
          <p:spPr>
            <a:xfrm>
              <a:off x="904877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0" name="Google Shape;3070;p4"/>
            <p:cNvSpPr/>
            <p:nvPr/>
          </p:nvSpPr>
          <p:spPr>
            <a:xfrm>
              <a:off x="873425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1" name="Google Shape;3071;p4"/>
            <p:cNvSpPr/>
            <p:nvPr/>
          </p:nvSpPr>
          <p:spPr>
            <a:xfrm>
              <a:off x="857624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2" name="Google Shape;3072;p4"/>
            <p:cNvSpPr/>
            <p:nvPr/>
          </p:nvSpPr>
          <p:spPr>
            <a:xfrm>
              <a:off x="8890776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3" name="Google Shape;3073;p4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4" name="Google Shape;3074;p4"/>
            <p:cNvSpPr/>
            <p:nvPr/>
          </p:nvSpPr>
          <p:spPr>
            <a:xfrm>
              <a:off x="841972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5" name="Google Shape;3075;p4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6" name="Google Shape;3076;p4"/>
            <p:cNvSpPr/>
            <p:nvPr/>
          </p:nvSpPr>
          <p:spPr>
            <a:xfrm>
              <a:off x="873425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7" name="Google Shape;3077;p4"/>
            <p:cNvSpPr/>
            <p:nvPr/>
          </p:nvSpPr>
          <p:spPr>
            <a:xfrm>
              <a:off x="904877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8" name="Google Shape;3078;p4"/>
            <p:cNvSpPr/>
            <p:nvPr/>
          </p:nvSpPr>
          <p:spPr>
            <a:xfrm>
              <a:off x="873425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9" name="Google Shape;3079;p4"/>
            <p:cNvSpPr/>
            <p:nvPr/>
          </p:nvSpPr>
          <p:spPr>
            <a:xfrm>
              <a:off x="857624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0" name="Google Shape;3080;p4"/>
            <p:cNvSpPr/>
            <p:nvPr/>
          </p:nvSpPr>
          <p:spPr>
            <a:xfrm>
              <a:off x="8890776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1" name="Google Shape;3081;p4"/>
            <p:cNvSpPr/>
            <p:nvPr/>
          </p:nvSpPr>
          <p:spPr>
            <a:xfrm>
              <a:off x="857624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2" name="Google Shape;3082;p4"/>
            <p:cNvSpPr/>
            <p:nvPr/>
          </p:nvSpPr>
          <p:spPr>
            <a:xfrm>
              <a:off x="8890776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3" name="Google Shape;3083;p4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4" name="Google Shape;3084;p4"/>
            <p:cNvSpPr/>
            <p:nvPr/>
          </p:nvSpPr>
          <p:spPr>
            <a:xfrm>
              <a:off x="841972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5" name="Google Shape;3085;p4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6" name="Google Shape;3086;p4"/>
            <p:cNvSpPr/>
            <p:nvPr/>
          </p:nvSpPr>
          <p:spPr>
            <a:xfrm>
              <a:off x="873425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7" name="Google Shape;3087;p4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8" name="Google Shape;3088;p4"/>
            <p:cNvSpPr/>
            <p:nvPr/>
          </p:nvSpPr>
          <p:spPr>
            <a:xfrm>
              <a:off x="904877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9" name="Google Shape;3089;p4"/>
            <p:cNvSpPr/>
            <p:nvPr/>
          </p:nvSpPr>
          <p:spPr>
            <a:xfrm>
              <a:off x="873425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0" name="Google Shape;3090;p4"/>
            <p:cNvSpPr/>
            <p:nvPr/>
          </p:nvSpPr>
          <p:spPr>
            <a:xfrm>
              <a:off x="857624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1" name="Google Shape;3091;p4"/>
            <p:cNvSpPr/>
            <p:nvPr/>
          </p:nvSpPr>
          <p:spPr>
            <a:xfrm>
              <a:off x="8890776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2" name="Google Shape;3092;p4"/>
            <p:cNvSpPr/>
            <p:nvPr/>
          </p:nvSpPr>
          <p:spPr>
            <a:xfrm>
              <a:off x="841972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3" name="Google Shape;3093;p4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4" name="Google Shape;3094;p4"/>
            <p:cNvSpPr/>
            <p:nvPr/>
          </p:nvSpPr>
          <p:spPr>
            <a:xfrm>
              <a:off x="873425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5" name="Google Shape;3095;p4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6" name="Google Shape;3096;p4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7" name="Google Shape;3097;p4"/>
            <p:cNvSpPr/>
            <p:nvPr/>
          </p:nvSpPr>
          <p:spPr>
            <a:xfrm>
              <a:off x="8106669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8" name="Google Shape;3098;p4"/>
            <p:cNvSpPr/>
            <p:nvPr/>
          </p:nvSpPr>
          <p:spPr>
            <a:xfrm>
              <a:off x="841972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9" name="Google Shape;3099;p4"/>
            <p:cNvSpPr/>
            <p:nvPr/>
          </p:nvSpPr>
          <p:spPr>
            <a:xfrm>
              <a:off x="8106669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0" name="Google Shape;3100;p4"/>
            <p:cNvSpPr/>
            <p:nvPr/>
          </p:nvSpPr>
          <p:spPr>
            <a:xfrm>
              <a:off x="7950142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1" name="Google Shape;3101;p4"/>
            <p:cNvSpPr/>
            <p:nvPr/>
          </p:nvSpPr>
          <p:spPr>
            <a:xfrm>
              <a:off x="8263196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2" name="Google Shape;3102;p4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3" name="Google Shape;3103;p4"/>
            <p:cNvSpPr/>
            <p:nvPr/>
          </p:nvSpPr>
          <p:spPr>
            <a:xfrm>
              <a:off x="779214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4" name="Google Shape;3104;p4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5" name="Google Shape;3105;p4"/>
            <p:cNvSpPr/>
            <p:nvPr/>
          </p:nvSpPr>
          <p:spPr>
            <a:xfrm>
              <a:off x="8106669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6" name="Google Shape;3106;p4"/>
            <p:cNvSpPr/>
            <p:nvPr/>
          </p:nvSpPr>
          <p:spPr>
            <a:xfrm>
              <a:off x="841972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7" name="Google Shape;3107;p4"/>
            <p:cNvSpPr/>
            <p:nvPr/>
          </p:nvSpPr>
          <p:spPr>
            <a:xfrm>
              <a:off x="8106669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8" name="Google Shape;3108;p4"/>
            <p:cNvSpPr/>
            <p:nvPr/>
          </p:nvSpPr>
          <p:spPr>
            <a:xfrm>
              <a:off x="7950142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9" name="Google Shape;3109;p4"/>
            <p:cNvSpPr/>
            <p:nvPr/>
          </p:nvSpPr>
          <p:spPr>
            <a:xfrm>
              <a:off x="8263196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0" name="Google Shape;3110;p4"/>
            <p:cNvSpPr/>
            <p:nvPr/>
          </p:nvSpPr>
          <p:spPr>
            <a:xfrm>
              <a:off x="7950142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1" name="Google Shape;3111;p4"/>
            <p:cNvSpPr/>
            <p:nvPr/>
          </p:nvSpPr>
          <p:spPr>
            <a:xfrm>
              <a:off x="8263196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2" name="Google Shape;3112;p4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3" name="Google Shape;3113;p4"/>
            <p:cNvSpPr/>
            <p:nvPr/>
          </p:nvSpPr>
          <p:spPr>
            <a:xfrm>
              <a:off x="779214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4" name="Google Shape;3114;p4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5" name="Google Shape;3115;p4"/>
            <p:cNvSpPr/>
            <p:nvPr/>
          </p:nvSpPr>
          <p:spPr>
            <a:xfrm>
              <a:off x="8106669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6" name="Google Shape;3116;p4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7" name="Google Shape;3117;p4"/>
            <p:cNvSpPr/>
            <p:nvPr/>
          </p:nvSpPr>
          <p:spPr>
            <a:xfrm>
              <a:off x="841972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8" name="Google Shape;3118;p4"/>
            <p:cNvSpPr/>
            <p:nvPr/>
          </p:nvSpPr>
          <p:spPr>
            <a:xfrm>
              <a:off x="8106669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9" name="Google Shape;3119;p4"/>
            <p:cNvSpPr/>
            <p:nvPr/>
          </p:nvSpPr>
          <p:spPr>
            <a:xfrm>
              <a:off x="7950142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0" name="Google Shape;3120;p4"/>
            <p:cNvSpPr/>
            <p:nvPr/>
          </p:nvSpPr>
          <p:spPr>
            <a:xfrm>
              <a:off x="8263196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1" name="Google Shape;3121;p4"/>
            <p:cNvSpPr/>
            <p:nvPr/>
          </p:nvSpPr>
          <p:spPr>
            <a:xfrm>
              <a:off x="779214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2" name="Google Shape;3122;p4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3" name="Google Shape;3123;p4"/>
            <p:cNvSpPr/>
            <p:nvPr/>
          </p:nvSpPr>
          <p:spPr>
            <a:xfrm>
              <a:off x="8106669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4" name="Google Shape;3124;p4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5" name="Google Shape;3125;p4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6" name="Google Shape;3126;p4"/>
            <p:cNvSpPr/>
            <p:nvPr/>
          </p:nvSpPr>
          <p:spPr>
            <a:xfrm>
              <a:off x="747908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7" name="Google Shape;3127;p4"/>
            <p:cNvSpPr/>
            <p:nvPr/>
          </p:nvSpPr>
          <p:spPr>
            <a:xfrm>
              <a:off x="779214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8" name="Google Shape;3128;p4"/>
            <p:cNvSpPr/>
            <p:nvPr/>
          </p:nvSpPr>
          <p:spPr>
            <a:xfrm>
              <a:off x="747908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9" name="Google Shape;3129;p4"/>
            <p:cNvSpPr/>
            <p:nvPr/>
          </p:nvSpPr>
          <p:spPr>
            <a:xfrm>
              <a:off x="7322562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0" name="Google Shape;3130;p4"/>
            <p:cNvSpPr/>
            <p:nvPr/>
          </p:nvSpPr>
          <p:spPr>
            <a:xfrm>
              <a:off x="7635615" y="39427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1" name="Google Shape;3131;p4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2" name="Google Shape;3132;p4"/>
            <p:cNvSpPr/>
            <p:nvPr/>
          </p:nvSpPr>
          <p:spPr>
            <a:xfrm>
              <a:off x="7164684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3" name="Google Shape;3133;p4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4" name="Google Shape;3134;p4"/>
            <p:cNvSpPr/>
            <p:nvPr/>
          </p:nvSpPr>
          <p:spPr>
            <a:xfrm>
              <a:off x="747908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5" name="Google Shape;3135;p4"/>
            <p:cNvSpPr/>
            <p:nvPr/>
          </p:nvSpPr>
          <p:spPr>
            <a:xfrm>
              <a:off x="779214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6" name="Google Shape;3136;p4"/>
            <p:cNvSpPr/>
            <p:nvPr/>
          </p:nvSpPr>
          <p:spPr>
            <a:xfrm>
              <a:off x="747908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7" name="Google Shape;3137;p4"/>
            <p:cNvSpPr/>
            <p:nvPr/>
          </p:nvSpPr>
          <p:spPr>
            <a:xfrm>
              <a:off x="7322562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8" name="Google Shape;3138;p4"/>
            <p:cNvSpPr/>
            <p:nvPr/>
          </p:nvSpPr>
          <p:spPr>
            <a:xfrm>
              <a:off x="7635615" y="457024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9" name="Google Shape;3139;p4"/>
            <p:cNvSpPr/>
            <p:nvPr/>
          </p:nvSpPr>
          <p:spPr>
            <a:xfrm>
              <a:off x="7322562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0" name="Google Shape;3140;p4"/>
            <p:cNvSpPr/>
            <p:nvPr/>
          </p:nvSpPr>
          <p:spPr>
            <a:xfrm>
              <a:off x="7635615" y="425719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1" name="Google Shape;3141;p4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2" name="Google Shape;3142;p4"/>
            <p:cNvSpPr/>
            <p:nvPr/>
          </p:nvSpPr>
          <p:spPr>
            <a:xfrm>
              <a:off x="7164684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3" name="Google Shape;3143;p4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4" name="Google Shape;3144;p4"/>
            <p:cNvSpPr/>
            <p:nvPr/>
          </p:nvSpPr>
          <p:spPr>
            <a:xfrm>
              <a:off x="747908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5" name="Google Shape;3145;p4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6" name="Google Shape;3146;p4"/>
            <p:cNvSpPr/>
            <p:nvPr/>
          </p:nvSpPr>
          <p:spPr>
            <a:xfrm>
              <a:off x="779214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7" name="Google Shape;3147;p4"/>
            <p:cNvSpPr/>
            <p:nvPr/>
          </p:nvSpPr>
          <p:spPr>
            <a:xfrm>
              <a:off x="747908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8" name="Google Shape;3148;p4"/>
            <p:cNvSpPr/>
            <p:nvPr/>
          </p:nvSpPr>
          <p:spPr>
            <a:xfrm>
              <a:off x="7322562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9" name="Google Shape;3149;p4"/>
            <p:cNvSpPr/>
            <p:nvPr/>
          </p:nvSpPr>
          <p:spPr>
            <a:xfrm>
              <a:off x="7635615" y="488477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0" name="Google Shape;3150;p4"/>
            <p:cNvSpPr/>
            <p:nvPr/>
          </p:nvSpPr>
          <p:spPr>
            <a:xfrm>
              <a:off x="7164684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1" name="Google Shape;3151;p4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2" name="Google Shape;3152;p4"/>
            <p:cNvSpPr/>
            <p:nvPr/>
          </p:nvSpPr>
          <p:spPr>
            <a:xfrm>
              <a:off x="747908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3" name="Google Shape;3153;p4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4" name="Google Shape;3154;p4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5" name="Google Shape;3155;p4"/>
            <p:cNvSpPr/>
            <p:nvPr/>
          </p:nvSpPr>
          <p:spPr>
            <a:xfrm>
              <a:off x="685015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6" name="Google Shape;3156;p4"/>
            <p:cNvSpPr/>
            <p:nvPr/>
          </p:nvSpPr>
          <p:spPr>
            <a:xfrm>
              <a:off x="7164684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7" name="Google Shape;3157;p4"/>
            <p:cNvSpPr/>
            <p:nvPr/>
          </p:nvSpPr>
          <p:spPr>
            <a:xfrm>
              <a:off x="685015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8" name="Google Shape;3158;p4"/>
            <p:cNvSpPr/>
            <p:nvPr/>
          </p:nvSpPr>
          <p:spPr>
            <a:xfrm>
              <a:off x="669363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9" name="Google Shape;3159;p4"/>
            <p:cNvSpPr/>
            <p:nvPr/>
          </p:nvSpPr>
          <p:spPr>
            <a:xfrm>
              <a:off x="7008157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0" name="Google Shape;3160;p4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1" name="Google Shape;3161;p4"/>
            <p:cNvSpPr/>
            <p:nvPr/>
          </p:nvSpPr>
          <p:spPr>
            <a:xfrm>
              <a:off x="6538578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2" name="Google Shape;3162;p4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3" name="Google Shape;3163;p4"/>
            <p:cNvSpPr/>
            <p:nvPr/>
          </p:nvSpPr>
          <p:spPr>
            <a:xfrm>
              <a:off x="685015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4" name="Google Shape;3164;p4"/>
            <p:cNvSpPr/>
            <p:nvPr/>
          </p:nvSpPr>
          <p:spPr>
            <a:xfrm>
              <a:off x="7164684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5" name="Google Shape;3165;p4"/>
            <p:cNvSpPr/>
            <p:nvPr/>
          </p:nvSpPr>
          <p:spPr>
            <a:xfrm>
              <a:off x="685015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6" name="Google Shape;3166;p4"/>
            <p:cNvSpPr/>
            <p:nvPr/>
          </p:nvSpPr>
          <p:spPr>
            <a:xfrm>
              <a:off x="669363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7" name="Google Shape;3167;p4"/>
            <p:cNvSpPr/>
            <p:nvPr/>
          </p:nvSpPr>
          <p:spPr>
            <a:xfrm>
              <a:off x="7008157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8" name="Google Shape;3168;p4"/>
            <p:cNvSpPr/>
            <p:nvPr/>
          </p:nvSpPr>
          <p:spPr>
            <a:xfrm>
              <a:off x="669363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9" name="Google Shape;3169;p4"/>
            <p:cNvSpPr/>
            <p:nvPr/>
          </p:nvSpPr>
          <p:spPr>
            <a:xfrm>
              <a:off x="7008157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0" name="Google Shape;3170;p4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1" name="Google Shape;3171;p4"/>
            <p:cNvSpPr/>
            <p:nvPr/>
          </p:nvSpPr>
          <p:spPr>
            <a:xfrm>
              <a:off x="6538578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2" name="Google Shape;3172;p4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3" name="Google Shape;3173;p4"/>
            <p:cNvSpPr/>
            <p:nvPr/>
          </p:nvSpPr>
          <p:spPr>
            <a:xfrm>
              <a:off x="685015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4" name="Google Shape;3174;p4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5" name="Google Shape;3175;p4"/>
            <p:cNvSpPr/>
            <p:nvPr/>
          </p:nvSpPr>
          <p:spPr>
            <a:xfrm>
              <a:off x="7164684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6" name="Google Shape;3176;p4"/>
            <p:cNvSpPr/>
            <p:nvPr/>
          </p:nvSpPr>
          <p:spPr>
            <a:xfrm>
              <a:off x="685015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7" name="Google Shape;3177;p4"/>
            <p:cNvSpPr/>
            <p:nvPr/>
          </p:nvSpPr>
          <p:spPr>
            <a:xfrm>
              <a:off x="669363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8" name="Google Shape;3178;p4"/>
            <p:cNvSpPr/>
            <p:nvPr/>
          </p:nvSpPr>
          <p:spPr>
            <a:xfrm>
              <a:off x="7008157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9" name="Google Shape;3179;p4"/>
            <p:cNvSpPr/>
            <p:nvPr/>
          </p:nvSpPr>
          <p:spPr>
            <a:xfrm>
              <a:off x="6538578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0" name="Google Shape;3180;p4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1" name="Google Shape;3181;p4"/>
            <p:cNvSpPr/>
            <p:nvPr/>
          </p:nvSpPr>
          <p:spPr>
            <a:xfrm>
              <a:off x="685015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2" name="Google Shape;3182;p4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3" name="Google Shape;3183;p4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4" name="Google Shape;3184;p4"/>
            <p:cNvSpPr/>
            <p:nvPr/>
          </p:nvSpPr>
          <p:spPr>
            <a:xfrm>
              <a:off x="622257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5" name="Google Shape;3185;p4"/>
            <p:cNvSpPr/>
            <p:nvPr/>
          </p:nvSpPr>
          <p:spPr>
            <a:xfrm>
              <a:off x="6538578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6" name="Google Shape;3186;p4"/>
            <p:cNvSpPr/>
            <p:nvPr/>
          </p:nvSpPr>
          <p:spPr>
            <a:xfrm>
              <a:off x="622257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7" name="Google Shape;3187;p4"/>
            <p:cNvSpPr/>
            <p:nvPr/>
          </p:nvSpPr>
          <p:spPr>
            <a:xfrm>
              <a:off x="606604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8" name="Google Shape;3188;p4"/>
            <p:cNvSpPr/>
            <p:nvPr/>
          </p:nvSpPr>
          <p:spPr>
            <a:xfrm>
              <a:off x="638057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9" name="Google Shape;3189;p4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0" name="Google Shape;3190;p4"/>
            <p:cNvSpPr/>
            <p:nvPr/>
          </p:nvSpPr>
          <p:spPr>
            <a:xfrm>
              <a:off x="622257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1" name="Google Shape;3191;p4"/>
            <p:cNvSpPr/>
            <p:nvPr/>
          </p:nvSpPr>
          <p:spPr>
            <a:xfrm>
              <a:off x="6538578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2" name="Google Shape;3192;p4"/>
            <p:cNvSpPr/>
            <p:nvPr/>
          </p:nvSpPr>
          <p:spPr>
            <a:xfrm>
              <a:off x="622257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3" name="Google Shape;3193;p4"/>
            <p:cNvSpPr/>
            <p:nvPr/>
          </p:nvSpPr>
          <p:spPr>
            <a:xfrm>
              <a:off x="606604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4" name="Google Shape;3194;p4"/>
            <p:cNvSpPr/>
            <p:nvPr/>
          </p:nvSpPr>
          <p:spPr>
            <a:xfrm>
              <a:off x="638057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5" name="Google Shape;3195;p4"/>
            <p:cNvSpPr/>
            <p:nvPr/>
          </p:nvSpPr>
          <p:spPr>
            <a:xfrm>
              <a:off x="606604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6" name="Google Shape;3196;p4"/>
            <p:cNvSpPr/>
            <p:nvPr/>
          </p:nvSpPr>
          <p:spPr>
            <a:xfrm>
              <a:off x="638057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7" name="Google Shape;3197;p4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8" name="Google Shape;3198;p4"/>
            <p:cNvSpPr/>
            <p:nvPr/>
          </p:nvSpPr>
          <p:spPr>
            <a:xfrm>
              <a:off x="622257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9" name="Google Shape;3199;p4"/>
            <p:cNvSpPr/>
            <p:nvPr/>
          </p:nvSpPr>
          <p:spPr>
            <a:xfrm>
              <a:off x="6538578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0" name="Google Shape;3200;p4"/>
            <p:cNvSpPr/>
            <p:nvPr/>
          </p:nvSpPr>
          <p:spPr>
            <a:xfrm>
              <a:off x="622257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1" name="Google Shape;3201;p4"/>
            <p:cNvSpPr/>
            <p:nvPr/>
          </p:nvSpPr>
          <p:spPr>
            <a:xfrm>
              <a:off x="606604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2" name="Google Shape;3202;p4"/>
            <p:cNvSpPr/>
            <p:nvPr/>
          </p:nvSpPr>
          <p:spPr>
            <a:xfrm>
              <a:off x="638057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3" name="Google Shape;3203;p4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4" name="Google Shape;3204;p4"/>
            <p:cNvSpPr/>
            <p:nvPr/>
          </p:nvSpPr>
          <p:spPr>
            <a:xfrm>
              <a:off x="622257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05" name="Google Shape;3205;p4"/>
          <p:cNvSpPr txBox="1"/>
          <p:nvPr>
            <p:ph type="title"/>
          </p:nvPr>
        </p:nvSpPr>
        <p:spPr>
          <a:xfrm>
            <a:off x="2706000" y="2303250"/>
            <a:ext cx="3732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206" name="Google Shape;3206;p4"/>
          <p:cNvSpPr txBox="1"/>
          <p:nvPr>
            <p:ph hasCustomPrompt="1" idx="2" type="title"/>
          </p:nvPr>
        </p:nvSpPr>
        <p:spPr>
          <a:xfrm>
            <a:off x="3484800" y="1462650"/>
            <a:ext cx="2174400" cy="114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207" name="Google Shape;3207;p4"/>
          <p:cNvSpPr txBox="1"/>
          <p:nvPr>
            <p:ph idx="1" type="subTitle"/>
          </p:nvPr>
        </p:nvSpPr>
        <p:spPr>
          <a:xfrm>
            <a:off x="3193975" y="2905375"/>
            <a:ext cx="2755800" cy="59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1_2_1">
    <p:bg>
      <p:bgPr>
        <a:solidFill>
          <a:schemeClr val="accent2"/>
        </a:solidFill>
      </p:bgPr>
    </p:bg>
    <p:spTree>
      <p:nvGrpSpPr>
        <p:cNvPr id="6846" name="Shape 6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47" name="Google Shape;6847;p31"/>
          <p:cNvGrpSpPr/>
          <p:nvPr/>
        </p:nvGrpSpPr>
        <p:grpSpPr>
          <a:xfrm>
            <a:off x="0" y="-50"/>
            <a:ext cx="9148262" cy="5143598"/>
            <a:chOff x="0" y="-50"/>
            <a:chExt cx="9148262" cy="5143598"/>
          </a:xfrm>
        </p:grpSpPr>
        <p:sp>
          <p:nvSpPr>
            <p:cNvPr id="6848" name="Google Shape;6848;p31"/>
            <p:cNvSpPr/>
            <p:nvPr/>
          </p:nvSpPr>
          <p:spPr>
            <a:xfrm>
              <a:off x="4325059" y="0"/>
              <a:ext cx="493862" cy="2571817"/>
            </a:xfrm>
            <a:custGeom>
              <a:rect b="b" l="l" r="r" t="t"/>
              <a:pathLst>
                <a:path extrusionOk="0" h="37208" w="7145">
                  <a:moveTo>
                    <a:pt x="1" y="1"/>
                  </a:moveTo>
                  <a:lnTo>
                    <a:pt x="3572" y="372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9" name="Google Shape;6849;p31"/>
            <p:cNvSpPr/>
            <p:nvPr/>
          </p:nvSpPr>
          <p:spPr>
            <a:xfrm>
              <a:off x="2276476" y="0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0" y="1"/>
                  </a:moveTo>
                  <a:lnTo>
                    <a:pt x="26503" y="37208"/>
                  </a:lnTo>
                  <a:lnTo>
                    <a:pt x="952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0" name="Google Shape;6850;p31"/>
            <p:cNvSpPr/>
            <p:nvPr/>
          </p:nvSpPr>
          <p:spPr>
            <a:xfrm>
              <a:off x="0" y="0"/>
              <a:ext cx="4576212" cy="2571219"/>
            </a:xfrm>
            <a:custGeom>
              <a:rect b="b" l="l" r="r" t="t"/>
              <a:pathLst>
                <a:path extrusionOk="0" h="26504" w="37208">
                  <a:moveTo>
                    <a:pt x="0" y="0"/>
                  </a:moveTo>
                  <a:lnTo>
                    <a:pt x="0" y="9525"/>
                  </a:lnTo>
                  <a:lnTo>
                    <a:pt x="37207" y="26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1" name="Google Shape;6851;p31"/>
            <p:cNvSpPr/>
            <p:nvPr/>
          </p:nvSpPr>
          <p:spPr>
            <a:xfrm>
              <a:off x="0" y="2224569"/>
              <a:ext cx="4576212" cy="693154"/>
            </a:xfrm>
            <a:custGeom>
              <a:rect b="b" l="l" r="r" t="t"/>
              <a:pathLst>
                <a:path extrusionOk="0" h="7145" w="37208">
                  <a:moveTo>
                    <a:pt x="0" y="1"/>
                  </a:moveTo>
                  <a:lnTo>
                    <a:pt x="0" y="7145"/>
                  </a:lnTo>
                  <a:lnTo>
                    <a:pt x="37207" y="357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2" name="Google Shape;6852;p31"/>
            <p:cNvSpPr/>
            <p:nvPr/>
          </p:nvSpPr>
          <p:spPr>
            <a:xfrm>
              <a:off x="0" y="2571094"/>
              <a:ext cx="4576212" cy="2572383"/>
            </a:xfrm>
            <a:custGeom>
              <a:rect b="b" l="l" r="r" t="t"/>
              <a:pathLst>
                <a:path extrusionOk="0" h="26516" w="37208">
                  <a:moveTo>
                    <a:pt x="37207" y="1"/>
                  </a:moveTo>
                  <a:lnTo>
                    <a:pt x="0" y="16991"/>
                  </a:lnTo>
                  <a:lnTo>
                    <a:pt x="0" y="26516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3" name="Google Shape;6853;p31"/>
            <p:cNvSpPr/>
            <p:nvPr/>
          </p:nvSpPr>
          <p:spPr>
            <a:xfrm>
              <a:off x="2276476" y="2571725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26503" y="1"/>
                  </a:moveTo>
                  <a:lnTo>
                    <a:pt x="0" y="37208"/>
                  </a:lnTo>
                  <a:lnTo>
                    <a:pt x="9525" y="37208"/>
                  </a:lnTo>
                  <a:lnTo>
                    <a:pt x="2650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4" name="Google Shape;6854;p31"/>
            <p:cNvSpPr/>
            <p:nvPr/>
          </p:nvSpPr>
          <p:spPr>
            <a:xfrm>
              <a:off x="4325059" y="2571715"/>
              <a:ext cx="493862" cy="2571817"/>
            </a:xfrm>
            <a:custGeom>
              <a:rect b="b" l="l" r="r" t="t"/>
              <a:pathLst>
                <a:path extrusionOk="0" h="37208" w="7145">
                  <a:moveTo>
                    <a:pt x="3572" y="1"/>
                  </a:moveTo>
                  <a:lnTo>
                    <a:pt x="1" y="37208"/>
                  </a:lnTo>
                  <a:lnTo>
                    <a:pt x="7144" y="37208"/>
                  </a:lnTo>
                  <a:lnTo>
                    <a:pt x="357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5" name="Google Shape;6855;p31"/>
            <p:cNvSpPr/>
            <p:nvPr/>
          </p:nvSpPr>
          <p:spPr>
            <a:xfrm>
              <a:off x="4571949" y="2571725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0" y="1"/>
                  </a:moveTo>
                  <a:lnTo>
                    <a:pt x="16979" y="37208"/>
                  </a:lnTo>
                  <a:lnTo>
                    <a:pt x="26504" y="3720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6" name="Google Shape;6856;p31"/>
            <p:cNvSpPr/>
            <p:nvPr/>
          </p:nvSpPr>
          <p:spPr>
            <a:xfrm>
              <a:off x="4572050" y="2571098"/>
              <a:ext cx="4576212" cy="2572450"/>
            </a:xfrm>
            <a:custGeom>
              <a:rect b="b" l="l" r="r" t="t"/>
              <a:pathLst>
                <a:path extrusionOk="0" h="26516" w="37208">
                  <a:moveTo>
                    <a:pt x="0" y="1"/>
                  </a:moveTo>
                  <a:lnTo>
                    <a:pt x="37207" y="26516"/>
                  </a:lnTo>
                  <a:lnTo>
                    <a:pt x="37207" y="16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7" name="Google Shape;6857;p31"/>
            <p:cNvSpPr/>
            <p:nvPr/>
          </p:nvSpPr>
          <p:spPr>
            <a:xfrm>
              <a:off x="4572050" y="2224566"/>
              <a:ext cx="4576212" cy="693172"/>
            </a:xfrm>
            <a:custGeom>
              <a:rect b="b" l="l" r="r" t="t"/>
              <a:pathLst>
                <a:path extrusionOk="0" h="7145" w="37208">
                  <a:moveTo>
                    <a:pt x="37207" y="1"/>
                  </a:moveTo>
                  <a:lnTo>
                    <a:pt x="0" y="3573"/>
                  </a:lnTo>
                  <a:lnTo>
                    <a:pt x="37207" y="7145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8" name="Google Shape;6858;p31"/>
            <p:cNvSpPr/>
            <p:nvPr/>
          </p:nvSpPr>
          <p:spPr>
            <a:xfrm>
              <a:off x="4572050" y="-50"/>
              <a:ext cx="4576212" cy="2571286"/>
            </a:xfrm>
            <a:custGeom>
              <a:rect b="b" l="l" r="r" t="t"/>
              <a:pathLst>
                <a:path extrusionOk="0" h="26504" w="37208">
                  <a:moveTo>
                    <a:pt x="37207" y="0"/>
                  </a:moveTo>
                  <a:lnTo>
                    <a:pt x="0" y="26504"/>
                  </a:lnTo>
                  <a:lnTo>
                    <a:pt x="37207" y="9525"/>
                  </a:lnTo>
                  <a:lnTo>
                    <a:pt x="3720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9" name="Google Shape;6859;p31"/>
            <p:cNvSpPr/>
            <p:nvPr/>
          </p:nvSpPr>
          <p:spPr>
            <a:xfrm>
              <a:off x="4571949" y="0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16979" y="1"/>
                  </a:moveTo>
                  <a:lnTo>
                    <a:pt x="0" y="37208"/>
                  </a:lnTo>
                  <a:lnTo>
                    <a:pt x="2650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60" name="Google Shape;6860;p31"/>
          <p:cNvSpPr txBox="1"/>
          <p:nvPr>
            <p:ph type="title"/>
          </p:nvPr>
        </p:nvSpPr>
        <p:spPr>
          <a:xfrm>
            <a:off x="1262700" y="540000"/>
            <a:ext cx="6618600" cy="9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3">
  <p:cSld name="CUSTOM_1_2_1_1">
    <p:bg>
      <p:bgPr>
        <a:solidFill>
          <a:schemeClr val="accent2"/>
        </a:solidFill>
      </p:bgPr>
    </p:bg>
    <p:spTree>
      <p:nvGrpSpPr>
        <p:cNvPr id="6861" name="Shape 6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2" name="Google Shape;6862;p32"/>
          <p:cNvGrpSpPr/>
          <p:nvPr/>
        </p:nvGrpSpPr>
        <p:grpSpPr>
          <a:xfrm>
            <a:off x="0" y="-50"/>
            <a:ext cx="9148262" cy="5143598"/>
            <a:chOff x="0" y="-50"/>
            <a:chExt cx="9148262" cy="5143598"/>
          </a:xfrm>
        </p:grpSpPr>
        <p:sp>
          <p:nvSpPr>
            <p:cNvPr id="6863" name="Google Shape;6863;p32"/>
            <p:cNvSpPr/>
            <p:nvPr/>
          </p:nvSpPr>
          <p:spPr>
            <a:xfrm>
              <a:off x="4325059" y="0"/>
              <a:ext cx="493862" cy="2571817"/>
            </a:xfrm>
            <a:custGeom>
              <a:rect b="b" l="l" r="r" t="t"/>
              <a:pathLst>
                <a:path extrusionOk="0" h="37208" w="7145">
                  <a:moveTo>
                    <a:pt x="1" y="1"/>
                  </a:moveTo>
                  <a:lnTo>
                    <a:pt x="3572" y="372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4" name="Google Shape;6864;p32"/>
            <p:cNvSpPr/>
            <p:nvPr/>
          </p:nvSpPr>
          <p:spPr>
            <a:xfrm>
              <a:off x="2276476" y="0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0" y="1"/>
                  </a:moveTo>
                  <a:lnTo>
                    <a:pt x="26503" y="37208"/>
                  </a:lnTo>
                  <a:lnTo>
                    <a:pt x="952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5" name="Google Shape;6865;p32"/>
            <p:cNvSpPr/>
            <p:nvPr/>
          </p:nvSpPr>
          <p:spPr>
            <a:xfrm>
              <a:off x="0" y="0"/>
              <a:ext cx="4576212" cy="2571219"/>
            </a:xfrm>
            <a:custGeom>
              <a:rect b="b" l="l" r="r" t="t"/>
              <a:pathLst>
                <a:path extrusionOk="0" h="26504" w="37208">
                  <a:moveTo>
                    <a:pt x="0" y="0"/>
                  </a:moveTo>
                  <a:lnTo>
                    <a:pt x="0" y="9525"/>
                  </a:lnTo>
                  <a:lnTo>
                    <a:pt x="37207" y="26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6" name="Google Shape;6866;p32"/>
            <p:cNvSpPr/>
            <p:nvPr/>
          </p:nvSpPr>
          <p:spPr>
            <a:xfrm>
              <a:off x="0" y="2224569"/>
              <a:ext cx="4576212" cy="693154"/>
            </a:xfrm>
            <a:custGeom>
              <a:rect b="b" l="l" r="r" t="t"/>
              <a:pathLst>
                <a:path extrusionOk="0" h="7145" w="37208">
                  <a:moveTo>
                    <a:pt x="0" y="1"/>
                  </a:moveTo>
                  <a:lnTo>
                    <a:pt x="0" y="7145"/>
                  </a:lnTo>
                  <a:lnTo>
                    <a:pt x="37207" y="357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7" name="Google Shape;6867;p32"/>
            <p:cNvSpPr/>
            <p:nvPr/>
          </p:nvSpPr>
          <p:spPr>
            <a:xfrm>
              <a:off x="0" y="2571094"/>
              <a:ext cx="4576212" cy="2572383"/>
            </a:xfrm>
            <a:custGeom>
              <a:rect b="b" l="l" r="r" t="t"/>
              <a:pathLst>
                <a:path extrusionOk="0" h="26516" w="37208">
                  <a:moveTo>
                    <a:pt x="37207" y="1"/>
                  </a:moveTo>
                  <a:lnTo>
                    <a:pt x="0" y="16991"/>
                  </a:lnTo>
                  <a:lnTo>
                    <a:pt x="0" y="26516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8" name="Google Shape;6868;p32"/>
            <p:cNvSpPr/>
            <p:nvPr/>
          </p:nvSpPr>
          <p:spPr>
            <a:xfrm>
              <a:off x="2276476" y="2571725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26503" y="1"/>
                  </a:moveTo>
                  <a:lnTo>
                    <a:pt x="0" y="37208"/>
                  </a:lnTo>
                  <a:lnTo>
                    <a:pt x="9525" y="37208"/>
                  </a:lnTo>
                  <a:lnTo>
                    <a:pt x="2650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9" name="Google Shape;6869;p32"/>
            <p:cNvSpPr/>
            <p:nvPr/>
          </p:nvSpPr>
          <p:spPr>
            <a:xfrm>
              <a:off x="4325059" y="2571715"/>
              <a:ext cx="493862" cy="2571817"/>
            </a:xfrm>
            <a:custGeom>
              <a:rect b="b" l="l" r="r" t="t"/>
              <a:pathLst>
                <a:path extrusionOk="0" h="37208" w="7145">
                  <a:moveTo>
                    <a:pt x="3572" y="1"/>
                  </a:moveTo>
                  <a:lnTo>
                    <a:pt x="1" y="37208"/>
                  </a:lnTo>
                  <a:lnTo>
                    <a:pt x="7144" y="37208"/>
                  </a:lnTo>
                  <a:lnTo>
                    <a:pt x="357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0" name="Google Shape;6870;p32"/>
            <p:cNvSpPr/>
            <p:nvPr/>
          </p:nvSpPr>
          <p:spPr>
            <a:xfrm>
              <a:off x="4571949" y="2571725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0" y="1"/>
                  </a:moveTo>
                  <a:lnTo>
                    <a:pt x="16979" y="37208"/>
                  </a:lnTo>
                  <a:lnTo>
                    <a:pt x="26504" y="3720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1" name="Google Shape;6871;p32"/>
            <p:cNvSpPr/>
            <p:nvPr/>
          </p:nvSpPr>
          <p:spPr>
            <a:xfrm>
              <a:off x="4572050" y="2571098"/>
              <a:ext cx="4576212" cy="2572450"/>
            </a:xfrm>
            <a:custGeom>
              <a:rect b="b" l="l" r="r" t="t"/>
              <a:pathLst>
                <a:path extrusionOk="0" h="26516" w="37208">
                  <a:moveTo>
                    <a:pt x="0" y="1"/>
                  </a:moveTo>
                  <a:lnTo>
                    <a:pt x="37207" y="26516"/>
                  </a:lnTo>
                  <a:lnTo>
                    <a:pt x="37207" y="16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2" name="Google Shape;6872;p32"/>
            <p:cNvSpPr/>
            <p:nvPr/>
          </p:nvSpPr>
          <p:spPr>
            <a:xfrm>
              <a:off x="4572050" y="2224566"/>
              <a:ext cx="4576212" cy="693172"/>
            </a:xfrm>
            <a:custGeom>
              <a:rect b="b" l="l" r="r" t="t"/>
              <a:pathLst>
                <a:path extrusionOk="0" h="7145" w="37208">
                  <a:moveTo>
                    <a:pt x="37207" y="1"/>
                  </a:moveTo>
                  <a:lnTo>
                    <a:pt x="0" y="3573"/>
                  </a:lnTo>
                  <a:lnTo>
                    <a:pt x="37207" y="7145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3" name="Google Shape;6873;p32"/>
            <p:cNvSpPr/>
            <p:nvPr/>
          </p:nvSpPr>
          <p:spPr>
            <a:xfrm>
              <a:off x="4572050" y="-50"/>
              <a:ext cx="4576212" cy="2571286"/>
            </a:xfrm>
            <a:custGeom>
              <a:rect b="b" l="l" r="r" t="t"/>
              <a:pathLst>
                <a:path extrusionOk="0" h="26504" w="37208">
                  <a:moveTo>
                    <a:pt x="37207" y="0"/>
                  </a:moveTo>
                  <a:lnTo>
                    <a:pt x="0" y="26504"/>
                  </a:lnTo>
                  <a:lnTo>
                    <a:pt x="37207" y="9525"/>
                  </a:lnTo>
                  <a:lnTo>
                    <a:pt x="3720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4" name="Google Shape;6874;p32"/>
            <p:cNvSpPr/>
            <p:nvPr/>
          </p:nvSpPr>
          <p:spPr>
            <a:xfrm>
              <a:off x="4571949" y="0"/>
              <a:ext cx="2295578" cy="2571817"/>
            </a:xfrm>
            <a:custGeom>
              <a:rect b="b" l="l" r="r" t="t"/>
              <a:pathLst>
                <a:path extrusionOk="0" h="37208" w="26504">
                  <a:moveTo>
                    <a:pt x="16979" y="1"/>
                  </a:moveTo>
                  <a:lnTo>
                    <a:pt x="0" y="37208"/>
                  </a:lnTo>
                  <a:lnTo>
                    <a:pt x="2650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75" name="Google Shape;6875;p32"/>
          <p:cNvSpPr txBox="1"/>
          <p:nvPr>
            <p:ph type="title"/>
          </p:nvPr>
        </p:nvSpPr>
        <p:spPr>
          <a:xfrm>
            <a:off x="1262700" y="540000"/>
            <a:ext cx="6618600" cy="9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1_1">
    <p:bg>
      <p:bgPr>
        <a:solidFill>
          <a:schemeClr val="accent2"/>
        </a:solidFill>
      </p:bgPr>
    </p:bg>
    <p:spTree>
      <p:nvGrpSpPr>
        <p:cNvPr id="6876" name="Shape 6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77" name="Google Shape;6877;p33"/>
          <p:cNvGrpSpPr/>
          <p:nvPr/>
        </p:nvGrpSpPr>
        <p:grpSpPr>
          <a:xfrm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6878" name="Google Shape;6878;p33"/>
            <p:cNvSpPr/>
            <p:nvPr/>
          </p:nvSpPr>
          <p:spPr>
            <a:xfrm>
              <a:off x="3857953" y="2561831"/>
              <a:ext cx="3857311" cy="1033759"/>
            </a:xfrm>
            <a:custGeom>
              <a:rect b="b" l="l" r="r" t="t"/>
              <a:pathLst>
                <a:path extrusionOk="0" h="14956" w="55806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879" name="Google Shape;6879;p33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6880" name="Google Shape;6880;p33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rect b="b" l="l" r="r" t="t"/>
                <a:pathLst>
                  <a:path extrusionOk="0" h="37065" w="37065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81" name="Google Shape;6881;p33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rect b="b" l="l" r="r" t="t"/>
                <a:pathLst>
                  <a:path extrusionOk="0" h="32231" w="55817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82" name="Google Shape;6882;p33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rect b="b" l="l" r="r" t="t"/>
                <a:pathLst>
                  <a:path extrusionOk="0" h="14943" w="55817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83" name="Google Shape;6883;p33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rect b="b" l="l" r="r" t="t"/>
                <a:pathLst>
                  <a:path extrusionOk="0" h="37351" w="37363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84" name="Google Shape;6884;p33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rect b="b" l="l" r="r" t="t"/>
                <a:pathLst>
                  <a:path extrusionOk="0" h="37351" w="10026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85" name="Google Shape;6885;p33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rect b="b" l="l" r="r" t="t"/>
                <a:pathLst>
                  <a:path extrusionOk="0" h="37065" w="37053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86" name="Google Shape;6886;p33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rect b="b" l="l" r="r" t="t"/>
                <a:pathLst>
                  <a:path extrusionOk="0" h="37351" w="21563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87" name="Google Shape;6887;p33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rect b="b" l="l" r="r" t="t"/>
                <a:pathLst>
                  <a:path extrusionOk="0" h="32231" w="55806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88" name="Google Shape;6888;p33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rect b="b" l="l" r="r" t="t"/>
                <a:pathLst>
                  <a:path extrusionOk="0" h="37065" w="21408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89" name="Google Shape;6889;p33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rect b="b" l="l" r="r" t="t"/>
                <a:pathLst>
                  <a:path extrusionOk="0" h="37065" w="9919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90" name="Google Shape;6890;p33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rect b="b" l="l" r="r" t="t"/>
                <a:pathLst>
                  <a:path extrusionOk="0" h="37065" w="55817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91" name="Google Shape;6891;p33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rect b="b" l="l" r="r" t="t"/>
                <a:pathLst>
                  <a:path extrusionOk="0" h="37351" w="55806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892" name="Google Shape;6892;p33"/>
          <p:cNvSpPr txBox="1"/>
          <p:nvPr>
            <p:ph idx="1" type="subTitle"/>
          </p:nvPr>
        </p:nvSpPr>
        <p:spPr>
          <a:xfrm>
            <a:off x="5467200" y="691675"/>
            <a:ext cx="24996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893" name="Google Shape;6893;p33"/>
          <p:cNvSpPr txBox="1"/>
          <p:nvPr>
            <p:ph idx="2" type="subTitle"/>
          </p:nvPr>
        </p:nvSpPr>
        <p:spPr>
          <a:xfrm>
            <a:off x="5467200" y="1038637"/>
            <a:ext cx="24996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894" name="Google Shape;6894;p33"/>
          <p:cNvSpPr txBox="1"/>
          <p:nvPr>
            <p:ph idx="3" type="subTitle"/>
          </p:nvPr>
        </p:nvSpPr>
        <p:spPr>
          <a:xfrm>
            <a:off x="5467200" y="2067325"/>
            <a:ext cx="24996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895" name="Google Shape;6895;p33"/>
          <p:cNvSpPr txBox="1"/>
          <p:nvPr>
            <p:ph idx="4" type="subTitle"/>
          </p:nvPr>
        </p:nvSpPr>
        <p:spPr>
          <a:xfrm>
            <a:off x="5467200" y="2414284"/>
            <a:ext cx="24996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896" name="Google Shape;6896;p33"/>
          <p:cNvSpPr txBox="1"/>
          <p:nvPr>
            <p:ph idx="5" type="subTitle"/>
          </p:nvPr>
        </p:nvSpPr>
        <p:spPr>
          <a:xfrm>
            <a:off x="5467200" y="3440880"/>
            <a:ext cx="24996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897" name="Google Shape;6897;p33"/>
          <p:cNvSpPr txBox="1"/>
          <p:nvPr>
            <p:ph idx="6" type="subTitle"/>
          </p:nvPr>
        </p:nvSpPr>
        <p:spPr>
          <a:xfrm>
            <a:off x="5467200" y="3792006"/>
            <a:ext cx="24996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898" name="Google Shape;6898;p33"/>
          <p:cNvSpPr txBox="1"/>
          <p:nvPr>
            <p:ph type="title"/>
          </p:nvPr>
        </p:nvSpPr>
        <p:spPr>
          <a:xfrm>
            <a:off x="720000" y="540000"/>
            <a:ext cx="43377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CUSTOM_1_1_1">
    <p:bg>
      <p:bgPr>
        <a:solidFill>
          <a:schemeClr val="accent2"/>
        </a:solidFill>
      </p:bgPr>
    </p:bg>
    <p:spTree>
      <p:nvGrpSpPr>
        <p:cNvPr id="6899" name="Shape 6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00" name="Google Shape;6900;p34"/>
          <p:cNvGrpSpPr/>
          <p:nvPr/>
        </p:nvGrpSpPr>
        <p:grpSpPr>
          <a:xfrm>
            <a:off x="-66807" y="-86802"/>
            <a:ext cx="9277621" cy="6239545"/>
            <a:chOff x="14670875" y="846675"/>
            <a:chExt cx="7166400" cy="8013800"/>
          </a:xfrm>
        </p:grpSpPr>
        <p:sp>
          <p:nvSpPr>
            <p:cNvPr id="6901" name="Google Shape;6901;p34"/>
            <p:cNvSpPr/>
            <p:nvPr/>
          </p:nvSpPr>
          <p:spPr>
            <a:xfrm>
              <a:off x="17877225" y="846675"/>
              <a:ext cx="376550" cy="3385250"/>
            </a:xfrm>
            <a:custGeom>
              <a:rect b="b" l="l" r="r" t="t"/>
              <a:pathLst>
                <a:path extrusionOk="0" h="135410" w="15062">
                  <a:moveTo>
                    <a:pt x="0" y="0"/>
                  </a:moveTo>
                  <a:lnTo>
                    <a:pt x="15062" y="135409"/>
                  </a:lnTo>
                  <a:lnTo>
                    <a:pt x="1506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2" name="Google Shape;6902;p34"/>
            <p:cNvSpPr/>
            <p:nvPr/>
          </p:nvSpPr>
          <p:spPr>
            <a:xfrm>
              <a:off x="17089625" y="846675"/>
              <a:ext cx="1164150" cy="3385250"/>
            </a:xfrm>
            <a:custGeom>
              <a:rect b="b" l="l" r="r" t="t"/>
              <a:pathLst>
                <a:path extrusionOk="0" h="135410" w="46566">
                  <a:moveTo>
                    <a:pt x="0" y="0"/>
                  </a:moveTo>
                  <a:lnTo>
                    <a:pt x="46566" y="135409"/>
                  </a:lnTo>
                  <a:lnTo>
                    <a:pt x="1609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3" name="Google Shape;6903;p34"/>
            <p:cNvSpPr/>
            <p:nvPr/>
          </p:nvSpPr>
          <p:spPr>
            <a:xfrm>
              <a:off x="16185050" y="846675"/>
              <a:ext cx="2068725" cy="3385250"/>
            </a:xfrm>
            <a:custGeom>
              <a:rect b="b" l="l" r="r" t="t"/>
              <a:pathLst>
                <a:path extrusionOk="0" h="135410" w="82749">
                  <a:moveTo>
                    <a:pt x="0" y="0"/>
                  </a:moveTo>
                  <a:lnTo>
                    <a:pt x="82749" y="135409"/>
                  </a:lnTo>
                  <a:lnTo>
                    <a:pt x="189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4" name="Google Shape;6904;p34"/>
            <p:cNvSpPr/>
            <p:nvPr/>
          </p:nvSpPr>
          <p:spPr>
            <a:xfrm>
              <a:off x="15027450" y="846675"/>
              <a:ext cx="3226325" cy="3385250"/>
            </a:xfrm>
            <a:custGeom>
              <a:rect b="b" l="l" r="r" t="t"/>
              <a:pathLst>
                <a:path extrusionOk="0" h="135410" w="129053">
                  <a:moveTo>
                    <a:pt x="1" y="0"/>
                  </a:moveTo>
                  <a:lnTo>
                    <a:pt x="129053" y="135409"/>
                  </a:lnTo>
                  <a:lnTo>
                    <a:pt x="129053" y="135409"/>
                  </a:lnTo>
                  <a:lnTo>
                    <a:pt x="249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5" name="Google Shape;6905;p34"/>
            <p:cNvSpPr/>
            <p:nvPr/>
          </p:nvSpPr>
          <p:spPr>
            <a:xfrm>
              <a:off x="14670875" y="1183900"/>
              <a:ext cx="3582900" cy="3048025"/>
            </a:xfrm>
            <a:custGeom>
              <a:rect b="b" l="l" r="r" t="t"/>
              <a:pathLst>
                <a:path extrusionOk="0" h="121921" w="143316">
                  <a:moveTo>
                    <a:pt x="0" y="1"/>
                  </a:moveTo>
                  <a:lnTo>
                    <a:pt x="0" y="23539"/>
                  </a:lnTo>
                  <a:lnTo>
                    <a:pt x="143316" y="1219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6" name="Google Shape;6906;p34"/>
            <p:cNvSpPr/>
            <p:nvPr/>
          </p:nvSpPr>
          <p:spPr>
            <a:xfrm>
              <a:off x="14670875" y="2277200"/>
              <a:ext cx="3582900" cy="1954725"/>
            </a:xfrm>
            <a:custGeom>
              <a:rect b="b" l="l" r="r" t="t"/>
              <a:pathLst>
                <a:path extrusionOk="0" h="78189" w="143316">
                  <a:moveTo>
                    <a:pt x="0" y="0"/>
                  </a:moveTo>
                  <a:lnTo>
                    <a:pt x="0" y="17895"/>
                  </a:lnTo>
                  <a:lnTo>
                    <a:pt x="143316" y="78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7" name="Google Shape;6907;p34"/>
            <p:cNvSpPr/>
            <p:nvPr/>
          </p:nvSpPr>
          <p:spPr>
            <a:xfrm>
              <a:off x="14670875" y="3132050"/>
              <a:ext cx="3582900" cy="1099875"/>
            </a:xfrm>
            <a:custGeom>
              <a:rect b="b" l="l" r="r" t="t"/>
              <a:pathLst>
                <a:path extrusionOk="0" h="43995" w="143316">
                  <a:moveTo>
                    <a:pt x="0" y="1"/>
                  </a:moveTo>
                  <a:lnTo>
                    <a:pt x="0" y="15205"/>
                  </a:lnTo>
                  <a:lnTo>
                    <a:pt x="143316" y="439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8" name="Google Shape;6908;p34"/>
            <p:cNvSpPr/>
            <p:nvPr/>
          </p:nvSpPr>
          <p:spPr>
            <a:xfrm>
              <a:off x="14670875" y="3876200"/>
              <a:ext cx="3582900" cy="355725"/>
            </a:xfrm>
            <a:custGeom>
              <a:rect b="b" l="l" r="r" t="t"/>
              <a:pathLst>
                <a:path extrusionOk="0" h="14229" w="143316">
                  <a:moveTo>
                    <a:pt x="0" y="1"/>
                  </a:moveTo>
                  <a:lnTo>
                    <a:pt x="0" y="14228"/>
                  </a:lnTo>
                  <a:lnTo>
                    <a:pt x="143316" y="142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9" name="Google Shape;6909;p34"/>
            <p:cNvSpPr/>
            <p:nvPr/>
          </p:nvSpPr>
          <p:spPr>
            <a:xfrm>
              <a:off x="14670875" y="4231900"/>
              <a:ext cx="3582900" cy="719450"/>
            </a:xfrm>
            <a:custGeom>
              <a:rect b="b" l="l" r="r" t="t"/>
              <a:pathLst>
                <a:path extrusionOk="0" h="28778" w="143316">
                  <a:moveTo>
                    <a:pt x="143316" y="0"/>
                  </a:moveTo>
                  <a:lnTo>
                    <a:pt x="0" y="14228"/>
                  </a:lnTo>
                  <a:lnTo>
                    <a:pt x="0" y="28778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0" name="Google Shape;6910;p34"/>
            <p:cNvSpPr/>
            <p:nvPr/>
          </p:nvSpPr>
          <p:spPr>
            <a:xfrm>
              <a:off x="14670875" y="4231900"/>
              <a:ext cx="3582900" cy="1506750"/>
            </a:xfrm>
            <a:custGeom>
              <a:rect b="b" l="l" r="r" t="t"/>
              <a:pathLst>
                <a:path extrusionOk="0" h="60270" w="143316">
                  <a:moveTo>
                    <a:pt x="143316" y="0"/>
                  </a:moveTo>
                  <a:lnTo>
                    <a:pt x="0" y="43994"/>
                  </a:lnTo>
                  <a:lnTo>
                    <a:pt x="0" y="60270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1" name="Google Shape;6911;p34"/>
            <p:cNvSpPr/>
            <p:nvPr/>
          </p:nvSpPr>
          <p:spPr>
            <a:xfrm>
              <a:off x="14670875" y="4231900"/>
              <a:ext cx="3582900" cy="2459250"/>
            </a:xfrm>
            <a:custGeom>
              <a:rect b="b" l="l" r="r" t="t"/>
              <a:pathLst>
                <a:path extrusionOk="0" h="98370" w="143316">
                  <a:moveTo>
                    <a:pt x="143316" y="0"/>
                  </a:moveTo>
                  <a:lnTo>
                    <a:pt x="0" y="78165"/>
                  </a:lnTo>
                  <a:lnTo>
                    <a:pt x="0" y="98370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2" name="Google Shape;6912;p34"/>
            <p:cNvSpPr/>
            <p:nvPr/>
          </p:nvSpPr>
          <p:spPr>
            <a:xfrm>
              <a:off x="14670875" y="4231900"/>
              <a:ext cx="3582900" cy="3384975"/>
            </a:xfrm>
            <a:custGeom>
              <a:rect b="b" l="l" r="r" t="t"/>
              <a:pathLst>
                <a:path extrusionOk="0" h="135399" w="143316">
                  <a:moveTo>
                    <a:pt x="143316" y="0"/>
                  </a:moveTo>
                  <a:lnTo>
                    <a:pt x="0" y="121896"/>
                  </a:lnTo>
                  <a:lnTo>
                    <a:pt x="0" y="135398"/>
                  </a:lnTo>
                  <a:lnTo>
                    <a:pt x="14264" y="135398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3" name="Google Shape;6913;p34"/>
            <p:cNvSpPr/>
            <p:nvPr/>
          </p:nvSpPr>
          <p:spPr>
            <a:xfrm>
              <a:off x="15650450" y="4231900"/>
              <a:ext cx="2603325" cy="3384975"/>
            </a:xfrm>
            <a:custGeom>
              <a:rect b="b" l="l" r="r" t="t"/>
              <a:pathLst>
                <a:path extrusionOk="0" h="135399" w="104133">
                  <a:moveTo>
                    <a:pt x="104133" y="0"/>
                  </a:moveTo>
                  <a:lnTo>
                    <a:pt x="1" y="135398"/>
                  </a:lnTo>
                  <a:lnTo>
                    <a:pt x="21384" y="135398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4" name="Google Shape;6914;p34"/>
            <p:cNvSpPr/>
            <p:nvPr/>
          </p:nvSpPr>
          <p:spPr>
            <a:xfrm>
              <a:off x="16658625" y="4231900"/>
              <a:ext cx="1595150" cy="3384975"/>
            </a:xfrm>
            <a:custGeom>
              <a:rect b="b" l="l" r="r" t="t"/>
              <a:pathLst>
                <a:path extrusionOk="0" h="135399" w="63806">
                  <a:moveTo>
                    <a:pt x="63806" y="0"/>
                  </a:moveTo>
                  <a:lnTo>
                    <a:pt x="0" y="135398"/>
                  </a:lnTo>
                  <a:lnTo>
                    <a:pt x="17240" y="135398"/>
                  </a:lnTo>
                  <a:lnTo>
                    <a:pt x="6380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5" name="Google Shape;6915;p34"/>
            <p:cNvSpPr/>
            <p:nvPr/>
          </p:nvSpPr>
          <p:spPr>
            <a:xfrm>
              <a:off x="17217625" y="4231900"/>
              <a:ext cx="1036150" cy="4610700"/>
            </a:xfrm>
            <a:custGeom>
              <a:rect b="b" l="l" r="r" t="t"/>
              <a:pathLst>
                <a:path extrusionOk="0" h="184428" w="41446">
                  <a:moveTo>
                    <a:pt x="41446" y="0"/>
                  </a:moveTo>
                  <a:lnTo>
                    <a:pt x="0" y="184428"/>
                  </a:lnTo>
                  <a:lnTo>
                    <a:pt x="21324" y="180213"/>
                  </a:lnTo>
                  <a:lnTo>
                    <a:pt x="4144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6" name="Google Shape;6916;p34"/>
            <p:cNvSpPr/>
            <p:nvPr/>
          </p:nvSpPr>
          <p:spPr>
            <a:xfrm>
              <a:off x="18249000" y="4231900"/>
              <a:ext cx="519125" cy="4487775"/>
            </a:xfrm>
            <a:custGeom>
              <a:rect b="b" l="l" r="r" t="t"/>
              <a:pathLst>
                <a:path extrusionOk="0" h="179511" w="20765">
                  <a:moveTo>
                    <a:pt x="191" y="0"/>
                  </a:moveTo>
                  <a:lnTo>
                    <a:pt x="0" y="179034"/>
                  </a:lnTo>
                  <a:lnTo>
                    <a:pt x="20765" y="179511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7" name="Google Shape;6917;p34"/>
            <p:cNvSpPr/>
            <p:nvPr/>
          </p:nvSpPr>
          <p:spPr>
            <a:xfrm>
              <a:off x="18253750" y="4231900"/>
              <a:ext cx="1419850" cy="4628575"/>
            </a:xfrm>
            <a:custGeom>
              <a:rect b="b" l="l" r="r" t="t"/>
              <a:pathLst>
                <a:path extrusionOk="0" h="185143" w="56794">
                  <a:moveTo>
                    <a:pt x="1" y="0"/>
                  </a:moveTo>
                  <a:lnTo>
                    <a:pt x="41768" y="185142"/>
                  </a:lnTo>
                  <a:lnTo>
                    <a:pt x="56794" y="16521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8" name="Google Shape;6918;p34"/>
            <p:cNvSpPr/>
            <p:nvPr/>
          </p:nvSpPr>
          <p:spPr>
            <a:xfrm>
              <a:off x="18253750" y="4231900"/>
              <a:ext cx="2068750" cy="3384975"/>
            </a:xfrm>
            <a:custGeom>
              <a:rect b="b" l="l" r="r" t="t"/>
              <a:pathLst>
                <a:path extrusionOk="0" h="135399" w="82750">
                  <a:moveTo>
                    <a:pt x="1" y="0"/>
                  </a:moveTo>
                  <a:lnTo>
                    <a:pt x="63818" y="135398"/>
                  </a:lnTo>
                  <a:lnTo>
                    <a:pt x="82749" y="13539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9" name="Google Shape;6919;p34"/>
            <p:cNvSpPr/>
            <p:nvPr/>
          </p:nvSpPr>
          <p:spPr>
            <a:xfrm>
              <a:off x="18253750" y="4231900"/>
              <a:ext cx="3226325" cy="3384975"/>
            </a:xfrm>
            <a:custGeom>
              <a:rect b="b" l="l" r="r" t="t"/>
              <a:pathLst>
                <a:path extrusionOk="0" h="135399" w="129053">
                  <a:moveTo>
                    <a:pt x="1" y="0"/>
                  </a:moveTo>
                  <a:lnTo>
                    <a:pt x="104133" y="135398"/>
                  </a:lnTo>
                  <a:lnTo>
                    <a:pt x="129053" y="13539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0" name="Google Shape;6920;p34"/>
            <p:cNvSpPr/>
            <p:nvPr/>
          </p:nvSpPr>
          <p:spPr>
            <a:xfrm>
              <a:off x="18253750" y="4231900"/>
              <a:ext cx="3583525" cy="3048025"/>
            </a:xfrm>
            <a:custGeom>
              <a:rect b="b" l="l" r="r" t="t"/>
              <a:pathLst>
                <a:path extrusionOk="0" h="121921" w="143341">
                  <a:moveTo>
                    <a:pt x="1" y="0"/>
                  </a:moveTo>
                  <a:lnTo>
                    <a:pt x="143340" y="121920"/>
                  </a:lnTo>
                  <a:lnTo>
                    <a:pt x="143340" y="9837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1" name="Google Shape;6921;p34"/>
            <p:cNvSpPr/>
            <p:nvPr/>
          </p:nvSpPr>
          <p:spPr>
            <a:xfrm>
              <a:off x="18253750" y="4231900"/>
              <a:ext cx="3583525" cy="1954125"/>
            </a:xfrm>
            <a:custGeom>
              <a:rect b="b" l="l" r="r" t="t"/>
              <a:pathLst>
                <a:path extrusionOk="0" h="78165" w="143341">
                  <a:moveTo>
                    <a:pt x="1" y="0"/>
                  </a:moveTo>
                  <a:lnTo>
                    <a:pt x="143340" y="78165"/>
                  </a:lnTo>
                  <a:lnTo>
                    <a:pt x="143340" y="6027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2" name="Google Shape;6922;p34"/>
            <p:cNvSpPr/>
            <p:nvPr/>
          </p:nvSpPr>
          <p:spPr>
            <a:xfrm>
              <a:off x="18253750" y="4231900"/>
              <a:ext cx="3583525" cy="1099850"/>
            </a:xfrm>
            <a:custGeom>
              <a:rect b="b" l="l" r="r" t="t"/>
              <a:pathLst>
                <a:path extrusionOk="0" h="43994" w="143341">
                  <a:moveTo>
                    <a:pt x="1" y="0"/>
                  </a:moveTo>
                  <a:lnTo>
                    <a:pt x="143340" y="43994"/>
                  </a:lnTo>
                  <a:lnTo>
                    <a:pt x="143340" y="287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3" name="Google Shape;6923;p34"/>
            <p:cNvSpPr/>
            <p:nvPr/>
          </p:nvSpPr>
          <p:spPr>
            <a:xfrm>
              <a:off x="18253750" y="4231900"/>
              <a:ext cx="3583525" cy="355725"/>
            </a:xfrm>
            <a:custGeom>
              <a:rect b="b" l="l" r="r" t="t"/>
              <a:pathLst>
                <a:path extrusionOk="0" h="14229" w="143341">
                  <a:moveTo>
                    <a:pt x="1" y="0"/>
                  </a:moveTo>
                  <a:lnTo>
                    <a:pt x="143340" y="14228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4" name="Google Shape;6924;p34"/>
            <p:cNvSpPr/>
            <p:nvPr/>
          </p:nvSpPr>
          <p:spPr>
            <a:xfrm>
              <a:off x="18253750" y="3512175"/>
              <a:ext cx="3583525" cy="719750"/>
            </a:xfrm>
            <a:custGeom>
              <a:rect b="b" l="l" r="r" t="t"/>
              <a:pathLst>
                <a:path extrusionOk="0" h="28790" w="143341">
                  <a:moveTo>
                    <a:pt x="143340" y="0"/>
                  </a:moveTo>
                  <a:lnTo>
                    <a:pt x="1" y="28789"/>
                  </a:lnTo>
                  <a:lnTo>
                    <a:pt x="143340" y="14562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5" name="Google Shape;6925;p34"/>
            <p:cNvSpPr/>
            <p:nvPr/>
          </p:nvSpPr>
          <p:spPr>
            <a:xfrm>
              <a:off x="18253750" y="2724575"/>
              <a:ext cx="3583525" cy="1507350"/>
            </a:xfrm>
            <a:custGeom>
              <a:rect b="b" l="l" r="r" t="t"/>
              <a:pathLst>
                <a:path extrusionOk="0" h="60294" w="143341">
                  <a:moveTo>
                    <a:pt x="143340" y="0"/>
                  </a:moveTo>
                  <a:lnTo>
                    <a:pt x="1" y="60293"/>
                  </a:lnTo>
                  <a:lnTo>
                    <a:pt x="143340" y="1630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6" name="Google Shape;6926;p34"/>
            <p:cNvSpPr/>
            <p:nvPr/>
          </p:nvSpPr>
          <p:spPr>
            <a:xfrm>
              <a:off x="18253750" y="1772375"/>
              <a:ext cx="3583525" cy="2459550"/>
            </a:xfrm>
            <a:custGeom>
              <a:rect b="b" l="l" r="r" t="t"/>
              <a:pathLst>
                <a:path extrusionOk="0" h="98382" w="143341">
                  <a:moveTo>
                    <a:pt x="143340" y="0"/>
                  </a:moveTo>
                  <a:lnTo>
                    <a:pt x="1" y="98381"/>
                  </a:lnTo>
                  <a:lnTo>
                    <a:pt x="143340" y="20193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7" name="Google Shape;6927;p34"/>
            <p:cNvSpPr/>
            <p:nvPr/>
          </p:nvSpPr>
          <p:spPr>
            <a:xfrm>
              <a:off x="18253750" y="846675"/>
              <a:ext cx="3583525" cy="3385250"/>
            </a:xfrm>
            <a:custGeom>
              <a:rect b="b" l="l" r="r" t="t"/>
              <a:pathLst>
                <a:path extrusionOk="0" h="135410" w="143341">
                  <a:moveTo>
                    <a:pt x="129053" y="0"/>
                  </a:moveTo>
                  <a:lnTo>
                    <a:pt x="1" y="135409"/>
                  </a:lnTo>
                  <a:lnTo>
                    <a:pt x="143340" y="1349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8" name="Google Shape;6928;p34"/>
            <p:cNvSpPr/>
            <p:nvPr/>
          </p:nvSpPr>
          <p:spPr>
            <a:xfrm>
              <a:off x="18253750" y="846675"/>
              <a:ext cx="2603325" cy="3385250"/>
            </a:xfrm>
            <a:custGeom>
              <a:rect b="b" l="l" r="r" t="t"/>
              <a:pathLst>
                <a:path extrusionOk="0" h="135410" w="104133">
                  <a:moveTo>
                    <a:pt x="82749" y="0"/>
                  </a:moveTo>
                  <a:lnTo>
                    <a:pt x="1" y="135409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9" name="Google Shape;6929;p34"/>
            <p:cNvSpPr/>
            <p:nvPr/>
          </p:nvSpPr>
          <p:spPr>
            <a:xfrm>
              <a:off x="18253750" y="846675"/>
              <a:ext cx="1595475" cy="3385250"/>
            </a:xfrm>
            <a:custGeom>
              <a:rect b="b" l="l" r="r" t="t"/>
              <a:pathLst>
                <a:path extrusionOk="0" h="135410" w="63819">
                  <a:moveTo>
                    <a:pt x="46566" y="0"/>
                  </a:moveTo>
                  <a:lnTo>
                    <a:pt x="1" y="135409"/>
                  </a:lnTo>
                  <a:lnTo>
                    <a:pt x="6381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0" name="Google Shape;6930;p34"/>
            <p:cNvSpPr/>
            <p:nvPr/>
          </p:nvSpPr>
          <p:spPr>
            <a:xfrm>
              <a:off x="18253750" y="846675"/>
              <a:ext cx="761725" cy="3385250"/>
            </a:xfrm>
            <a:custGeom>
              <a:rect b="b" l="l" r="r" t="t"/>
              <a:pathLst>
                <a:path extrusionOk="0" h="135410" w="30469">
                  <a:moveTo>
                    <a:pt x="15062" y="0"/>
                  </a:moveTo>
                  <a:lnTo>
                    <a:pt x="1" y="135409"/>
                  </a:lnTo>
                  <a:lnTo>
                    <a:pt x="304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31" name="Google Shape;6931;p34"/>
          <p:cNvSpPr txBox="1"/>
          <p:nvPr>
            <p:ph idx="1" type="subTitle"/>
          </p:nvPr>
        </p:nvSpPr>
        <p:spPr>
          <a:xfrm>
            <a:off x="6191100" y="2095900"/>
            <a:ext cx="20043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32" name="Google Shape;6932;p34"/>
          <p:cNvSpPr txBox="1"/>
          <p:nvPr>
            <p:ph idx="2" type="subTitle"/>
          </p:nvPr>
        </p:nvSpPr>
        <p:spPr>
          <a:xfrm>
            <a:off x="6191100" y="2442858"/>
            <a:ext cx="20043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33" name="Google Shape;6933;p34"/>
          <p:cNvSpPr txBox="1"/>
          <p:nvPr>
            <p:ph idx="3" type="subTitle"/>
          </p:nvPr>
        </p:nvSpPr>
        <p:spPr>
          <a:xfrm>
            <a:off x="6191100" y="3308119"/>
            <a:ext cx="20043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34" name="Google Shape;6934;p34"/>
          <p:cNvSpPr txBox="1"/>
          <p:nvPr>
            <p:ph idx="4" type="subTitle"/>
          </p:nvPr>
        </p:nvSpPr>
        <p:spPr>
          <a:xfrm>
            <a:off x="6191100" y="3655076"/>
            <a:ext cx="20043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35" name="Google Shape;6935;p34"/>
          <p:cNvSpPr txBox="1"/>
          <p:nvPr>
            <p:ph idx="5" type="subTitle"/>
          </p:nvPr>
        </p:nvSpPr>
        <p:spPr>
          <a:xfrm>
            <a:off x="948600" y="2095900"/>
            <a:ext cx="20043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36" name="Google Shape;6936;p34"/>
          <p:cNvSpPr txBox="1"/>
          <p:nvPr>
            <p:ph idx="6" type="subTitle"/>
          </p:nvPr>
        </p:nvSpPr>
        <p:spPr>
          <a:xfrm>
            <a:off x="948600" y="2442858"/>
            <a:ext cx="20043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37" name="Google Shape;6937;p34"/>
          <p:cNvSpPr txBox="1"/>
          <p:nvPr>
            <p:ph idx="7" type="subTitle"/>
          </p:nvPr>
        </p:nvSpPr>
        <p:spPr>
          <a:xfrm>
            <a:off x="948600" y="3308119"/>
            <a:ext cx="20043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38" name="Google Shape;6938;p34"/>
          <p:cNvSpPr txBox="1"/>
          <p:nvPr>
            <p:ph idx="8" type="subTitle"/>
          </p:nvPr>
        </p:nvSpPr>
        <p:spPr>
          <a:xfrm>
            <a:off x="948600" y="3655076"/>
            <a:ext cx="20043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39" name="Google Shape;6939;p34"/>
          <p:cNvSpPr txBox="1"/>
          <p:nvPr>
            <p:ph idx="9" type="subTitle"/>
          </p:nvPr>
        </p:nvSpPr>
        <p:spPr>
          <a:xfrm>
            <a:off x="3569850" y="2095900"/>
            <a:ext cx="20043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40" name="Google Shape;6940;p34"/>
          <p:cNvSpPr txBox="1"/>
          <p:nvPr>
            <p:ph idx="13" type="subTitle"/>
          </p:nvPr>
        </p:nvSpPr>
        <p:spPr>
          <a:xfrm>
            <a:off x="3569850" y="2442858"/>
            <a:ext cx="20043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41" name="Google Shape;6941;p34"/>
          <p:cNvSpPr txBox="1"/>
          <p:nvPr>
            <p:ph idx="14" type="subTitle"/>
          </p:nvPr>
        </p:nvSpPr>
        <p:spPr>
          <a:xfrm>
            <a:off x="3569850" y="3308119"/>
            <a:ext cx="20043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42" name="Google Shape;6942;p34"/>
          <p:cNvSpPr txBox="1"/>
          <p:nvPr>
            <p:ph idx="15" type="subTitle"/>
          </p:nvPr>
        </p:nvSpPr>
        <p:spPr>
          <a:xfrm>
            <a:off x="3569850" y="3655076"/>
            <a:ext cx="20043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43" name="Google Shape;6943;p34"/>
          <p:cNvSpPr txBox="1"/>
          <p:nvPr>
            <p:ph type="title"/>
          </p:nvPr>
        </p:nvSpPr>
        <p:spPr>
          <a:xfrm>
            <a:off x="1470600" y="540000"/>
            <a:ext cx="6202800" cy="9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CUSTOM_1_1_1_1">
    <p:bg>
      <p:bgPr>
        <a:solidFill>
          <a:schemeClr val="accent2"/>
        </a:solidFill>
      </p:bgPr>
    </p:bg>
    <p:spTree>
      <p:nvGrpSpPr>
        <p:cNvPr id="6944" name="Shape 6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45" name="Google Shape;6945;p35"/>
          <p:cNvGrpSpPr/>
          <p:nvPr/>
        </p:nvGrpSpPr>
        <p:grpSpPr>
          <a:xfrm>
            <a:off x="-613" y="32"/>
            <a:ext cx="9162959" cy="5162845"/>
            <a:chOff x="14670875" y="846675"/>
            <a:chExt cx="7166400" cy="3385250"/>
          </a:xfrm>
        </p:grpSpPr>
        <p:sp>
          <p:nvSpPr>
            <p:cNvPr id="6946" name="Google Shape;6946;p35"/>
            <p:cNvSpPr/>
            <p:nvPr/>
          </p:nvSpPr>
          <p:spPr>
            <a:xfrm>
              <a:off x="14670875" y="1183900"/>
              <a:ext cx="3582900" cy="3048025"/>
            </a:xfrm>
            <a:custGeom>
              <a:rect b="b" l="l" r="r" t="t"/>
              <a:pathLst>
                <a:path extrusionOk="0" h="121921" w="143316">
                  <a:moveTo>
                    <a:pt x="0" y="1"/>
                  </a:moveTo>
                  <a:lnTo>
                    <a:pt x="0" y="23539"/>
                  </a:lnTo>
                  <a:lnTo>
                    <a:pt x="143316" y="1219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7" name="Google Shape;6947;p35"/>
            <p:cNvSpPr/>
            <p:nvPr/>
          </p:nvSpPr>
          <p:spPr>
            <a:xfrm>
              <a:off x="14670875" y="3132050"/>
              <a:ext cx="3582900" cy="1099875"/>
            </a:xfrm>
            <a:custGeom>
              <a:rect b="b" l="l" r="r" t="t"/>
              <a:pathLst>
                <a:path extrusionOk="0" h="43995" w="143316">
                  <a:moveTo>
                    <a:pt x="0" y="1"/>
                  </a:moveTo>
                  <a:lnTo>
                    <a:pt x="0" y="15205"/>
                  </a:lnTo>
                  <a:lnTo>
                    <a:pt x="143316" y="439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8" name="Google Shape;6948;p35"/>
            <p:cNvSpPr/>
            <p:nvPr/>
          </p:nvSpPr>
          <p:spPr>
            <a:xfrm>
              <a:off x="18253750" y="2724575"/>
              <a:ext cx="3583525" cy="1507350"/>
            </a:xfrm>
            <a:custGeom>
              <a:rect b="b" l="l" r="r" t="t"/>
              <a:pathLst>
                <a:path extrusionOk="0" h="60294" w="143341">
                  <a:moveTo>
                    <a:pt x="143340" y="0"/>
                  </a:moveTo>
                  <a:lnTo>
                    <a:pt x="1" y="60293"/>
                  </a:lnTo>
                  <a:lnTo>
                    <a:pt x="143340" y="1630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9" name="Google Shape;6949;p35"/>
            <p:cNvSpPr/>
            <p:nvPr/>
          </p:nvSpPr>
          <p:spPr>
            <a:xfrm>
              <a:off x="16185050" y="846675"/>
              <a:ext cx="2068725" cy="3385250"/>
            </a:xfrm>
            <a:custGeom>
              <a:rect b="b" l="l" r="r" t="t"/>
              <a:pathLst>
                <a:path extrusionOk="0" h="135410" w="82749">
                  <a:moveTo>
                    <a:pt x="0" y="0"/>
                  </a:moveTo>
                  <a:lnTo>
                    <a:pt x="82749" y="135409"/>
                  </a:lnTo>
                  <a:lnTo>
                    <a:pt x="189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0" name="Google Shape;6950;p35"/>
            <p:cNvSpPr/>
            <p:nvPr/>
          </p:nvSpPr>
          <p:spPr>
            <a:xfrm>
              <a:off x="17877225" y="846675"/>
              <a:ext cx="376550" cy="3385250"/>
            </a:xfrm>
            <a:custGeom>
              <a:rect b="b" l="l" r="r" t="t"/>
              <a:pathLst>
                <a:path extrusionOk="0" h="135410" w="15062">
                  <a:moveTo>
                    <a:pt x="0" y="0"/>
                  </a:moveTo>
                  <a:lnTo>
                    <a:pt x="15062" y="135409"/>
                  </a:lnTo>
                  <a:lnTo>
                    <a:pt x="1506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1" name="Google Shape;6951;p35"/>
            <p:cNvSpPr/>
            <p:nvPr/>
          </p:nvSpPr>
          <p:spPr>
            <a:xfrm>
              <a:off x="18253750" y="846675"/>
              <a:ext cx="1595475" cy="3385250"/>
            </a:xfrm>
            <a:custGeom>
              <a:rect b="b" l="l" r="r" t="t"/>
              <a:pathLst>
                <a:path extrusionOk="0" h="135410" w="63819">
                  <a:moveTo>
                    <a:pt x="46566" y="0"/>
                  </a:moveTo>
                  <a:lnTo>
                    <a:pt x="1" y="135409"/>
                  </a:lnTo>
                  <a:lnTo>
                    <a:pt x="6381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2" name="Google Shape;6952;p35"/>
            <p:cNvSpPr/>
            <p:nvPr/>
          </p:nvSpPr>
          <p:spPr>
            <a:xfrm>
              <a:off x="18253750" y="846675"/>
              <a:ext cx="3583525" cy="3385250"/>
            </a:xfrm>
            <a:custGeom>
              <a:rect b="b" l="l" r="r" t="t"/>
              <a:pathLst>
                <a:path extrusionOk="0" h="135410" w="143341">
                  <a:moveTo>
                    <a:pt x="129053" y="0"/>
                  </a:moveTo>
                  <a:lnTo>
                    <a:pt x="1" y="135409"/>
                  </a:lnTo>
                  <a:lnTo>
                    <a:pt x="143340" y="1349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3" name="Google Shape;6953;p35"/>
            <p:cNvSpPr/>
            <p:nvPr/>
          </p:nvSpPr>
          <p:spPr>
            <a:xfrm>
              <a:off x="14670875" y="3876200"/>
              <a:ext cx="3582900" cy="355725"/>
            </a:xfrm>
            <a:custGeom>
              <a:rect b="b" l="l" r="r" t="t"/>
              <a:pathLst>
                <a:path extrusionOk="0" h="14229" w="143316">
                  <a:moveTo>
                    <a:pt x="0" y="1"/>
                  </a:moveTo>
                  <a:lnTo>
                    <a:pt x="0" y="14228"/>
                  </a:lnTo>
                  <a:lnTo>
                    <a:pt x="143316" y="142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4" name="Google Shape;6954;p35"/>
            <p:cNvSpPr/>
            <p:nvPr/>
          </p:nvSpPr>
          <p:spPr>
            <a:xfrm>
              <a:off x="14670875" y="2277200"/>
              <a:ext cx="3582900" cy="1954725"/>
            </a:xfrm>
            <a:custGeom>
              <a:rect b="b" l="l" r="r" t="t"/>
              <a:pathLst>
                <a:path extrusionOk="0" h="78189" w="143316">
                  <a:moveTo>
                    <a:pt x="0" y="0"/>
                  </a:moveTo>
                  <a:lnTo>
                    <a:pt x="0" y="17895"/>
                  </a:lnTo>
                  <a:lnTo>
                    <a:pt x="143316" y="78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5" name="Google Shape;6955;p35"/>
            <p:cNvSpPr/>
            <p:nvPr/>
          </p:nvSpPr>
          <p:spPr>
            <a:xfrm>
              <a:off x="15027450" y="846675"/>
              <a:ext cx="3226325" cy="3385250"/>
            </a:xfrm>
            <a:custGeom>
              <a:rect b="b" l="l" r="r" t="t"/>
              <a:pathLst>
                <a:path extrusionOk="0" h="135410" w="129053">
                  <a:moveTo>
                    <a:pt x="1" y="0"/>
                  </a:moveTo>
                  <a:lnTo>
                    <a:pt x="129053" y="135409"/>
                  </a:lnTo>
                  <a:lnTo>
                    <a:pt x="129053" y="135409"/>
                  </a:lnTo>
                  <a:lnTo>
                    <a:pt x="249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6" name="Google Shape;6956;p35"/>
            <p:cNvSpPr/>
            <p:nvPr/>
          </p:nvSpPr>
          <p:spPr>
            <a:xfrm>
              <a:off x="17089625" y="846675"/>
              <a:ext cx="1164150" cy="3385250"/>
            </a:xfrm>
            <a:custGeom>
              <a:rect b="b" l="l" r="r" t="t"/>
              <a:pathLst>
                <a:path extrusionOk="0" h="135410" w="46566">
                  <a:moveTo>
                    <a:pt x="0" y="0"/>
                  </a:moveTo>
                  <a:lnTo>
                    <a:pt x="46566" y="135409"/>
                  </a:lnTo>
                  <a:lnTo>
                    <a:pt x="1609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7" name="Google Shape;6957;p35"/>
            <p:cNvSpPr/>
            <p:nvPr/>
          </p:nvSpPr>
          <p:spPr>
            <a:xfrm>
              <a:off x="18253750" y="846675"/>
              <a:ext cx="761725" cy="3385250"/>
            </a:xfrm>
            <a:custGeom>
              <a:rect b="b" l="l" r="r" t="t"/>
              <a:pathLst>
                <a:path extrusionOk="0" h="135410" w="30469">
                  <a:moveTo>
                    <a:pt x="15062" y="0"/>
                  </a:moveTo>
                  <a:lnTo>
                    <a:pt x="1" y="135409"/>
                  </a:lnTo>
                  <a:lnTo>
                    <a:pt x="304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8" name="Google Shape;6958;p35"/>
            <p:cNvSpPr/>
            <p:nvPr/>
          </p:nvSpPr>
          <p:spPr>
            <a:xfrm>
              <a:off x="18253750" y="846675"/>
              <a:ext cx="2603325" cy="3385250"/>
            </a:xfrm>
            <a:custGeom>
              <a:rect b="b" l="l" r="r" t="t"/>
              <a:pathLst>
                <a:path extrusionOk="0" h="135410" w="104133">
                  <a:moveTo>
                    <a:pt x="82749" y="0"/>
                  </a:moveTo>
                  <a:lnTo>
                    <a:pt x="1" y="135409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9" name="Google Shape;6959;p35"/>
            <p:cNvSpPr/>
            <p:nvPr/>
          </p:nvSpPr>
          <p:spPr>
            <a:xfrm>
              <a:off x="18253750" y="1772375"/>
              <a:ext cx="3583525" cy="2459550"/>
            </a:xfrm>
            <a:custGeom>
              <a:rect b="b" l="l" r="r" t="t"/>
              <a:pathLst>
                <a:path extrusionOk="0" h="98382" w="143341">
                  <a:moveTo>
                    <a:pt x="143340" y="0"/>
                  </a:moveTo>
                  <a:lnTo>
                    <a:pt x="1" y="98381"/>
                  </a:lnTo>
                  <a:lnTo>
                    <a:pt x="143340" y="20193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0" name="Google Shape;6960;p35"/>
            <p:cNvSpPr/>
            <p:nvPr/>
          </p:nvSpPr>
          <p:spPr>
            <a:xfrm>
              <a:off x="18253750" y="3512175"/>
              <a:ext cx="3583525" cy="719750"/>
            </a:xfrm>
            <a:custGeom>
              <a:rect b="b" l="l" r="r" t="t"/>
              <a:pathLst>
                <a:path extrusionOk="0" h="28790" w="143341">
                  <a:moveTo>
                    <a:pt x="143340" y="0"/>
                  </a:moveTo>
                  <a:lnTo>
                    <a:pt x="1" y="28789"/>
                  </a:lnTo>
                  <a:lnTo>
                    <a:pt x="143340" y="14562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61" name="Google Shape;6961;p35"/>
          <p:cNvSpPr txBox="1"/>
          <p:nvPr>
            <p:ph idx="1" type="subTitle"/>
          </p:nvPr>
        </p:nvSpPr>
        <p:spPr>
          <a:xfrm>
            <a:off x="5534900" y="2095900"/>
            <a:ext cx="20043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62" name="Google Shape;6962;p35"/>
          <p:cNvSpPr txBox="1"/>
          <p:nvPr>
            <p:ph idx="2" type="subTitle"/>
          </p:nvPr>
        </p:nvSpPr>
        <p:spPr>
          <a:xfrm>
            <a:off x="5534900" y="2442858"/>
            <a:ext cx="20043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63" name="Google Shape;6963;p35"/>
          <p:cNvSpPr txBox="1"/>
          <p:nvPr>
            <p:ph idx="3" type="subTitle"/>
          </p:nvPr>
        </p:nvSpPr>
        <p:spPr>
          <a:xfrm>
            <a:off x="5534900" y="3308119"/>
            <a:ext cx="20043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64" name="Google Shape;6964;p35"/>
          <p:cNvSpPr txBox="1"/>
          <p:nvPr>
            <p:ph idx="4" type="subTitle"/>
          </p:nvPr>
        </p:nvSpPr>
        <p:spPr>
          <a:xfrm>
            <a:off x="5534900" y="3655076"/>
            <a:ext cx="20043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65" name="Google Shape;6965;p35"/>
          <p:cNvSpPr txBox="1"/>
          <p:nvPr>
            <p:ph idx="5" type="subTitle"/>
          </p:nvPr>
        </p:nvSpPr>
        <p:spPr>
          <a:xfrm>
            <a:off x="1593275" y="2095900"/>
            <a:ext cx="20043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66" name="Google Shape;6966;p35"/>
          <p:cNvSpPr txBox="1"/>
          <p:nvPr>
            <p:ph idx="6" type="subTitle"/>
          </p:nvPr>
        </p:nvSpPr>
        <p:spPr>
          <a:xfrm>
            <a:off x="1593275" y="2442858"/>
            <a:ext cx="20043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67" name="Google Shape;6967;p35"/>
          <p:cNvSpPr txBox="1"/>
          <p:nvPr>
            <p:ph idx="7" type="subTitle"/>
          </p:nvPr>
        </p:nvSpPr>
        <p:spPr>
          <a:xfrm>
            <a:off x="1593275" y="3308119"/>
            <a:ext cx="20043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68" name="Google Shape;6968;p35"/>
          <p:cNvSpPr txBox="1"/>
          <p:nvPr>
            <p:ph idx="8" type="subTitle"/>
          </p:nvPr>
        </p:nvSpPr>
        <p:spPr>
          <a:xfrm>
            <a:off x="1593275" y="3655076"/>
            <a:ext cx="2004300" cy="6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69" name="Google Shape;6969;p35"/>
          <p:cNvSpPr txBox="1"/>
          <p:nvPr>
            <p:ph type="title"/>
          </p:nvPr>
        </p:nvSpPr>
        <p:spPr>
          <a:xfrm>
            <a:off x="1470600" y="540000"/>
            <a:ext cx="6202800" cy="9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">
    <p:bg>
      <p:bgPr>
        <a:solidFill>
          <a:schemeClr val="accent2"/>
        </a:solidFill>
      </p:bgPr>
    </p:bg>
    <p:spTree>
      <p:nvGrpSpPr>
        <p:cNvPr id="6970" name="Shape 6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71" name="Google Shape;6971;p36"/>
          <p:cNvGrpSpPr/>
          <p:nvPr/>
        </p:nvGrpSpPr>
        <p:grpSpPr>
          <a:xfrm>
            <a:off x="-613" y="32"/>
            <a:ext cx="9162959" cy="5162845"/>
            <a:chOff x="14670875" y="846675"/>
            <a:chExt cx="7166400" cy="3385250"/>
          </a:xfrm>
        </p:grpSpPr>
        <p:sp>
          <p:nvSpPr>
            <p:cNvPr id="6972" name="Google Shape;6972;p36"/>
            <p:cNvSpPr/>
            <p:nvPr/>
          </p:nvSpPr>
          <p:spPr>
            <a:xfrm>
              <a:off x="14670875" y="1183900"/>
              <a:ext cx="3582900" cy="3048025"/>
            </a:xfrm>
            <a:custGeom>
              <a:rect b="b" l="l" r="r" t="t"/>
              <a:pathLst>
                <a:path extrusionOk="0" h="121921" w="143316">
                  <a:moveTo>
                    <a:pt x="0" y="1"/>
                  </a:moveTo>
                  <a:lnTo>
                    <a:pt x="0" y="23539"/>
                  </a:lnTo>
                  <a:lnTo>
                    <a:pt x="143316" y="1219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3" name="Google Shape;6973;p36"/>
            <p:cNvSpPr/>
            <p:nvPr/>
          </p:nvSpPr>
          <p:spPr>
            <a:xfrm>
              <a:off x="14670875" y="3132050"/>
              <a:ext cx="3582900" cy="1099875"/>
            </a:xfrm>
            <a:custGeom>
              <a:rect b="b" l="l" r="r" t="t"/>
              <a:pathLst>
                <a:path extrusionOk="0" h="43995" w="143316">
                  <a:moveTo>
                    <a:pt x="0" y="1"/>
                  </a:moveTo>
                  <a:lnTo>
                    <a:pt x="0" y="15205"/>
                  </a:lnTo>
                  <a:lnTo>
                    <a:pt x="143316" y="439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4" name="Google Shape;6974;p36"/>
            <p:cNvSpPr/>
            <p:nvPr/>
          </p:nvSpPr>
          <p:spPr>
            <a:xfrm>
              <a:off x="18253750" y="2724575"/>
              <a:ext cx="3583525" cy="1507350"/>
            </a:xfrm>
            <a:custGeom>
              <a:rect b="b" l="l" r="r" t="t"/>
              <a:pathLst>
                <a:path extrusionOk="0" h="60294" w="143341">
                  <a:moveTo>
                    <a:pt x="143340" y="0"/>
                  </a:moveTo>
                  <a:lnTo>
                    <a:pt x="1" y="60293"/>
                  </a:lnTo>
                  <a:lnTo>
                    <a:pt x="143340" y="1630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5" name="Google Shape;6975;p36"/>
            <p:cNvSpPr/>
            <p:nvPr/>
          </p:nvSpPr>
          <p:spPr>
            <a:xfrm>
              <a:off x="16185050" y="846675"/>
              <a:ext cx="2068725" cy="3385250"/>
            </a:xfrm>
            <a:custGeom>
              <a:rect b="b" l="l" r="r" t="t"/>
              <a:pathLst>
                <a:path extrusionOk="0" h="135410" w="82749">
                  <a:moveTo>
                    <a:pt x="0" y="0"/>
                  </a:moveTo>
                  <a:lnTo>
                    <a:pt x="82749" y="135409"/>
                  </a:lnTo>
                  <a:lnTo>
                    <a:pt x="189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6" name="Google Shape;6976;p36"/>
            <p:cNvSpPr/>
            <p:nvPr/>
          </p:nvSpPr>
          <p:spPr>
            <a:xfrm>
              <a:off x="17877225" y="846675"/>
              <a:ext cx="376550" cy="3385250"/>
            </a:xfrm>
            <a:custGeom>
              <a:rect b="b" l="l" r="r" t="t"/>
              <a:pathLst>
                <a:path extrusionOk="0" h="135410" w="15062">
                  <a:moveTo>
                    <a:pt x="0" y="0"/>
                  </a:moveTo>
                  <a:lnTo>
                    <a:pt x="15062" y="135409"/>
                  </a:lnTo>
                  <a:lnTo>
                    <a:pt x="1506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7" name="Google Shape;6977;p36"/>
            <p:cNvSpPr/>
            <p:nvPr/>
          </p:nvSpPr>
          <p:spPr>
            <a:xfrm>
              <a:off x="18253750" y="846675"/>
              <a:ext cx="1595475" cy="3385250"/>
            </a:xfrm>
            <a:custGeom>
              <a:rect b="b" l="l" r="r" t="t"/>
              <a:pathLst>
                <a:path extrusionOk="0" h="135410" w="63819">
                  <a:moveTo>
                    <a:pt x="46566" y="0"/>
                  </a:moveTo>
                  <a:lnTo>
                    <a:pt x="1" y="135409"/>
                  </a:lnTo>
                  <a:lnTo>
                    <a:pt x="6381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8" name="Google Shape;6978;p36"/>
            <p:cNvSpPr/>
            <p:nvPr/>
          </p:nvSpPr>
          <p:spPr>
            <a:xfrm>
              <a:off x="18253750" y="846675"/>
              <a:ext cx="3583525" cy="3385250"/>
            </a:xfrm>
            <a:custGeom>
              <a:rect b="b" l="l" r="r" t="t"/>
              <a:pathLst>
                <a:path extrusionOk="0" h="135410" w="143341">
                  <a:moveTo>
                    <a:pt x="129053" y="0"/>
                  </a:moveTo>
                  <a:lnTo>
                    <a:pt x="1" y="135409"/>
                  </a:lnTo>
                  <a:lnTo>
                    <a:pt x="143340" y="1349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9" name="Google Shape;6979;p36"/>
            <p:cNvSpPr/>
            <p:nvPr/>
          </p:nvSpPr>
          <p:spPr>
            <a:xfrm>
              <a:off x="14670875" y="3876200"/>
              <a:ext cx="3582900" cy="355725"/>
            </a:xfrm>
            <a:custGeom>
              <a:rect b="b" l="l" r="r" t="t"/>
              <a:pathLst>
                <a:path extrusionOk="0" h="14229" w="143316">
                  <a:moveTo>
                    <a:pt x="0" y="1"/>
                  </a:moveTo>
                  <a:lnTo>
                    <a:pt x="0" y="14228"/>
                  </a:lnTo>
                  <a:lnTo>
                    <a:pt x="143316" y="142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0" name="Google Shape;6980;p36"/>
            <p:cNvSpPr/>
            <p:nvPr/>
          </p:nvSpPr>
          <p:spPr>
            <a:xfrm>
              <a:off x="14670875" y="2277200"/>
              <a:ext cx="3582900" cy="1954725"/>
            </a:xfrm>
            <a:custGeom>
              <a:rect b="b" l="l" r="r" t="t"/>
              <a:pathLst>
                <a:path extrusionOk="0" h="78189" w="143316">
                  <a:moveTo>
                    <a:pt x="0" y="0"/>
                  </a:moveTo>
                  <a:lnTo>
                    <a:pt x="0" y="17895"/>
                  </a:lnTo>
                  <a:lnTo>
                    <a:pt x="143316" y="78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1" name="Google Shape;6981;p36"/>
            <p:cNvSpPr/>
            <p:nvPr/>
          </p:nvSpPr>
          <p:spPr>
            <a:xfrm>
              <a:off x="15027450" y="846675"/>
              <a:ext cx="3226325" cy="3385250"/>
            </a:xfrm>
            <a:custGeom>
              <a:rect b="b" l="l" r="r" t="t"/>
              <a:pathLst>
                <a:path extrusionOk="0" h="135410" w="129053">
                  <a:moveTo>
                    <a:pt x="1" y="0"/>
                  </a:moveTo>
                  <a:lnTo>
                    <a:pt x="129053" y="135409"/>
                  </a:lnTo>
                  <a:lnTo>
                    <a:pt x="129053" y="135409"/>
                  </a:lnTo>
                  <a:lnTo>
                    <a:pt x="249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2" name="Google Shape;6982;p36"/>
            <p:cNvSpPr/>
            <p:nvPr/>
          </p:nvSpPr>
          <p:spPr>
            <a:xfrm>
              <a:off x="17089625" y="846675"/>
              <a:ext cx="1164150" cy="3385250"/>
            </a:xfrm>
            <a:custGeom>
              <a:rect b="b" l="l" r="r" t="t"/>
              <a:pathLst>
                <a:path extrusionOk="0" h="135410" w="46566">
                  <a:moveTo>
                    <a:pt x="0" y="0"/>
                  </a:moveTo>
                  <a:lnTo>
                    <a:pt x="46566" y="135409"/>
                  </a:lnTo>
                  <a:lnTo>
                    <a:pt x="1609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3" name="Google Shape;6983;p36"/>
            <p:cNvSpPr/>
            <p:nvPr/>
          </p:nvSpPr>
          <p:spPr>
            <a:xfrm>
              <a:off x="18253750" y="846675"/>
              <a:ext cx="761725" cy="3385250"/>
            </a:xfrm>
            <a:custGeom>
              <a:rect b="b" l="l" r="r" t="t"/>
              <a:pathLst>
                <a:path extrusionOk="0" h="135410" w="30469">
                  <a:moveTo>
                    <a:pt x="15062" y="0"/>
                  </a:moveTo>
                  <a:lnTo>
                    <a:pt x="1" y="135409"/>
                  </a:lnTo>
                  <a:lnTo>
                    <a:pt x="304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4" name="Google Shape;6984;p36"/>
            <p:cNvSpPr/>
            <p:nvPr/>
          </p:nvSpPr>
          <p:spPr>
            <a:xfrm>
              <a:off x="18253750" y="846675"/>
              <a:ext cx="2603325" cy="3385250"/>
            </a:xfrm>
            <a:custGeom>
              <a:rect b="b" l="l" r="r" t="t"/>
              <a:pathLst>
                <a:path extrusionOk="0" h="135410" w="104133">
                  <a:moveTo>
                    <a:pt x="82749" y="0"/>
                  </a:moveTo>
                  <a:lnTo>
                    <a:pt x="1" y="135409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5" name="Google Shape;6985;p36"/>
            <p:cNvSpPr/>
            <p:nvPr/>
          </p:nvSpPr>
          <p:spPr>
            <a:xfrm>
              <a:off x="18253750" y="1772375"/>
              <a:ext cx="3583525" cy="2459550"/>
            </a:xfrm>
            <a:custGeom>
              <a:rect b="b" l="l" r="r" t="t"/>
              <a:pathLst>
                <a:path extrusionOk="0" h="98382" w="143341">
                  <a:moveTo>
                    <a:pt x="143340" y="0"/>
                  </a:moveTo>
                  <a:lnTo>
                    <a:pt x="1" y="98381"/>
                  </a:lnTo>
                  <a:lnTo>
                    <a:pt x="143340" y="20193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6" name="Google Shape;6986;p36"/>
            <p:cNvSpPr/>
            <p:nvPr/>
          </p:nvSpPr>
          <p:spPr>
            <a:xfrm>
              <a:off x="18253750" y="3512175"/>
              <a:ext cx="3583525" cy="719750"/>
            </a:xfrm>
            <a:custGeom>
              <a:rect b="b" l="l" r="r" t="t"/>
              <a:pathLst>
                <a:path extrusionOk="0" h="28790" w="143341">
                  <a:moveTo>
                    <a:pt x="143340" y="0"/>
                  </a:moveTo>
                  <a:lnTo>
                    <a:pt x="1" y="28789"/>
                  </a:lnTo>
                  <a:lnTo>
                    <a:pt x="143340" y="14562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87" name="Google Shape;6987;p36"/>
          <p:cNvSpPr txBox="1"/>
          <p:nvPr>
            <p:ph type="title"/>
          </p:nvPr>
        </p:nvSpPr>
        <p:spPr>
          <a:xfrm>
            <a:off x="1661550" y="540000"/>
            <a:ext cx="5820900" cy="47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988" name="Google Shape;6988;p36"/>
          <p:cNvSpPr txBox="1"/>
          <p:nvPr>
            <p:ph hasCustomPrompt="1" idx="2" type="title"/>
          </p:nvPr>
        </p:nvSpPr>
        <p:spPr>
          <a:xfrm>
            <a:off x="1485900" y="1581150"/>
            <a:ext cx="1276500" cy="65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989" name="Google Shape;6989;p36"/>
          <p:cNvSpPr txBox="1"/>
          <p:nvPr>
            <p:ph idx="1" type="subTitle"/>
          </p:nvPr>
        </p:nvSpPr>
        <p:spPr>
          <a:xfrm>
            <a:off x="1238250" y="2066925"/>
            <a:ext cx="17049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latin typeface="Slackey"/>
                <a:ea typeface="Slackey"/>
                <a:cs typeface="Slackey"/>
                <a:sym typeface="Slackey"/>
              </a:defRPr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90" name="Google Shape;6990;p36"/>
          <p:cNvSpPr txBox="1"/>
          <p:nvPr>
            <p:ph idx="3" type="subTitle"/>
          </p:nvPr>
        </p:nvSpPr>
        <p:spPr>
          <a:xfrm>
            <a:off x="946350" y="2413875"/>
            <a:ext cx="2288700" cy="5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91" name="Google Shape;6991;p36"/>
          <p:cNvSpPr txBox="1"/>
          <p:nvPr>
            <p:ph hasCustomPrompt="1" idx="4" type="title"/>
          </p:nvPr>
        </p:nvSpPr>
        <p:spPr>
          <a:xfrm>
            <a:off x="3933750" y="1581150"/>
            <a:ext cx="1276500" cy="65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992" name="Google Shape;6992;p36"/>
          <p:cNvSpPr txBox="1"/>
          <p:nvPr>
            <p:ph idx="5" type="subTitle"/>
          </p:nvPr>
        </p:nvSpPr>
        <p:spPr>
          <a:xfrm>
            <a:off x="3686100" y="2066925"/>
            <a:ext cx="17049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93" name="Google Shape;6993;p36"/>
          <p:cNvSpPr txBox="1"/>
          <p:nvPr>
            <p:ph idx="6" type="subTitle"/>
          </p:nvPr>
        </p:nvSpPr>
        <p:spPr>
          <a:xfrm>
            <a:off x="3427650" y="2413875"/>
            <a:ext cx="2288700" cy="5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94" name="Google Shape;6994;p36"/>
          <p:cNvSpPr txBox="1"/>
          <p:nvPr>
            <p:ph hasCustomPrompt="1" idx="7" type="title"/>
          </p:nvPr>
        </p:nvSpPr>
        <p:spPr>
          <a:xfrm>
            <a:off x="6381600" y="1581150"/>
            <a:ext cx="1276500" cy="65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995" name="Google Shape;6995;p36"/>
          <p:cNvSpPr txBox="1"/>
          <p:nvPr>
            <p:ph idx="8" type="subTitle"/>
          </p:nvPr>
        </p:nvSpPr>
        <p:spPr>
          <a:xfrm>
            <a:off x="6133950" y="2066925"/>
            <a:ext cx="17049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96" name="Google Shape;6996;p36"/>
          <p:cNvSpPr txBox="1"/>
          <p:nvPr>
            <p:ph idx="9" type="subTitle"/>
          </p:nvPr>
        </p:nvSpPr>
        <p:spPr>
          <a:xfrm>
            <a:off x="5875500" y="2413875"/>
            <a:ext cx="2288700" cy="5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97" name="Google Shape;6997;p36"/>
          <p:cNvSpPr txBox="1"/>
          <p:nvPr>
            <p:ph hasCustomPrompt="1" idx="13" type="title"/>
          </p:nvPr>
        </p:nvSpPr>
        <p:spPr>
          <a:xfrm>
            <a:off x="1485900" y="3213550"/>
            <a:ext cx="1276500" cy="65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998" name="Google Shape;6998;p36"/>
          <p:cNvSpPr txBox="1"/>
          <p:nvPr>
            <p:ph idx="14" type="subTitle"/>
          </p:nvPr>
        </p:nvSpPr>
        <p:spPr>
          <a:xfrm>
            <a:off x="1238250" y="3699325"/>
            <a:ext cx="17049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6999" name="Google Shape;6999;p36"/>
          <p:cNvSpPr txBox="1"/>
          <p:nvPr>
            <p:ph idx="15" type="subTitle"/>
          </p:nvPr>
        </p:nvSpPr>
        <p:spPr>
          <a:xfrm>
            <a:off x="946350" y="4046275"/>
            <a:ext cx="2288700" cy="5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7000" name="Google Shape;7000;p36"/>
          <p:cNvSpPr txBox="1"/>
          <p:nvPr>
            <p:ph hasCustomPrompt="1" idx="16" type="title"/>
          </p:nvPr>
        </p:nvSpPr>
        <p:spPr>
          <a:xfrm>
            <a:off x="3933750" y="3213550"/>
            <a:ext cx="1276500" cy="65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001" name="Google Shape;7001;p36"/>
          <p:cNvSpPr txBox="1"/>
          <p:nvPr>
            <p:ph idx="17" type="subTitle"/>
          </p:nvPr>
        </p:nvSpPr>
        <p:spPr>
          <a:xfrm>
            <a:off x="3686100" y="3699325"/>
            <a:ext cx="17049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7002" name="Google Shape;7002;p36"/>
          <p:cNvSpPr txBox="1"/>
          <p:nvPr>
            <p:ph idx="18" type="subTitle"/>
          </p:nvPr>
        </p:nvSpPr>
        <p:spPr>
          <a:xfrm>
            <a:off x="3427650" y="4046275"/>
            <a:ext cx="2288700" cy="5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7003" name="Google Shape;7003;p36"/>
          <p:cNvSpPr txBox="1"/>
          <p:nvPr>
            <p:ph hasCustomPrompt="1" idx="19" type="title"/>
          </p:nvPr>
        </p:nvSpPr>
        <p:spPr>
          <a:xfrm>
            <a:off x="6381600" y="3213550"/>
            <a:ext cx="1276500" cy="65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004" name="Google Shape;7004;p36"/>
          <p:cNvSpPr txBox="1"/>
          <p:nvPr>
            <p:ph idx="20" type="subTitle"/>
          </p:nvPr>
        </p:nvSpPr>
        <p:spPr>
          <a:xfrm>
            <a:off x="6133950" y="3699325"/>
            <a:ext cx="1704900" cy="3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7005" name="Google Shape;7005;p36"/>
          <p:cNvSpPr txBox="1"/>
          <p:nvPr>
            <p:ph idx="21" type="subTitle"/>
          </p:nvPr>
        </p:nvSpPr>
        <p:spPr>
          <a:xfrm>
            <a:off x="5875500" y="4046275"/>
            <a:ext cx="2288700" cy="5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4">
    <p:bg>
      <p:bgPr>
        <a:solidFill>
          <a:schemeClr val="accent3"/>
        </a:solidFill>
      </p:bgPr>
    </p:bg>
    <p:spTree>
      <p:nvGrpSpPr>
        <p:cNvPr id="7006" name="Shape 7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07" name="Google Shape;7007;p37"/>
          <p:cNvGrpSpPr/>
          <p:nvPr/>
        </p:nvGrpSpPr>
        <p:grpSpPr>
          <a:xfrm>
            <a:off x="-52972" y="36998"/>
            <a:ext cx="9196967" cy="5099522"/>
            <a:chOff x="-52972" y="36998"/>
            <a:chExt cx="9196967" cy="5099522"/>
          </a:xfrm>
        </p:grpSpPr>
        <p:sp>
          <p:nvSpPr>
            <p:cNvPr id="7008" name="Google Shape;7008;p37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9" name="Google Shape;7009;p37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0" name="Google Shape;7010;p37"/>
            <p:cNvSpPr/>
            <p:nvPr/>
          </p:nvSpPr>
          <p:spPr>
            <a:xfrm>
              <a:off x="5909535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1" name="Google Shape;7011;p37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2" name="Google Shape;7012;p37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3" name="Google Shape;7013;p37"/>
            <p:cNvSpPr/>
            <p:nvPr/>
          </p:nvSpPr>
          <p:spPr>
            <a:xfrm>
              <a:off x="5909535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4" name="Google Shape;7014;p37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5" name="Google Shape;7015;p37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6" name="Google Shape;7016;p37"/>
            <p:cNvSpPr/>
            <p:nvPr/>
          </p:nvSpPr>
          <p:spPr>
            <a:xfrm>
              <a:off x="5909535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7" name="Google Shape;7017;p37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8" name="Google Shape;7018;p37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9" name="Google Shape;7019;p37"/>
            <p:cNvSpPr/>
            <p:nvPr/>
          </p:nvSpPr>
          <p:spPr>
            <a:xfrm>
              <a:off x="5909535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0" name="Google Shape;7020;p37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1" name="Google Shape;7021;p37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2" name="Google Shape;7022;p37"/>
            <p:cNvSpPr/>
            <p:nvPr/>
          </p:nvSpPr>
          <p:spPr>
            <a:xfrm>
              <a:off x="5909535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3" name="Google Shape;7023;p37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4" name="Google Shape;7024;p37"/>
            <p:cNvSpPr/>
            <p:nvPr/>
          </p:nvSpPr>
          <p:spPr>
            <a:xfrm>
              <a:off x="5909535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5" name="Google Shape;7025;p37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6" name="Google Shape;7026;p37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7" name="Google Shape;7027;p37"/>
            <p:cNvSpPr/>
            <p:nvPr/>
          </p:nvSpPr>
          <p:spPr>
            <a:xfrm>
              <a:off x="559500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8" name="Google Shape;7028;p37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9" name="Google Shape;7029;p37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0" name="Google Shape;7030;p37"/>
            <p:cNvSpPr/>
            <p:nvPr/>
          </p:nvSpPr>
          <p:spPr>
            <a:xfrm>
              <a:off x="559500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1" name="Google Shape;7031;p37"/>
            <p:cNvSpPr/>
            <p:nvPr/>
          </p:nvSpPr>
          <p:spPr>
            <a:xfrm>
              <a:off x="5909535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2" name="Google Shape;7032;p37"/>
            <p:cNvSpPr/>
            <p:nvPr/>
          </p:nvSpPr>
          <p:spPr>
            <a:xfrm>
              <a:off x="559500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3" name="Google Shape;7033;p37"/>
            <p:cNvSpPr/>
            <p:nvPr/>
          </p:nvSpPr>
          <p:spPr>
            <a:xfrm>
              <a:off x="543700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4" name="Google Shape;7034;p37"/>
            <p:cNvSpPr/>
            <p:nvPr/>
          </p:nvSpPr>
          <p:spPr>
            <a:xfrm>
              <a:off x="575153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5" name="Google Shape;7035;p37"/>
            <p:cNvSpPr/>
            <p:nvPr/>
          </p:nvSpPr>
          <p:spPr>
            <a:xfrm>
              <a:off x="543700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6" name="Google Shape;7036;p37"/>
            <p:cNvSpPr/>
            <p:nvPr/>
          </p:nvSpPr>
          <p:spPr>
            <a:xfrm>
              <a:off x="575153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7" name="Google Shape;7037;p37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8" name="Google Shape;7038;p37"/>
            <p:cNvSpPr/>
            <p:nvPr/>
          </p:nvSpPr>
          <p:spPr>
            <a:xfrm>
              <a:off x="528048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9" name="Google Shape;7039;p37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0" name="Google Shape;7040;p37"/>
            <p:cNvSpPr/>
            <p:nvPr/>
          </p:nvSpPr>
          <p:spPr>
            <a:xfrm>
              <a:off x="559500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1" name="Google Shape;7041;p37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2" name="Google Shape;7042;p37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3" name="Google Shape;7043;p37"/>
            <p:cNvSpPr/>
            <p:nvPr/>
          </p:nvSpPr>
          <p:spPr>
            <a:xfrm>
              <a:off x="559500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4" name="Google Shape;7044;p37"/>
            <p:cNvSpPr/>
            <p:nvPr/>
          </p:nvSpPr>
          <p:spPr>
            <a:xfrm>
              <a:off x="5909535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5" name="Google Shape;7045;p37"/>
            <p:cNvSpPr/>
            <p:nvPr/>
          </p:nvSpPr>
          <p:spPr>
            <a:xfrm>
              <a:off x="559500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6" name="Google Shape;7046;p37"/>
            <p:cNvSpPr/>
            <p:nvPr/>
          </p:nvSpPr>
          <p:spPr>
            <a:xfrm>
              <a:off x="543700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7" name="Google Shape;7047;p37"/>
            <p:cNvSpPr/>
            <p:nvPr/>
          </p:nvSpPr>
          <p:spPr>
            <a:xfrm>
              <a:off x="575153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8" name="Google Shape;7048;p37"/>
            <p:cNvSpPr/>
            <p:nvPr/>
          </p:nvSpPr>
          <p:spPr>
            <a:xfrm>
              <a:off x="543700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9" name="Google Shape;7049;p37"/>
            <p:cNvSpPr/>
            <p:nvPr/>
          </p:nvSpPr>
          <p:spPr>
            <a:xfrm>
              <a:off x="575153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0" name="Google Shape;7050;p37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1" name="Google Shape;7051;p37"/>
            <p:cNvSpPr/>
            <p:nvPr/>
          </p:nvSpPr>
          <p:spPr>
            <a:xfrm>
              <a:off x="528048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2" name="Google Shape;7052;p37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3" name="Google Shape;7053;p37"/>
            <p:cNvSpPr/>
            <p:nvPr/>
          </p:nvSpPr>
          <p:spPr>
            <a:xfrm>
              <a:off x="559500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4" name="Google Shape;7054;p37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5" name="Google Shape;7055;p37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6" name="Google Shape;7056;p37"/>
            <p:cNvSpPr/>
            <p:nvPr/>
          </p:nvSpPr>
          <p:spPr>
            <a:xfrm>
              <a:off x="559500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7" name="Google Shape;7057;p37"/>
            <p:cNvSpPr/>
            <p:nvPr/>
          </p:nvSpPr>
          <p:spPr>
            <a:xfrm>
              <a:off x="5909535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8" name="Google Shape;7058;p37"/>
            <p:cNvSpPr/>
            <p:nvPr/>
          </p:nvSpPr>
          <p:spPr>
            <a:xfrm>
              <a:off x="559500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9" name="Google Shape;7059;p37"/>
            <p:cNvSpPr/>
            <p:nvPr/>
          </p:nvSpPr>
          <p:spPr>
            <a:xfrm>
              <a:off x="543700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0" name="Google Shape;7060;p37"/>
            <p:cNvSpPr/>
            <p:nvPr/>
          </p:nvSpPr>
          <p:spPr>
            <a:xfrm>
              <a:off x="575153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1" name="Google Shape;7061;p37"/>
            <p:cNvSpPr/>
            <p:nvPr/>
          </p:nvSpPr>
          <p:spPr>
            <a:xfrm>
              <a:off x="543700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2" name="Google Shape;7062;p37"/>
            <p:cNvSpPr/>
            <p:nvPr/>
          </p:nvSpPr>
          <p:spPr>
            <a:xfrm>
              <a:off x="575153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3" name="Google Shape;7063;p37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4" name="Google Shape;7064;p37"/>
            <p:cNvSpPr/>
            <p:nvPr/>
          </p:nvSpPr>
          <p:spPr>
            <a:xfrm>
              <a:off x="528048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5" name="Google Shape;7065;p37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6" name="Google Shape;7066;p37"/>
            <p:cNvSpPr/>
            <p:nvPr/>
          </p:nvSpPr>
          <p:spPr>
            <a:xfrm>
              <a:off x="559500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7" name="Google Shape;7067;p37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8" name="Google Shape;7068;p37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9" name="Google Shape;7069;p37"/>
            <p:cNvSpPr/>
            <p:nvPr/>
          </p:nvSpPr>
          <p:spPr>
            <a:xfrm>
              <a:off x="559500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0" name="Google Shape;7070;p37"/>
            <p:cNvSpPr/>
            <p:nvPr/>
          </p:nvSpPr>
          <p:spPr>
            <a:xfrm>
              <a:off x="5909535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1" name="Google Shape;7071;p37"/>
            <p:cNvSpPr/>
            <p:nvPr/>
          </p:nvSpPr>
          <p:spPr>
            <a:xfrm>
              <a:off x="559500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2" name="Google Shape;7072;p37"/>
            <p:cNvSpPr/>
            <p:nvPr/>
          </p:nvSpPr>
          <p:spPr>
            <a:xfrm>
              <a:off x="543700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3" name="Google Shape;7073;p37"/>
            <p:cNvSpPr/>
            <p:nvPr/>
          </p:nvSpPr>
          <p:spPr>
            <a:xfrm>
              <a:off x="575153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4" name="Google Shape;7074;p37"/>
            <p:cNvSpPr/>
            <p:nvPr/>
          </p:nvSpPr>
          <p:spPr>
            <a:xfrm>
              <a:off x="543700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5" name="Google Shape;7075;p37"/>
            <p:cNvSpPr/>
            <p:nvPr/>
          </p:nvSpPr>
          <p:spPr>
            <a:xfrm>
              <a:off x="575153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6" name="Google Shape;7076;p37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7" name="Google Shape;7077;p37"/>
            <p:cNvSpPr/>
            <p:nvPr/>
          </p:nvSpPr>
          <p:spPr>
            <a:xfrm>
              <a:off x="528048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8" name="Google Shape;7078;p37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9" name="Google Shape;7079;p37"/>
            <p:cNvSpPr/>
            <p:nvPr/>
          </p:nvSpPr>
          <p:spPr>
            <a:xfrm>
              <a:off x="559500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0" name="Google Shape;7080;p37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1" name="Google Shape;7081;p37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2" name="Google Shape;7082;p37"/>
            <p:cNvSpPr/>
            <p:nvPr/>
          </p:nvSpPr>
          <p:spPr>
            <a:xfrm>
              <a:off x="559500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3" name="Google Shape;7083;p37"/>
            <p:cNvSpPr/>
            <p:nvPr/>
          </p:nvSpPr>
          <p:spPr>
            <a:xfrm>
              <a:off x="5909535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4" name="Google Shape;7084;p37"/>
            <p:cNvSpPr/>
            <p:nvPr/>
          </p:nvSpPr>
          <p:spPr>
            <a:xfrm>
              <a:off x="559500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5" name="Google Shape;7085;p37"/>
            <p:cNvSpPr/>
            <p:nvPr/>
          </p:nvSpPr>
          <p:spPr>
            <a:xfrm>
              <a:off x="543700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6" name="Google Shape;7086;p37"/>
            <p:cNvSpPr/>
            <p:nvPr/>
          </p:nvSpPr>
          <p:spPr>
            <a:xfrm>
              <a:off x="575153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7" name="Google Shape;7087;p37"/>
            <p:cNvSpPr/>
            <p:nvPr/>
          </p:nvSpPr>
          <p:spPr>
            <a:xfrm>
              <a:off x="543700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8" name="Google Shape;7088;p37"/>
            <p:cNvSpPr/>
            <p:nvPr/>
          </p:nvSpPr>
          <p:spPr>
            <a:xfrm>
              <a:off x="575153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9" name="Google Shape;7089;p37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0" name="Google Shape;7090;p37"/>
            <p:cNvSpPr/>
            <p:nvPr/>
          </p:nvSpPr>
          <p:spPr>
            <a:xfrm>
              <a:off x="528048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1" name="Google Shape;7091;p37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2" name="Google Shape;7092;p37"/>
            <p:cNvSpPr/>
            <p:nvPr/>
          </p:nvSpPr>
          <p:spPr>
            <a:xfrm>
              <a:off x="559500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3" name="Google Shape;7093;p37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4" name="Google Shape;7094;p37"/>
            <p:cNvSpPr/>
            <p:nvPr/>
          </p:nvSpPr>
          <p:spPr>
            <a:xfrm>
              <a:off x="5909535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5" name="Google Shape;7095;p37"/>
            <p:cNvSpPr/>
            <p:nvPr/>
          </p:nvSpPr>
          <p:spPr>
            <a:xfrm>
              <a:off x="559500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6" name="Google Shape;7096;p37"/>
            <p:cNvSpPr/>
            <p:nvPr/>
          </p:nvSpPr>
          <p:spPr>
            <a:xfrm>
              <a:off x="543700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7" name="Google Shape;7097;p37"/>
            <p:cNvSpPr/>
            <p:nvPr/>
          </p:nvSpPr>
          <p:spPr>
            <a:xfrm>
              <a:off x="575153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8" name="Google Shape;7098;p37"/>
            <p:cNvSpPr/>
            <p:nvPr/>
          </p:nvSpPr>
          <p:spPr>
            <a:xfrm>
              <a:off x="543700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9" name="Google Shape;7099;p37"/>
            <p:cNvSpPr/>
            <p:nvPr/>
          </p:nvSpPr>
          <p:spPr>
            <a:xfrm>
              <a:off x="575153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0" name="Google Shape;7100;p37"/>
            <p:cNvSpPr/>
            <p:nvPr/>
          </p:nvSpPr>
          <p:spPr>
            <a:xfrm>
              <a:off x="528048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1" name="Google Shape;7101;p37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2" name="Google Shape;7102;p37"/>
            <p:cNvSpPr/>
            <p:nvPr/>
          </p:nvSpPr>
          <p:spPr>
            <a:xfrm>
              <a:off x="559500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3" name="Google Shape;7103;p37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4" name="Google Shape;7104;p37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5" name="Google Shape;7105;p37"/>
            <p:cNvSpPr/>
            <p:nvPr/>
          </p:nvSpPr>
          <p:spPr>
            <a:xfrm>
              <a:off x="496742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6" name="Google Shape;7106;p37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7" name="Google Shape;7107;p37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8" name="Google Shape;7108;p37"/>
            <p:cNvSpPr/>
            <p:nvPr/>
          </p:nvSpPr>
          <p:spPr>
            <a:xfrm>
              <a:off x="496742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9" name="Google Shape;7109;p37"/>
            <p:cNvSpPr/>
            <p:nvPr/>
          </p:nvSpPr>
          <p:spPr>
            <a:xfrm>
              <a:off x="528048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0" name="Google Shape;7110;p37"/>
            <p:cNvSpPr/>
            <p:nvPr/>
          </p:nvSpPr>
          <p:spPr>
            <a:xfrm>
              <a:off x="496742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1" name="Google Shape;7111;p37"/>
            <p:cNvSpPr/>
            <p:nvPr/>
          </p:nvSpPr>
          <p:spPr>
            <a:xfrm>
              <a:off x="481090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2" name="Google Shape;7112;p37"/>
            <p:cNvSpPr/>
            <p:nvPr/>
          </p:nvSpPr>
          <p:spPr>
            <a:xfrm>
              <a:off x="512395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3" name="Google Shape;7113;p37"/>
            <p:cNvSpPr/>
            <p:nvPr/>
          </p:nvSpPr>
          <p:spPr>
            <a:xfrm>
              <a:off x="481090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4" name="Google Shape;7114;p37"/>
            <p:cNvSpPr/>
            <p:nvPr/>
          </p:nvSpPr>
          <p:spPr>
            <a:xfrm>
              <a:off x="512395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5" name="Google Shape;7115;p37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6" name="Google Shape;7116;p37"/>
            <p:cNvSpPr/>
            <p:nvPr/>
          </p:nvSpPr>
          <p:spPr>
            <a:xfrm>
              <a:off x="46529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7" name="Google Shape;7117;p37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8" name="Google Shape;7118;p37"/>
            <p:cNvSpPr/>
            <p:nvPr/>
          </p:nvSpPr>
          <p:spPr>
            <a:xfrm>
              <a:off x="496742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9" name="Google Shape;7119;p37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0" name="Google Shape;7120;p37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1" name="Google Shape;7121;p37"/>
            <p:cNvSpPr/>
            <p:nvPr/>
          </p:nvSpPr>
          <p:spPr>
            <a:xfrm>
              <a:off x="496742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2" name="Google Shape;7122;p37"/>
            <p:cNvSpPr/>
            <p:nvPr/>
          </p:nvSpPr>
          <p:spPr>
            <a:xfrm>
              <a:off x="528048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3" name="Google Shape;7123;p37"/>
            <p:cNvSpPr/>
            <p:nvPr/>
          </p:nvSpPr>
          <p:spPr>
            <a:xfrm>
              <a:off x="496742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4" name="Google Shape;7124;p37"/>
            <p:cNvSpPr/>
            <p:nvPr/>
          </p:nvSpPr>
          <p:spPr>
            <a:xfrm>
              <a:off x="481090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5" name="Google Shape;7125;p37"/>
            <p:cNvSpPr/>
            <p:nvPr/>
          </p:nvSpPr>
          <p:spPr>
            <a:xfrm>
              <a:off x="512395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6" name="Google Shape;7126;p37"/>
            <p:cNvSpPr/>
            <p:nvPr/>
          </p:nvSpPr>
          <p:spPr>
            <a:xfrm>
              <a:off x="481090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7" name="Google Shape;7127;p37"/>
            <p:cNvSpPr/>
            <p:nvPr/>
          </p:nvSpPr>
          <p:spPr>
            <a:xfrm>
              <a:off x="512395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8" name="Google Shape;7128;p37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9" name="Google Shape;7129;p37"/>
            <p:cNvSpPr/>
            <p:nvPr/>
          </p:nvSpPr>
          <p:spPr>
            <a:xfrm>
              <a:off x="46529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0" name="Google Shape;7130;p37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1" name="Google Shape;7131;p37"/>
            <p:cNvSpPr/>
            <p:nvPr/>
          </p:nvSpPr>
          <p:spPr>
            <a:xfrm>
              <a:off x="496742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2" name="Google Shape;7132;p37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3" name="Google Shape;7133;p37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4" name="Google Shape;7134;p37"/>
            <p:cNvSpPr/>
            <p:nvPr/>
          </p:nvSpPr>
          <p:spPr>
            <a:xfrm>
              <a:off x="496742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5" name="Google Shape;7135;p37"/>
            <p:cNvSpPr/>
            <p:nvPr/>
          </p:nvSpPr>
          <p:spPr>
            <a:xfrm>
              <a:off x="528048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6" name="Google Shape;7136;p37"/>
            <p:cNvSpPr/>
            <p:nvPr/>
          </p:nvSpPr>
          <p:spPr>
            <a:xfrm>
              <a:off x="496742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7" name="Google Shape;7137;p37"/>
            <p:cNvSpPr/>
            <p:nvPr/>
          </p:nvSpPr>
          <p:spPr>
            <a:xfrm>
              <a:off x="481090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8" name="Google Shape;7138;p37"/>
            <p:cNvSpPr/>
            <p:nvPr/>
          </p:nvSpPr>
          <p:spPr>
            <a:xfrm>
              <a:off x="512395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9" name="Google Shape;7139;p37"/>
            <p:cNvSpPr/>
            <p:nvPr/>
          </p:nvSpPr>
          <p:spPr>
            <a:xfrm>
              <a:off x="481090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0" name="Google Shape;7140;p37"/>
            <p:cNvSpPr/>
            <p:nvPr/>
          </p:nvSpPr>
          <p:spPr>
            <a:xfrm>
              <a:off x="512395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1" name="Google Shape;7141;p37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2" name="Google Shape;7142;p37"/>
            <p:cNvSpPr/>
            <p:nvPr/>
          </p:nvSpPr>
          <p:spPr>
            <a:xfrm>
              <a:off x="46529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3" name="Google Shape;7143;p37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4" name="Google Shape;7144;p37"/>
            <p:cNvSpPr/>
            <p:nvPr/>
          </p:nvSpPr>
          <p:spPr>
            <a:xfrm>
              <a:off x="496742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5" name="Google Shape;7145;p37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6" name="Google Shape;7146;p37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7" name="Google Shape;7147;p37"/>
            <p:cNvSpPr/>
            <p:nvPr/>
          </p:nvSpPr>
          <p:spPr>
            <a:xfrm>
              <a:off x="496742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8" name="Google Shape;7148;p37"/>
            <p:cNvSpPr/>
            <p:nvPr/>
          </p:nvSpPr>
          <p:spPr>
            <a:xfrm>
              <a:off x="528048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9" name="Google Shape;7149;p37"/>
            <p:cNvSpPr/>
            <p:nvPr/>
          </p:nvSpPr>
          <p:spPr>
            <a:xfrm>
              <a:off x="496742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0" name="Google Shape;7150;p37"/>
            <p:cNvSpPr/>
            <p:nvPr/>
          </p:nvSpPr>
          <p:spPr>
            <a:xfrm>
              <a:off x="481090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1" name="Google Shape;7151;p37"/>
            <p:cNvSpPr/>
            <p:nvPr/>
          </p:nvSpPr>
          <p:spPr>
            <a:xfrm>
              <a:off x="512395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2" name="Google Shape;7152;p37"/>
            <p:cNvSpPr/>
            <p:nvPr/>
          </p:nvSpPr>
          <p:spPr>
            <a:xfrm>
              <a:off x="481090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3" name="Google Shape;7153;p37"/>
            <p:cNvSpPr/>
            <p:nvPr/>
          </p:nvSpPr>
          <p:spPr>
            <a:xfrm>
              <a:off x="512395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4" name="Google Shape;7154;p37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5" name="Google Shape;7155;p37"/>
            <p:cNvSpPr/>
            <p:nvPr/>
          </p:nvSpPr>
          <p:spPr>
            <a:xfrm>
              <a:off x="46529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6" name="Google Shape;7156;p37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7" name="Google Shape;7157;p37"/>
            <p:cNvSpPr/>
            <p:nvPr/>
          </p:nvSpPr>
          <p:spPr>
            <a:xfrm>
              <a:off x="496742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8" name="Google Shape;7158;p37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9" name="Google Shape;7159;p37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0" name="Google Shape;7160;p37"/>
            <p:cNvSpPr/>
            <p:nvPr/>
          </p:nvSpPr>
          <p:spPr>
            <a:xfrm>
              <a:off x="496742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1" name="Google Shape;7161;p37"/>
            <p:cNvSpPr/>
            <p:nvPr/>
          </p:nvSpPr>
          <p:spPr>
            <a:xfrm>
              <a:off x="528048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2" name="Google Shape;7162;p37"/>
            <p:cNvSpPr/>
            <p:nvPr/>
          </p:nvSpPr>
          <p:spPr>
            <a:xfrm>
              <a:off x="496742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3" name="Google Shape;7163;p37"/>
            <p:cNvSpPr/>
            <p:nvPr/>
          </p:nvSpPr>
          <p:spPr>
            <a:xfrm>
              <a:off x="481090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4" name="Google Shape;7164;p37"/>
            <p:cNvSpPr/>
            <p:nvPr/>
          </p:nvSpPr>
          <p:spPr>
            <a:xfrm>
              <a:off x="512395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5" name="Google Shape;7165;p37"/>
            <p:cNvSpPr/>
            <p:nvPr/>
          </p:nvSpPr>
          <p:spPr>
            <a:xfrm>
              <a:off x="481090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6" name="Google Shape;7166;p37"/>
            <p:cNvSpPr/>
            <p:nvPr/>
          </p:nvSpPr>
          <p:spPr>
            <a:xfrm>
              <a:off x="512395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7" name="Google Shape;7167;p37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8" name="Google Shape;7168;p37"/>
            <p:cNvSpPr/>
            <p:nvPr/>
          </p:nvSpPr>
          <p:spPr>
            <a:xfrm>
              <a:off x="46529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9" name="Google Shape;7169;p37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0" name="Google Shape;7170;p37"/>
            <p:cNvSpPr/>
            <p:nvPr/>
          </p:nvSpPr>
          <p:spPr>
            <a:xfrm>
              <a:off x="496742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1" name="Google Shape;7171;p37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2" name="Google Shape;7172;p37"/>
            <p:cNvSpPr/>
            <p:nvPr/>
          </p:nvSpPr>
          <p:spPr>
            <a:xfrm>
              <a:off x="528048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3" name="Google Shape;7173;p37"/>
            <p:cNvSpPr/>
            <p:nvPr/>
          </p:nvSpPr>
          <p:spPr>
            <a:xfrm>
              <a:off x="496742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4" name="Google Shape;7174;p37"/>
            <p:cNvSpPr/>
            <p:nvPr/>
          </p:nvSpPr>
          <p:spPr>
            <a:xfrm>
              <a:off x="481090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5" name="Google Shape;7175;p37"/>
            <p:cNvSpPr/>
            <p:nvPr/>
          </p:nvSpPr>
          <p:spPr>
            <a:xfrm>
              <a:off x="512395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6" name="Google Shape;7176;p37"/>
            <p:cNvSpPr/>
            <p:nvPr/>
          </p:nvSpPr>
          <p:spPr>
            <a:xfrm>
              <a:off x="481090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7" name="Google Shape;7177;p37"/>
            <p:cNvSpPr/>
            <p:nvPr/>
          </p:nvSpPr>
          <p:spPr>
            <a:xfrm>
              <a:off x="512395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8" name="Google Shape;7178;p37"/>
            <p:cNvSpPr/>
            <p:nvPr/>
          </p:nvSpPr>
          <p:spPr>
            <a:xfrm>
              <a:off x="46529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9" name="Google Shape;7179;p37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0" name="Google Shape;7180;p37"/>
            <p:cNvSpPr/>
            <p:nvPr/>
          </p:nvSpPr>
          <p:spPr>
            <a:xfrm>
              <a:off x="496742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1" name="Google Shape;7181;p37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2" name="Google Shape;7182;p37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3" name="Google Shape;7183;p37"/>
            <p:cNvSpPr/>
            <p:nvPr/>
          </p:nvSpPr>
          <p:spPr>
            <a:xfrm>
              <a:off x="433984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4" name="Google Shape;7184;p37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5" name="Google Shape;7185;p37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6" name="Google Shape;7186;p37"/>
            <p:cNvSpPr/>
            <p:nvPr/>
          </p:nvSpPr>
          <p:spPr>
            <a:xfrm>
              <a:off x="433984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7" name="Google Shape;7187;p37"/>
            <p:cNvSpPr/>
            <p:nvPr/>
          </p:nvSpPr>
          <p:spPr>
            <a:xfrm>
              <a:off x="46529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8" name="Google Shape;7188;p37"/>
            <p:cNvSpPr/>
            <p:nvPr/>
          </p:nvSpPr>
          <p:spPr>
            <a:xfrm>
              <a:off x="433984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9" name="Google Shape;7189;p37"/>
            <p:cNvSpPr/>
            <p:nvPr/>
          </p:nvSpPr>
          <p:spPr>
            <a:xfrm>
              <a:off x="418332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0" name="Google Shape;7190;p37"/>
            <p:cNvSpPr/>
            <p:nvPr/>
          </p:nvSpPr>
          <p:spPr>
            <a:xfrm>
              <a:off x="4496373" y="5065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1" name="Google Shape;7191;p37"/>
            <p:cNvSpPr/>
            <p:nvPr/>
          </p:nvSpPr>
          <p:spPr>
            <a:xfrm>
              <a:off x="418332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2" name="Google Shape;7192;p37"/>
            <p:cNvSpPr/>
            <p:nvPr/>
          </p:nvSpPr>
          <p:spPr>
            <a:xfrm>
              <a:off x="4496373" y="19352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3" name="Google Shape;7193;p37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4" name="Google Shape;7194;p37"/>
            <p:cNvSpPr/>
            <p:nvPr/>
          </p:nvSpPr>
          <p:spPr>
            <a:xfrm>
              <a:off x="402544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5" name="Google Shape;7195;p37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6" name="Google Shape;7196;p37"/>
            <p:cNvSpPr/>
            <p:nvPr/>
          </p:nvSpPr>
          <p:spPr>
            <a:xfrm>
              <a:off x="433984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7" name="Google Shape;7197;p37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8" name="Google Shape;7198;p37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9" name="Google Shape;7199;p37"/>
            <p:cNvSpPr/>
            <p:nvPr/>
          </p:nvSpPr>
          <p:spPr>
            <a:xfrm>
              <a:off x="433984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0" name="Google Shape;7200;p37"/>
            <p:cNvSpPr/>
            <p:nvPr/>
          </p:nvSpPr>
          <p:spPr>
            <a:xfrm>
              <a:off x="46529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1" name="Google Shape;7201;p37"/>
            <p:cNvSpPr/>
            <p:nvPr/>
          </p:nvSpPr>
          <p:spPr>
            <a:xfrm>
              <a:off x="433984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2" name="Google Shape;7202;p37"/>
            <p:cNvSpPr/>
            <p:nvPr/>
          </p:nvSpPr>
          <p:spPr>
            <a:xfrm>
              <a:off x="418332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3" name="Google Shape;7203;p37"/>
            <p:cNvSpPr/>
            <p:nvPr/>
          </p:nvSpPr>
          <p:spPr>
            <a:xfrm>
              <a:off x="4496373" y="1135632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4" name="Google Shape;7204;p37"/>
            <p:cNvSpPr/>
            <p:nvPr/>
          </p:nvSpPr>
          <p:spPr>
            <a:xfrm>
              <a:off x="418332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5" name="Google Shape;7205;p37"/>
            <p:cNvSpPr/>
            <p:nvPr/>
          </p:nvSpPr>
          <p:spPr>
            <a:xfrm>
              <a:off x="4496373" y="8211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6" name="Google Shape;7206;p37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7" name="Google Shape;7207;p37"/>
            <p:cNvSpPr/>
            <p:nvPr/>
          </p:nvSpPr>
          <p:spPr>
            <a:xfrm>
              <a:off x="402544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8" name="Google Shape;7208;p37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9" name="Google Shape;7209;p37"/>
            <p:cNvSpPr/>
            <p:nvPr/>
          </p:nvSpPr>
          <p:spPr>
            <a:xfrm>
              <a:off x="433984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0" name="Google Shape;7210;p37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1" name="Google Shape;7211;p37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2" name="Google Shape;7212;p37"/>
            <p:cNvSpPr/>
            <p:nvPr/>
          </p:nvSpPr>
          <p:spPr>
            <a:xfrm>
              <a:off x="433984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3" name="Google Shape;7213;p37"/>
            <p:cNvSpPr/>
            <p:nvPr/>
          </p:nvSpPr>
          <p:spPr>
            <a:xfrm>
              <a:off x="46529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4" name="Google Shape;7214;p37"/>
            <p:cNvSpPr/>
            <p:nvPr/>
          </p:nvSpPr>
          <p:spPr>
            <a:xfrm>
              <a:off x="433984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5" name="Google Shape;7215;p37"/>
            <p:cNvSpPr/>
            <p:nvPr/>
          </p:nvSpPr>
          <p:spPr>
            <a:xfrm>
              <a:off x="418332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6" name="Google Shape;7216;p37"/>
            <p:cNvSpPr/>
            <p:nvPr/>
          </p:nvSpPr>
          <p:spPr>
            <a:xfrm>
              <a:off x="4496373" y="17630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7" name="Google Shape;7217;p37"/>
            <p:cNvSpPr/>
            <p:nvPr/>
          </p:nvSpPr>
          <p:spPr>
            <a:xfrm>
              <a:off x="418332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8" name="Google Shape;7218;p37"/>
            <p:cNvSpPr/>
            <p:nvPr/>
          </p:nvSpPr>
          <p:spPr>
            <a:xfrm>
              <a:off x="4496373" y="1448685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9" name="Google Shape;7219;p37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0" name="Google Shape;7220;p37"/>
            <p:cNvSpPr/>
            <p:nvPr/>
          </p:nvSpPr>
          <p:spPr>
            <a:xfrm>
              <a:off x="402544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1" name="Google Shape;7221;p37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2" name="Google Shape;7222;p37"/>
            <p:cNvSpPr/>
            <p:nvPr/>
          </p:nvSpPr>
          <p:spPr>
            <a:xfrm>
              <a:off x="433984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3" name="Google Shape;7223;p37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4" name="Google Shape;7224;p37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5" name="Google Shape;7225;p37"/>
            <p:cNvSpPr/>
            <p:nvPr/>
          </p:nvSpPr>
          <p:spPr>
            <a:xfrm>
              <a:off x="433984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6" name="Google Shape;7226;p37"/>
            <p:cNvSpPr/>
            <p:nvPr/>
          </p:nvSpPr>
          <p:spPr>
            <a:xfrm>
              <a:off x="46529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7" name="Google Shape;7227;p37"/>
            <p:cNvSpPr/>
            <p:nvPr/>
          </p:nvSpPr>
          <p:spPr>
            <a:xfrm>
              <a:off x="433984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8" name="Google Shape;7228;p37"/>
            <p:cNvSpPr/>
            <p:nvPr/>
          </p:nvSpPr>
          <p:spPr>
            <a:xfrm>
              <a:off x="418332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9" name="Google Shape;7229;p37"/>
            <p:cNvSpPr/>
            <p:nvPr/>
          </p:nvSpPr>
          <p:spPr>
            <a:xfrm>
              <a:off x="4496373" y="238919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0" name="Google Shape;7230;p37"/>
            <p:cNvSpPr/>
            <p:nvPr/>
          </p:nvSpPr>
          <p:spPr>
            <a:xfrm>
              <a:off x="418332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1" name="Google Shape;7231;p37"/>
            <p:cNvSpPr/>
            <p:nvPr/>
          </p:nvSpPr>
          <p:spPr>
            <a:xfrm>
              <a:off x="4496373" y="2076143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2" name="Google Shape;7232;p37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3" name="Google Shape;7233;p37"/>
            <p:cNvSpPr/>
            <p:nvPr/>
          </p:nvSpPr>
          <p:spPr>
            <a:xfrm>
              <a:off x="402544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4" name="Google Shape;7234;p37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5" name="Google Shape;7235;p37"/>
            <p:cNvSpPr/>
            <p:nvPr/>
          </p:nvSpPr>
          <p:spPr>
            <a:xfrm>
              <a:off x="433984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6" name="Google Shape;7236;p37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7" name="Google Shape;7237;p37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8" name="Google Shape;7238;p37"/>
            <p:cNvSpPr/>
            <p:nvPr/>
          </p:nvSpPr>
          <p:spPr>
            <a:xfrm>
              <a:off x="433984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9" name="Google Shape;7239;p37"/>
            <p:cNvSpPr/>
            <p:nvPr/>
          </p:nvSpPr>
          <p:spPr>
            <a:xfrm>
              <a:off x="46529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0" name="Google Shape;7240;p37"/>
            <p:cNvSpPr/>
            <p:nvPr/>
          </p:nvSpPr>
          <p:spPr>
            <a:xfrm>
              <a:off x="433984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1" name="Google Shape;7241;p37"/>
            <p:cNvSpPr/>
            <p:nvPr/>
          </p:nvSpPr>
          <p:spPr>
            <a:xfrm>
              <a:off x="418332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2" name="Google Shape;7242;p37"/>
            <p:cNvSpPr/>
            <p:nvPr/>
          </p:nvSpPr>
          <p:spPr>
            <a:xfrm>
              <a:off x="4496373" y="30167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3" name="Google Shape;7243;p37"/>
            <p:cNvSpPr/>
            <p:nvPr/>
          </p:nvSpPr>
          <p:spPr>
            <a:xfrm>
              <a:off x="418332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4" name="Google Shape;7244;p37"/>
            <p:cNvSpPr/>
            <p:nvPr/>
          </p:nvSpPr>
          <p:spPr>
            <a:xfrm>
              <a:off x="4496373" y="270519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5" name="Google Shape;7245;p37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6" name="Google Shape;7246;p37"/>
            <p:cNvSpPr/>
            <p:nvPr/>
          </p:nvSpPr>
          <p:spPr>
            <a:xfrm>
              <a:off x="402544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7" name="Google Shape;7247;p37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8" name="Google Shape;7248;p37"/>
            <p:cNvSpPr/>
            <p:nvPr/>
          </p:nvSpPr>
          <p:spPr>
            <a:xfrm>
              <a:off x="433984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9" name="Google Shape;7249;p37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0" name="Google Shape;7250;p37"/>
            <p:cNvSpPr/>
            <p:nvPr/>
          </p:nvSpPr>
          <p:spPr>
            <a:xfrm>
              <a:off x="46529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1" name="Google Shape;7251;p37"/>
            <p:cNvSpPr/>
            <p:nvPr/>
          </p:nvSpPr>
          <p:spPr>
            <a:xfrm>
              <a:off x="433984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2" name="Google Shape;7252;p37"/>
            <p:cNvSpPr/>
            <p:nvPr/>
          </p:nvSpPr>
          <p:spPr>
            <a:xfrm>
              <a:off x="418332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3" name="Google Shape;7253;p37"/>
            <p:cNvSpPr/>
            <p:nvPr/>
          </p:nvSpPr>
          <p:spPr>
            <a:xfrm>
              <a:off x="4496373" y="364435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4" name="Google Shape;7254;p37"/>
            <p:cNvSpPr/>
            <p:nvPr/>
          </p:nvSpPr>
          <p:spPr>
            <a:xfrm>
              <a:off x="418332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5" name="Google Shape;7255;p37"/>
            <p:cNvSpPr/>
            <p:nvPr/>
          </p:nvSpPr>
          <p:spPr>
            <a:xfrm>
              <a:off x="4496373" y="33313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6" name="Google Shape;7256;p37"/>
            <p:cNvSpPr/>
            <p:nvPr/>
          </p:nvSpPr>
          <p:spPr>
            <a:xfrm>
              <a:off x="402544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7" name="Google Shape;7257;p37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8" name="Google Shape;7258;p37"/>
            <p:cNvSpPr/>
            <p:nvPr/>
          </p:nvSpPr>
          <p:spPr>
            <a:xfrm>
              <a:off x="433984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9" name="Google Shape;7259;p37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0" name="Google Shape;7260;p37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1" name="Google Shape;7261;p37"/>
            <p:cNvSpPr/>
            <p:nvPr/>
          </p:nvSpPr>
          <p:spPr>
            <a:xfrm>
              <a:off x="371091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2" name="Google Shape;7262;p37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3" name="Google Shape;7263;p37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4" name="Google Shape;7264;p37"/>
            <p:cNvSpPr/>
            <p:nvPr/>
          </p:nvSpPr>
          <p:spPr>
            <a:xfrm>
              <a:off x="371091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5" name="Google Shape;7265;p37"/>
            <p:cNvSpPr/>
            <p:nvPr/>
          </p:nvSpPr>
          <p:spPr>
            <a:xfrm>
              <a:off x="402544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6" name="Google Shape;7266;p37"/>
            <p:cNvSpPr/>
            <p:nvPr/>
          </p:nvSpPr>
          <p:spPr>
            <a:xfrm>
              <a:off x="371091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7" name="Google Shape;7267;p37"/>
            <p:cNvSpPr/>
            <p:nvPr/>
          </p:nvSpPr>
          <p:spPr>
            <a:xfrm>
              <a:off x="3554388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8" name="Google Shape;7268;p37"/>
            <p:cNvSpPr/>
            <p:nvPr/>
          </p:nvSpPr>
          <p:spPr>
            <a:xfrm>
              <a:off x="3868915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9" name="Google Shape;7269;p37"/>
            <p:cNvSpPr/>
            <p:nvPr/>
          </p:nvSpPr>
          <p:spPr>
            <a:xfrm>
              <a:off x="3554388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0" name="Google Shape;7270;p37"/>
            <p:cNvSpPr/>
            <p:nvPr/>
          </p:nvSpPr>
          <p:spPr>
            <a:xfrm>
              <a:off x="3868915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1" name="Google Shape;7271;p37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2" name="Google Shape;7272;p37"/>
            <p:cNvSpPr/>
            <p:nvPr/>
          </p:nvSpPr>
          <p:spPr>
            <a:xfrm>
              <a:off x="3399336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3" name="Google Shape;7273;p37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4" name="Google Shape;7274;p37"/>
            <p:cNvSpPr/>
            <p:nvPr/>
          </p:nvSpPr>
          <p:spPr>
            <a:xfrm>
              <a:off x="371091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5" name="Google Shape;7275;p37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6" name="Google Shape;7276;p37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7" name="Google Shape;7277;p37"/>
            <p:cNvSpPr/>
            <p:nvPr/>
          </p:nvSpPr>
          <p:spPr>
            <a:xfrm>
              <a:off x="371091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8" name="Google Shape;7278;p37"/>
            <p:cNvSpPr/>
            <p:nvPr/>
          </p:nvSpPr>
          <p:spPr>
            <a:xfrm>
              <a:off x="402544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9" name="Google Shape;7279;p37"/>
            <p:cNvSpPr/>
            <p:nvPr/>
          </p:nvSpPr>
          <p:spPr>
            <a:xfrm>
              <a:off x="371091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0" name="Google Shape;7280;p37"/>
            <p:cNvSpPr/>
            <p:nvPr/>
          </p:nvSpPr>
          <p:spPr>
            <a:xfrm>
              <a:off x="3554388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1" name="Google Shape;7281;p37"/>
            <p:cNvSpPr/>
            <p:nvPr/>
          </p:nvSpPr>
          <p:spPr>
            <a:xfrm>
              <a:off x="3868915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2" name="Google Shape;7282;p37"/>
            <p:cNvSpPr/>
            <p:nvPr/>
          </p:nvSpPr>
          <p:spPr>
            <a:xfrm>
              <a:off x="3554388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3" name="Google Shape;7283;p37"/>
            <p:cNvSpPr/>
            <p:nvPr/>
          </p:nvSpPr>
          <p:spPr>
            <a:xfrm>
              <a:off x="3868915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4" name="Google Shape;7284;p37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5" name="Google Shape;7285;p37"/>
            <p:cNvSpPr/>
            <p:nvPr/>
          </p:nvSpPr>
          <p:spPr>
            <a:xfrm>
              <a:off x="3399336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6" name="Google Shape;7286;p37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7" name="Google Shape;7287;p37"/>
            <p:cNvSpPr/>
            <p:nvPr/>
          </p:nvSpPr>
          <p:spPr>
            <a:xfrm>
              <a:off x="371091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8" name="Google Shape;7288;p37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9" name="Google Shape;7289;p37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0" name="Google Shape;7290;p37"/>
            <p:cNvSpPr/>
            <p:nvPr/>
          </p:nvSpPr>
          <p:spPr>
            <a:xfrm>
              <a:off x="371091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1" name="Google Shape;7291;p37"/>
            <p:cNvSpPr/>
            <p:nvPr/>
          </p:nvSpPr>
          <p:spPr>
            <a:xfrm>
              <a:off x="402544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2" name="Google Shape;7292;p37"/>
            <p:cNvSpPr/>
            <p:nvPr/>
          </p:nvSpPr>
          <p:spPr>
            <a:xfrm>
              <a:off x="371091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3" name="Google Shape;7293;p37"/>
            <p:cNvSpPr/>
            <p:nvPr/>
          </p:nvSpPr>
          <p:spPr>
            <a:xfrm>
              <a:off x="3554388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4" name="Google Shape;7294;p37"/>
            <p:cNvSpPr/>
            <p:nvPr/>
          </p:nvSpPr>
          <p:spPr>
            <a:xfrm>
              <a:off x="3868915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5" name="Google Shape;7295;p37"/>
            <p:cNvSpPr/>
            <p:nvPr/>
          </p:nvSpPr>
          <p:spPr>
            <a:xfrm>
              <a:off x="3554388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6" name="Google Shape;7296;p37"/>
            <p:cNvSpPr/>
            <p:nvPr/>
          </p:nvSpPr>
          <p:spPr>
            <a:xfrm>
              <a:off x="3868915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7" name="Google Shape;7297;p37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8" name="Google Shape;7298;p37"/>
            <p:cNvSpPr/>
            <p:nvPr/>
          </p:nvSpPr>
          <p:spPr>
            <a:xfrm>
              <a:off x="3399336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9" name="Google Shape;7299;p37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0" name="Google Shape;7300;p37"/>
            <p:cNvSpPr/>
            <p:nvPr/>
          </p:nvSpPr>
          <p:spPr>
            <a:xfrm>
              <a:off x="371091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1" name="Google Shape;7301;p37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2" name="Google Shape;7302;p37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3" name="Google Shape;7303;p37"/>
            <p:cNvSpPr/>
            <p:nvPr/>
          </p:nvSpPr>
          <p:spPr>
            <a:xfrm>
              <a:off x="371091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4" name="Google Shape;7304;p37"/>
            <p:cNvSpPr/>
            <p:nvPr/>
          </p:nvSpPr>
          <p:spPr>
            <a:xfrm>
              <a:off x="402544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5" name="Google Shape;7305;p37"/>
            <p:cNvSpPr/>
            <p:nvPr/>
          </p:nvSpPr>
          <p:spPr>
            <a:xfrm>
              <a:off x="371091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6" name="Google Shape;7306;p37"/>
            <p:cNvSpPr/>
            <p:nvPr/>
          </p:nvSpPr>
          <p:spPr>
            <a:xfrm>
              <a:off x="3554388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7" name="Google Shape;7307;p37"/>
            <p:cNvSpPr/>
            <p:nvPr/>
          </p:nvSpPr>
          <p:spPr>
            <a:xfrm>
              <a:off x="3868915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8" name="Google Shape;7308;p37"/>
            <p:cNvSpPr/>
            <p:nvPr/>
          </p:nvSpPr>
          <p:spPr>
            <a:xfrm>
              <a:off x="3554388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9" name="Google Shape;7309;p37"/>
            <p:cNvSpPr/>
            <p:nvPr/>
          </p:nvSpPr>
          <p:spPr>
            <a:xfrm>
              <a:off x="3868915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0" name="Google Shape;7310;p37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1" name="Google Shape;7311;p37"/>
            <p:cNvSpPr/>
            <p:nvPr/>
          </p:nvSpPr>
          <p:spPr>
            <a:xfrm>
              <a:off x="3399336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2" name="Google Shape;7312;p37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3" name="Google Shape;7313;p37"/>
            <p:cNvSpPr/>
            <p:nvPr/>
          </p:nvSpPr>
          <p:spPr>
            <a:xfrm>
              <a:off x="371091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4" name="Google Shape;7314;p37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5" name="Google Shape;7315;p37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6" name="Google Shape;7316;p37"/>
            <p:cNvSpPr/>
            <p:nvPr/>
          </p:nvSpPr>
          <p:spPr>
            <a:xfrm>
              <a:off x="371091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7" name="Google Shape;7317;p37"/>
            <p:cNvSpPr/>
            <p:nvPr/>
          </p:nvSpPr>
          <p:spPr>
            <a:xfrm>
              <a:off x="402544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8" name="Google Shape;7318;p37"/>
            <p:cNvSpPr/>
            <p:nvPr/>
          </p:nvSpPr>
          <p:spPr>
            <a:xfrm>
              <a:off x="371091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9" name="Google Shape;7319;p37"/>
            <p:cNvSpPr/>
            <p:nvPr/>
          </p:nvSpPr>
          <p:spPr>
            <a:xfrm>
              <a:off x="3554388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0" name="Google Shape;7320;p37"/>
            <p:cNvSpPr/>
            <p:nvPr/>
          </p:nvSpPr>
          <p:spPr>
            <a:xfrm>
              <a:off x="3868915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1" name="Google Shape;7321;p37"/>
            <p:cNvSpPr/>
            <p:nvPr/>
          </p:nvSpPr>
          <p:spPr>
            <a:xfrm>
              <a:off x="3554388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2" name="Google Shape;7322;p37"/>
            <p:cNvSpPr/>
            <p:nvPr/>
          </p:nvSpPr>
          <p:spPr>
            <a:xfrm>
              <a:off x="3868915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3" name="Google Shape;7323;p37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4" name="Google Shape;7324;p37"/>
            <p:cNvSpPr/>
            <p:nvPr/>
          </p:nvSpPr>
          <p:spPr>
            <a:xfrm>
              <a:off x="3399336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5" name="Google Shape;7325;p37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6" name="Google Shape;7326;p37"/>
            <p:cNvSpPr/>
            <p:nvPr/>
          </p:nvSpPr>
          <p:spPr>
            <a:xfrm>
              <a:off x="371091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7" name="Google Shape;7327;p37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8" name="Google Shape;7328;p37"/>
            <p:cNvSpPr/>
            <p:nvPr/>
          </p:nvSpPr>
          <p:spPr>
            <a:xfrm>
              <a:off x="402544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9" name="Google Shape;7329;p37"/>
            <p:cNvSpPr/>
            <p:nvPr/>
          </p:nvSpPr>
          <p:spPr>
            <a:xfrm>
              <a:off x="371091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0" name="Google Shape;7330;p37"/>
            <p:cNvSpPr/>
            <p:nvPr/>
          </p:nvSpPr>
          <p:spPr>
            <a:xfrm>
              <a:off x="3554388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1" name="Google Shape;7331;p37"/>
            <p:cNvSpPr/>
            <p:nvPr/>
          </p:nvSpPr>
          <p:spPr>
            <a:xfrm>
              <a:off x="3868915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2" name="Google Shape;7332;p37"/>
            <p:cNvSpPr/>
            <p:nvPr/>
          </p:nvSpPr>
          <p:spPr>
            <a:xfrm>
              <a:off x="3554388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3" name="Google Shape;7333;p37"/>
            <p:cNvSpPr/>
            <p:nvPr/>
          </p:nvSpPr>
          <p:spPr>
            <a:xfrm>
              <a:off x="3868915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4" name="Google Shape;7334;p37"/>
            <p:cNvSpPr/>
            <p:nvPr/>
          </p:nvSpPr>
          <p:spPr>
            <a:xfrm>
              <a:off x="3399336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5" name="Google Shape;7335;p37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6" name="Google Shape;7336;p37"/>
            <p:cNvSpPr/>
            <p:nvPr/>
          </p:nvSpPr>
          <p:spPr>
            <a:xfrm>
              <a:off x="371091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7" name="Google Shape;7337;p37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8" name="Google Shape;7338;p37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9" name="Google Shape;7339;p37"/>
            <p:cNvSpPr/>
            <p:nvPr/>
          </p:nvSpPr>
          <p:spPr>
            <a:xfrm>
              <a:off x="30833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0" name="Google Shape;7340;p37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1" name="Google Shape;7341;p37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2" name="Google Shape;7342;p37"/>
            <p:cNvSpPr/>
            <p:nvPr/>
          </p:nvSpPr>
          <p:spPr>
            <a:xfrm>
              <a:off x="30833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3" name="Google Shape;7343;p37"/>
            <p:cNvSpPr/>
            <p:nvPr/>
          </p:nvSpPr>
          <p:spPr>
            <a:xfrm>
              <a:off x="3399336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4" name="Google Shape;7344;p37"/>
            <p:cNvSpPr/>
            <p:nvPr/>
          </p:nvSpPr>
          <p:spPr>
            <a:xfrm>
              <a:off x="308333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5" name="Google Shape;7345;p37"/>
            <p:cNvSpPr/>
            <p:nvPr/>
          </p:nvSpPr>
          <p:spPr>
            <a:xfrm>
              <a:off x="292680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6" name="Google Shape;7346;p37"/>
            <p:cNvSpPr/>
            <p:nvPr/>
          </p:nvSpPr>
          <p:spPr>
            <a:xfrm>
              <a:off x="3241335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7" name="Google Shape;7347;p37"/>
            <p:cNvSpPr/>
            <p:nvPr/>
          </p:nvSpPr>
          <p:spPr>
            <a:xfrm>
              <a:off x="292680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8" name="Google Shape;7348;p37"/>
            <p:cNvSpPr/>
            <p:nvPr/>
          </p:nvSpPr>
          <p:spPr>
            <a:xfrm>
              <a:off x="3241335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9" name="Google Shape;7349;p37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0" name="Google Shape;7350;p37"/>
            <p:cNvSpPr/>
            <p:nvPr/>
          </p:nvSpPr>
          <p:spPr>
            <a:xfrm>
              <a:off x="27702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1" name="Google Shape;7351;p37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2" name="Google Shape;7352;p37"/>
            <p:cNvSpPr/>
            <p:nvPr/>
          </p:nvSpPr>
          <p:spPr>
            <a:xfrm>
              <a:off x="30833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3" name="Google Shape;7353;p37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4" name="Google Shape;7354;p37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5" name="Google Shape;7355;p37"/>
            <p:cNvSpPr/>
            <p:nvPr/>
          </p:nvSpPr>
          <p:spPr>
            <a:xfrm>
              <a:off x="30833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6" name="Google Shape;7356;p37"/>
            <p:cNvSpPr/>
            <p:nvPr/>
          </p:nvSpPr>
          <p:spPr>
            <a:xfrm>
              <a:off x="3399336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7" name="Google Shape;7357;p37"/>
            <p:cNvSpPr/>
            <p:nvPr/>
          </p:nvSpPr>
          <p:spPr>
            <a:xfrm>
              <a:off x="308333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8" name="Google Shape;7358;p37"/>
            <p:cNvSpPr/>
            <p:nvPr/>
          </p:nvSpPr>
          <p:spPr>
            <a:xfrm>
              <a:off x="292680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9" name="Google Shape;7359;p37"/>
            <p:cNvSpPr/>
            <p:nvPr/>
          </p:nvSpPr>
          <p:spPr>
            <a:xfrm>
              <a:off x="3241335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0" name="Google Shape;7360;p37"/>
            <p:cNvSpPr/>
            <p:nvPr/>
          </p:nvSpPr>
          <p:spPr>
            <a:xfrm>
              <a:off x="292680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1" name="Google Shape;7361;p37"/>
            <p:cNvSpPr/>
            <p:nvPr/>
          </p:nvSpPr>
          <p:spPr>
            <a:xfrm>
              <a:off x="3241335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2" name="Google Shape;7362;p37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3" name="Google Shape;7363;p37"/>
            <p:cNvSpPr/>
            <p:nvPr/>
          </p:nvSpPr>
          <p:spPr>
            <a:xfrm>
              <a:off x="27702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4" name="Google Shape;7364;p37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5" name="Google Shape;7365;p37"/>
            <p:cNvSpPr/>
            <p:nvPr/>
          </p:nvSpPr>
          <p:spPr>
            <a:xfrm>
              <a:off x="30833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6" name="Google Shape;7366;p37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7" name="Google Shape;7367;p37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8" name="Google Shape;7368;p37"/>
            <p:cNvSpPr/>
            <p:nvPr/>
          </p:nvSpPr>
          <p:spPr>
            <a:xfrm>
              <a:off x="30833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9" name="Google Shape;7369;p37"/>
            <p:cNvSpPr/>
            <p:nvPr/>
          </p:nvSpPr>
          <p:spPr>
            <a:xfrm>
              <a:off x="3399336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0" name="Google Shape;7370;p37"/>
            <p:cNvSpPr/>
            <p:nvPr/>
          </p:nvSpPr>
          <p:spPr>
            <a:xfrm>
              <a:off x="308333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1" name="Google Shape;7371;p37"/>
            <p:cNvSpPr/>
            <p:nvPr/>
          </p:nvSpPr>
          <p:spPr>
            <a:xfrm>
              <a:off x="292680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2" name="Google Shape;7372;p37"/>
            <p:cNvSpPr/>
            <p:nvPr/>
          </p:nvSpPr>
          <p:spPr>
            <a:xfrm>
              <a:off x="3241335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3" name="Google Shape;7373;p37"/>
            <p:cNvSpPr/>
            <p:nvPr/>
          </p:nvSpPr>
          <p:spPr>
            <a:xfrm>
              <a:off x="292680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4" name="Google Shape;7374;p37"/>
            <p:cNvSpPr/>
            <p:nvPr/>
          </p:nvSpPr>
          <p:spPr>
            <a:xfrm>
              <a:off x="3241335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5" name="Google Shape;7375;p37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6" name="Google Shape;7376;p37"/>
            <p:cNvSpPr/>
            <p:nvPr/>
          </p:nvSpPr>
          <p:spPr>
            <a:xfrm>
              <a:off x="27702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7" name="Google Shape;7377;p37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8" name="Google Shape;7378;p37"/>
            <p:cNvSpPr/>
            <p:nvPr/>
          </p:nvSpPr>
          <p:spPr>
            <a:xfrm>
              <a:off x="30833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9" name="Google Shape;7379;p37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0" name="Google Shape;7380;p37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1" name="Google Shape;7381;p37"/>
            <p:cNvSpPr/>
            <p:nvPr/>
          </p:nvSpPr>
          <p:spPr>
            <a:xfrm>
              <a:off x="30833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2" name="Google Shape;7382;p37"/>
            <p:cNvSpPr/>
            <p:nvPr/>
          </p:nvSpPr>
          <p:spPr>
            <a:xfrm>
              <a:off x="3399336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3" name="Google Shape;7383;p37"/>
            <p:cNvSpPr/>
            <p:nvPr/>
          </p:nvSpPr>
          <p:spPr>
            <a:xfrm>
              <a:off x="308333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4" name="Google Shape;7384;p37"/>
            <p:cNvSpPr/>
            <p:nvPr/>
          </p:nvSpPr>
          <p:spPr>
            <a:xfrm>
              <a:off x="292680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5" name="Google Shape;7385;p37"/>
            <p:cNvSpPr/>
            <p:nvPr/>
          </p:nvSpPr>
          <p:spPr>
            <a:xfrm>
              <a:off x="3241335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6" name="Google Shape;7386;p37"/>
            <p:cNvSpPr/>
            <p:nvPr/>
          </p:nvSpPr>
          <p:spPr>
            <a:xfrm>
              <a:off x="292680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7" name="Google Shape;7387;p37"/>
            <p:cNvSpPr/>
            <p:nvPr/>
          </p:nvSpPr>
          <p:spPr>
            <a:xfrm>
              <a:off x="3241335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8" name="Google Shape;7388;p37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9" name="Google Shape;7389;p37"/>
            <p:cNvSpPr/>
            <p:nvPr/>
          </p:nvSpPr>
          <p:spPr>
            <a:xfrm>
              <a:off x="27702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0" name="Google Shape;7390;p37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1" name="Google Shape;7391;p37"/>
            <p:cNvSpPr/>
            <p:nvPr/>
          </p:nvSpPr>
          <p:spPr>
            <a:xfrm>
              <a:off x="30833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2" name="Google Shape;7392;p37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3" name="Google Shape;7393;p37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4" name="Google Shape;7394;p37"/>
            <p:cNvSpPr/>
            <p:nvPr/>
          </p:nvSpPr>
          <p:spPr>
            <a:xfrm>
              <a:off x="30833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5" name="Google Shape;7395;p37"/>
            <p:cNvSpPr/>
            <p:nvPr/>
          </p:nvSpPr>
          <p:spPr>
            <a:xfrm>
              <a:off x="3399336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6" name="Google Shape;7396;p37"/>
            <p:cNvSpPr/>
            <p:nvPr/>
          </p:nvSpPr>
          <p:spPr>
            <a:xfrm>
              <a:off x="308333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7" name="Google Shape;7397;p37"/>
            <p:cNvSpPr/>
            <p:nvPr/>
          </p:nvSpPr>
          <p:spPr>
            <a:xfrm>
              <a:off x="292680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8" name="Google Shape;7398;p37"/>
            <p:cNvSpPr/>
            <p:nvPr/>
          </p:nvSpPr>
          <p:spPr>
            <a:xfrm>
              <a:off x="3241335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9" name="Google Shape;7399;p37"/>
            <p:cNvSpPr/>
            <p:nvPr/>
          </p:nvSpPr>
          <p:spPr>
            <a:xfrm>
              <a:off x="292680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0" name="Google Shape;7400;p37"/>
            <p:cNvSpPr/>
            <p:nvPr/>
          </p:nvSpPr>
          <p:spPr>
            <a:xfrm>
              <a:off x="3241335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1" name="Google Shape;7401;p37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2" name="Google Shape;7402;p37"/>
            <p:cNvSpPr/>
            <p:nvPr/>
          </p:nvSpPr>
          <p:spPr>
            <a:xfrm>
              <a:off x="27702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3" name="Google Shape;7403;p37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4" name="Google Shape;7404;p37"/>
            <p:cNvSpPr/>
            <p:nvPr/>
          </p:nvSpPr>
          <p:spPr>
            <a:xfrm>
              <a:off x="30833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5" name="Google Shape;7405;p37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6" name="Google Shape;7406;p37"/>
            <p:cNvSpPr/>
            <p:nvPr/>
          </p:nvSpPr>
          <p:spPr>
            <a:xfrm>
              <a:off x="3399336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7" name="Google Shape;7407;p37"/>
            <p:cNvSpPr/>
            <p:nvPr/>
          </p:nvSpPr>
          <p:spPr>
            <a:xfrm>
              <a:off x="308333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8" name="Google Shape;7408;p37"/>
            <p:cNvSpPr/>
            <p:nvPr/>
          </p:nvSpPr>
          <p:spPr>
            <a:xfrm>
              <a:off x="292680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9" name="Google Shape;7409;p37"/>
            <p:cNvSpPr/>
            <p:nvPr/>
          </p:nvSpPr>
          <p:spPr>
            <a:xfrm>
              <a:off x="3241335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0" name="Google Shape;7410;p37"/>
            <p:cNvSpPr/>
            <p:nvPr/>
          </p:nvSpPr>
          <p:spPr>
            <a:xfrm>
              <a:off x="292680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1" name="Google Shape;7411;p37"/>
            <p:cNvSpPr/>
            <p:nvPr/>
          </p:nvSpPr>
          <p:spPr>
            <a:xfrm>
              <a:off x="3241335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2" name="Google Shape;7412;p37"/>
            <p:cNvSpPr/>
            <p:nvPr/>
          </p:nvSpPr>
          <p:spPr>
            <a:xfrm>
              <a:off x="27702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3" name="Google Shape;7413;p37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4" name="Google Shape;7414;p37"/>
            <p:cNvSpPr/>
            <p:nvPr/>
          </p:nvSpPr>
          <p:spPr>
            <a:xfrm>
              <a:off x="30833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5" name="Google Shape;7415;p37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6" name="Google Shape;7416;p37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7" name="Google Shape;7417;p37"/>
            <p:cNvSpPr/>
            <p:nvPr/>
          </p:nvSpPr>
          <p:spPr>
            <a:xfrm>
              <a:off x="245722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8" name="Google Shape;7418;p37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9" name="Google Shape;7419;p37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0" name="Google Shape;7420;p37"/>
            <p:cNvSpPr/>
            <p:nvPr/>
          </p:nvSpPr>
          <p:spPr>
            <a:xfrm>
              <a:off x="245722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1" name="Google Shape;7421;p37"/>
            <p:cNvSpPr/>
            <p:nvPr/>
          </p:nvSpPr>
          <p:spPr>
            <a:xfrm>
              <a:off x="27702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2" name="Google Shape;7422;p37"/>
            <p:cNvSpPr/>
            <p:nvPr/>
          </p:nvSpPr>
          <p:spPr>
            <a:xfrm>
              <a:off x="245722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3" name="Google Shape;7423;p37"/>
            <p:cNvSpPr/>
            <p:nvPr/>
          </p:nvSpPr>
          <p:spPr>
            <a:xfrm>
              <a:off x="229922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4" name="Google Shape;7424;p37"/>
            <p:cNvSpPr/>
            <p:nvPr/>
          </p:nvSpPr>
          <p:spPr>
            <a:xfrm>
              <a:off x="261375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5" name="Google Shape;7425;p37"/>
            <p:cNvSpPr/>
            <p:nvPr/>
          </p:nvSpPr>
          <p:spPr>
            <a:xfrm>
              <a:off x="229922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6" name="Google Shape;7426;p37"/>
            <p:cNvSpPr/>
            <p:nvPr/>
          </p:nvSpPr>
          <p:spPr>
            <a:xfrm>
              <a:off x="261375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7" name="Google Shape;7427;p37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8" name="Google Shape;7428;p37"/>
            <p:cNvSpPr/>
            <p:nvPr/>
          </p:nvSpPr>
          <p:spPr>
            <a:xfrm>
              <a:off x="21427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9" name="Google Shape;7429;p37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0" name="Google Shape;7430;p37"/>
            <p:cNvSpPr/>
            <p:nvPr/>
          </p:nvSpPr>
          <p:spPr>
            <a:xfrm>
              <a:off x="245722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1" name="Google Shape;7431;p37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2" name="Google Shape;7432;p37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3" name="Google Shape;7433;p37"/>
            <p:cNvSpPr/>
            <p:nvPr/>
          </p:nvSpPr>
          <p:spPr>
            <a:xfrm>
              <a:off x="245722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4" name="Google Shape;7434;p37"/>
            <p:cNvSpPr/>
            <p:nvPr/>
          </p:nvSpPr>
          <p:spPr>
            <a:xfrm>
              <a:off x="27702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5" name="Google Shape;7435;p37"/>
            <p:cNvSpPr/>
            <p:nvPr/>
          </p:nvSpPr>
          <p:spPr>
            <a:xfrm>
              <a:off x="245722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6" name="Google Shape;7436;p37"/>
            <p:cNvSpPr/>
            <p:nvPr/>
          </p:nvSpPr>
          <p:spPr>
            <a:xfrm>
              <a:off x="229922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7" name="Google Shape;7437;p37"/>
            <p:cNvSpPr/>
            <p:nvPr/>
          </p:nvSpPr>
          <p:spPr>
            <a:xfrm>
              <a:off x="261375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8" name="Google Shape;7438;p37"/>
            <p:cNvSpPr/>
            <p:nvPr/>
          </p:nvSpPr>
          <p:spPr>
            <a:xfrm>
              <a:off x="229922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9" name="Google Shape;7439;p37"/>
            <p:cNvSpPr/>
            <p:nvPr/>
          </p:nvSpPr>
          <p:spPr>
            <a:xfrm>
              <a:off x="261375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0" name="Google Shape;7440;p37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1" name="Google Shape;7441;p37"/>
            <p:cNvSpPr/>
            <p:nvPr/>
          </p:nvSpPr>
          <p:spPr>
            <a:xfrm>
              <a:off x="21427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2" name="Google Shape;7442;p37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3" name="Google Shape;7443;p37"/>
            <p:cNvSpPr/>
            <p:nvPr/>
          </p:nvSpPr>
          <p:spPr>
            <a:xfrm>
              <a:off x="245722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4" name="Google Shape;7444;p37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5" name="Google Shape;7445;p37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6" name="Google Shape;7446;p37"/>
            <p:cNvSpPr/>
            <p:nvPr/>
          </p:nvSpPr>
          <p:spPr>
            <a:xfrm>
              <a:off x="245722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7" name="Google Shape;7447;p37"/>
            <p:cNvSpPr/>
            <p:nvPr/>
          </p:nvSpPr>
          <p:spPr>
            <a:xfrm>
              <a:off x="27702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8" name="Google Shape;7448;p37"/>
            <p:cNvSpPr/>
            <p:nvPr/>
          </p:nvSpPr>
          <p:spPr>
            <a:xfrm>
              <a:off x="245722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9" name="Google Shape;7449;p37"/>
            <p:cNvSpPr/>
            <p:nvPr/>
          </p:nvSpPr>
          <p:spPr>
            <a:xfrm>
              <a:off x="229922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0" name="Google Shape;7450;p37"/>
            <p:cNvSpPr/>
            <p:nvPr/>
          </p:nvSpPr>
          <p:spPr>
            <a:xfrm>
              <a:off x="261375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1" name="Google Shape;7451;p37"/>
            <p:cNvSpPr/>
            <p:nvPr/>
          </p:nvSpPr>
          <p:spPr>
            <a:xfrm>
              <a:off x="229922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2" name="Google Shape;7452;p37"/>
            <p:cNvSpPr/>
            <p:nvPr/>
          </p:nvSpPr>
          <p:spPr>
            <a:xfrm>
              <a:off x="261375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3" name="Google Shape;7453;p37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4" name="Google Shape;7454;p37"/>
            <p:cNvSpPr/>
            <p:nvPr/>
          </p:nvSpPr>
          <p:spPr>
            <a:xfrm>
              <a:off x="21427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5" name="Google Shape;7455;p37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6" name="Google Shape;7456;p37"/>
            <p:cNvSpPr/>
            <p:nvPr/>
          </p:nvSpPr>
          <p:spPr>
            <a:xfrm>
              <a:off x="245722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7" name="Google Shape;7457;p37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8" name="Google Shape;7458;p37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9" name="Google Shape;7459;p37"/>
            <p:cNvSpPr/>
            <p:nvPr/>
          </p:nvSpPr>
          <p:spPr>
            <a:xfrm>
              <a:off x="245722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0" name="Google Shape;7460;p37"/>
            <p:cNvSpPr/>
            <p:nvPr/>
          </p:nvSpPr>
          <p:spPr>
            <a:xfrm>
              <a:off x="27702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1" name="Google Shape;7461;p37"/>
            <p:cNvSpPr/>
            <p:nvPr/>
          </p:nvSpPr>
          <p:spPr>
            <a:xfrm>
              <a:off x="245722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2" name="Google Shape;7462;p37"/>
            <p:cNvSpPr/>
            <p:nvPr/>
          </p:nvSpPr>
          <p:spPr>
            <a:xfrm>
              <a:off x="229922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3" name="Google Shape;7463;p37"/>
            <p:cNvSpPr/>
            <p:nvPr/>
          </p:nvSpPr>
          <p:spPr>
            <a:xfrm>
              <a:off x="261375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4" name="Google Shape;7464;p37"/>
            <p:cNvSpPr/>
            <p:nvPr/>
          </p:nvSpPr>
          <p:spPr>
            <a:xfrm>
              <a:off x="229922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5" name="Google Shape;7465;p37"/>
            <p:cNvSpPr/>
            <p:nvPr/>
          </p:nvSpPr>
          <p:spPr>
            <a:xfrm>
              <a:off x="261375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6" name="Google Shape;7466;p37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7" name="Google Shape;7467;p37"/>
            <p:cNvSpPr/>
            <p:nvPr/>
          </p:nvSpPr>
          <p:spPr>
            <a:xfrm>
              <a:off x="21427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8" name="Google Shape;7468;p37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9" name="Google Shape;7469;p37"/>
            <p:cNvSpPr/>
            <p:nvPr/>
          </p:nvSpPr>
          <p:spPr>
            <a:xfrm>
              <a:off x="245722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0" name="Google Shape;7470;p37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1" name="Google Shape;7471;p37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2" name="Google Shape;7472;p37"/>
            <p:cNvSpPr/>
            <p:nvPr/>
          </p:nvSpPr>
          <p:spPr>
            <a:xfrm>
              <a:off x="245722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3" name="Google Shape;7473;p37"/>
            <p:cNvSpPr/>
            <p:nvPr/>
          </p:nvSpPr>
          <p:spPr>
            <a:xfrm>
              <a:off x="27702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4" name="Google Shape;7474;p37"/>
            <p:cNvSpPr/>
            <p:nvPr/>
          </p:nvSpPr>
          <p:spPr>
            <a:xfrm>
              <a:off x="245722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5" name="Google Shape;7475;p37"/>
            <p:cNvSpPr/>
            <p:nvPr/>
          </p:nvSpPr>
          <p:spPr>
            <a:xfrm>
              <a:off x="229922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6" name="Google Shape;7476;p37"/>
            <p:cNvSpPr/>
            <p:nvPr/>
          </p:nvSpPr>
          <p:spPr>
            <a:xfrm>
              <a:off x="261375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7" name="Google Shape;7477;p37"/>
            <p:cNvSpPr/>
            <p:nvPr/>
          </p:nvSpPr>
          <p:spPr>
            <a:xfrm>
              <a:off x="229922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8" name="Google Shape;7478;p37"/>
            <p:cNvSpPr/>
            <p:nvPr/>
          </p:nvSpPr>
          <p:spPr>
            <a:xfrm>
              <a:off x="261375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9" name="Google Shape;7479;p37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0" name="Google Shape;7480;p37"/>
            <p:cNvSpPr/>
            <p:nvPr/>
          </p:nvSpPr>
          <p:spPr>
            <a:xfrm>
              <a:off x="21427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1" name="Google Shape;7481;p37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2" name="Google Shape;7482;p37"/>
            <p:cNvSpPr/>
            <p:nvPr/>
          </p:nvSpPr>
          <p:spPr>
            <a:xfrm>
              <a:off x="245722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3" name="Google Shape;7483;p37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4" name="Google Shape;7484;p37"/>
            <p:cNvSpPr/>
            <p:nvPr/>
          </p:nvSpPr>
          <p:spPr>
            <a:xfrm>
              <a:off x="27702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5" name="Google Shape;7485;p37"/>
            <p:cNvSpPr/>
            <p:nvPr/>
          </p:nvSpPr>
          <p:spPr>
            <a:xfrm>
              <a:off x="245722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6" name="Google Shape;7486;p37"/>
            <p:cNvSpPr/>
            <p:nvPr/>
          </p:nvSpPr>
          <p:spPr>
            <a:xfrm>
              <a:off x="229922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7" name="Google Shape;7487;p37"/>
            <p:cNvSpPr/>
            <p:nvPr/>
          </p:nvSpPr>
          <p:spPr>
            <a:xfrm>
              <a:off x="261375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8" name="Google Shape;7488;p37"/>
            <p:cNvSpPr/>
            <p:nvPr/>
          </p:nvSpPr>
          <p:spPr>
            <a:xfrm>
              <a:off x="229922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9" name="Google Shape;7489;p37"/>
            <p:cNvSpPr/>
            <p:nvPr/>
          </p:nvSpPr>
          <p:spPr>
            <a:xfrm>
              <a:off x="261375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0" name="Google Shape;7490;p37"/>
            <p:cNvSpPr/>
            <p:nvPr/>
          </p:nvSpPr>
          <p:spPr>
            <a:xfrm>
              <a:off x="21427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1" name="Google Shape;7491;p37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2" name="Google Shape;7492;p37"/>
            <p:cNvSpPr/>
            <p:nvPr/>
          </p:nvSpPr>
          <p:spPr>
            <a:xfrm>
              <a:off x="245722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3" name="Google Shape;7493;p37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4" name="Google Shape;7494;p37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5" name="Google Shape;7495;p37"/>
            <p:cNvSpPr/>
            <p:nvPr/>
          </p:nvSpPr>
          <p:spPr>
            <a:xfrm>
              <a:off x="182964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6" name="Google Shape;7496;p37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7" name="Google Shape;7497;p37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8" name="Google Shape;7498;p37"/>
            <p:cNvSpPr/>
            <p:nvPr/>
          </p:nvSpPr>
          <p:spPr>
            <a:xfrm>
              <a:off x="182964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9" name="Google Shape;7499;p37"/>
            <p:cNvSpPr/>
            <p:nvPr/>
          </p:nvSpPr>
          <p:spPr>
            <a:xfrm>
              <a:off x="21427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0" name="Google Shape;7500;p37"/>
            <p:cNvSpPr/>
            <p:nvPr/>
          </p:nvSpPr>
          <p:spPr>
            <a:xfrm>
              <a:off x="182964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1" name="Google Shape;7501;p37"/>
            <p:cNvSpPr/>
            <p:nvPr/>
          </p:nvSpPr>
          <p:spPr>
            <a:xfrm>
              <a:off x="167312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2" name="Google Shape;7502;p37"/>
            <p:cNvSpPr/>
            <p:nvPr/>
          </p:nvSpPr>
          <p:spPr>
            <a:xfrm>
              <a:off x="198469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3" name="Google Shape;7503;p37"/>
            <p:cNvSpPr/>
            <p:nvPr/>
          </p:nvSpPr>
          <p:spPr>
            <a:xfrm>
              <a:off x="167312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4" name="Google Shape;7504;p37"/>
            <p:cNvSpPr/>
            <p:nvPr/>
          </p:nvSpPr>
          <p:spPr>
            <a:xfrm>
              <a:off x="198469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5" name="Google Shape;7505;p37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6" name="Google Shape;7506;p37"/>
            <p:cNvSpPr/>
            <p:nvPr/>
          </p:nvSpPr>
          <p:spPr>
            <a:xfrm>
              <a:off x="151512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7" name="Google Shape;7507;p37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8" name="Google Shape;7508;p37"/>
            <p:cNvSpPr/>
            <p:nvPr/>
          </p:nvSpPr>
          <p:spPr>
            <a:xfrm>
              <a:off x="182964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9" name="Google Shape;7509;p37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0" name="Google Shape;7510;p37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1" name="Google Shape;7511;p37"/>
            <p:cNvSpPr/>
            <p:nvPr/>
          </p:nvSpPr>
          <p:spPr>
            <a:xfrm>
              <a:off x="182964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2" name="Google Shape;7512;p37"/>
            <p:cNvSpPr/>
            <p:nvPr/>
          </p:nvSpPr>
          <p:spPr>
            <a:xfrm>
              <a:off x="21427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3" name="Google Shape;7513;p37"/>
            <p:cNvSpPr/>
            <p:nvPr/>
          </p:nvSpPr>
          <p:spPr>
            <a:xfrm>
              <a:off x="182964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4" name="Google Shape;7514;p37"/>
            <p:cNvSpPr/>
            <p:nvPr/>
          </p:nvSpPr>
          <p:spPr>
            <a:xfrm>
              <a:off x="167312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5" name="Google Shape;7515;p37"/>
            <p:cNvSpPr/>
            <p:nvPr/>
          </p:nvSpPr>
          <p:spPr>
            <a:xfrm>
              <a:off x="198469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6" name="Google Shape;7516;p37"/>
            <p:cNvSpPr/>
            <p:nvPr/>
          </p:nvSpPr>
          <p:spPr>
            <a:xfrm>
              <a:off x="167312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7" name="Google Shape;7517;p37"/>
            <p:cNvSpPr/>
            <p:nvPr/>
          </p:nvSpPr>
          <p:spPr>
            <a:xfrm>
              <a:off x="198469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8" name="Google Shape;7518;p37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9" name="Google Shape;7519;p37"/>
            <p:cNvSpPr/>
            <p:nvPr/>
          </p:nvSpPr>
          <p:spPr>
            <a:xfrm>
              <a:off x="151512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0" name="Google Shape;7520;p37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1" name="Google Shape;7521;p37"/>
            <p:cNvSpPr/>
            <p:nvPr/>
          </p:nvSpPr>
          <p:spPr>
            <a:xfrm>
              <a:off x="182964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2" name="Google Shape;7522;p37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3" name="Google Shape;7523;p37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4" name="Google Shape;7524;p37"/>
            <p:cNvSpPr/>
            <p:nvPr/>
          </p:nvSpPr>
          <p:spPr>
            <a:xfrm>
              <a:off x="182964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5" name="Google Shape;7525;p37"/>
            <p:cNvSpPr/>
            <p:nvPr/>
          </p:nvSpPr>
          <p:spPr>
            <a:xfrm>
              <a:off x="21427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6" name="Google Shape;7526;p37"/>
            <p:cNvSpPr/>
            <p:nvPr/>
          </p:nvSpPr>
          <p:spPr>
            <a:xfrm>
              <a:off x="182964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7" name="Google Shape;7527;p37"/>
            <p:cNvSpPr/>
            <p:nvPr/>
          </p:nvSpPr>
          <p:spPr>
            <a:xfrm>
              <a:off x="167312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8" name="Google Shape;7528;p37"/>
            <p:cNvSpPr/>
            <p:nvPr/>
          </p:nvSpPr>
          <p:spPr>
            <a:xfrm>
              <a:off x="198469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9" name="Google Shape;7529;p37"/>
            <p:cNvSpPr/>
            <p:nvPr/>
          </p:nvSpPr>
          <p:spPr>
            <a:xfrm>
              <a:off x="167312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0" name="Google Shape;7530;p37"/>
            <p:cNvSpPr/>
            <p:nvPr/>
          </p:nvSpPr>
          <p:spPr>
            <a:xfrm>
              <a:off x="198469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1" name="Google Shape;7531;p37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2" name="Google Shape;7532;p37"/>
            <p:cNvSpPr/>
            <p:nvPr/>
          </p:nvSpPr>
          <p:spPr>
            <a:xfrm>
              <a:off x="151512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3" name="Google Shape;7533;p37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4" name="Google Shape;7534;p37"/>
            <p:cNvSpPr/>
            <p:nvPr/>
          </p:nvSpPr>
          <p:spPr>
            <a:xfrm>
              <a:off x="182964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5" name="Google Shape;7535;p37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6" name="Google Shape;7536;p37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7" name="Google Shape;7537;p37"/>
            <p:cNvSpPr/>
            <p:nvPr/>
          </p:nvSpPr>
          <p:spPr>
            <a:xfrm>
              <a:off x="182964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8" name="Google Shape;7538;p37"/>
            <p:cNvSpPr/>
            <p:nvPr/>
          </p:nvSpPr>
          <p:spPr>
            <a:xfrm>
              <a:off x="21427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9" name="Google Shape;7539;p37"/>
            <p:cNvSpPr/>
            <p:nvPr/>
          </p:nvSpPr>
          <p:spPr>
            <a:xfrm>
              <a:off x="182964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0" name="Google Shape;7540;p37"/>
            <p:cNvSpPr/>
            <p:nvPr/>
          </p:nvSpPr>
          <p:spPr>
            <a:xfrm>
              <a:off x="167312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1" name="Google Shape;7541;p37"/>
            <p:cNvSpPr/>
            <p:nvPr/>
          </p:nvSpPr>
          <p:spPr>
            <a:xfrm>
              <a:off x="198469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2" name="Google Shape;7542;p37"/>
            <p:cNvSpPr/>
            <p:nvPr/>
          </p:nvSpPr>
          <p:spPr>
            <a:xfrm>
              <a:off x="167312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3" name="Google Shape;7543;p37"/>
            <p:cNvSpPr/>
            <p:nvPr/>
          </p:nvSpPr>
          <p:spPr>
            <a:xfrm>
              <a:off x="198469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4" name="Google Shape;7544;p37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5" name="Google Shape;7545;p37"/>
            <p:cNvSpPr/>
            <p:nvPr/>
          </p:nvSpPr>
          <p:spPr>
            <a:xfrm>
              <a:off x="151512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6" name="Google Shape;7546;p37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7" name="Google Shape;7547;p37"/>
            <p:cNvSpPr/>
            <p:nvPr/>
          </p:nvSpPr>
          <p:spPr>
            <a:xfrm>
              <a:off x="182964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8" name="Google Shape;7548;p37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9" name="Google Shape;7549;p37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0" name="Google Shape;7550;p37"/>
            <p:cNvSpPr/>
            <p:nvPr/>
          </p:nvSpPr>
          <p:spPr>
            <a:xfrm>
              <a:off x="182964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1" name="Google Shape;7551;p37"/>
            <p:cNvSpPr/>
            <p:nvPr/>
          </p:nvSpPr>
          <p:spPr>
            <a:xfrm>
              <a:off x="21427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2" name="Google Shape;7552;p37"/>
            <p:cNvSpPr/>
            <p:nvPr/>
          </p:nvSpPr>
          <p:spPr>
            <a:xfrm>
              <a:off x="182964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3" name="Google Shape;7553;p37"/>
            <p:cNvSpPr/>
            <p:nvPr/>
          </p:nvSpPr>
          <p:spPr>
            <a:xfrm>
              <a:off x="167312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4" name="Google Shape;7554;p37"/>
            <p:cNvSpPr/>
            <p:nvPr/>
          </p:nvSpPr>
          <p:spPr>
            <a:xfrm>
              <a:off x="198469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5" name="Google Shape;7555;p37"/>
            <p:cNvSpPr/>
            <p:nvPr/>
          </p:nvSpPr>
          <p:spPr>
            <a:xfrm>
              <a:off x="167312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6" name="Google Shape;7556;p37"/>
            <p:cNvSpPr/>
            <p:nvPr/>
          </p:nvSpPr>
          <p:spPr>
            <a:xfrm>
              <a:off x="198469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7" name="Google Shape;7557;p37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8" name="Google Shape;7558;p37"/>
            <p:cNvSpPr/>
            <p:nvPr/>
          </p:nvSpPr>
          <p:spPr>
            <a:xfrm>
              <a:off x="151512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9" name="Google Shape;7559;p37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0" name="Google Shape;7560;p37"/>
            <p:cNvSpPr/>
            <p:nvPr/>
          </p:nvSpPr>
          <p:spPr>
            <a:xfrm>
              <a:off x="182964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1" name="Google Shape;7561;p37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2" name="Google Shape;7562;p37"/>
            <p:cNvSpPr/>
            <p:nvPr/>
          </p:nvSpPr>
          <p:spPr>
            <a:xfrm>
              <a:off x="21427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3" name="Google Shape;7563;p37"/>
            <p:cNvSpPr/>
            <p:nvPr/>
          </p:nvSpPr>
          <p:spPr>
            <a:xfrm>
              <a:off x="182964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4" name="Google Shape;7564;p37"/>
            <p:cNvSpPr/>
            <p:nvPr/>
          </p:nvSpPr>
          <p:spPr>
            <a:xfrm>
              <a:off x="167312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5" name="Google Shape;7565;p37"/>
            <p:cNvSpPr/>
            <p:nvPr/>
          </p:nvSpPr>
          <p:spPr>
            <a:xfrm>
              <a:off x="198469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6" name="Google Shape;7566;p37"/>
            <p:cNvSpPr/>
            <p:nvPr/>
          </p:nvSpPr>
          <p:spPr>
            <a:xfrm>
              <a:off x="167312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7" name="Google Shape;7567;p37"/>
            <p:cNvSpPr/>
            <p:nvPr/>
          </p:nvSpPr>
          <p:spPr>
            <a:xfrm>
              <a:off x="198469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8" name="Google Shape;7568;p37"/>
            <p:cNvSpPr/>
            <p:nvPr/>
          </p:nvSpPr>
          <p:spPr>
            <a:xfrm>
              <a:off x="151512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9" name="Google Shape;7569;p37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0" name="Google Shape;7570;p37"/>
            <p:cNvSpPr/>
            <p:nvPr/>
          </p:nvSpPr>
          <p:spPr>
            <a:xfrm>
              <a:off x="182964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1" name="Google Shape;7571;p37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2" name="Google Shape;7572;p37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3" name="Google Shape;7573;p37"/>
            <p:cNvSpPr/>
            <p:nvPr/>
          </p:nvSpPr>
          <p:spPr>
            <a:xfrm>
              <a:off x="1200715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4" name="Google Shape;7574;p37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5" name="Google Shape;7575;p37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6" name="Google Shape;7576;p37"/>
            <p:cNvSpPr/>
            <p:nvPr/>
          </p:nvSpPr>
          <p:spPr>
            <a:xfrm>
              <a:off x="1200715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7" name="Google Shape;7577;p37"/>
            <p:cNvSpPr/>
            <p:nvPr/>
          </p:nvSpPr>
          <p:spPr>
            <a:xfrm>
              <a:off x="151512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8" name="Google Shape;7578;p37"/>
            <p:cNvSpPr/>
            <p:nvPr/>
          </p:nvSpPr>
          <p:spPr>
            <a:xfrm>
              <a:off x="1200715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9" name="Google Shape;7579;p37"/>
            <p:cNvSpPr/>
            <p:nvPr/>
          </p:nvSpPr>
          <p:spPr>
            <a:xfrm>
              <a:off x="1045663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0" name="Google Shape;7580;p37"/>
            <p:cNvSpPr/>
            <p:nvPr/>
          </p:nvSpPr>
          <p:spPr>
            <a:xfrm>
              <a:off x="1357241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1" name="Google Shape;7581;p37"/>
            <p:cNvSpPr/>
            <p:nvPr/>
          </p:nvSpPr>
          <p:spPr>
            <a:xfrm>
              <a:off x="1045663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2" name="Google Shape;7582;p37"/>
            <p:cNvSpPr/>
            <p:nvPr/>
          </p:nvSpPr>
          <p:spPr>
            <a:xfrm>
              <a:off x="1357241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3" name="Google Shape;7583;p37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4" name="Google Shape;7584;p37"/>
            <p:cNvSpPr/>
            <p:nvPr/>
          </p:nvSpPr>
          <p:spPr>
            <a:xfrm>
              <a:off x="88766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5" name="Google Shape;7585;p37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6" name="Google Shape;7586;p37"/>
            <p:cNvSpPr/>
            <p:nvPr/>
          </p:nvSpPr>
          <p:spPr>
            <a:xfrm>
              <a:off x="1200715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7" name="Google Shape;7587;p37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8" name="Google Shape;7588;p37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9" name="Google Shape;7589;p37"/>
            <p:cNvSpPr/>
            <p:nvPr/>
          </p:nvSpPr>
          <p:spPr>
            <a:xfrm>
              <a:off x="1200715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0" name="Google Shape;7590;p37"/>
            <p:cNvSpPr/>
            <p:nvPr/>
          </p:nvSpPr>
          <p:spPr>
            <a:xfrm>
              <a:off x="151512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1" name="Google Shape;7591;p37"/>
            <p:cNvSpPr/>
            <p:nvPr/>
          </p:nvSpPr>
          <p:spPr>
            <a:xfrm>
              <a:off x="1200715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2" name="Google Shape;7592;p37"/>
            <p:cNvSpPr/>
            <p:nvPr/>
          </p:nvSpPr>
          <p:spPr>
            <a:xfrm>
              <a:off x="1045663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3" name="Google Shape;7593;p37"/>
            <p:cNvSpPr/>
            <p:nvPr/>
          </p:nvSpPr>
          <p:spPr>
            <a:xfrm>
              <a:off x="1357241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4" name="Google Shape;7594;p37"/>
            <p:cNvSpPr/>
            <p:nvPr/>
          </p:nvSpPr>
          <p:spPr>
            <a:xfrm>
              <a:off x="1045663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5" name="Google Shape;7595;p37"/>
            <p:cNvSpPr/>
            <p:nvPr/>
          </p:nvSpPr>
          <p:spPr>
            <a:xfrm>
              <a:off x="1357241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6" name="Google Shape;7596;p37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7" name="Google Shape;7597;p37"/>
            <p:cNvSpPr/>
            <p:nvPr/>
          </p:nvSpPr>
          <p:spPr>
            <a:xfrm>
              <a:off x="88766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8" name="Google Shape;7598;p37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9" name="Google Shape;7599;p37"/>
            <p:cNvSpPr/>
            <p:nvPr/>
          </p:nvSpPr>
          <p:spPr>
            <a:xfrm>
              <a:off x="1200715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0" name="Google Shape;7600;p37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1" name="Google Shape;7601;p37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2" name="Google Shape;7602;p37"/>
            <p:cNvSpPr/>
            <p:nvPr/>
          </p:nvSpPr>
          <p:spPr>
            <a:xfrm>
              <a:off x="1200715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3" name="Google Shape;7603;p37"/>
            <p:cNvSpPr/>
            <p:nvPr/>
          </p:nvSpPr>
          <p:spPr>
            <a:xfrm>
              <a:off x="151512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4" name="Google Shape;7604;p37"/>
            <p:cNvSpPr/>
            <p:nvPr/>
          </p:nvSpPr>
          <p:spPr>
            <a:xfrm>
              <a:off x="1200715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5" name="Google Shape;7605;p37"/>
            <p:cNvSpPr/>
            <p:nvPr/>
          </p:nvSpPr>
          <p:spPr>
            <a:xfrm>
              <a:off x="1045663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6" name="Google Shape;7606;p37"/>
            <p:cNvSpPr/>
            <p:nvPr/>
          </p:nvSpPr>
          <p:spPr>
            <a:xfrm>
              <a:off x="1357241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7" name="Google Shape;7607;p37"/>
            <p:cNvSpPr/>
            <p:nvPr/>
          </p:nvSpPr>
          <p:spPr>
            <a:xfrm>
              <a:off x="1045663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8" name="Google Shape;7608;p37"/>
            <p:cNvSpPr/>
            <p:nvPr/>
          </p:nvSpPr>
          <p:spPr>
            <a:xfrm>
              <a:off x="1357241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9" name="Google Shape;7609;p37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0" name="Google Shape;7610;p37"/>
            <p:cNvSpPr/>
            <p:nvPr/>
          </p:nvSpPr>
          <p:spPr>
            <a:xfrm>
              <a:off x="88766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1" name="Google Shape;7611;p37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2" name="Google Shape;7612;p37"/>
            <p:cNvSpPr/>
            <p:nvPr/>
          </p:nvSpPr>
          <p:spPr>
            <a:xfrm>
              <a:off x="1200715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3" name="Google Shape;7613;p37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4" name="Google Shape;7614;p37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5" name="Google Shape;7615;p37"/>
            <p:cNvSpPr/>
            <p:nvPr/>
          </p:nvSpPr>
          <p:spPr>
            <a:xfrm>
              <a:off x="1200715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6" name="Google Shape;7616;p37"/>
            <p:cNvSpPr/>
            <p:nvPr/>
          </p:nvSpPr>
          <p:spPr>
            <a:xfrm>
              <a:off x="151512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7" name="Google Shape;7617;p37"/>
            <p:cNvSpPr/>
            <p:nvPr/>
          </p:nvSpPr>
          <p:spPr>
            <a:xfrm>
              <a:off x="1200715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8" name="Google Shape;7618;p37"/>
            <p:cNvSpPr/>
            <p:nvPr/>
          </p:nvSpPr>
          <p:spPr>
            <a:xfrm>
              <a:off x="1045663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9" name="Google Shape;7619;p37"/>
            <p:cNvSpPr/>
            <p:nvPr/>
          </p:nvSpPr>
          <p:spPr>
            <a:xfrm>
              <a:off x="1357241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0" name="Google Shape;7620;p37"/>
            <p:cNvSpPr/>
            <p:nvPr/>
          </p:nvSpPr>
          <p:spPr>
            <a:xfrm>
              <a:off x="1045663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1" name="Google Shape;7621;p37"/>
            <p:cNvSpPr/>
            <p:nvPr/>
          </p:nvSpPr>
          <p:spPr>
            <a:xfrm>
              <a:off x="1357241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2" name="Google Shape;7622;p37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3" name="Google Shape;7623;p37"/>
            <p:cNvSpPr/>
            <p:nvPr/>
          </p:nvSpPr>
          <p:spPr>
            <a:xfrm>
              <a:off x="88766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4" name="Google Shape;7624;p37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5" name="Google Shape;7625;p37"/>
            <p:cNvSpPr/>
            <p:nvPr/>
          </p:nvSpPr>
          <p:spPr>
            <a:xfrm>
              <a:off x="1200715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6" name="Google Shape;7626;p37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7" name="Google Shape;7627;p37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8" name="Google Shape;7628;p37"/>
            <p:cNvSpPr/>
            <p:nvPr/>
          </p:nvSpPr>
          <p:spPr>
            <a:xfrm>
              <a:off x="1200715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9" name="Google Shape;7629;p37"/>
            <p:cNvSpPr/>
            <p:nvPr/>
          </p:nvSpPr>
          <p:spPr>
            <a:xfrm>
              <a:off x="151512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0" name="Google Shape;7630;p37"/>
            <p:cNvSpPr/>
            <p:nvPr/>
          </p:nvSpPr>
          <p:spPr>
            <a:xfrm>
              <a:off x="1200715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1" name="Google Shape;7631;p37"/>
            <p:cNvSpPr/>
            <p:nvPr/>
          </p:nvSpPr>
          <p:spPr>
            <a:xfrm>
              <a:off x="1045663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2" name="Google Shape;7632;p37"/>
            <p:cNvSpPr/>
            <p:nvPr/>
          </p:nvSpPr>
          <p:spPr>
            <a:xfrm>
              <a:off x="1357241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3" name="Google Shape;7633;p37"/>
            <p:cNvSpPr/>
            <p:nvPr/>
          </p:nvSpPr>
          <p:spPr>
            <a:xfrm>
              <a:off x="1045663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4" name="Google Shape;7634;p37"/>
            <p:cNvSpPr/>
            <p:nvPr/>
          </p:nvSpPr>
          <p:spPr>
            <a:xfrm>
              <a:off x="1357241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7" y="762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5" name="Google Shape;7635;p37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6" name="Google Shape;7636;p37"/>
            <p:cNvSpPr/>
            <p:nvPr/>
          </p:nvSpPr>
          <p:spPr>
            <a:xfrm>
              <a:off x="88766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7" name="Google Shape;7637;p37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8" name="Google Shape;7638;p37"/>
            <p:cNvSpPr/>
            <p:nvPr/>
          </p:nvSpPr>
          <p:spPr>
            <a:xfrm>
              <a:off x="1200715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9" name="Google Shape;7639;p37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0" name="Google Shape;7640;p37"/>
            <p:cNvSpPr/>
            <p:nvPr/>
          </p:nvSpPr>
          <p:spPr>
            <a:xfrm>
              <a:off x="151512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1" name="Google Shape;7641;p37"/>
            <p:cNvSpPr/>
            <p:nvPr/>
          </p:nvSpPr>
          <p:spPr>
            <a:xfrm>
              <a:off x="1200715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2" name="Google Shape;7642;p37"/>
            <p:cNvSpPr/>
            <p:nvPr/>
          </p:nvSpPr>
          <p:spPr>
            <a:xfrm>
              <a:off x="1045663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3" name="Google Shape;7643;p37"/>
            <p:cNvSpPr/>
            <p:nvPr/>
          </p:nvSpPr>
          <p:spPr>
            <a:xfrm>
              <a:off x="1357241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4" name="Google Shape;7644;p37"/>
            <p:cNvSpPr/>
            <p:nvPr/>
          </p:nvSpPr>
          <p:spPr>
            <a:xfrm>
              <a:off x="1045663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5" name="Google Shape;7645;p37"/>
            <p:cNvSpPr/>
            <p:nvPr/>
          </p:nvSpPr>
          <p:spPr>
            <a:xfrm>
              <a:off x="1357241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6" name="Google Shape;7646;p37"/>
            <p:cNvSpPr/>
            <p:nvPr/>
          </p:nvSpPr>
          <p:spPr>
            <a:xfrm>
              <a:off x="88766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7" name="Google Shape;7647;p37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8" name="Google Shape;7648;p37"/>
            <p:cNvSpPr/>
            <p:nvPr/>
          </p:nvSpPr>
          <p:spPr>
            <a:xfrm>
              <a:off x="1200715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9" name="Google Shape;7649;p37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0" name="Google Shape;7650;p37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1" name="Google Shape;7651;p37"/>
            <p:cNvSpPr/>
            <p:nvPr/>
          </p:nvSpPr>
          <p:spPr>
            <a:xfrm>
              <a:off x="5731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2" name="Google Shape;7652;p37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3" name="Google Shape;7653;p37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4" name="Google Shape;7654;p37"/>
            <p:cNvSpPr/>
            <p:nvPr/>
          </p:nvSpPr>
          <p:spPr>
            <a:xfrm>
              <a:off x="5731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5" name="Google Shape;7655;p37"/>
            <p:cNvSpPr/>
            <p:nvPr/>
          </p:nvSpPr>
          <p:spPr>
            <a:xfrm>
              <a:off x="88766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6" name="Google Shape;7656;p37"/>
            <p:cNvSpPr/>
            <p:nvPr/>
          </p:nvSpPr>
          <p:spPr>
            <a:xfrm>
              <a:off x="57313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7" name="Google Shape;7657;p37"/>
            <p:cNvSpPr/>
            <p:nvPr/>
          </p:nvSpPr>
          <p:spPr>
            <a:xfrm>
              <a:off x="416608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8" name="Google Shape;7658;p37"/>
            <p:cNvSpPr/>
            <p:nvPr/>
          </p:nvSpPr>
          <p:spPr>
            <a:xfrm>
              <a:off x="731135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9" name="Google Shape;7659;p37"/>
            <p:cNvSpPr/>
            <p:nvPr/>
          </p:nvSpPr>
          <p:spPr>
            <a:xfrm>
              <a:off x="416608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0" name="Google Shape;7660;p37"/>
            <p:cNvSpPr/>
            <p:nvPr/>
          </p:nvSpPr>
          <p:spPr>
            <a:xfrm>
              <a:off x="731135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1" name="Google Shape;7661;p37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2" name="Google Shape;7662;p37"/>
            <p:cNvSpPr/>
            <p:nvPr/>
          </p:nvSpPr>
          <p:spPr>
            <a:xfrm>
              <a:off x="2600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3" name="Google Shape;7663;p37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4" name="Google Shape;7664;p37"/>
            <p:cNvSpPr/>
            <p:nvPr/>
          </p:nvSpPr>
          <p:spPr>
            <a:xfrm>
              <a:off x="5731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5" name="Google Shape;7665;p37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6" name="Google Shape;7666;p37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7" name="Google Shape;7667;p37"/>
            <p:cNvSpPr/>
            <p:nvPr/>
          </p:nvSpPr>
          <p:spPr>
            <a:xfrm>
              <a:off x="5731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8" name="Google Shape;7668;p37"/>
            <p:cNvSpPr/>
            <p:nvPr/>
          </p:nvSpPr>
          <p:spPr>
            <a:xfrm>
              <a:off x="88766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9" name="Google Shape;7669;p37"/>
            <p:cNvSpPr/>
            <p:nvPr/>
          </p:nvSpPr>
          <p:spPr>
            <a:xfrm>
              <a:off x="57313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0" name="Google Shape;7670;p37"/>
            <p:cNvSpPr/>
            <p:nvPr/>
          </p:nvSpPr>
          <p:spPr>
            <a:xfrm>
              <a:off x="416608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1" name="Google Shape;7671;p37"/>
            <p:cNvSpPr/>
            <p:nvPr/>
          </p:nvSpPr>
          <p:spPr>
            <a:xfrm>
              <a:off x="731135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2" name="Google Shape;7672;p37"/>
            <p:cNvSpPr/>
            <p:nvPr/>
          </p:nvSpPr>
          <p:spPr>
            <a:xfrm>
              <a:off x="416608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3" name="Google Shape;7673;p37"/>
            <p:cNvSpPr/>
            <p:nvPr/>
          </p:nvSpPr>
          <p:spPr>
            <a:xfrm>
              <a:off x="731135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4" name="Google Shape;7674;p37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5" name="Google Shape;7675;p37"/>
            <p:cNvSpPr/>
            <p:nvPr/>
          </p:nvSpPr>
          <p:spPr>
            <a:xfrm>
              <a:off x="2600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6" name="Google Shape;7676;p37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7" name="Google Shape;7677;p37"/>
            <p:cNvSpPr/>
            <p:nvPr/>
          </p:nvSpPr>
          <p:spPr>
            <a:xfrm>
              <a:off x="5731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8" name="Google Shape;7678;p37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9" name="Google Shape;7679;p37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0" name="Google Shape;7680;p37"/>
            <p:cNvSpPr/>
            <p:nvPr/>
          </p:nvSpPr>
          <p:spPr>
            <a:xfrm>
              <a:off x="5731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1" name="Google Shape;7681;p37"/>
            <p:cNvSpPr/>
            <p:nvPr/>
          </p:nvSpPr>
          <p:spPr>
            <a:xfrm>
              <a:off x="88766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2" name="Google Shape;7682;p37"/>
            <p:cNvSpPr/>
            <p:nvPr/>
          </p:nvSpPr>
          <p:spPr>
            <a:xfrm>
              <a:off x="57313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3" name="Google Shape;7683;p37"/>
            <p:cNvSpPr/>
            <p:nvPr/>
          </p:nvSpPr>
          <p:spPr>
            <a:xfrm>
              <a:off x="416608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4" name="Google Shape;7684;p37"/>
            <p:cNvSpPr/>
            <p:nvPr/>
          </p:nvSpPr>
          <p:spPr>
            <a:xfrm>
              <a:off x="731135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5" name="Google Shape;7685;p37"/>
            <p:cNvSpPr/>
            <p:nvPr/>
          </p:nvSpPr>
          <p:spPr>
            <a:xfrm>
              <a:off x="416608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6" name="Google Shape;7686;p37"/>
            <p:cNvSpPr/>
            <p:nvPr/>
          </p:nvSpPr>
          <p:spPr>
            <a:xfrm>
              <a:off x="731135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7" name="Google Shape;7687;p37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8" name="Google Shape;7688;p37"/>
            <p:cNvSpPr/>
            <p:nvPr/>
          </p:nvSpPr>
          <p:spPr>
            <a:xfrm>
              <a:off x="2600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9" name="Google Shape;7689;p37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0" name="Google Shape;7690;p37"/>
            <p:cNvSpPr/>
            <p:nvPr/>
          </p:nvSpPr>
          <p:spPr>
            <a:xfrm>
              <a:off x="5731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1" name="Google Shape;7691;p37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2" name="Google Shape;7692;p37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3" name="Google Shape;7693;p37"/>
            <p:cNvSpPr/>
            <p:nvPr/>
          </p:nvSpPr>
          <p:spPr>
            <a:xfrm>
              <a:off x="5731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4" name="Google Shape;7694;p37"/>
            <p:cNvSpPr/>
            <p:nvPr/>
          </p:nvSpPr>
          <p:spPr>
            <a:xfrm>
              <a:off x="88766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5" name="Google Shape;7695;p37"/>
            <p:cNvSpPr/>
            <p:nvPr/>
          </p:nvSpPr>
          <p:spPr>
            <a:xfrm>
              <a:off x="57313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6" name="Google Shape;7696;p37"/>
            <p:cNvSpPr/>
            <p:nvPr/>
          </p:nvSpPr>
          <p:spPr>
            <a:xfrm>
              <a:off x="416608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7" name="Google Shape;7697;p37"/>
            <p:cNvSpPr/>
            <p:nvPr/>
          </p:nvSpPr>
          <p:spPr>
            <a:xfrm>
              <a:off x="731135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8" name="Google Shape;7698;p37"/>
            <p:cNvSpPr/>
            <p:nvPr/>
          </p:nvSpPr>
          <p:spPr>
            <a:xfrm>
              <a:off x="416608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9" name="Google Shape;7699;p37"/>
            <p:cNvSpPr/>
            <p:nvPr/>
          </p:nvSpPr>
          <p:spPr>
            <a:xfrm>
              <a:off x="731135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0" name="Google Shape;7700;p37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1" name="Google Shape;7701;p37"/>
            <p:cNvSpPr/>
            <p:nvPr/>
          </p:nvSpPr>
          <p:spPr>
            <a:xfrm>
              <a:off x="2600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2" name="Google Shape;7702;p37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3" name="Google Shape;7703;p37"/>
            <p:cNvSpPr/>
            <p:nvPr/>
          </p:nvSpPr>
          <p:spPr>
            <a:xfrm>
              <a:off x="5731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4" name="Google Shape;7704;p37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5" name="Google Shape;7705;p37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6" name="Google Shape;7706;p37"/>
            <p:cNvSpPr/>
            <p:nvPr/>
          </p:nvSpPr>
          <p:spPr>
            <a:xfrm>
              <a:off x="5731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7" name="Google Shape;7707;p37"/>
            <p:cNvSpPr/>
            <p:nvPr/>
          </p:nvSpPr>
          <p:spPr>
            <a:xfrm>
              <a:off x="88766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8" name="Google Shape;7708;p37"/>
            <p:cNvSpPr/>
            <p:nvPr/>
          </p:nvSpPr>
          <p:spPr>
            <a:xfrm>
              <a:off x="57313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9" name="Google Shape;7709;p37"/>
            <p:cNvSpPr/>
            <p:nvPr/>
          </p:nvSpPr>
          <p:spPr>
            <a:xfrm>
              <a:off x="416608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0" name="Google Shape;7710;p37"/>
            <p:cNvSpPr/>
            <p:nvPr/>
          </p:nvSpPr>
          <p:spPr>
            <a:xfrm>
              <a:off x="731135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1" name="Google Shape;7711;p37"/>
            <p:cNvSpPr/>
            <p:nvPr/>
          </p:nvSpPr>
          <p:spPr>
            <a:xfrm>
              <a:off x="416608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2" name="Google Shape;7712;p37"/>
            <p:cNvSpPr/>
            <p:nvPr/>
          </p:nvSpPr>
          <p:spPr>
            <a:xfrm>
              <a:off x="731135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3" name="Google Shape;7713;p37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4" name="Google Shape;7714;p37"/>
            <p:cNvSpPr/>
            <p:nvPr/>
          </p:nvSpPr>
          <p:spPr>
            <a:xfrm>
              <a:off x="2600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5" name="Google Shape;7715;p37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6" name="Google Shape;7716;p37"/>
            <p:cNvSpPr/>
            <p:nvPr/>
          </p:nvSpPr>
          <p:spPr>
            <a:xfrm>
              <a:off x="5731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7" name="Google Shape;7717;p37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8" name="Google Shape;7718;p37"/>
            <p:cNvSpPr/>
            <p:nvPr/>
          </p:nvSpPr>
          <p:spPr>
            <a:xfrm>
              <a:off x="88766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9" name="Google Shape;7719;p37"/>
            <p:cNvSpPr/>
            <p:nvPr/>
          </p:nvSpPr>
          <p:spPr>
            <a:xfrm>
              <a:off x="57313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0" name="Google Shape;7720;p37"/>
            <p:cNvSpPr/>
            <p:nvPr/>
          </p:nvSpPr>
          <p:spPr>
            <a:xfrm>
              <a:off x="416608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1" name="Google Shape;7721;p37"/>
            <p:cNvSpPr/>
            <p:nvPr/>
          </p:nvSpPr>
          <p:spPr>
            <a:xfrm>
              <a:off x="731135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2" name="Google Shape;7722;p37"/>
            <p:cNvSpPr/>
            <p:nvPr/>
          </p:nvSpPr>
          <p:spPr>
            <a:xfrm>
              <a:off x="416608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3" name="Google Shape;7723;p37"/>
            <p:cNvSpPr/>
            <p:nvPr/>
          </p:nvSpPr>
          <p:spPr>
            <a:xfrm>
              <a:off x="731135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4" name="Google Shape;7724;p37"/>
            <p:cNvSpPr/>
            <p:nvPr/>
          </p:nvSpPr>
          <p:spPr>
            <a:xfrm>
              <a:off x="2600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5" name="Google Shape;7725;p37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6" name="Google Shape;7726;p37"/>
            <p:cNvSpPr/>
            <p:nvPr/>
          </p:nvSpPr>
          <p:spPr>
            <a:xfrm>
              <a:off x="5731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7" name="Google Shape;7727;p37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8" name="Google Shape;7728;p37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9" name="Google Shape;7729;p37"/>
            <p:cNvSpPr/>
            <p:nvPr/>
          </p:nvSpPr>
          <p:spPr>
            <a:xfrm>
              <a:off x="-5297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0" name="Google Shape;7730;p37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1" name="Google Shape;7731;p37"/>
            <p:cNvSpPr/>
            <p:nvPr/>
          </p:nvSpPr>
          <p:spPr>
            <a:xfrm>
              <a:off x="-5297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2" name="Google Shape;7732;p37"/>
            <p:cNvSpPr/>
            <p:nvPr/>
          </p:nvSpPr>
          <p:spPr>
            <a:xfrm>
              <a:off x="2600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3" name="Google Shape;7733;p37"/>
            <p:cNvSpPr/>
            <p:nvPr/>
          </p:nvSpPr>
          <p:spPr>
            <a:xfrm>
              <a:off x="-5297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4" name="Google Shape;7734;p37"/>
            <p:cNvSpPr/>
            <p:nvPr/>
          </p:nvSpPr>
          <p:spPr>
            <a:xfrm>
              <a:off x="103555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5" name="Google Shape;7735;p37"/>
            <p:cNvSpPr/>
            <p:nvPr/>
          </p:nvSpPr>
          <p:spPr>
            <a:xfrm>
              <a:off x="103555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6" name="Google Shape;7736;p37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7" name="Google Shape;7737;p37"/>
            <p:cNvSpPr/>
            <p:nvPr/>
          </p:nvSpPr>
          <p:spPr>
            <a:xfrm>
              <a:off x="-5297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8" name="Google Shape;7738;p37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9" name="Google Shape;7739;p37"/>
            <p:cNvSpPr/>
            <p:nvPr/>
          </p:nvSpPr>
          <p:spPr>
            <a:xfrm>
              <a:off x="-5297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0" name="Google Shape;7740;p37"/>
            <p:cNvSpPr/>
            <p:nvPr/>
          </p:nvSpPr>
          <p:spPr>
            <a:xfrm>
              <a:off x="2600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1" name="Google Shape;7741;p37"/>
            <p:cNvSpPr/>
            <p:nvPr/>
          </p:nvSpPr>
          <p:spPr>
            <a:xfrm>
              <a:off x="-5297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2" name="Google Shape;7742;p37"/>
            <p:cNvSpPr/>
            <p:nvPr/>
          </p:nvSpPr>
          <p:spPr>
            <a:xfrm>
              <a:off x="103555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3" name="Google Shape;7743;p37"/>
            <p:cNvSpPr/>
            <p:nvPr/>
          </p:nvSpPr>
          <p:spPr>
            <a:xfrm>
              <a:off x="103555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4" name="Google Shape;7744;p37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5" name="Google Shape;7745;p37"/>
            <p:cNvSpPr/>
            <p:nvPr/>
          </p:nvSpPr>
          <p:spPr>
            <a:xfrm>
              <a:off x="-5297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6" name="Google Shape;7746;p37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7" name="Google Shape;7747;p37"/>
            <p:cNvSpPr/>
            <p:nvPr/>
          </p:nvSpPr>
          <p:spPr>
            <a:xfrm>
              <a:off x="-5297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8" name="Google Shape;7748;p37"/>
            <p:cNvSpPr/>
            <p:nvPr/>
          </p:nvSpPr>
          <p:spPr>
            <a:xfrm>
              <a:off x="2600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9" name="Google Shape;7749;p37"/>
            <p:cNvSpPr/>
            <p:nvPr/>
          </p:nvSpPr>
          <p:spPr>
            <a:xfrm>
              <a:off x="-5297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0" name="Google Shape;7750;p37"/>
            <p:cNvSpPr/>
            <p:nvPr/>
          </p:nvSpPr>
          <p:spPr>
            <a:xfrm>
              <a:off x="103555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1" name="Google Shape;7751;p37"/>
            <p:cNvSpPr/>
            <p:nvPr/>
          </p:nvSpPr>
          <p:spPr>
            <a:xfrm>
              <a:off x="103555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2" name="Google Shape;7752;p37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3" name="Google Shape;7753;p37"/>
            <p:cNvSpPr/>
            <p:nvPr/>
          </p:nvSpPr>
          <p:spPr>
            <a:xfrm>
              <a:off x="-5297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4" name="Google Shape;7754;p37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5" name="Google Shape;7755;p37"/>
            <p:cNvSpPr/>
            <p:nvPr/>
          </p:nvSpPr>
          <p:spPr>
            <a:xfrm>
              <a:off x="-5297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6" name="Google Shape;7756;p37"/>
            <p:cNvSpPr/>
            <p:nvPr/>
          </p:nvSpPr>
          <p:spPr>
            <a:xfrm>
              <a:off x="2600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7" name="Google Shape;7757;p37"/>
            <p:cNvSpPr/>
            <p:nvPr/>
          </p:nvSpPr>
          <p:spPr>
            <a:xfrm>
              <a:off x="-5297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8" name="Google Shape;7758;p37"/>
            <p:cNvSpPr/>
            <p:nvPr/>
          </p:nvSpPr>
          <p:spPr>
            <a:xfrm>
              <a:off x="103555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9" name="Google Shape;7759;p37"/>
            <p:cNvSpPr/>
            <p:nvPr/>
          </p:nvSpPr>
          <p:spPr>
            <a:xfrm>
              <a:off x="103555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0" name="Google Shape;7760;p37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1" name="Google Shape;7761;p37"/>
            <p:cNvSpPr/>
            <p:nvPr/>
          </p:nvSpPr>
          <p:spPr>
            <a:xfrm>
              <a:off x="-5297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2" name="Google Shape;7762;p37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3" name="Google Shape;7763;p37"/>
            <p:cNvSpPr/>
            <p:nvPr/>
          </p:nvSpPr>
          <p:spPr>
            <a:xfrm>
              <a:off x="-5297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4" name="Google Shape;7764;p37"/>
            <p:cNvSpPr/>
            <p:nvPr/>
          </p:nvSpPr>
          <p:spPr>
            <a:xfrm>
              <a:off x="2600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5" name="Google Shape;7765;p37"/>
            <p:cNvSpPr/>
            <p:nvPr/>
          </p:nvSpPr>
          <p:spPr>
            <a:xfrm>
              <a:off x="-5297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6" name="Google Shape;7766;p37"/>
            <p:cNvSpPr/>
            <p:nvPr/>
          </p:nvSpPr>
          <p:spPr>
            <a:xfrm>
              <a:off x="103555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7" name="Google Shape;7767;p37"/>
            <p:cNvSpPr/>
            <p:nvPr/>
          </p:nvSpPr>
          <p:spPr>
            <a:xfrm>
              <a:off x="103555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8" name="Google Shape;7768;p37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9" name="Google Shape;7769;p37"/>
            <p:cNvSpPr/>
            <p:nvPr/>
          </p:nvSpPr>
          <p:spPr>
            <a:xfrm>
              <a:off x="-5297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0" name="Google Shape;7770;p37"/>
            <p:cNvSpPr/>
            <p:nvPr/>
          </p:nvSpPr>
          <p:spPr>
            <a:xfrm>
              <a:off x="2600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1" name="Google Shape;7771;p37"/>
            <p:cNvSpPr/>
            <p:nvPr/>
          </p:nvSpPr>
          <p:spPr>
            <a:xfrm>
              <a:off x="-5297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2" name="Google Shape;7772;p37"/>
            <p:cNvSpPr/>
            <p:nvPr/>
          </p:nvSpPr>
          <p:spPr>
            <a:xfrm>
              <a:off x="103555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3" name="Google Shape;7773;p37"/>
            <p:cNvSpPr/>
            <p:nvPr/>
          </p:nvSpPr>
          <p:spPr>
            <a:xfrm>
              <a:off x="103555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4" name="Google Shape;7774;p37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5" name="Google Shape;7775;p37"/>
            <p:cNvSpPr/>
            <p:nvPr/>
          </p:nvSpPr>
          <p:spPr>
            <a:xfrm>
              <a:off x="-5297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6" name="Google Shape;7776;p37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7" name="Google Shape;7777;p37"/>
            <p:cNvSpPr/>
            <p:nvPr/>
          </p:nvSpPr>
          <p:spPr>
            <a:xfrm>
              <a:off x="5909535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8" name="Google Shape;7778;p37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9" name="Google Shape;7779;p37"/>
            <p:cNvSpPr/>
            <p:nvPr/>
          </p:nvSpPr>
          <p:spPr>
            <a:xfrm>
              <a:off x="5909535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0" name="Google Shape;7780;p37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1" name="Google Shape;7781;p37"/>
            <p:cNvSpPr/>
            <p:nvPr/>
          </p:nvSpPr>
          <p:spPr>
            <a:xfrm>
              <a:off x="5909535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2" name="Google Shape;7782;p37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3" name="Google Shape;7783;p37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4" name="Google Shape;7784;p37"/>
            <p:cNvSpPr/>
            <p:nvPr/>
          </p:nvSpPr>
          <p:spPr>
            <a:xfrm>
              <a:off x="559500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5" name="Google Shape;7785;p37"/>
            <p:cNvSpPr/>
            <p:nvPr/>
          </p:nvSpPr>
          <p:spPr>
            <a:xfrm>
              <a:off x="5909535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6" name="Google Shape;7786;p37"/>
            <p:cNvSpPr/>
            <p:nvPr/>
          </p:nvSpPr>
          <p:spPr>
            <a:xfrm>
              <a:off x="559500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7" name="Google Shape;7787;p37"/>
            <p:cNvSpPr/>
            <p:nvPr/>
          </p:nvSpPr>
          <p:spPr>
            <a:xfrm>
              <a:off x="543700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8" name="Google Shape;7788;p37"/>
            <p:cNvSpPr/>
            <p:nvPr/>
          </p:nvSpPr>
          <p:spPr>
            <a:xfrm>
              <a:off x="575153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9" name="Google Shape;7789;p37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0" name="Google Shape;7790;p37"/>
            <p:cNvSpPr/>
            <p:nvPr/>
          </p:nvSpPr>
          <p:spPr>
            <a:xfrm>
              <a:off x="528048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1" name="Google Shape;7791;p37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2" name="Google Shape;7792;p37"/>
            <p:cNvSpPr/>
            <p:nvPr/>
          </p:nvSpPr>
          <p:spPr>
            <a:xfrm>
              <a:off x="559500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3" name="Google Shape;7793;p37"/>
            <p:cNvSpPr/>
            <p:nvPr/>
          </p:nvSpPr>
          <p:spPr>
            <a:xfrm>
              <a:off x="5909535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4" name="Google Shape;7794;p37"/>
            <p:cNvSpPr/>
            <p:nvPr/>
          </p:nvSpPr>
          <p:spPr>
            <a:xfrm>
              <a:off x="559500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5" name="Google Shape;7795;p37"/>
            <p:cNvSpPr/>
            <p:nvPr/>
          </p:nvSpPr>
          <p:spPr>
            <a:xfrm>
              <a:off x="543700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6" name="Google Shape;7796;p37"/>
            <p:cNvSpPr/>
            <p:nvPr/>
          </p:nvSpPr>
          <p:spPr>
            <a:xfrm>
              <a:off x="575153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7" name="Google Shape;7797;p37"/>
            <p:cNvSpPr/>
            <p:nvPr/>
          </p:nvSpPr>
          <p:spPr>
            <a:xfrm>
              <a:off x="543700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8" name="Google Shape;7798;p37"/>
            <p:cNvSpPr/>
            <p:nvPr/>
          </p:nvSpPr>
          <p:spPr>
            <a:xfrm>
              <a:off x="575153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9" name="Google Shape;7799;p37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0" name="Google Shape;7800;p37"/>
            <p:cNvSpPr/>
            <p:nvPr/>
          </p:nvSpPr>
          <p:spPr>
            <a:xfrm>
              <a:off x="528048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1" name="Google Shape;7801;p37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2" name="Google Shape;7802;p37"/>
            <p:cNvSpPr/>
            <p:nvPr/>
          </p:nvSpPr>
          <p:spPr>
            <a:xfrm>
              <a:off x="559500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3" name="Google Shape;7803;p37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4" name="Google Shape;7804;p37"/>
            <p:cNvSpPr/>
            <p:nvPr/>
          </p:nvSpPr>
          <p:spPr>
            <a:xfrm>
              <a:off x="5909535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5" name="Google Shape;7805;p37"/>
            <p:cNvSpPr/>
            <p:nvPr/>
          </p:nvSpPr>
          <p:spPr>
            <a:xfrm>
              <a:off x="559500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6" name="Google Shape;7806;p37"/>
            <p:cNvSpPr/>
            <p:nvPr/>
          </p:nvSpPr>
          <p:spPr>
            <a:xfrm>
              <a:off x="543700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7" name="Google Shape;7807;p37"/>
            <p:cNvSpPr/>
            <p:nvPr/>
          </p:nvSpPr>
          <p:spPr>
            <a:xfrm>
              <a:off x="575153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8" name="Google Shape;7808;p37"/>
            <p:cNvSpPr/>
            <p:nvPr/>
          </p:nvSpPr>
          <p:spPr>
            <a:xfrm>
              <a:off x="528048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9" name="Google Shape;7809;p37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0" name="Google Shape;7810;p37"/>
            <p:cNvSpPr/>
            <p:nvPr/>
          </p:nvSpPr>
          <p:spPr>
            <a:xfrm>
              <a:off x="559500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1" name="Google Shape;7811;p37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2" name="Google Shape;7812;p37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3" name="Google Shape;7813;p37"/>
            <p:cNvSpPr/>
            <p:nvPr/>
          </p:nvSpPr>
          <p:spPr>
            <a:xfrm>
              <a:off x="496742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4" name="Google Shape;7814;p37"/>
            <p:cNvSpPr/>
            <p:nvPr/>
          </p:nvSpPr>
          <p:spPr>
            <a:xfrm>
              <a:off x="528048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5" name="Google Shape;7815;p37"/>
            <p:cNvSpPr/>
            <p:nvPr/>
          </p:nvSpPr>
          <p:spPr>
            <a:xfrm>
              <a:off x="496742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6" name="Google Shape;7816;p37"/>
            <p:cNvSpPr/>
            <p:nvPr/>
          </p:nvSpPr>
          <p:spPr>
            <a:xfrm>
              <a:off x="481090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7" name="Google Shape;7817;p37"/>
            <p:cNvSpPr/>
            <p:nvPr/>
          </p:nvSpPr>
          <p:spPr>
            <a:xfrm>
              <a:off x="512395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8" name="Google Shape;7818;p37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9" name="Google Shape;7819;p37"/>
            <p:cNvSpPr/>
            <p:nvPr/>
          </p:nvSpPr>
          <p:spPr>
            <a:xfrm>
              <a:off x="46529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0" name="Google Shape;7820;p37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1" name="Google Shape;7821;p37"/>
            <p:cNvSpPr/>
            <p:nvPr/>
          </p:nvSpPr>
          <p:spPr>
            <a:xfrm>
              <a:off x="496742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2" name="Google Shape;7822;p37"/>
            <p:cNvSpPr/>
            <p:nvPr/>
          </p:nvSpPr>
          <p:spPr>
            <a:xfrm>
              <a:off x="528048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3" name="Google Shape;7823;p37"/>
            <p:cNvSpPr/>
            <p:nvPr/>
          </p:nvSpPr>
          <p:spPr>
            <a:xfrm>
              <a:off x="496742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4" name="Google Shape;7824;p37"/>
            <p:cNvSpPr/>
            <p:nvPr/>
          </p:nvSpPr>
          <p:spPr>
            <a:xfrm>
              <a:off x="481090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5" name="Google Shape;7825;p37"/>
            <p:cNvSpPr/>
            <p:nvPr/>
          </p:nvSpPr>
          <p:spPr>
            <a:xfrm>
              <a:off x="512395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6" name="Google Shape;7826;p37"/>
            <p:cNvSpPr/>
            <p:nvPr/>
          </p:nvSpPr>
          <p:spPr>
            <a:xfrm>
              <a:off x="481090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7" name="Google Shape;7827;p37"/>
            <p:cNvSpPr/>
            <p:nvPr/>
          </p:nvSpPr>
          <p:spPr>
            <a:xfrm>
              <a:off x="512395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8" name="Google Shape;7828;p37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9" name="Google Shape;7829;p37"/>
            <p:cNvSpPr/>
            <p:nvPr/>
          </p:nvSpPr>
          <p:spPr>
            <a:xfrm>
              <a:off x="46529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0" name="Google Shape;7830;p37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1" name="Google Shape;7831;p37"/>
            <p:cNvSpPr/>
            <p:nvPr/>
          </p:nvSpPr>
          <p:spPr>
            <a:xfrm>
              <a:off x="496742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2" name="Google Shape;7832;p37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3" name="Google Shape;7833;p37"/>
            <p:cNvSpPr/>
            <p:nvPr/>
          </p:nvSpPr>
          <p:spPr>
            <a:xfrm>
              <a:off x="528048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4" name="Google Shape;7834;p37"/>
            <p:cNvSpPr/>
            <p:nvPr/>
          </p:nvSpPr>
          <p:spPr>
            <a:xfrm>
              <a:off x="496742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5" name="Google Shape;7835;p37"/>
            <p:cNvSpPr/>
            <p:nvPr/>
          </p:nvSpPr>
          <p:spPr>
            <a:xfrm>
              <a:off x="481090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6" name="Google Shape;7836;p37"/>
            <p:cNvSpPr/>
            <p:nvPr/>
          </p:nvSpPr>
          <p:spPr>
            <a:xfrm>
              <a:off x="512395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7" name="Google Shape;7837;p37"/>
            <p:cNvSpPr/>
            <p:nvPr/>
          </p:nvSpPr>
          <p:spPr>
            <a:xfrm>
              <a:off x="46529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8" name="Google Shape;7838;p37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9" name="Google Shape;7839;p37"/>
            <p:cNvSpPr/>
            <p:nvPr/>
          </p:nvSpPr>
          <p:spPr>
            <a:xfrm>
              <a:off x="496742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0" name="Google Shape;7840;p37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1" name="Google Shape;7841;p37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2" name="Google Shape;7842;p37"/>
            <p:cNvSpPr/>
            <p:nvPr/>
          </p:nvSpPr>
          <p:spPr>
            <a:xfrm>
              <a:off x="433984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3" name="Google Shape;7843;p37"/>
            <p:cNvSpPr/>
            <p:nvPr/>
          </p:nvSpPr>
          <p:spPr>
            <a:xfrm>
              <a:off x="46529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4" name="Google Shape;7844;p37"/>
            <p:cNvSpPr/>
            <p:nvPr/>
          </p:nvSpPr>
          <p:spPr>
            <a:xfrm>
              <a:off x="433984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5" name="Google Shape;7845;p37"/>
            <p:cNvSpPr/>
            <p:nvPr/>
          </p:nvSpPr>
          <p:spPr>
            <a:xfrm>
              <a:off x="418332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6" name="Google Shape;7846;p37"/>
            <p:cNvSpPr/>
            <p:nvPr/>
          </p:nvSpPr>
          <p:spPr>
            <a:xfrm>
              <a:off x="4496373" y="39427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7" name="Google Shape;7847;p37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8" name="Google Shape;7848;p37"/>
            <p:cNvSpPr/>
            <p:nvPr/>
          </p:nvSpPr>
          <p:spPr>
            <a:xfrm>
              <a:off x="402544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9" name="Google Shape;7849;p37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0" name="Google Shape;7850;p37"/>
            <p:cNvSpPr/>
            <p:nvPr/>
          </p:nvSpPr>
          <p:spPr>
            <a:xfrm>
              <a:off x="433984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1" name="Google Shape;7851;p37"/>
            <p:cNvSpPr/>
            <p:nvPr/>
          </p:nvSpPr>
          <p:spPr>
            <a:xfrm>
              <a:off x="46529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2" name="Google Shape;7852;p37"/>
            <p:cNvSpPr/>
            <p:nvPr/>
          </p:nvSpPr>
          <p:spPr>
            <a:xfrm>
              <a:off x="433984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3" name="Google Shape;7853;p37"/>
            <p:cNvSpPr/>
            <p:nvPr/>
          </p:nvSpPr>
          <p:spPr>
            <a:xfrm>
              <a:off x="418332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4" name="Google Shape;7854;p37"/>
            <p:cNvSpPr/>
            <p:nvPr/>
          </p:nvSpPr>
          <p:spPr>
            <a:xfrm>
              <a:off x="4496373" y="457024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5" name="Google Shape;7855;p37"/>
            <p:cNvSpPr/>
            <p:nvPr/>
          </p:nvSpPr>
          <p:spPr>
            <a:xfrm>
              <a:off x="418332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6" name="Google Shape;7856;p37"/>
            <p:cNvSpPr/>
            <p:nvPr/>
          </p:nvSpPr>
          <p:spPr>
            <a:xfrm>
              <a:off x="4496373" y="425719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7" name="Google Shape;7857;p37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8" name="Google Shape;7858;p37"/>
            <p:cNvSpPr/>
            <p:nvPr/>
          </p:nvSpPr>
          <p:spPr>
            <a:xfrm>
              <a:off x="402544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9" name="Google Shape;7859;p37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0" name="Google Shape;7860;p37"/>
            <p:cNvSpPr/>
            <p:nvPr/>
          </p:nvSpPr>
          <p:spPr>
            <a:xfrm>
              <a:off x="433984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1" name="Google Shape;7861;p37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2" name="Google Shape;7862;p37"/>
            <p:cNvSpPr/>
            <p:nvPr/>
          </p:nvSpPr>
          <p:spPr>
            <a:xfrm>
              <a:off x="46529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3" name="Google Shape;7863;p37"/>
            <p:cNvSpPr/>
            <p:nvPr/>
          </p:nvSpPr>
          <p:spPr>
            <a:xfrm>
              <a:off x="433984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4" name="Google Shape;7864;p37"/>
            <p:cNvSpPr/>
            <p:nvPr/>
          </p:nvSpPr>
          <p:spPr>
            <a:xfrm>
              <a:off x="418332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5" name="Google Shape;7865;p37"/>
            <p:cNvSpPr/>
            <p:nvPr/>
          </p:nvSpPr>
          <p:spPr>
            <a:xfrm>
              <a:off x="4496373" y="488477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6" name="Google Shape;7866;p37"/>
            <p:cNvSpPr/>
            <p:nvPr/>
          </p:nvSpPr>
          <p:spPr>
            <a:xfrm>
              <a:off x="402544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7" name="Google Shape;7867;p37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8" name="Google Shape;7868;p37"/>
            <p:cNvSpPr/>
            <p:nvPr/>
          </p:nvSpPr>
          <p:spPr>
            <a:xfrm>
              <a:off x="433984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9" name="Google Shape;7869;p37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0" name="Google Shape;7870;p37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1" name="Google Shape;7871;p37"/>
            <p:cNvSpPr/>
            <p:nvPr/>
          </p:nvSpPr>
          <p:spPr>
            <a:xfrm>
              <a:off x="371091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2" name="Google Shape;7872;p37"/>
            <p:cNvSpPr/>
            <p:nvPr/>
          </p:nvSpPr>
          <p:spPr>
            <a:xfrm>
              <a:off x="402544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3" name="Google Shape;7873;p37"/>
            <p:cNvSpPr/>
            <p:nvPr/>
          </p:nvSpPr>
          <p:spPr>
            <a:xfrm>
              <a:off x="371091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4" name="Google Shape;7874;p37"/>
            <p:cNvSpPr/>
            <p:nvPr/>
          </p:nvSpPr>
          <p:spPr>
            <a:xfrm>
              <a:off x="3554388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5" name="Google Shape;7875;p37"/>
            <p:cNvSpPr/>
            <p:nvPr/>
          </p:nvSpPr>
          <p:spPr>
            <a:xfrm>
              <a:off x="3868915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6" name="Google Shape;7876;p37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7" name="Google Shape;7877;p37"/>
            <p:cNvSpPr/>
            <p:nvPr/>
          </p:nvSpPr>
          <p:spPr>
            <a:xfrm>
              <a:off x="3399336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8" name="Google Shape;7878;p37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9" name="Google Shape;7879;p37"/>
            <p:cNvSpPr/>
            <p:nvPr/>
          </p:nvSpPr>
          <p:spPr>
            <a:xfrm>
              <a:off x="371091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0" name="Google Shape;7880;p37"/>
            <p:cNvSpPr/>
            <p:nvPr/>
          </p:nvSpPr>
          <p:spPr>
            <a:xfrm>
              <a:off x="402544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1" name="Google Shape;7881;p37"/>
            <p:cNvSpPr/>
            <p:nvPr/>
          </p:nvSpPr>
          <p:spPr>
            <a:xfrm>
              <a:off x="371091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2" name="Google Shape;7882;p37"/>
            <p:cNvSpPr/>
            <p:nvPr/>
          </p:nvSpPr>
          <p:spPr>
            <a:xfrm>
              <a:off x="3554388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3" name="Google Shape;7883;p37"/>
            <p:cNvSpPr/>
            <p:nvPr/>
          </p:nvSpPr>
          <p:spPr>
            <a:xfrm>
              <a:off x="3868915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4" name="Google Shape;7884;p37"/>
            <p:cNvSpPr/>
            <p:nvPr/>
          </p:nvSpPr>
          <p:spPr>
            <a:xfrm>
              <a:off x="3554388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5" name="Google Shape;7885;p37"/>
            <p:cNvSpPr/>
            <p:nvPr/>
          </p:nvSpPr>
          <p:spPr>
            <a:xfrm>
              <a:off x="3868915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6" name="Google Shape;7886;p37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7" name="Google Shape;7887;p37"/>
            <p:cNvSpPr/>
            <p:nvPr/>
          </p:nvSpPr>
          <p:spPr>
            <a:xfrm>
              <a:off x="3399336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8" name="Google Shape;7888;p37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9" name="Google Shape;7889;p37"/>
            <p:cNvSpPr/>
            <p:nvPr/>
          </p:nvSpPr>
          <p:spPr>
            <a:xfrm>
              <a:off x="371091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0" name="Google Shape;7890;p37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1" name="Google Shape;7891;p37"/>
            <p:cNvSpPr/>
            <p:nvPr/>
          </p:nvSpPr>
          <p:spPr>
            <a:xfrm>
              <a:off x="402544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2" name="Google Shape;7892;p37"/>
            <p:cNvSpPr/>
            <p:nvPr/>
          </p:nvSpPr>
          <p:spPr>
            <a:xfrm>
              <a:off x="371091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3" name="Google Shape;7893;p37"/>
            <p:cNvSpPr/>
            <p:nvPr/>
          </p:nvSpPr>
          <p:spPr>
            <a:xfrm>
              <a:off x="3554388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4" name="Google Shape;7894;p37"/>
            <p:cNvSpPr/>
            <p:nvPr/>
          </p:nvSpPr>
          <p:spPr>
            <a:xfrm>
              <a:off x="3868915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5" name="Google Shape;7895;p37"/>
            <p:cNvSpPr/>
            <p:nvPr/>
          </p:nvSpPr>
          <p:spPr>
            <a:xfrm>
              <a:off x="3399336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6" name="Google Shape;7896;p37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7" name="Google Shape;7897;p37"/>
            <p:cNvSpPr/>
            <p:nvPr/>
          </p:nvSpPr>
          <p:spPr>
            <a:xfrm>
              <a:off x="371091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8" name="Google Shape;7898;p37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9" name="Google Shape;7899;p37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0" name="Google Shape;7900;p37"/>
            <p:cNvSpPr/>
            <p:nvPr/>
          </p:nvSpPr>
          <p:spPr>
            <a:xfrm>
              <a:off x="30833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1" name="Google Shape;7901;p37"/>
            <p:cNvSpPr/>
            <p:nvPr/>
          </p:nvSpPr>
          <p:spPr>
            <a:xfrm>
              <a:off x="3399336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2" name="Google Shape;7902;p37"/>
            <p:cNvSpPr/>
            <p:nvPr/>
          </p:nvSpPr>
          <p:spPr>
            <a:xfrm>
              <a:off x="308333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3" name="Google Shape;7903;p37"/>
            <p:cNvSpPr/>
            <p:nvPr/>
          </p:nvSpPr>
          <p:spPr>
            <a:xfrm>
              <a:off x="292680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4" name="Google Shape;7904;p37"/>
            <p:cNvSpPr/>
            <p:nvPr/>
          </p:nvSpPr>
          <p:spPr>
            <a:xfrm>
              <a:off x="3241335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5" name="Google Shape;7905;p37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6" name="Google Shape;7906;p37"/>
            <p:cNvSpPr/>
            <p:nvPr/>
          </p:nvSpPr>
          <p:spPr>
            <a:xfrm>
              <a:off x="27702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7" name="Google Shape;7907;p37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8" name="Google Shape;7908;p37"/>
            <p:cNvSpPr/>
            <p:nvPr/>
          </p:nvSpPr>
          <p:spPr>
            <a:xfrm>
              <a:off x="30833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9" name="Google Shape;7909;p37"/>
            <p:cNvSpPr/>
            <p:nvPr/>
          </p:nvSpPr>
          <p:spPr>
            <a:xfrm>
              <a:off x="3399336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0" name="Google Shape;7910;p37"/>
            <p:cNvSpPr/>
            <p:nvPr/>
          </p:nvSpPr>
          <p:spPr>
            <a:xfrm>
              <a:off x="308333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1" name="Google Shape;7911;p37"/>
            <p:cNvSpPr/>
            <p:nvPr/>
          </p:nvSpPr>
          <p:spPr>
            <a:xfrm>
              <a:off x="292680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2" name="Google Shape;7912;p37"/>
            <p:cNvSpPr/>
            <p:nvPr/>
          </p:nvSpPr>
          <p:spPr>
            <a:xfrm>
              <a:off x="3241335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3" name="Google Shape;7913;p37"/>
            <p:cNvSpPr/>
            <p:nvPr/>
          </p:nvSpPr>
          <p:spPr>
            <a:xfrm>
              <a:off x="292680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4" name="Google Shape;7914;p37"/>
            <p:cNvSpPr/>
            <p:nvPr/>
          </p:nvSpPr>
          <p:spPr>
            <a:xfrm>
              <a:off x="3241335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5" name="Google Shape;7915;p37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6" name="Google Shape;7916;p37"/>
            <p:cNvSpPr/>
            <p:nvPr/>
          </p:nvSpPr>
          <p:spPr>
            <a:xfrm>
              <a:off x="27702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7" name="Google Shape;7917;p37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8" name="Google Shape;7918;p37"/>
            <p:cNvSpPr/>
            <p:nvPr/>
          </p:nvSpPr>
          <p:spPr>
            <a:xfrm>
              <a:off x="30833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9" name="Google Shape;7919;p37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0" name="Google Shape;7920;p37"/>
            <p:cNvSpPr/>
            <p:nvPr/>
          </p:nvSpPr>
          <p:spPr>
            <a:xfrm>
              <a:off x="3399336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1" name="Google Shape;7921;p37"/>
            <p:cNvSpPr/>
            <p:nvPr/>
          </p:nvSpPr>
          <p:spPr>
            <a:xfrm>
              <a:off x="308333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2" name="Google Shape;7922;p37"/>
            <p:cNvSpPr/>
            <p:nvPr/>
          </p:nvSpPr>
          <p:spPr>
            <a:xfrm>
              <a:off x="292680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3" name="Google Shape;7923;p37"/>
            <p:cNvSpPr/>
            <p:nvPr/>
          </p:nvSpPr>
          <p:spPr>
            <a:xfrm>
              <a:off x="3241335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4" name="Google Shape;7924;p37"/>
            <p:cNvSpPr/>
            <p:nvPr/>
          </p:nvSpPr>
          <p:spPr>
            <a:xfrm>
              <a:off x="27702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5" name="Google Shape;7925;p37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6" name="Google Shape;7926;p37"/>
            <p:cNvSpPr/>
            <p:nvPr/>
          </p:nvSpPr>
          <p:spPr>
            <a:xfrm>
              <a:off x="30833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7" name="Google Shape;7927;p37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8" name="Google Shape;7928;p37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9" name="Google Shape;7929;p37"/>
            <p:cNvSpPr/>
            <p:nvPr/>
          </p:nvSpPr>
          <p:spPr>
            <a:xfrm>
              <a:off x="245722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0" name="Google Shape;7930;p37"/>
            <p:cNvSpPr/>
            <p:nvPr/>
          </p:nvSpPr>
          <p:spPr>
            <a:xfrm>
              <a:off x="27702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1" name="Google Shape;7931;p37"/>
            <p:cNvSpPr/>
            <p:nvPr/>
          </p:nvSpPr>
          <p:spPr>
            <a:xfrm>
              <a:off x="245722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2" name="Google Shape;7932;p37"/>
            <p:cNvSpPr/>
            <p:nvPr/>
          </p:nvSpPr>
          <p:spPr>
            <a:xfrm>
              <a:off x="229922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3" name="Google Shape;7933;p37"/>
            <p:cNvSpPr/>
            <p:nvPr/>
          </p:nvSpPr>
          <p:spPr>
            <a:xfrm>
              <a:off x="261375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4" name="Google Shape;7934;p37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5" name="Google Shape;7935;p37"/>
            <p:cNvSpPr/>
            <p:nvPr/>
          </p:nvSpPr>
          <p:spPr>
            <a:xfrm>
              <a:off x="21427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6" name="Google Shape;7936;p37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7" name="Google Shape;7937;p37"/>
            <p:cNvSpPr/>
            <p:nvPr/>
          </p:nvSpPr>
          <p:spPr>
            <a:xfrm>
              <a:off x="245722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8" name="Google Shape;7938;p37"/>
            <p:cNvSpPr/>
            <p:nvPr/>
          </p:nvSpPr>
          <p:spPr>
            <a:xfrm>
              <a:off x="27702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9" name="Google Shape;7939;p37"/>
            <p:cNvSpPr/>
            <p:nvPr/>
          </p:nvSpPr>
          <p:spPr>
            <a:xfrm>
              <a:off x="245722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0" name="Google Shape;7940;p37"/>
            <p:cNvSpPr/>
            <p:nvPr/>
          </p:nvSpPr>
          <p:spPr>
            <a:xfrm>
              <a:off x="229922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1" name="Google Shape;7941;p37"/>
            <p:cNvSpPr/>
            <p:nvPr/>
          </p:nvSpPr>
          <p:spPr>
            <a:xfrm>
              <a:off x="261375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2" name="Google Shape;7942;p37"/>
            <p:cNvSpPr/>
            <p:nvPr/>
          </p:nvSpPr>
          <p:spPr>
            <a:xfrm>
              <a:off x="229922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3" name="Google Shape;7943;p37"/>
            <p:cNvSpPr/>
            <p:nvPr/>
          </p:nvSpPr>
          <p:spPr>
            <a:xfrm>
              <a:off x="261375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4" name="Google Shape;7944;p37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5" name="Google Shape;7945;p37"/>
            <p:cNvSpPr/>
            <p:nvPr/>
          </p:nvSpPr>
          <p:spPr>
            <a:xfrm>
              <a:off x="21427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6" name="Google Shape;7946;p37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7" name="Google Shape;7947;p37"/>
            <p:cNvSpPr/>
            <p:nvPr/>
          </p:nvSpPr>
          <p:spPr>
            <a:xfrm>
              <a:off x="245722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8" name="Google Shape;7948;p37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9" name="Google Shape;7949;p37"/>
            <p:cNvSpPr/>
            <p:nvPr/>
          </p:nvSpPr>
          <p:spPr>
            <a:xfrm>
              <a:off x="27702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0" name="Google Shape;7950;p37"/>
            <p:cNvSpPr/>
            <p:nvPr/>
          </p:nvSpPr>
          <p:spPr>
            <a:xfrm>
              <a:off x="245722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1" name="Google Shape;7951;p37"/>
            <p:cNvSpPr/>
            <p:nvPr/>
          </p:nvSpPr>
          <p:spPr>
            <a:xfrm>
              <a:off x="229922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2" name="Google Shape;7952;p37"/>
            <p:cNvSpPr/>
            <p:nvPr/>
          </p:nvSpPr>
          <p:spPr>
            <a:xfrm>
              <a:off x="261375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3" name="Google Shape;7953;p37"/>
            <p:cNvSpPr/>
            <p:nvPr/>
          </p:nvSpPr>
          <p:spPr>
            <a:xfrm>
              <a:off x="21427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4" name="Google Shape;7954;p37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5" name="Google Shape;7955;p37"/>
            <p:cNvSpPr/>
            <p:nvPr/>
          </p:nvSpPr>
          <p:spPr>
            <a:xfrm>
              <a:off x="245722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6" name="Google Shape;7956;p37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7" name="Google Shape;7957;p37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8" name="Google Shape;7958;p37"/>
            <p:cNvSpPr/>
            <p:nvPr/>
          </p:nvSpPr>
          <p:spPr>
            <a:xfrm>
              <a:off x="182964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9" name="Google Shape;7959;p37"/>
            <p:cNvSpPr/>
            <p:nvPr/>
          </p:nvSpPr>
          <p:spPr>
            <a:xfrm>
              <a:off x="21427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0" name="Google Shape;7960;p37"/>
            <p:cNvSpPr/>
            <p:nvPr/>
          </p:nvSpPr>
          <p:spPr>
            <a:xfrm>
              <a:off x="182964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1" name="Google Shape;7961;p37"/>
            <p:cNvSpPr/>
            <p:nvPr/>
          </p:nvSpPr>
          <p:spPr>
            <a:xfrm>
              <a:off x="167312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2" name="Google Shape;7962;p37"/>
            <p:cNvSpPr/>
            <p:nvPr/>
          </p:nvSpPr>
          <p:spPr>
            <a:xfrm>
              <a:off x="198469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3" name="Google Shape;7963;p37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4" name="Google Shape;7964;p37"/>
            <p:cNvSpPr/>
            <p:nvPr/>
          </p:nvSpPr>
          <p:spPr>
            <a:xfrm>
              <a:off x="151512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5" name="Google Shape;7965;p37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6" name="Google Shape;7966;p37"/>
            <p:cNvSpPr/>
            <p:nvPr/>
          </p:nvSpPr>
          <p:spPr>
            <a:xfrm>
              <a:off x="182964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7" name="Google Shape;7967;p37"/>
            <p:cNvSpPr/>
            <p:nvPr/>
          </p:nvSpPr>
          <p:spPr>
            <a:xfrm>
              <a:off x="21427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8" name="Google Shape;7968;p37"/>
            <p:cNvSpPr/>
            <p:nvPr/>
          </p:nvSpPr>
          <p:spPr>
            <a:xfrm>
              <a:off x="182964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9" name="Google Shape;7969;p37"/>
            <p:cNvSpPr/>
            <p:nvPr/>
          </p:nvSpPr>
          <p:spPr>
            <a:xfrm>
              <a:off x="167312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0" name="Google Shape;7970;p37"/>
            <p:cNvSpPr/>
            <p:nvPr/>
          </p:nvSpPr>
          <p:spPr>
            <a:xfrm>
              <a:off x="198469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1" name="Google Shape;7971;p37"/>
            <p:cNvSpPr/>
            <p:nvPr/>
          </p:nvSpPr>
          <p:spPr>
            <a:xfrm>
              <a:off x="167312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2" name="Google Shape;7972;p37"/>
            <p:cNvSpPr/>
            <p:nvPr/>
          </p:nvSpPr>
          <p:spPr>
            <a:xfrm>
              <a:off x="198469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3" name="Google Shape;7973;p37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4" name="Google Shape;7974;p37"/>
            <p:cNvSpPr/>
            <p:nvPr/>
          </p:nvSpPr>
          <p:spPr>
            <a:xfrm>
              <a:off x="151512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5" name="Google Shape;7975;p37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6" name="Google Shape;7976;p37"/>
            <p:cNvSpPr/>
            <p:nvPr/>
          </p:nvSpPr>
          <p:spPr>
            <a:xfrm>
              <a:off x="182964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7" name="Google Shape;7977;p37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8" name="Google Shape;7978;p37"/>
            <p:cNvSpPr/>
            <p:nvPr/>
          </p:nvSpPr>
          <p:spPr>
            <a:xfrm>
              <a:off x="21427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9" name="Google Shape;7979;p37"/>
            <p:cNvSpPr/>
            <p:nvPr/>
          </p:nvSpPr>
          <p:spPr>
            <a:xfrm>
              <a:off x="182964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0" name="Google Shape;7980;p37"/>
            <p:cNvSpPr/>
            <p:nvPr/>
          </p:nvSpPr>
          <p:spPr>
            <a:xfrm>
              <a:off x="167312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1" name="Google Shape;7981;p37"/>
            <p:cNvSpPr/>
            <p:nvPr/>
          </p:nvSpPr>
          <p:spPr>
            <a:xfrm>
              <a:off x="198469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2" name="Google Shape;7982;p37"/>
            <p:cNvSpPr/>
            <p:nvPr/>
          </p:nvSpPr>
          <p:spPr>
            <a:xfrm>
              <a:off x="151512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3" name="Google Shape;7983;p37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4" name="Google Shape;7984;p37"/>
            <p:cNvSpPr/>
            <p:nvPr/>
          </p:nvSpPr>
          <p:spPr>
            <a:xfrm>
              <a:off x="182964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5" name="Google Shape;7985;p37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6" name="Google Shape;7986;p37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7" name="Google Shape;7987;p37"/>
            <p:cNvSpPr/>
            <p:nvPr/>
          </p:nvSpPr>
          <p:spPr>
            <a:xfrm>
              <a:off x="1200715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8" name="Google Shape;7988;p37"/>
            <p:cNvSpPr/>
            <p:nvPr/>
          </p:nvSpPr>
          <p:spPr>
            <a:xfrm>
              <a:off x="151512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9" name="Google Shape;7989;p37"/>
            <p:cNvSpPr/>
            <p:nvPr/>
          </p:nvSpPr>
          <p:spPr>
            <a:xfrm>
              <a:off x="1200715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0" name="Google Shape;7990;p37"/>
            <p:cNvSpPr/>
            <p:nvPr/>
          </p:nvSpPr>
          <p:spPr>
            <a:xfrm>
              <a:off x="1045663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1" name="Google Shape;7991;p37"/>
            <p:cNvSpPr/>
            <p:nvPr/>
          </p:nvSpPr>
          <p:spPr>
            <a:xfrm>
              <a:off x="1357241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2" name="Google Shape;7992;p37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3" name="Google Shape;7993;p37"/>
            <p:cNvSpPr/>
            <p:nvPr/>
          </p:nvSpPr>
          <p:spPr>
            <a:xfrm>
              <a:off x="88766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4" name="Google Shape;7994;p37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5" name="Google Shape;7995;p37"/>
            <p:cNvSpPr/>
            <p:nvPr/>
          </p:nvSpPr>
          <p:spPr>
            <a:xfrm>
              <a:off x="1200715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6" name="Google Shape;7996;p37"/>
            <p:cNvSpPr/>
            <p:nvPr/>
          </p:nvSpPr>
          <p:spPr>
            <a:xfrm>
              <a:off x="151512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7" name="Google Shape;7997;p37"/>
            <p:cNvSpPr/>
            <p:nvPr/>
          </p:nvSpPr>
          <p:spPr>
            <a:xfrm>
              <a:off x="1200715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8" name="Google Shape;7998;p37"/>
            <p:cNvSpPr/>
            <p:nvPr/>
          </p:nvSpPr>
          <p:spPr>
            <a:xfrm>
              <a:off x="1045663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9" name="Google Shape;7999;p37"/>
            <p:cNvSpPr/>
            <p:nvPr/>
          </p:nvSpPr>
          <p:spPr>
            <a:xfrm>
              <a:off x="1357241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7" y="763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0" name="Google Shape;8000;p37"/>
            <p:cNvSpPr/>
            <p:nvPr/>
          </p:nvSpPr>
          <p:spPr>
            <a:xfrm>
              <a:off x="1045663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1" name="Google Shape;8001;p37"/>
            <p:cNvSpPr/>
            <p:nvPr/>
          </p:nvSpPr>
          <p:spPr>
            <a:xfrm>
              <a:off x="1357241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2" name="Google Shape;8002;p37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3" name="Google Shape;8003;p37"/>
            <p:cNvSpPr/>
            <p:nvPr/>
          </p:nvSpPr>
          <p:spPr>
            <a:xfrm>
              <a:off x="88766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4" name="Google Shape;8004;p37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5" name="Google Shape;8005;p37"/>
            <p:cNvSpPr/>
            <p:nvPr/>
          </p:nvSpPr>
          <p:spPr>
            <a:xfrm>
              <a:off x="1200715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6" name="Google Shape;8006;p37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7" name="Google Shape;8007;p37"/>
            <p:cNvSpPr/>
            <p:nvPr/>
          </p:nvSpPr>
          <p:spPr>
            <a:xfrm>
              <a:off x="151512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8" name="Google Shape;8008;p37"/>
            <p:cNvSpPr/>
            <p:nvPr/>
          </p:nvSpPr>
          <p:spPr>
            <a:xfrm>
              <a:off x="1200715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9" name="Google Shape;8009;p37"/>
            <p:cNvSpPr/>
            <p:nvPr/>
          </p:nvSpPr>
          <p:spPr>
            <a:xfrm>
              <a:off x="1045663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0" name="Google Shape;8010;p37"/>
            <p:cNvSpPr/>
            <p:nvPr/>
          </p:nvSpPr>
          <p:spPr>
            <a:xfrm>
              <a:off x="1357241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1" name="Google Shape;8011;p37"/>
            <p:cNvSpPr/>
            <p:nvPr/>
          </p:nvSpPr>
          <p:spPr>
            <a:xfrm>
              <a:off x="88766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2" name="Google Shape;8012;p37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3" name="Google Shape;8013;p37"/>
            <p:cNvSpPr/>
            <p:nvPr/>
          </p:nvSpPr>
          <p:spPr>
            <a:xfrm>
              <a:off x="1200715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4" name="Google Shape;8014;p37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5" name="Google Shape;8015;p37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6" name="Google Shape;8016;p37"/>
            <p:cNvSpPr/>
            <p:nvPr/>
          </p:nvSpPr>
          <p:spPr>
            <a:xfrm>
              <a:off x="5731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7" name="Google Shape;8017;p37"/>
            <p:cNvSpPr/>
            <p:nvPr/>
          </p:nvSpPr>
          <p:spPr>
            <a:xfrm>
              <a:off x="88766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8" name="Google Shape;8018;p37"/>
            <p:cNvSpPr/>
            <p:nvPr/>
          </p:nvSpPr>
          <p:spPr>
            <a:xfrm>
              <a:off x="57313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9" name="Google Shape;8019;p37"/>
            <p:cNvSpPr/>
            <p:nvPr/>
          </p:nvSpPr>
          <p:spPr>
            <a:xfrm>
              <a:off x="416608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0" name="Google Shape;8020;p37"/>
            <p:cNvSpPr/>
            <p:nvPr/>
          </p:nvSpPr>
          <p:spPr>
            <a:xfrm>
              <a:off x="731135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1" name="Google Shape;8021;p37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2" name="Google Shape;8022;p37"/>
            <p:cNvSpPr/>
            <p:nvPr/>
          </p:nvSpPr>
          <p:spPr>
            <a:xfrm>
              <a:off x="2600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3" name="Google Shape;8023;p37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4" name="Google Shape;8024;p37"/>
            <p:cNvSpPr/>
            <p:nvPr/>
          </p:nvSpPr>
          <p:spPr>
            <a:xfrm>
              <a:off x="5731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5" name="Google Shape;8025;p37"/>
            <p:cNvSpPr/>
            <p:nvPr/>
          </p:nvSpPr>
          <p:spPr>
            <a:xfrm>
              <a:off x="88766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6" name="Google Shape;8026;p37"/>
            <p:cNvSpPr/>
            <p:nvPr/>
          </p:nvSpPr>
          <p:spPr>
            <a:xfrm>
              <a:off x="57313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7" name="Google Shape;8027;p37"/>
            <p:cNvSpPr/>
            <p:nvPr/>
          </p:nvSpPr>
          <p:spPr>
            <a:xfrm>
              <a:off x="416608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8" name="Google Shape;8028;p37"/>
            <p:cNvSpPr/>
            <p:nvPr/>
          </p:nvSpPr>
          <p:spPr>
            <a:xfrm>
              <a:off x="731135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9" name="Google Shape;8029;p37"/>
            <p:cNvSpPr/>
            <p:nvPr/>
          </p:nvSpPr>
          <p:spPr>
            <a:xfrm>
              <a:off x="416608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0" name="Google Shape;8030;p37"/>
            <p:cNvSpPr/>
            <p:nvPr/>
          </p:nvSpPr>
          <p:spPr>
            <a:xfrm>
              <a:off x="731135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1" name="Google Shape;8031;p37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2" name="Google Shape;8032;p37"/>
            <p:cNvSpPr/>
            <p:nvPr/>
          </p:nvSpPr>
          <p:spPr>
            <a:xfrm>
              <a:off x="2600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3" name="Google Shape;8033;p37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4" name="Google Shape;8034;p37"/>
            <p:cNvSpPr/>
            <p:nvPr/>
          </p:nvSpPr>
          <p:spPr>
            <a:xfrm>
              <a:off x="5731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5" name="Google Shape;8035;p37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6" name="Google Shape;8036;p37"/>
            <p:cNvSpPr/>
            <p:nvPr/>
          </p:nvSpPr>
          <p:spPr>
            <a:xfrm>
              <a:off x="88766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7" name="Google Shape;8037;p37"/>
            <p:cNvSpPr/>
            <p:nvPr/>
          </p:nvSpPr>
          <p:spPr>
            <a:xfrm>
              <a:off x="57313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8" name="Google Shape;8038;p37"/>
            <p:cNvSpPr/>
            <p:nvPr/>
          </p:nvSpPr>
          <p:spPr>
            <a:xfrm>
              <a:off x="416608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9" name="Google Shape;8039;p37"/>
            <p:cNvSpPr/>
            <p:nvPr/>
          </p:nvSpPr>
          <p:spPr>
            <a:xfrm>
              <a:off x="731135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0" name="Google Shape;8040;p37"/>
            <p:cNvSpPr/>
            <p:nvPr/>
          </p:nvSpPr>
          <p:spPr>
            <a:xfrm>
              <a:off x="2600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1" name="Google Shape;8041;p37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2" name="Google Shape;8042;p37"/>
            <p:cNvSpPr/>
            <p:nvPr/>
          </p:nvSpPr>
          <p:spPr>
            <a:xfrm>
              <a:off x="5731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3" name="Google Shape;8043;p37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4" name="Google Shape;8044;p37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5" name="Google Shape;8045;p37"/>
            <p:cNvSpPr/>
            <p:nvPr/>
          </p:nvSpPr>
          <p:spPr>
            <a:xfrm>
              <a:off x="-5297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6" name="Google Shape;8046;p37"/>
            <p:cNvSpPr/>
            <p:nvPr/>
          </p:nvSpPr>
          <p:spPr>
            <a:xfrm>
              <a:off x="2600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7" name="Google Shape;8047;p37"/>
            <p:cNvSpPr/>
            <p:nvPr/>
          </p:nvSpPr>
          <p:spPr>
            <a:xfrm>
              <a:off x="-5297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8" name="Google Shape;8048;p37"/>
            <p:cNvSpPr/>
            <p:nvPr/>
          </p:nvSpPr>
          <p:spPr>
            <a:xfrm>
              <a:off x="103555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9" name="Google Shape;8049;p37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0" name="Google Shape;8050;p37"/>
            <p:cNvSpPr/>
            <p:nvPr/>
          </p:nvSpPr>
          <p:spPr>
            <a:xfrm>
              <a:off x="-5297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1" name="Google Shape;8051;p37"/>
            <p:cNvSpPr/>
            <p:nvPr/>
          </p:nvSpPr>
          <p:spPr>
            <a:xfrm>
              <a:off x="2600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2" name="Google Shape;8052;p37"/>
            <p:cNvSpPr/>
            <p:nvPr/>
          </p:nvSpPr>
          <p:spPr>
            <a:xfrm>
              <a:off x="-5297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3" name="Google Shape;8053;p37"/>
            <p:cNvSpPr/>
            <p:nvPr/>
          </p:nvSpPr>
          <p:spPr>
            <a:xfrm>
              <a:off x="103555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4" name="Google Shape;8054;p37"/>
            <p:cNvSpPr/>
            <p:nvPr/>
          </p:nvSpPr>
          <p:spPr>
            <a:xfrm>
              <a:off x="103555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5" name="Google Shape;8055;p37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6" name="Google Shape;8056;p37"/>
            <p:cNvSpPr/>
            <p:nvPr/>
          </p:nvSpPr>
          <p:spPr>
            <a:xfrm>
              <a:off x="-5297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7" name="Google Shape;8057;p37"/>
            <p:cNvSpPr/>
            <p:nvPr/>
          </p:nvSpPr>
          <p:spPr>
            <a:xfrm>
              <a:off x="2600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8" name="Google Shape;8058;p37"/>
            <p:cNvSpPr/>
            <p:nvPr/>
          </p:nvSpPr>
          <p:spPr>
            <a:xfrm>
              <a:off x="-5297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9" name="Google Shape;8059;p37"/>
            <p:cNvSpPr/>
            <p:nvPr/>
          </p:nvSpPr>
          <p:spPr>
            <a:xfrm>
              <a:off x="103555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0" name="Google Shape;8060;p37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1" name="Google Shape;8061;p37"/>
            <p:cNvSpPr/>
            <p:nvPr/>
          </p:nvSpPr>
          <p:spPr>
            <a:xfrm>
              <a:off x="-5297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2" name="Google Shape;8062;p37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3" name="Google Shape;8063;p37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4" name="Google Shape;8064;p37"/>
            <p:cNvSpPr/>
            <p:nvPr/>
          </p:nvSpPr>
          <p:spPr>
            <a:xfrm>
              <a:off x="904877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5" name="Google Shape;8065;p37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6" name="Google Shape;8066;p37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7" name="Google Shape;8067;p37"/>
            <p:cNvSpPr/>
            <p:nvPr/>
          </p:nvSpPr>
          <p:spPr>
            <a:xfrm>
              <a:off x="904877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8" name="Google Shape;8068;p37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9" name="Google Shape;8069;p37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0" name="Google Shape;8070;p37"/>
            <p:cNvSpPr/>
            <p:nvPr/>
          </p:nvSpPr>
          <p:spPr>
            <a:xfrm>
              <a:off x="904877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1" name="Google Shape;8071;p37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2" name="Google Shape;8072;p37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3" name="Google Shape;8073;p37"/>
            <p:cNvSpPr/>
            <p:nvPr/>
          </p:nvSpPr>
          <p:spPr>
            <a:xfrm>
              <a:off x="904877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4" name="Google Shape;8074;p37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5" name="Google Shape;8075;p37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6" name="Google Shape;8076;p37"/>
            <p:cNvSpPr/>
            <p:nvPr/>
          </p:nvSpPr>
          <p:spPr>
            <a:xfrm>
              <a:off x="904877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7" name="Google Shape;8077;p37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8" name="Google Shape;8078;p37"/>
            <p:cNvSpPr/>
            <p:nvPr/>
          </p:nvSpPr>
          <p:spPr>
            <a:xfrm>
              <a:off x="904877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9" name="Google Shape;8079;p37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0" name="Google Shape;8080;p37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1" name="Google Shape;8081;p37"/>
            <p:cNvSpPr/>
            <p:nvPr/>
          </p:nvSpPr>
          <p:spPr>
            <a:xfrm>
              <a:off x="873425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2" name="Google Shape;8082;p37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3" name="Google Shape;8083;p37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4" name="Google Shape;8084;p37"/>
            <p:cNvSpPr/>
            <p:nvPr/>
          </p:nvSpPr>
          <p:spPr>
            <a:xfrm>
              <a:off x="873425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5" name="Google Shape;8085;p37"/>
            <p:cNvSpPr/>
            <p:nvPr/>
          </p:nvSpPr>
          <p:spPr>
            <a:xfrm>
              <a:off x="904877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6" name="Google Shape;8086;p37"/>
            <p:cNvSpPr/>
            <p:nvPr/>
          </p:nvSpPr>
          <p:spPr>
            <a:xfrm>
              <a:off x="873425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7" name="Google Shape;8087;p37"/>
            <p:cNvSpPr/>
            <p:nvPr/>
          </p:nvSpPr>
          <p:spPr>
            <a:xfrm>
              <a:off x="857624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8" name="Google Shape;8088;p37"/>
            <p:cNvSpPr/>
            <p:nvPr/>
          </p:nvSpPr>
          <p:spPr>
            <a:xfrm>
              <a:off x="8890776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9" name="Google Shape;8089;p37"/>
            <p:cNvSpPr/>
            <p:nvPr/>
          </p:nvSpPr>
          <p:spPr>
            <a:xfrm>
              <a:off x="857624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0" name="Google Shape;8090;p37"/>
            <p:cNvSpPr/>
            <p:nvPr/>
          </p:nvSpPr>
          <p:spPr>
            <a:xfrm>
              <a:off x="8890776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1" name="Google Shape;8091;p37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2" name="Google Shape;8092;p37"/>
            <p:cNvSpPr/>
            <p:nvPr/>
          </p:nvSpPr>
          <p:spPr>
            <a:xfrm>
              <a:off x="841972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3" name="Google Shape;8093;p37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4" name="Google Shape;8094;p37"/>
            <p:cNvSpPr/>
            <p:nvPr/>
          </p:nvSpPr>
          <p:spPr>
            <a:xfrm>
              <a:off x="873425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5" name="Google Shape;8095;p37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6" name="Google Shape;8096;p37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7" name="Google Shape;8097;p37"/>
            <p:cNvSpPr/>
            <p:nvPr/>
          </p:nvSpPr>
          <p:spPr>
            <a:xfrm>
              <a:off x="873425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8" name="Google Shape;8098;p37"/>
            <p:cNvSpPr/>
            <p:nvPr/>
          </p:nvSpPr>
          <p:spPr>
            <a:xfrm>
              <a:off x="904877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9" name="Google Shape;8099;p37"/>
            <p:cNvSpPr/>
            <p:nvPr/>
          </p:nvSpPr>
          <p:spPr>
            <a:xfrm>
              <a:off x="873425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0" name="Google Shape;8100;p37"/>
            <p:cNvSpPr/>
            <p:nvPr/>
          </p:nvSpPr>
          <p:spPr>
            <a:xfrm>
              <a:off x="857624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1" name="Google Shape;8101;p37"/>
            <p:cNvSpPr/>
            <p:nvPr/>
          </p:nvSpPr>
          <p:spPr>
            <a:xfrm>
              <a:off x="8890776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2" name="Google Shape;8102;p37"/>
            <p:cNvSpPr/>
            <p:nvPr/>
          </p:nvSpPr>
          <p:spPr>
            <a:xfrm>
              <a:off x="857624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3" name="Google Shape;8103;p37"/>
            <p:cNvSpPr/>
            <p:nvPr/>
          </p:nvSpPr>
          <p:spPr>
            <a:xfrm>
              <a:off x="8890776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4" name="Google Shape;8104;p37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5" name="Google Shape;8105;p37"/>
            <p:cNvSpPr/>
            <p:nvPr/>
          </p:nvSpPr>
          <p:spPr>
            <a:xfrm>
              <a:off x="841972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6" name="Google Shape;8106;p37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7" name="Google Shape;8107;p37"/>
            <p:cNvSpPr/>
            <p:nvPr/>
          </p:nvSpPr>
          <p:spPr>
            <a:xfrm>
              <a:off x="873425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8" name="Google Shape;8108;p37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9" name="Google Shape;8109;p37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0" name="Google Shape;8110;p37"/>
            <p:cNvSpPr/>
            <p:nvPr/>
          </p:nvSpPr>
          <p:spPr>
            <a:xfrm>
              <a:off x="873425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1" name="Google Shape;8111;p37"/>
            <p:cNvSpPr/>
            <p:nvPr/>
          </p:nvSpPr>
          <p:spPr>
            <a:xfrm>
              <a:off x="904877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2" name="Google Shape;8112;p37"/>
            <p:cNvSpPr/>
            <p:nvPr/>
          </p:nvSpPr>
          <p:spPr>
            <a:xfrm>
              <a:off x="873425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3" name="Google Shape;8113;p37"/>
            <p:cNvSpPr/>
            <p:nvPr/>
          </p:nvSpPr>
          <p:spPr>
            <a:xfrm>
              <a:off x="857624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4" name="Google Shape;8114;p37"/>
            <p:cNvSpPr/>
            <p:nvPr/>
          </p:nvSpPr>
          <p:spPr>
            <a:xfrm>
              <a:off x="8890776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5" name="Google Shape;8115;p37"/>
            <p:cNvSpPr/>
            <p:nvPr/>
          </p:nvSpPr>
          <p:spPr>
            <a:xfrm>
              <a:off x="857624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6" name="Google Shape;8116;p37"/>
            <p:cNvSpPr/>
            <p:nvPr/>
          </p:nvSpPr>
          <p:spPr>
            <a:xfrm>
              <a:off x="8890776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7" name="Google Shape;8117;p37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8" name="Google Shape;8118;p37"/>
            <p:cNvSpPr/>
            <p:nvPr/>
          </p:nvSpPr>
          <p:spPr>
            <a:xfrm>
              <a:off x="841972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9" name="Google Shape;8119;p37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0" name="Google Shape;8120;p37"/>
            <p:cNvSpPr/>
            <p:nvPr/>
          </p:nvSpPr>
          <p:spPr>
            <a:xfrm>
              <a:off x="873425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1" name="Google Shape;8121;p37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2" name="Google Shape;8122;p37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3" name="Google Shape;8123;p37"/>
            <p:cNvSpPr/>
            <p:nvPr/>
          </p:nvSpPr>
          <p:spPr>
            <a:xfrm>
              <a:off x="873425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4" name="Google Shape;8124;p37"/>
            <p:cNvSpPr/>
            <p:nvPr/>
          </p:nvSpPr>
          <p:spPr>
            <a:xfrm>
              <a:off x="904877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5" name="Google Shape;8125;p37"/>
            <p:cNvSpPr/>
            <p:nvPr/>
          </p:nvSpPr>
          <p:spPr>
            <a:xfrm>
              <a:off x="873425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6" name="Google Shape;8126;p37"/>
            <p:cNvSpPr/>
            <p:nvPr/>
          </p:nvSpPr>
          <p:spPr>
            <a:xfrm>
              <a:off x="857624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7" name="Google Shape;8127;p37"/>
            <p:cNvSpPr/>
            <p:nvPr/>
          </p:nvSpPr>
          <p:spPr>
            <a:xfrm>
              <a:off x="8890776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8" name="Google Shape;8128;p37"/>
            <p:cNvSpPr/>
            <p:nvPr/>
          </p:nvSpPr>
          <p:spPr>
            <a:xfrm>
              <a:off x="857624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9" name="Google Shape;8129;p37"/>
            <p:cNvSpPr/>
            <p:nvPr/>
          </p:nvSpPr>
          <p:spPr>
            <a:xfrm>
              <a:off x="8890776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0" name="Google Shape;8130;p37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1" name="Google Shape;8131;p37"/>
            <p:cNvSpPr/>
            <p:nvPr/>
          </p:nvSpPr>
          <p:spPr>
            <a:xfrm>
              <a:off x="841972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2" name="Google Shape;8132;p37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3" name="Google Shape;8133;p37"/>
            <p:cNvSpPr/>
            <p:nvPr/>
          </p:nvSpPr>
          <p:spPr>
            <a:xfrm>
              <a:off x="873425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4" name="Google Shape;8134;p37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5" name="Google Shape;8135;p37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6" name="Google Shape;8136;p37"/>
            <p:cNvSpPr/>
            <p:nvPr/>
          </p:nvSpPr>
          <p:spPr>
            <a:xfrm>
              <a:off x="873425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7" name="Google Shape;8137;p37"/>
            <p:cNvSpPr/>
            <p:nvPr/>
          </p:nvSpPr>
          <p:spPr>
            <a:xfrm>
              <a:off x="904877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8" name="Google Shape;8138;p37"/>
            <p:cNvSpPr/>
            <p:nvPr/>
          </p:nvSpPr>
          <p:spPr>
            <a:xfrm>
              <a:off x="873425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9" name="Google Shape;8139;p37"/>
            <p:cNvSpPr/>
            <p:nvPr/>
          </p:nvSpPr>
          <p:spPr>
            <a:xfrm>
              <a:off x="857624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0" name="Google Shape;8140;p37"/>
            <p:cNvSpPr/>
            <p:nvPr/>
          </p:nvSpPr>
          <p:spPr>
            <a:xfrm>
              <a:off x="8890776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1" name="Google Shape;8141;p37"/>
            <p:cNvSpPr/>
            <p:nvPr/>
          </p:nvSpPr>
          <p:spPr>
            <a:xfrm>
              <a:off x="857624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2" name="Google Shape;8142;p37"/>
            <p:cNvSpPr/>
            <p:nvPr/>
          </p:nvSpPr>
          <p:spPr>
            <a:xfrm>
              <a:off x="8890776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3" name="Google Shape;8143;p37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4" name="Google Shape;8144;p37"/>
            <p:cNvSpPr/>
            <p:nvPr/>
          </p:nvSpPr>
          <p:spPr>
            <a:xfrm>
              <a:off x="841972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5" name="Google Shape;8145;p37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6" name="Google Shape;8146;p37"/>
            <p:cNvSpPr/>
            <p:nvPr/>
          </p:nvSpPr>
          <p:spPr>
            <a:xfrm>
              <a:off x="873425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7" name="Google Shape;8147;p37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8" name="Google Shape;8148;p37"/>
            <p:cNvSpPr/>
            <p:nvPr/>
          </p:nvSpPr>
          <p:spPr>
            <a:xfrm>
              <a:off x="904877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9" name="Google Shape;8149;p37"/>
            <p:cNvSpPr/>
            <p:nvPr/>
          </p:nvSpPr>
          <p:spPr>
            <a:xfrm>
              <a:off x="873425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0" name="Google Shape;8150;p37"/>
            <p:cNvSpPr/>
            <p:nvPr/>
          </p:nvSpPr>
          <p:spPr>
            <a:xfrm>
              <a:off x="857624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1" name="Google Shape;8151;p37"/>
            <p:cNvSpPr/>
            <p:nvPr/>
          </p:nvSpPr>
          <p:spPr>
            <a:xfrm>
              <a:off x="8890776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2" name="Google Shape;8152;p37"/>
            <p:cNvSpPr/>
            <p:nvPr/>
          </p:nvSpPr>
          <p:spPr>
            <a:xfrm>
              <a:off x="857624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3" name="Google Shape;8153;p37"/>
            <p:cNvSpPr/>
            <p:nvPr/>
          </p:nvSpPr>
          <p:spPr>
            <a:xfrm>
              <a:off x="8890776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4" name="Google Shape;8154;p37"/>
            <p:cNvSpPr/>
            <p:nvPr/>
          </p:nvSpPr>
          <p:spPr>
            <a:xfrm>
              <a:off x="841972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5" name="Google Shape;8155;p37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6" name="Google Shape;8156;p37"/>
            <p:cNvSpPr/>
            <p:nvPr/>
          </p:nvSpPr>
          <p:spPr>
            <a:xfrm>
              <a:off x="873425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7" name="Google Shape;8157;p37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8" name="Google Shape;8158;p37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9" name="Google Shape;8159;p37"/>
            <p:cNvSpPr/>
            <p:nvPr/>
          </p:nvSpPr>
          <p:spPr>
            <a:xfrm>
              <a:off x="8106669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0" name="Google Shape;8160;p37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1" name="Google Shape;8161;p37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2" name="Google Shape;8162;p37"/>
            <p:cNvSpPr/>
            <p:nvPr/>
          </p:nvSpPr>
          <p:spPr>
            <a:xfrm>
              <a:off x="8106669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3" name="Google Shape;8163;p37"/>
            <p:cNvSpPr/>
            <p:nvPr/>
          </p:nvSpPr>
          <p:spPr>
            <a:xfrm>
              <a:off x="841972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4" name="Google Shape;8164;p37"/>
            <p:cNvSpPr/>
            <p:nvPr/>
          </p:nvSpPr>
          <p:spPr>
            <a:xfrm>
              <a:off x="8106669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5" name="Google Shape;8165;p37"/>
            <p:cNvSpPr/>
            <p:nvPr/>
          </p:nvSpPr>
          <p:spPr>
            <a:xfrm>
              <a:off x="7950142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6" name="Google Shape;8166;p37"/>
            <p:cNvSpPr/>
            <p:nvPr/>
          </p:nvSpPr>
          <p:spPr>
            <a:xfrm>
              <a:off x="8263196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7" name="Google Shape;8167;p37"/>
            <p:cNvSpPr/>
            <p:nvPr/>
          </p:nvSpPr>
          <p:spPr>
            <a:xfrm>
              <a:off x="7950142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8" name="Google Shape;8168;p37"/>
            <p:cNvSpPr/>
            <p:nvPr/>
          </p:nvSpPr>
          <p:spPr>
            <a:xfrm>
              <a:off x="8263196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9" name="Google Shape;8169;p37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0" name="Google Shape;8170;p37"/>
            <p:cNvSpPr/>
            <p:nvPr/>
          </p:nvSpPr>
          <p:spPr>
            <a:xfrm>
              <a:off x="779214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1" name="Google Shape;8171;p37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2" name="Google Shape;8172;p37"/>
            <p:cNvSpPr/>
            <p:nvPr/>
          </p:nvSpPr>
          <p:spPr>
            <a:xfrm>
              <a:off x="8106669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3" name="Google Shape;8173;p37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4" name="Google Shape;8174;p37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5" name="Google Shape;8175;p37"/>
            <p:cNvSpPr/>
            <p:nvPr/>
          </p:nvSpPr>
          <p:spPr>
            <a:xfrm>
              <a:off x="8106669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6" name="Google Shape;8176;p37"/>
            <p:cNvSpPr/>
            <p:nvPr/>
          </p:nvSpPr>
          <p:spPr>
            <a:xfrm>
              <a:off x="841972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7" name="Google Shape;8177;p37"/>
            <p:cNvSpPr/>
            <p:nvPr/>
          </p:nvSpPr>
          <p:spPr>
            <a:xfrm>
              <a:off x="8106669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8" name="Google Shape;8178;p37"/>
            <p:cNvSpPr/>
            <p:nvPr/>
          </p:nvSpPr>
          <p:spPr>
            <a:xfrm>
              <a:off x="7950142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9" name="Google Shape;8179;p37"/>
            <p:cNvSpPr/>
            <p:nvPr/>
          </p:nvSpPr>
          <p:spPr>
            <a:xfrm>
              <a:off x="8263196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0" name="Google Shape;8180;p37"/>
            <p:cNvSpPr/>
            <p:nvPr/>
          </p:nvSpPr>
          <p:spPr>
            <a:xfrm>
              <a:off x="7950142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1" name="Google Shape;8181;p37"/>
            <p:cNvSpPr/>
            <p:nvPr/>
          </p:nvSpPr>
          <p:spPr>
            <a:xfrm>
              <a:off x="8263196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2" name="Google Shape;8182;p37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3" name="Google Shape;8183;p37"/>
            <p:cNvSpPr/>
            <p:nvPr/>
          </p:nvSpPr>
          <p:spPr>
            <a:xfrm>
              <a:off x="779214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4" name="Google Shape;8184;p37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5" name="Google Shape;8185;p37"/>
            <p:cNvSpPr/>
            <p:nvPr/>
          </p:nvSpPr>
          <p:spPr>
            <a:xfrm>
              <a:off x="8106669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6" name="Google Shape;8186;p37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7" name="Google Shape;8187;p37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8" name="Google Shape;8188;p37"/>
            <p:cNvSpPr/>
            <p:nvPr/>
          </p:nvSpPr>
          <p:spPr>
            <a:xfrm>
              <a:off x="8106669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9" name="Google Shape;8189;p37"/>
            <p:cNvSpPr/>
            <p:nvPr/>
          </p:nvSpPr>
          <p:spPr>
            <a:xfrm>
              <a:off x="841972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0" name="Google Shape;8190;p37"/>
            <p:cNvSpPr/>
            <p:nvPr/>
          </p:nvSpPr>
          <p:spPr>
            <a:xfrm>
              <a:off x="8106669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1" name="Google Shape;8191;p37"/>
            <p:cNvSpPr/>
            <p:nvPr/>
          </p:nvSpPr>
          <p:spPr>
            <a:xfrm>
              <a:off x="7950142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2" name="Google Shape;8192;p37"/>
            <p:cNvSpPr/>
            <p:nvPr/>
          </p:nvSpPr>
          <p:spPr>
            <a:xfrm>
              <a:off x="8263196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3" name="Google Shape;8193;p37"/>
            <p:cNvSpPr/>
            <p:nvPr/>
          </p:nvSpPr>
          <p:spPr>
            <a:xfrm>
              <a:off x="7950142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4" name="Google Shape;8194;p37"/>
            <p:cNvSpPr/>
            <p:nvPr/>
          </p:nvSpPr>
          <p:spPr>
            <a:xfrm>
              <a:off x="8263196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5" name="Google Shape;8195;p37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6" name="Google Shape;8196;p37"/>
            <p:cNvSpPr/>
            <p:nvPr/>
          </p:nvSpPr>
          <p:spPr>
            <a:xfrm>
              <a:off x="779214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7" name="Google Shape;8197;p37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8" name="Google Shape;8198;p37"/>
            <p:cNvSpPr/>
            <p:nvPr/>
          </p:nvSpPr>
          <p:spPr>
            <a:xfrm>
              <a:off x="8106669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9" name="Google Shape;8199;p37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0" name="Google Shape;8200;p37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1" name="Google Shape;8201;p37"/>
            <p:cNvSpPr/>
            <p:nvPr/>
          </p:nvSpPr>
          <p:spPr>
            <a:xfrm>
              <a:off x="8106669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2" name="Google Shape;8202;p37"/>
            <p:cNvSpPr/>
            <p:nvPr/>
          </p:nvSpPr>
          <p:spPr>
            <a:xfrm>
              <a:off x="841972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3" name="Google Shape;8203;p37"/>
            <p:cNvSpPr/>
            <p:nvPr/>
          </p:nvSpPr>
          <p:spPr>
            <a:xfrm>
              <a:off x="8106669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4" name="Google Shape;8204;p37"/>
            <p:cNvSpPr/>
            <p:nvPr/>
          </p:nvSpPr>
          <p:spPr>
            <a:xfrm>
              <a:off x="7950142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5" name="Google Shape;8205;p37"/>
            <p:cNvSpPr/>
            <p:nvPr/>
          </p:nvSpPr>
          <p:spPr>
            <a:xfrm>
              <a:off x="8263196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6" name="Google Shape;8206;p37"/>
            <p:cNvSpPr/>
            <p:nvPr/>
          </p:nvSpPr>
          <p:spPr>
            <a:xfrm>
              <a:off x="7950142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7" name="Google Shape;8207;p37"/>
            <p:cNvSpPr/>
            <p:nvPr/>
          </p:nvSpPr>
          <p:spPr>
            <a:xfrm>
              <a:off x="8263196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8" name="Google Shape;8208;p37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9" name="Google Shape;8209;p37"/>
            <p:cNvSpPr/>
            <p:nvPr/>
          </p:nvSpPr>
          <p:spPr>
            <a:xfrm>
              <a:off x="779214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0" name="Google Shape;8210;p37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1" name="Google Shape;8211;p37"/>
            <p:cNvSpPr/>
            <p:nvPr/>
          </p:nvSpPr>
          <p:spPr>
            <a:xfrm>
              <a:off x="8106669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2" name="Google Shape;8212;p37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3" name="Google Shape;8213;p37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4" name="Google Shape;8214;p37"/>
            <p:cNvSpPr/>
            <p:nvPr/>
          </p:nvSpPr>
          <p:spPr>
            <a:xfrm>
              <a:off x="8106669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5" name="Google Shape;8215;p37"/>
            <p:cNvSpPr/>
            <p:nvPr/>
          </p:nvSpPr>
          <p:spPr>
            <a:xfrm>
              <a:off x="841972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6" name="Google Shape;8216;p37"/>
            <p:cNvSpPr/>
            <p:nvPr/>
          </p:nvSpPr>
          <p:spPr>
            <a:xfrm>
              <a:off x="8106669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7" name="Google Shape;8217;p37"/>
            <p:cNvSpPr/>
            <p:nvPr/>
          </p:nvSpPr>
          <p:spPr>
            <a:xfrm>
              <a:off x="7950142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8" name="Google Shape;8218;p37"/>
            <p:cNvSpPr/>
            <p:nvPr/>
          </p:nvSpPr>
          <p:spPr>
            <a:xfrm>
              <a:off x="8263196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9" name="Google Shape;8219;p37"/>
            <p:cNvSpPr/>
            <p:nvPr/>
          </p:nvSpPr>
          <p:spPr>
            <a:xfrm>
              <a:off x="7950142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0" name="Google Shape;8220;p37"/>
            <p:cNvSpPr/>
            <p:nvPr/>
          </p:nvSpPr>
          <p:spPr>
            <a:xfrm>
              <a:off x="8263196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1" name="Google Shape;8221;p37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2" name="Google Shape;8222;p37"/>
            <p:cNvSpPr/>
            <p:nvPr/>
          </p:nvSpPr>
          <p:spPr>
            <a:xfrm>
              <a:off x="779214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3" name="Google Shape;8223;p37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4" name="Google Shape;8224;p37"/>
            <p:cNvSpPr/>
            <p:nvPr/>
          </p:nvSpPr>
          <p:spPr>
            <a:xfrm>
              <a:off x="8106669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5" name="Google Shape;8225;p37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6" name="Google Shape;8226;p37"/>
            <p:cNvSpPr/>
            <p:nvPr/>
          </p:nvSpPr>
          <p:spPr>
            <a:xfrm>
              <a:off x="841972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7" name="Google Shape;8227;p37"/>
            <p:cNvSpPr/>
            <p:nvPr/>
          </p:nvSpPr>
          <p:spPr>
            <a:xfrm>
              <a:off x="8106669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8" name="Google Shape;8228;p37"/>
            <p:cNvSpPr/>
            <p:nvPr/>
          </p:nvSpPr>
          <p:spPr>
            <a:xfrm>
              <a:off x="7950142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9" name="Google Shape;8229;p37"/>
            <p:cNvSpPr/>
            <p:nvPr/>
          </p:nvSpPr>
          <p:spPr>
            <a:xfrm>
              <a:off x="8263196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0" name="Google Shape;8230;p37"/>
            <p:cNvSpPr/>
            <p:nvPr/>
          </p:nvSpPr>
          <p:spPr>
            <a:xfrm>
              <a:off x="7950142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1" name="Google Shape;8231;p37"/>
            <p:cNvSpPr/>
            <p:nvPr/>
          </p:nvSpPr>
          <p:spPr>
            <a:xfrm>
              <a:off x="8263196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2" name="Google Shape;8232;p37"/>
            <p:cNvSpPr/>
            <p:nvPr/>
          </p:nvSpPr>
          <p:spPr>
            <a:xfrm>
              <a:off x="779214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3" name="Google Shape;8233;p37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4" name="Google Shape;8234;p37"/>
            <p:cNvSpPr/>
            <p:nvPr/>
          </p:nvSpPr>
          <p:spPr>
            <a:xfrm>
              <a:off x="8106669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5" name="Google Shape;8235;p37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6" name="Google Shape;8236;p37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7" name="Google Shape;8237;p37"/>
            <p:cNvSpPr/>
            <p:nvPr/>
          </p:nvSpPr>
          <p:spPr>
            <a:xfrm>
              <a:off x="747908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8" name="Google Shape;8238;p37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9" name="Google Shape;8239;p37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0" name="Google Shape;8240;p37"/>
            <p:cNvSpPr/>
            <p:nvPr/>
          </p:nvSpPr>
          <p:spPr>
            <a:xfrm>
              <a:off x="747908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1" name="Google Shape;8241;p37"/>
            <p:cNvSpPr/>
            <p:nvPr/>
          </p:nvSpPr>
          <p:spPr>
            <a:xfrm>
              <a:off x="779214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2" name="Google Shape;8242;p37"/>
            <p:cNvSpPr/>
            <p:nvPr/>
          </p:nvSpPr>
          <p:spPr>
            <a:xfrm>
              <a:off x="747908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3" name="Google Shape;8243;p37"/>
            <p:cNvSpPr/>
            <p:nvPr/>
          </p:nvSpPr>
          <p:spPr>
            <a:xfrm>
              <a:off x="7322562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4" name="Google Shape;8244;p37"/>
            <p:cNvSpPr/>
            <p:nvPr/>
          </p:nvSpPr>
          <p:spPr>
            <a:xfrm>
              <a:off x="7635615" y="5065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5" name="Google Shape;8245;p37"/>
            <p:cNvSpPr/>
            <p:nvPr/>
          </p:nvSpPr>
          <p:spPr>
            <a:xfrm>
              <a:off x="7322562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6" name="Google Shape;8246;p37"/>
            <p:cNvSpPr/>
            <p:nvPr/>
          </p:nvSpPr>
          <p:spPr>
            <a:xfrm>
              <a:off x="7635615" y="19352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7" name="Google Shape;8247;p37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8" name="Google Shape;8248;p37"/>
            <p:cNvSpPr/>
            <p:nvPr/>
          </p:nvSpPr>
          <p:spPr>
            <a:xfrm>
              <a:off x="7164684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9" name="Google Shape;8249;p37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0" name="Google Shape;8250;p37"/>
            <p:cNvSpPr/>
            <p:nvPr/>
          </p:nvSpPr>
          <p:spPr>
            <a:xfrm>
              <a:off x="747908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1" name="Google Shape;8251;p37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2" name="Google Shape;8252;p37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3" name="Google Shape;8253;p37"/>
            <p:cNvSpPr/>
            <p:nvPr/>
          </p:nvSpPr>
          <p:spPr>
            <a:xfrm>
              <a:off x="747908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4" name="Google Shape;8254;p37"/>
            <p:cNvSpPr/>
            <p:nvPr/>
          </p:nvSpPr>
          <p:spPr>
            <a:xfrm>
              <a:off x="779214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5" name="Google Shape;8255;p37"/>
            <p:cNvSpPr/>
            <p:nvPr/>
          </p:nvSpPr>
          <p:spPr>
            <a:xfrm>
              <a:off x="747908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6" name="Google Shape;8256;p37"/>
            <p:cNvSpPr/>
            <p:nvPr/>
          </p:nvSpPr>
          <p:spPr>
            <a:xfrm>
              <a:off x="7322562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7" name="Google Shape;8257;p37"/>
            <p:cNvSpPr/>
            <p:nvPr/>
          </p:nvSpPr>
          <p:spPr>
            <a:xfrm>
              <a:off x="7635615" y="1135632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8" name="Google Shape;8258;p37"/>
            <p:cNvSpPr/>
            <p:nvPr/>
          </p:nvSpPr>
          <p:spPr>
            <a:xfrm>
              <a:off x="7322562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9" name="Google Shape;8259;p37"/>
            <p:cNvSpPr/>
            <p:nvPr/>
          </p:nvSpPr>
          <p:spPr>
            <a:xfrm>
              <a:off x="7635615" y="8211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0" name="Google Shape;8260;p37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1" name="Google Shape;8261;p37"/>
            <p:cNvSpPr/>
            <p:nvPr/>
          </p:nvSpPr>
          <p:spPr>
            <a:xfrm>
              <a:off x="7164684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2" name="Google Shape;8262;p37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3" name="Google Shape;8263;p37"/>
            <p:cNvSpPr/>
            <p:nvPr/>
          </p:nvSpPr>
          <p:spPr>
            <a:xfrm>
              <a:off x="747908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4" name="Google Shape;8264;p37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5" name="Google Shape;8265;p37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6" name="Google Shape;8266;p37"/>
            <p:cNvSpPr/>
            <p:nvPr/>
          </p:nvSpPr>
          <p:spPr>
            <a:xfrm>
              <a:off x="747908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7" name="Google Shape;8267;p37"/>
            <p:cNvSpPr/>
            <p:nvPr/>
          </p:nvSpPr>
          <p:spPr>
            <a:xfrm>
              <a:off x="779214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8" name="Google Shape;8268;p37"/>
            <p:cNvSpPr/>
            <p:nvPr/>
          </p:nvSpPr>
          <p:spPr>
            <a:xfrm>
              <a:off x="747908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9" name="Google Shape;8269;p37"/>
            <p:cNvSpPr/>
            <p:nvPr/>
          </p:nvSpPr>
          <p:spPr>
            <a:xfrm>
              <a:off x="7322562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0" name="Google Shape;8270;p37"/>
            <p:cNvSpPr/>
            <p:nvPr/>
          </p:nvSpPr>
          <p:spPr>
            <a:xfrm>
              <a:off x="7635615" y="17630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1" name="Google Shape;8271;p37"/>
            <p:cNvSpPr/>
            <p:nvPr/>
          </p:nvSpPr>
          <p:spPr>
            <a:xfrm>
              <a:off x="7322562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2" name="Google Shape;8272;p37"/>
            <p:cNvSpPr/>
            <p:nvPr/>
          </p:nvSpPr>
          <p:spPr>
            <a:xfrm>
              <a:off x="7635615" y="1448685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3" name="Google Shape;8273;p37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4" name="Google Shape;8274;p37"/>
            <p:cNvSpPr/>
            <p:nvPr/>
          </p:nvSpPr>
          <p:spPr>
            <a:xfrm>
              <a:off x="7164684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5" name="Google Shape;8275;p37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6" name="Google Shape;8276;p37"/>
            <p:cNvSpPr/>
            <p:nvPr/>
          </p:nvSpPr>
          <p:spPr>
            <a:xfrm>
              <a:off x="747908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7" name="Google Shape;8277;p37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8" name="Google Shape;8278;p37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9" name="Google Shape;8279;p37"/>
            <p:cNvSpPr/>
            <p:nvPr/>
          </p:nvSpPr>
          <p:spPr>
            <a:xfrm>
              <a:off x="747908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0" name="Google Shape;8280;p37"/>
            <p:cNvSpPr/>
            <p:nvPr/>
          </p:nvSpPr>
          <p:spPr>
            <a:xfrm>
              <a:off x="779214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1" name="Google Shape;8281;p37"/>
            <p:cNvSpPr/>
            <p:nvPr/>
          </p:nvSpPr>
          <p:spPr>
            <a:xfrm>
              <a:off x="747908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2" name="Google Shape;8282;p37"/>
            <p:cNvSpPr/>
            <p:nvPr/>
          </p:nvSpPr>
          <p:spPr>
            <a:xfrm>
              <a:off x="7322562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3" name="Google Shape;8283;p37"/>
            <p:cNvSpPr/>
            <p:nvPr/>
          </p:nvSpPr>
          <p:spPr>
            <a:xfrm>
              <a:off x="7635615" y="238919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4" name="Google Shape;8284;p37"/>
            <p:cNvSpPr/>
            <p:nvPr/>
          </p:nvSpPr>
          <p:spPr>
            <a:xfrm>
              <a:off x="7322562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5" name="Google Shape;8285;p37"/>
            <p:cNvSpPr/>
            <p:nvPr/>
          </p:nvSpPr>
          <p:spPr>
            <a:xfrm>
              <a:off x="7635615" y="2076143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6" name="Google Shape;8286;p37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7" name="Google Shape;8287;p37"/>
            <p:cNvSpPr/>
            <p:nvPr/>
          </p:nvSpPr>
          <p:spPr>
            <a:xfrm>
              <a:off x="7164684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8" name="Google Shape;8288;p37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9" name="Google Shape;8289;p37"/>
            <p:cNvSpPr/>
            <p:nvPr/>
          </p:nvSpPr>
          <p:spPr>
            <a:xfrm>
              <a:off x="747908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0" name="Google Shape;8290;p37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1" name="Google Shape;8291;p37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2" name="Google Shape;8292;p37"/>
            <p:cNvSpPr/>
            <p:nvPr/>
          </p:nvSpPr>
          <p:spPr>
            <a:xfrm>
              <a:off x="747908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3" name="Google Shape;8293;p37"/>
            <p:cNvSpPr/>
            <p:nvPr/>
          </p:nvSpPr>
          <p:spPr>
            <a:xfrm>
              <a:off x="779214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4" name="Google Shape;8294;p37"/>
            <p:cNvSpPr/>
            <p:nvPr/>
          </p:nvSpPr>
          <p:spPr>
            <a:xfrm>
              <a:off x="747908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5" name="Google Shape;8295;p37"/>
            <p:cNvSpPr/>
            <p:nvPr/>
          </p:nvSpPr>
          <p:spPr>
            <a:xfrm>
              <a:off x="7322562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6" name="Google Shape;8296;p37"/>
            <p:cNvSpPr/>
            <p:nvPr/>
          </p:nvSpPr>
          <p:spPr>
            <a:xfrm>
              <a:off x="7635615" y="30167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7" name="Google Shape;8297;p37"/>
            <p:cNvSpPr/>
            <p:nvPr/>
          </p:nvSpPr>
          <p:spPr>
            <a:xfrm>
              <a:off x="7322562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8" name="Google Shape;8298;p37"/>
            <p:cNvSpPr/>
            <p:nvPr/>
          </p:nvSpPr>
          <p:spPr>
            <a:xfrm>
              <a:off x="7635615" y="270519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9" name="Google Shape;8299;p37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0" name="Google Shape;8300;p37"/>
            <p:cNvSpPr/>
            <p:nvPr/>
          </p:nvSpPr>
          <p:spPr>
            <a:xfrm>
              <a:off x="7164684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1" name="Google Shape;8301;p37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2" name="Google Shape;8302;p37"/>
            <p:cNvSpPr/>
            <p:nvPr/>
          </p:nvSpPr>
          <p:spPr>
            <a:xfrm>
              <a:off x="747908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3" name="Google Shape;8303;p37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4" name="Google Shape;8304;p37"/>
            <p:cNvSpPr/>
            <p:nvPr/>
          </p:nvSpPr>
          <p:spPr>
            <a:xfrm>
              <a:off x="779214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5" name="Google Shape;8305;p37"/>
            <p:cNvSpPr/>
            <p:nvPr/>
          </p:nvSpPr>
          <p:spPr>
            <a:xfrm>
              <a:off x="747908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6" name="Google Shape;8306;p37"/>
            <p:cNvSpPr/>
            <p:nvPr/>
          </p:nvSpPr>
          <p:spPr>
            <a:xfrm>
              <a:off x="7322562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7" name="Google Shape;8307;p37"/>
            <p:cNvSpPr/>
            <p:nvPr/>
          </p:nvSpPr>
          <p:spPr>
            <a:xfrm>
              <a:off x="7635615" y="364435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8" name="Google Shape;8308;p37"/>
            <p:cNvSpPr/>
            <p:nvPr/>
          </p:nvSpPr>
          <p:spPr>
            <a:xfrm>
              <a:off x="7322562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9" name="Google Shape;8309;p37"/>
            <p:cNvSpPr/>
            <p:nvPr/>
          </p:nvSpPr>
          <p:spPr>
            <a:xfrm>
              <a:off x="7635615" y="33313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0" name="Google Shape;8310;p37"/>
            <p:cNvSpPr/>
            <p:nvPr/>
          </p:nvSpPr>
          <p:spPr>
            <a:xfrm>
              <a:off x="7164684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1" name="Google Shape;8311;p37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2" name="Google Shape;8312;p37"/>
            <p:cNvSpPr/>
            <p:nvPr/>
          </p:nvSpPr>
          <p:spPr>
            <a:xfrm>
              <a:off x="747908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3" name="Google Shape;8313;p37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4" name="Google Shape;8314;p37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5" name="Google Shape;8315;p37"/>
            <p:cNvSpPr/>
            <p:nvPr/>
          </p:nvSpPr>
          <p:spPr>
            <a:xfrm>
              <a:off x="685015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6" name="Google Shape;8316;p37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7" name="Google Shape;8317;p37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8" name="Google Shape;8318;p37"/>
            <p:cNvSpPr/>
            <p:nvPr/>
          </p:nvSpPr>
          <p:spPr>
            <a:xfrm>
              <a:off x="685015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9" name="Google Shape;8319;p37"/>
            <p:cNvSpPr/>
            <p:nvPr/>
          </p:nvSpPr>
          <p:spPr>
            <a:xfrm>
              <a:off x="7164684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0" name="Google Shape;8320;p37"/>
            <p:cNvSpPr/>
            <p:nvPr/>
          </p:nvSpPr>
          <p:spPr>
            <a:xfrm>
              <a:off x="685015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1" name="Google Shape;8321;p37"/>
            <p:cNvSpPr/>
            <p:nvPr/>
          </p:nvSpPr>
          <p:spPr>
            <a:xfrm>
              <a:off x="669363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2" name="Google Shape;8322;p37"/>
            <p:cNvSpPr/>
            <p:nvPr/>
          </p:nvSpPr>
          <p:spPr>
            <a:xfrm>
              <a:off x="7008157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3" name="Google Shape;8323;p37"/>
            <p:cNvSpPr/>
            <p:nvPr/>
          </p:nvSpPr>
          <p:spPr>
            <a:xfrm>
              <a:off x="669363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4" name="Google Shape;8324;p37"/>
            <p:cNvSpPr/>
            <p:nvPr/>
          </p:nvSpPr>
          <p:spPr>
            <a:xfrm>
              <a:off x="7008157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5" name="Google Shape;8325;p37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6" name="Google Shape;8326;p37"/>
            <p:cNvSpPr/>
            <p:nvPr/>
          </p:nvSpPr>
          <p:spPr>
            <a:xfrm>
              <a:off x="6538578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7" name="Google Shape;8327;p37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8" name="Google Shape;8328;p37"/>
            <p:cNvSpPr/>
            <p:nvPr/>
          </p:nvSpPr>
          <p:spPr>
            <a:xfrm>
              <a:off x="685015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9" name="Google Shape;8329;p37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0" name="Google Shape;8330;p37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1" name="Google Shape;8331;p37"/>
            <p:cNvSpPr/>
            <p:nvPr/>
          </p:nvSpPr>
          <p:spPr>
            <a:xfrm>
              <a:off x="685015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2" name="Google Shape;8332;p37"/>
            <p:cNvSpPr/>
            <p:nvPr/>
          </p:nvSpPr>
          <p:spPr>
            <a:xfrm>
              <a:off x="7164684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3" name="Google Shape;8333;p37"/>
            <p:cNvSpPr/>
            <p:nvPr/>
          </p:nvSpPr>
          <p:spPr>
            <a:xfrm>
              <a:off x="685015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4" name="Google Shape;8334;p37"/>
            <p:cNvSpPr/>
            <p:nvPr/>
          </p:nvSpPr>
          <p:spPr>
            <a:xfrm>
              <a:off x="669363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5" name="Google Shape;8335;p37"/>
            <p:cNvSpPr/>
            <p:nvPr/>
          </p:nvSpPr>
          <p:spPr>
            <a:xfrm>
              <a:off x="7008157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6" name="Google Shape;8336;p37"/>
            <p:cNvSpPr/>
            <p:nvPr/>
          </p:nvSpPr>
          <p:spPr>
            <a:xfrm>
              <a:off x="669363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7" name="Google Shape;8337;p37"/>
            <p:cNvSpPr/>
            <p:nvPr/>
          </p:nvSpPr>
          <p:spPr>
            <a:xfrm>
              <a:off x="7008157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8" name="Google Shape;8338;p37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9" name="Google Shape;8339;p37"/>
            <p:cNvSpPr/>
            <p:nvPr/>
          </p:nvSpPr>
          <p:spPr>
            <a:xfrm>
              <a:off x="6538578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0" name="Google Shape;8340;p37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1" name="Google Shape;8341;p37"/>
            <p:cNvSpPr/>
            <p:nvPr/>
          </p:nvSpPr>
          <p:spPr>
            <a:xfrm>
              <a:off x="685015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2" name="Google Shape;8342;p37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3" name="Google Shape;8343;p37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4" name="Google Shape;8344;p37"/>
            <p:cNvSpPr/>
            <p:nvPr/>
          </p:nvSpPr>
          <p:spPr>
            <a:xfrm>
              <a:off x="685015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5" name="Google Shape;8345;p37"/>
            <p:cNvSpPr/>
            <p:nvPr/>
          </p:nvSpPr>
          <p:spPr>
            <a:xfrm>
              <a:off x="7164684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6" name="Google Shape;8346;p37"/>
            <p:cNvSpPr/>
            <p:nvPr/>
          </p:nvSpPr>
          <p:spPr>
            <a:xfrm>
              <a:off x="685015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7" name="Google Shape;8347;p37"/>
            <p:cNvSpPr/>
            <p:nvPr/>
          </p:nvSpPr>
          <p:spPr>
            <a:xfrm>
              <a:off x="669363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8" name="Google Shape;8348;p37"/>
            <p:cNvSpPr/>
            <p:nvPr/>
          </p:nvSpPr>
          <p:spPr>
            <a:xfrm>
              <a:off x="7008157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9" name="Google Shape;8349;p37"/>
            <p:cNvSpPr/>
            <p:nvPr/>
          </p:nvSpPr>
          <p:spPr>
            <a:xfrm>
              <a:off x="669363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0" name="Google Shape;8350;p37"/>
            <p:cNvSpPr/>
            <p:nvPr/>
          </p:nvSpPr>
          <p:spPr>
            <a:xfrm>
              <a:off x="7008157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1" name="Google Shape;8351;p37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2" name="Google Shape;8352;p37"/>
            <p:cNvSpPr/>
            <p:nvPr/>
          </p:nvSpPr>
          <p:spPr>
            <a:xfrm>
              <a:off x="6538578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3" name="Google Shape;8353;p37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4" name="Google Shape;8354;p37"/>
            <p:cNvSpPr/>
            <p:nvPr/>
          </p:nvSpPr>
          <p:spPr>
            <a:xfrm>
              <a:off x="685015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5" name="Google Shape;8355;p37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6" name="Google Shape;8356;p37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7" name="Google Shape;8357;p37"/>
            <p:cNvSpPr/>
            <p:nvPr/>
          </p:nvSpPr>
          <p:spPr>
            <a:xfrm>
              <a:off x="685015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8" name="Google Shape;8358;p37"/>
            <p:cNvSpPr/>
            <p:nvPr/>
          </p:nvSpPr>
          <p:spPr>
            <a:xfrm>
              <a:off x="7164684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9" name="Google Shape;8359;p37"/>
            <p:cNvSpPr/>
            <p:nvPr/>
          </p:nvSpPr>
          <p:spPr>
            <a:xfrm>
              <a:off x="685015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0" name="Google Shape;8360;p37"/>
            <p:cNvSpPr/>
            <p:nvPr/>
          </p:nvSpPr>
          <p:spPr>
            <a:xfrm>
              <a:off x="669363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1" name="Google Shape;8361;p37"/>
            <p:cNvSpPr/>
            <p:nvPr/>
          </p:nvSpPr>
          <p:spPr>
            <a:xfrm>
              <a:off x="7008157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2" name="Google Shape;8362;p37"/>
            <p:cNvSpPr/>
            <p:nvPr/>
          </p:nvSpPr>
          <p:spPr>
            <a:xfrm>
              <a:off x="669363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3" name="Google Shape;8363;p37"/>
            <p:cNvSpPr/>
            <p:nvPr/>
          </p:nvSpPr>
          <p:spPr>
            <a:xfrm>
              <a:off x="7008157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4" name="Google Shape;8364;p37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5" name="Google Shape;8365;p37"/>
            <p:cNvSpPr/>
            <p:nvPr/>
          </p:nvSpPr>
          <p:spPr>
            <a:xfrm>
              <a:off x="6538578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6" name="Google Shape;8366;p37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7" name="Google Shape;8367;p37"/>
            <p:cNvSpPr/>
            <p:nvPr/>
          </p:nvSpPr>
          <p:spPr>
            <a:xfrm>
              <a:off x="685015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8" name="Google Shape;8368;p37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9" name="Google Shape;8369;p37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0" name="Google Shape;8370;p37"/>
            <p:cNvSpPr/>
            <p:nvPr/>
          </p:nvSpPr>
          <p:spPr>
            <a:xfrm>
              <a:off x="685015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1" name="Google Shape;8371;p37"/>
            <p:cNvSpPr/>
            <p:nvPr/>
          </p:nvSpPr>
          <p:spPr>
            <a:xfrm>
              <a:off x="7164684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2" name="Google Shape;8372;p37"/>
            <p:cNvSpPr/>
            <p:nvPr/>
          </p:nvSpPr>
          <p:spPr>
            <a:xfrm>
              <a:off x="685015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3" name="Google Shape;8373;p37"/>
            <p:cNvSpPr/>
            <p:nvPr/>
          </p:nvSpPr>
          <p:spPr>
            <a:xfrm>
              <a:off x="669363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4" name="Google Shape;8374;p37"/>
            <p:cNvSpPr/>
            <p:nvPr/>
          </p:nvSpPr>
          <p:spPr>
            <a:xfrm>
              <a:off x="7008157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5" name="Google Shape;8375;p37"/>
            <p:cNvSpPr/>
            <p:nvPr/>
          </p:nvSpPr>
          <p:spPr>
            <a:xfrm>
              <a:off x="669363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6" name="Google Shape;8376;p37"/>
            <p:cNvSpPr/>
            <p:nvPr/>
          </p:nvSpPr>
          <p:spPr>
            <a:xfrm>
              <a:off x="7008157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7" name="Google Shape;8377;p37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8" name="Google Shape;8378;p37"/>
            <p:cNvSpPr/>
            <p:nvPr/>
          </p:nvSpPr>
          <p:spPr>
            <a:xfrm>
              <a:off x="6538578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9" name="Google Shape;8379;p37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0" name="Google Shape;8380;p37"/>
            <p:cNvSpPr/>
            <p:nvPr/>
          </p:nvSpPr>
          <p:spPr>
            <a:xfrm>
              <a:off x="685015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1" name="Google Shape;8381;p37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2" name="Google Shape;8382;p37"/>
            <p:cNvSpPr/>
            <p:nvPr/>
          </p:nvSpPr>
          <p:spPr>
            <a:xfrm>
              <a:off x="7164684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3" name="Google Shape;8383;p37"/>
            <p:cNvSpPr/>
            <p:nvPr/>
          </p:nvSpPr>
          <p:spPr>
            <a:xfrm>
              <a:off x="685015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4" name="Google Shape;8384;p37"/>
            <p:cNvSpPr/>
            <p:nvPr/>
          </p:nvSpPr>
          <p:spPr>
            <a:xfrm>
              <a:off x="669363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5" name="Google Shape;8385;p37"/>
            <p:cNvSpPr/>
            <p:nvPr/>
          </p:nvSpPr>
          <p:spPr>
            <a:xfrm>
              <a:off x="7008157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6" name="Google Shape;8386;p37"/>
            <p:cNvSpPr/>
            <p:nvPr/>
          </p:nvSpPr>
          <p:spPr>
            <a:xfrm>
              <a:off x="669363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7" name="Google Shape;8387;p37"/>
            <p:cNvSpPr/>
            <p:nvPr/>
          </p:nvSpPr>
          <p:spPr>
            <a:xfrm>
              <a:off x="7008157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8" name="Google Shape;8388;p37"/>
            <p:cNvSpPr/>
            <p:nvPr/>
          </p:nvSpPr>
          <p:spPr>
            <a:xfrm>
              <a:off x="6538578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9" name="Google Shape;8389;p37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0" name="Google Shape;8390;p37"/>
            <p:cNvSpPr/>
            <p:nvPr/>
          </p:nvSpPr>
          <p:spPr>
            <a:xfrm>
              <a:off x="685015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1" name="Google Shape;8391;p37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2" name="Google Shape;8392;p37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3" name="Google Shape;8393;p37"/>
            <p:cNvSpPr/>
            <p:nvPr/>
          </p:nvSpPr>
          <p:spPr>
            <a:xfrm>
              <a:off x="622257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4" name="Google Shape;8394;p37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5" name="Google Shape;8395;p37"/>
            <p:cNvSpPr/>
            <p:nvPr/>
          </p:nvSpPr>
          <p:spPr>
            <a:xfrm>
              <a:off x="622257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6" name="Google Shape;8396;p37"/>
            <p:cNvSpPr/>
            <p:nvPr/>
          </p:nvSpPr>
          <p:spPr>
            <a:xfrm>
              <a:off x="6538578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7" name="Google Shape;8397;p37"/>
            <p:cNvSpPr/>
            <p:nvPr/>
          </p:nvSpPr>
          <p:spPr>
            <a:xfrm>
              <a:off x="622257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8" name="Google Shape;8398;p37"/>
            <p:cNvSpPr/>
            <p:nvPr/>
          </p:nvSpPr>
          <p:spPr>
            <a:xfrm>
              <a:off x="606604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9" name="Google Shape;8399;p37"/>
            <p:cNvSpPr/>
            <p:nvPr/>
          </p:nvSpPr>
          <p:spPr>
            <a:xfrm>
              <a:off x="638057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0" name="Google Shape;8400;p37"/>
            <p:cNvSpPr/>
            <p:nvPr/>
          </p:nvSpPr>
          <p:spPr>
            <a:xfrm>
              <a:off x="606604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1" name="Google Shape;8401;p37"/>
            <p:cNvSpPr/>
            <p:nvPr/>
          </p:nvSpPr>
          <p:spPr>
            <a:xfrm>
              <a:off x="638057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2" name="Google Shape;8402;p37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3" name="Google Shape;8403;p37"/>
            <p:cNvSpPr/>
            <p:nvPr/>
          </p:nvSpPr>
          <p:spPr>
            <a:xfrm>
              <a:off x="622257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4" name="Google Shape;8404;p37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5" name="Google Shape;8405;p37"/>
            <p:cNvSpPr/>
            <p:nvPr/>
          </p:nvSpPr>
          <p:spPr>
            <a:xfrm>
              <a:off x="622257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6" name="Google Shape;8406;p37"/>
            <p:cNvSpPr/>
            <p:nvPr/>
          </p:nvSpPr>
          <p:spPr>
            <a:xfrm>
              <a:off x="6538578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7" name="Google Shape;8407;p37"/>
            <p:cNvSpPr/>
            <p:nvPr/>
          </p:nvSpPr>
          <p:spPr>
            <a:xfrm>
              <a:off x="622257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8" name="Google Shape;8408;p37"/>
            <p:cNvSpPr/>
            <p:nvPr/>
          </p:nvSpPr>
          <p:spPr>
            <a:xfrm>
              <a:off x="606604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9" name="Google Shape;8409;p37"/>
            <p:cNvSpPr/>
            <p:nvPr/>
          </p:nvSpPr>
          <p:spPr>
            <a:xfrm>
              <a:off x="638057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0" name="Google Shape;8410;p37"/>
            <p:cNvSpPr/>
            <p:nvPr/>
          </p:nvSpPr>
          <p:spPr>
            <a:xfrm>
              <a:off x="606604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1" name="Google Shape;8411;p37"/>
            <p:cNvSpPr/>
            <p:nvPr/>
          </p:nvSpPr>
          <p:spPr>
            <a:xfrm>
              <a:off x="638057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2" name="Google Shape;8412;p37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3" name="Google Shape;8413;p37"/>
            <p:cNvSpPr/>
            <p:nvPr/>
          </p:nvSpPr>
          <p:spPr>
            <a:xfrm>
              <a:off x="622257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4" name="Google Shape;8414;p37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5" name="Google Shape;8415;p37"/>
            <p:cNvSpPr/>
            <p:nvPr/>
          </p:nvSpPr>
          <p:spPr>
            <a:xfrm>
              <a:off x="622257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6" name="Google Shape;8416;p37"/>
            <p:cNvSpPr/>
            <p:nvPr/>
          </p:nvSpPr>
          <p:spPr>
            <a:xfrm>
              <a:off x="6538578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7" name="Google Shape;8417;p37"/>
            <p:cNvSpPr/>
            <p:nvPr/>
          </p:nvSpPr>
          <p:spPr>
            <a:xfrm>
              <a:off x="622257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8" name="Google Shape;8418;p37"/>
            <p:cNvSpPr/>
            <p:nvPr/>
          </p:nvSpPr>
          <p:spPr>
            <a:xfrm>
              <a:off x="606604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9" name="Google Shape;8419;p37"/>
            <p:cNvSpPr/>
            <p:nvPr/>
          </p:nvSpPr>
          <p:spPr>
            <a:xfrm>
              <a:off x="638057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0" name="Google Shape;8420;p37"/>
            <p:cNvSpPr/>
            <p:nvPr/>
          </p:nvSpPr>
          <p:spPr>
            <a:xfrm>
              <a:off x="606604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1" name="Google Shape;8421;p37"/>
            <p:cNvSpPr/>
            <p:nvPr/>
          </p:nvSpPr>
          <p:spPr>
            <a:xfrm>
              <a:off x="638057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2" name="Google Shape;8422;p37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3" name="Google Shape;8423;p37"/>
            <p:cNvSpPr/>
            <p:nvPr/>
          </p:nvSpPr>
          <p:spPr>
            <a:xfrm>
              <a:off x="622257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4" name="Google Shape;8424;p37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5" name="Google Shape;8425;p37"/>
            <p:cNvSpPr/>
            <p:nvPr/>
          </p:nvSpPr>
          <p:spPr>
            <a:xfrm>
              <a:off x="622257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6" name="Google Shape;8426;p37"/>
            <p:cNvSpPr/>
            <p:nvPr/>
          </p:nvSpPr>
          <p:spPr>
            <a:xfrm>
              <a:off x="6538578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7" name="Google Shape;8427;p37"/>
            <p:cNvSpPr/>
            <p:nvPr/>
          </p:nvSpPr>
          <p:spPr>
            <a:xfrm>
              <a:off x="622257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8" name="Google Shape;8428;p37"/>
            <p:cNvSpPr/>
            <p:nvPr/>
          </p:nvSpPr>
          <p:spPr>
            <a:xfrm>
              <a:off x="606604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9" name="Google Shape;8429;p37"/>
            <p:cNvSpPr/>
            <p:nvPr/>
          </p:nvSpPr>
          <p:spPr>
            <a:xfrm>
              <a:off x="638057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0" name="Google Shape;8430;p37"/>
            <p:cNvSpPr/>
            <p:nvPr/>
          </p:nvSpPr>
          <p:spPr>
            <a:xfrm>
              <a:off x="606604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1" name="Google Shape;8431;p37"/>
            <p:cNvSpPr/>
            <p:nvPr/>
          </p:nvSpPr>
          <p:spPr>
            <a:xfrm>
              <a:off x="638057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2" name="Google Shape;8432;p37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3" name="Google Shape;8433;p37"/>
            <p:cNvSpPr/>
            <p:nvPr/>
          </p:nvSpPr>
          <p:spPr>
            <a:xfrm>
              <a:off x="622257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4" name="Google Shape;8434;p37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5" name="Google Shape;8435;p37"/>
            <p:cNvSpPr/>
            <p:nvPr/>
          </p:nvSpPr>
          <p:spPr>
            <a:xfrm>
              <a:off x="622257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6" name="Google Shape;8436;p37"/>
            <p:cNvSpPr/>
            <p:nvPr/>
          </p:nvSpPr>
          <p:spPr>
            <a:xfrm>
              <a:off x="6538578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7" name="Google Shape;8437;p37"/>
            <p:cNvSpPr/>
            <p:nvPr/>
          </p:nvSpPr>
          <p:spPr>
            <a:xfrm>
              <a:off x="622257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8" name="Google Shape;8438;p37"/>
            <p:cNvSpPr/>
            <p:nvPr/>
          </p:nvSpPr>
          <p:spPr>
            <a:xfrm>
              <a:off x="606604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9" name="Google Shape;8439;p37"/>
            <p:cNvSpPr/>
            <p:nvPr/>
          </p:nvSpPr>
          <p:spPr>
            <a:xfrm>
              <a:off x="638057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0" name="Google Shape;8440;p37"/>
            <p:cNvSpPr/>
            <p:nvPr/>
          </p:nvSpPr>
          <p:spPr>
            <a:xfrm>
              <a:off x="606604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1" name="Google Shape;8441;p37"/>
            <p:cNvSpPr/>
            <p:nvPr/>
          </p:nvSpPr>
          <p:spPr>
            <a:xfrm>
              <a:off x="638057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2" name="Google Shape;8442;p37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3" name="Google Shape;8443;p37"/>
            <p:cNvSpPr/>
            <p:nvPr/>
          </p:nvSpPr>
          <p:spPr>
            <a:xfrm>
              <a:off x="622257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4" name="Google Shape;8444;p37"/>
            <p:cNvSpPr/>
            <p:nvPr/>
          </p:nvSpPr>
          <p:spPr>
            <a:xfrm>
              <a:off x="6538578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5" name="Google Shape;8445;p37"/>
            <p:cNvSpPr/>
            <p:nvPr/>
          </p:nvSpPr>
          <p:spPr>
            <a:xfrm>
              <a:off x="622257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6" name="Google Shape;8446;p37"/>
            <p:cNvSpPr/>
            <p:nvPr/>
          </p:nvSpPr>
          <p:spPr>
            <a:xfrm>
              <a:off x="606604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7" name="Google Shape;8447;p37"/>
            <p:cNvSpPr/>
            <p:nvPr/>
          </p:nvSpPr>
          <p:spPr>
            <a:xfrm>
              <a:off x="638057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8" name="Google Shape;8448;p37"/>
            <p:cNvSpPr/>
            <p:nvPr/>
          </p:nvSpPr>
          <p:spPr>
            <a:xfrm>
              <a:off x="606604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9" name="Google Shape;8449;p37"/>
            <p:cNvSpPr/>
            <p:nvPr/>
          </p:nvSpPr>
          <p:spPr>
            <a:xfrm>
              <a:off x="638057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0" name="Google Shape;8450;p37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1" name="Google Shape;8451;p37"/>
            <p:cNvSpPr/>
            <p:nvPr/>
          </p:nvSpPr>
          <p:spPr>
            <a:xfrm>
              <a:off x="622257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2" name="Google Shape;8452;p37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3" name="Google Shape;8453;p37"/>
            <p:cNvSpPr/>
            <p:nvPr/>
          </p:nvSpPr>
          <p:spPr>
            <a:xfrm>
              <a:off x="904877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4" name="Google Shape;8454;p37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5" name="Google Shape;8455;p37"/>
            <p:cNvSpPr/>
            <p:nvPr/>
          </p:nvSpPr>
          <p:spPr>
            <a:xfrm>
              <a:off x="904877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6" name="Google Shape;8456;p37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7" name="Google Shape;8457;p37"/>
            <p:cNvSpPr/>
            <p:nvPr/>
          </p:nvSpPr>
          <p:spPr>
            <a:xfrm>
              <a:off x="904877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8" name="Google Shape;8458;p37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9" name="Google Shape;8459;p37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0" name="Google Shape;8460;p37"/>
            <p:cNvSpPr/>
            <p:nvPr/>
          </p:nvSpPr>
          <p:spPr>
            <a:xfrm>
              <a:off x="873425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1" name="Google Shape;8461;p37"/>
            <p:cNvSpPr/>
            <p:nvPr/>
          </p:nvSpPr>
          <p:spPr>
            <a:xfrm>
              <a:off x="904877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2" name="Google Shape;8462;p37"/>
            <p:cNvSpPr/>
            <p:nvPr/>
          </p:nvSpPr>
          <p:spPr>
            <a:xfrm>
              <a:off x="873425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3" name="Google Shape;8463;p37"/>
            <p:cNvSpPr/>
            <p:nvPr/>
          </p:nvSpPr>
          <p:spPr>
            <a:xfrm>
              <a:off x="857624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4" name="Google Shape;8464;p37"/>
            <p:cNvSpPr/>
            <p:nvPr/>
          </p:nvSpPr>
          <p:spPr>
            <a:xfrm>
              <a:off x="8890776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5" name="Google Shape;8465;p37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6" name="Google Shape;8466;p37"/>
            <p:cNvSpPr/>
            <p:nvPr/>
          </p:nvSpPr>
          <p:spPr>
            <a:xfrm>
              <a:off x="841972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7" name="Google Shape;8467;p37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8" name="Google Shape;8468;p37"/>
            <p:cNvSpPr/>
            <p:nvPr/>
          </p:nvSpPr>
          <p:spPr>
            <a:xfrm>
              <a:off x="873425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9" name="Google Shape;8469;p37"/>
            <p:cNvSpPr/>
            <p:nvPr/>
          </p:nvSpPr>
          <p:spPr>
            <a:xfrm>
              <a:off x="904877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0" name="Google Shape;8470;p37"/>
            <p:cNvSpPr/>
            <p:nvPr/>
          </p:nvSpPr>
          <p:spPr>
            <a:xfrm>
              <a:off x="873425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1" name="Google Shape;8471;p37"/>
            <p:cNvSpPr/>
            <p:nvPr/>
          </p:nvSpPr>
          <p:spPr>
            <a:xfrm>
              <a:off x="857624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2" name="Google Shape;8472;p37"/>
            <p:cNvSpPr/>
            <p:nvPr/>
          </p:nvSpPr>
          <p:spPr>
            <a:xfrm>
              <a:off x="8890776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3" name="Google Shape;8473;p37"/>
            <p:cNvSpPr/>
            <p:nvPr/>
          </p:nvSpPr>
          <p:spPr>
            <a:xfrm>
              <a:off x="857624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4" name="Google Shape;8474;p37"/>
            <p:cNvSpPr/>
            <p:nvPr/>
          </p:nvSpPr>
          <p:spPr>
            <a:xfrm>
              <a:off x="8890776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5" name="Google Shape;8475;p37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6" name="Google Shape;8476;p37"/>
            <p:cNvSpPr/>
            <p:nvPr/>
          </p:nvSpPr>
          <p:spPr>
            <a:xfrm>
              <a:off x="841972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7" name="Google Shape;8477;p37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8" name="Google Shape;8478;p37"/>
            <p:cNvSpPr/>
            <p:nvPr/>
          </p:nvSpPr>
          <p:spPr>
            <a:xfrm>
              <a:off x="873425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9" name="Google Shape;8479;p37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0" name="Google Shape;8480;p37"/>
            <p:cNvSpPr/>
            <p:nvPr/>
          </p:nvSpPr>
          <p:spPr>
            <a:xfrm>
              <a:off x="904877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1" name="Google Shape;8481;p37"/>
            <p:cNvSpPr/>
            <p:nvPr/>
          </p:nvSpPr>
          <p:spPr>
            <a:xfrm>
              <a:off x="873425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2" name="Google Shape;8482;p37"/>
            <p:cNvSpPr/>
            <p:nvPr/>
          </p:nvSpPr>
          <p:spPr>
            <a:xfrm>
              <a:off x="857624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3" name="Google Shape;8483;p37"/>
            <p:cNvSpPr/>
            <p:nvPr/>
          </p:nvSpPr>
          <p:spPr>
            <a:xfrm>
              <a:off x="8890776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4" name="Google Shape;8484;p37"/>
            <p:cNvSpPr/>
            <p:nvPr/>
          </p:nvSpPr>
          <p:spPr>
            <a:xfrm>
              <a:off x="841972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5" name="Google Shape;8485;p37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6" name="Google Shape;8486;p37"/>
            <p:cNvSpPr/>
            <p:nvPr/>
          </p:nvSpPr>
          <p:spPr>
            <a:xfrm>
              <a:off x="873425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7" name="Google Shape;8487;p37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8" name="Google Shape;8488;p37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9" name="Google Shape;8489;p37"/>
            <p:cNvSpPr/>
            <p:nvPr/>
          </p:nvSpPr>
          <p:spPr>
            <a:xfrm>
              <a:off x="8106669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0" name="Google Shape;8490;p37"/>
            <p:cNvSpPr/>
            <p:nvPr/>
          </p:nvSpPr>
          <p:spPr>
            <a:xfrm>
              <a:off x="841972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1" name="Google Shape;8491;p37"/>
            <p:cNvSpPr/>
            <p:nvPr/>
          </p:nvSpPr>
          <p:spPr>
            <a:xfrm>
              <a:off x="8106669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2" name="Google Shape;8492;p37"/>
            <p:cNvSpPr/>
            <p:nvPr/>
          </p:nvSpPr>
          <p:spPr>
            <a:xfrm>
              <a:off x="7950142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3" name="Google Shape;8493;p37"/>
            <p:cNvSpPr/>
            <p:nvPr/>
          </p:nvSpPr>
          <p:spPr>
            <a:xfrm>
              <a:off x="8263196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4" name="Google Shape;8494;p37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5" name="Google Shape;8495;p37"/>
            <p:cNvSpPr/>
            <p:nvPr/>
          </p:nvSpPr>
          <p:spPr>
            <a:xfrm>
              <a:off x="779214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6" name="Google Shape;8496;p37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7" name="Google Shape;8497;p37"/>
            <p:cNvSpPr/>
            <p:nvPr/>
          </p:nvSpPr>
          <p:spPr>
            <a:xfrm>
              <a:off x="8106669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8" name="Google Shape;8498;p37"/>
            <p:cNvSpPr/>
            <p:nvPr/>
          </p:nvSpPr>
          <p:spPr>
            <a:xfrm>
              <a:off x="841972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9" name="Google Shape;8499;p37"/>
            <p:cNvSpPr/>
            <p:nvPr/>
          </p:nvSpPr>
          <p:spPr>
            <a:xfrm>
              <a:off x="8106669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0" name="Google Shape;8500;p37"/>
            <p:cNvSpPr/>
            <p:nvPr/>
          </p:nvSpPr>
          <p:spPr>
            <a:xfrm>
              <a:off x="7950142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1" name="Google Shape;8501;p37"/>
            <p:cNvSpPr/>
            <p:nvPr/>
          </p:nvSpPr>
          <p:spPr>
            <a:xfrm>
              <a:off x="8263196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2" name="Google Shape;8502;p37"/>
            <p:cNvSpPr/>
            <p:nvPr/>
          </p:nvSpPr>
          <p:spPr>
            <a:xfrm>
              <a:off x="7950142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3" name="Google Shape;8503;p37"/>
            <p:cNvSpPr/>
            <p:nvPr/>
          </p:nvSpPr>
          <p:spPr>
            <a:xfrm>
              <a:off x="8263196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4" name="Google Shape;8504;p37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5" name="Google Shape;8505;p37"/>
            <p:cNvSpPr/>
            <p:nvPr/>
          </p:nvSpPr>
          <p:spPr>
            <a:xfrm>
              <a:off x="779214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6" name="Google Shape;8506;p37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7" name="Google Shape;8507;p37"/>
            <p:cNvSpPr/>
            <p:nvPr/>
          </p:nvSpPr>
          <p:spPr>
            <a:xfrm>
              <a:off x="8106669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8" name="Google Shape;8508;p37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9" name="Google Shape;8509;p37"/>
            <p:cNvSpPr/>
            <p:nvPr/>
          </p:nvSpPr>
          <p:spPr>
            <a:xfrm>
              <a:off x="841972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0" name="Google Shape;8510;p37"/>
            <p:cNvSpPr/>
            <p:nvPr/>
          </p:nvSpPr>
          <p:spPr>
            <a:xfrm>
              <a:off x="8106669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1" name="Google Shape;8511;p37"/>
            <p:cNvSpPr/>
            <p:nvPr/>
          </p:nvSpPr>
          <p:spPr>
            <a:xfrm>
              <a:off x="7950142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2" name="Google Shape;8512;p37"/>
            <p:cNvSpPr/>
            <p:nvPr/>
          </p:nvSpPr>
          <p:spPr>
            <a:xfrm>
              <a:off x="8263196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3" name="Google Shape;8513;p37"/>
            <p:cNvSpPr/>
            <p:nvPr/>
          </p:nvSpPr>
          <p:spPr>
            <a:xfrm>
              <a:off x="779214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4" name="Google Shape;8514;p37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5" name="Google Shape;8515;p37"/>
            <p:cNvSpPr/>
            <p:nvPr/>
          </p:nvSpPr>
          <p:spPr>
            <a:xfrm>
              <a:off x="8106669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6" name="Google Shape;8516;p37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7" name="Google Shape;8517;p37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8" name="Google Shape;8518;p37"/>
            <p:cNvSpPr/>
            <p:nvPr/>
          </p:nvSpPr>
          <p:spPr>
            <a:xfrm>
              <a:off x="747908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9" name="Google Shape;8519;p37"/>
            <p:cNvSpPr/>
            <p:nvPr/>
          </p:nvSpPr>
          <p:spPr>
            <a:xfrm>
              <a:off x="779214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0" name="Google Shape;8520;p37"/>
            <p:cNvSpPr/>
            <p:nvPr/>
          </p:nvSpPr>
          <p:spPr>
            <a:xfrm>
              <a:off x="747908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1" name="Google Shape;8521;p37"/>
            <p:cNvSpPr/>
            <p:nvPr/>
          </p:nvSpPr>
          <p:spPr>
            <a:xfrm>
              <a:off x="7322562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2" name="Google Shape;8522;p37"/>
            <p:cNvSpPr/>
            <p:nvPr/>
          </p:nvSpPr>
          <p:spPr>
            <a:xfrm>
              <a:off x="7635615" y="39427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3" name="Google Shape;8523;p37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4" name="Google Shape;8524;p37"/>
            <p:cNvSpPr/>
            <p:nvPr/>
          </p:nvSpPr>
          <p:spPr>
            <a:xfrm>
              <a:off x="7164684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5" name="Google Shape;8525;p37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6" name="Google Shape;8526;p37"/>
            <p:cNvSpPr/>
            <p:nvPr/>
          </p:nvSpPr>
          <p:spPr>
            <a:xfrm>
              <a:off x="747908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7" name="Google Shape;8527;p37"/>
            <p:cNvSpPr/>
            <p:nvPr/>
          </p:nvSpPr>
          <p:spPr>
            <a:xfrm>
              <a:off x="779214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8" name="Google Shape;8528;p37"/>
            <p:cNvSpPr/>
            <p:nvPr/>
          </p:nvSpPr>
          <p:spPr>
            <a:xfrm>
              <a:off x="747908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9" name="Google Shape;8529;p37"/>
            <p:cNvSpPr/>
            <p:nvPr/>
          </p:nvSpPr>
          <p:spPr>
            <a:xfrm>
              <a:off x="7322562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0" name="Google Shape;8530;p37"/>
            <p:cNvSpPr/>
            <p:nvPr/>
          </p:nvSpPr>
          <p:spPr>
            <a:xfrm>
              <a:off x="7635615" y="457024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1" name="Google Shape;8531;p37"/>
            <p:cNvSpPr/>
            <p:nvPr/>
          </p:nvSpPr>
          <p:spPr>
            <a:xfrm>
              <a:off x="7322562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2" name="Google Shape;8532;p37"/>
            <p:cNvSpPr/>
            <p:nvPr/>
          </p:nvSpPr>
          <p:spPr>
            <a:xfrm>
              <a:off x="7635615" y="425719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3" name="Google Shape;8533;p37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4" name="Google Shape;8534;p37"/>
            <p:cNvSpPr/>
            <p:nvPr/>
          </p:nvSpPr>
          <p:spPr>
            <a:xfrm>
              <a:off x="7164684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5" name="Google Shape;8535;p37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6" name="Google Shape;8536;p37"/>
            <p:cNvSpPr/>
            <p:nvPr/>
          </p:nvSpPr>
          <p:spPr>
            <a:xfrm>
              <a:off x="747908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7" name="Google Shape;8537;p37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8" name="Google Shape;8538;p37"/>
            <p:cNvSpPr/>
            <p:nvPr/>
          </p:nvSpPr>
          <p:spPr>
            <a:xfrm>
              <a:off x="779214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9" name="Google Shape;8539;p37"/>
            <p:cNvSpPr/>
            <p:nvPr/>
          </p:nvSpPr>
          <p:spPr>
            <a:xfrm>
              <a:off x="747908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0" name="Google Shape;8540;p37"/>
            <p:cNvSpPr/>
            <p:nvPr/>
          </p:nvSpPr>
          <p:spPr>
            <a:xfrm>
              <a:off x="7322562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1" name="Google Shape;8541;p37"/>
            <p:cNvSpPr/>
            <p:nvPr/>
          </p:nvSpPr>
          <p:spPr>
            <a:xfrm>
              <a:off x="7635615" y="488477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2" name="Google Shape;8542;p37"/>
            <p:cNvSpPr/>
            <p:nvPr/>
          </p:nvSpPr>
          <p:spPr>
            <a:xfrm>
              <a:off x="7164684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3" name="Google Shape;8543;p37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4" name="Google Shape;8544;p37"/>
            <p:cNvSpPr/>
            <p:nvPr/>
          </p:nvSpPr>
          <p:spPr>
            <a:xfrm>
              <a:off x="747908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5" name="Google Shape;8545;p37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6" name="Google Shape;8546;p37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7" name="Google Shape;8547;p37"/>
            <p:cNvSpPr/>
            <p:nvPr/>
          </p:nvSpPr>
          <p:spPr>
            <a:xfrm>
              <a:off x="685015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8" name="Google Shape;8548;p37"/>
            <p:cNvSpPr/>
            <p:nvPr/>
          </p:nvSpPr>
          <p:spPr>
            <a:xfrm>
              <a:off x="7164684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9" name="Google Shape;8549;p37"/>
            <p:cNvSpPr/>
            <p:nvPr/>
          </p:nvSpPr>
          <p:spPr>
            <a:xfrm>
              <a:off x="685015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0" name="Google Shape;8550;p37"/>
            <p:cNvSpPr/>
            <p:nvPr/>
          </p:nvSpPr>
          <p:spPr>
            <a:xfrm>
              <a:off x="669363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1" name="Google Shape;8551;p37"/>
            <p:cNvSpPr/>
            <p:nvPr/>
          </p:nvSpPr>
          <p:spPr>
            <a:xfrm>
              <a:off x="7008157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2" name="Google Shape;8552;p37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3" name="Google Shape;8553;p37"/>
            <p:cNvSpPr/>
            <p:nvPr/>
          </p:nvSpPr>
          <p:spPr>
            <a:xfrm>
              <a:off x="6538578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4" name="Google Shape;8554;p37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5" name="Google Shape;8555;p37"/>
            <p:cNvSpPr/>
            <p:nvPr/>
          </p:nvSpPr>
          <p:spPr>
            <a:xfrm>
              <a:off x="685015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6" name="Google Shape;8556;p37"/>
            <p:cNvSpPr/>
            <p:nvPr/>
          </p:nvSpPr>
          <p:spPr>
            <a:xfrm>
              <a:off x="7164684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7" name="Google Shape;8557;p37"/>
            <p:cNvSpPr/>
            <p:nvPr/>
          </p:nvSpPr>
          <p:spPr>
            <a:xfrm>
              <a:off x="685015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8" name="Google Shape;8558;p37"/>
            <p:cNvSpPr/>
            <p:nvPr/>
          </p:nvSpPr>
          <p:spPr>
            <a:xfrm>
              <a:off x="669363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9" name="Google Shape;8559;p37"/>
            <p:cNvSpPr/>
            <p:nvPr/>
          </p:nvSpPr>
          <p:spPr>
            <a:xfrm>
              <a:off x="7008157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0" name="Google Shape;8560;p37"/>
            <p:cNvSpPr/>
            <p:nvPr/>
          </p:nvSpPr>
          <p:spPr>
            <a:xfrm>
              <a:off x="669363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1" name="Google Shape;8561;p37"/>
            <p:cNvSpPr/>
            <p:nvPr/>
          </p:nvSpPr>
          <p:spPr>
            <a:xfrm>
              <a:off x="7008157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2" name="Google Shape;8562;p37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3" name="Google Shape;8563;p37"/>
            <p:cNvSpPr/>
            <p:nvPr/>
          </p:nvSpPr>
          <p:spPr>
            <a:xfrm>
              <a:off x="6538578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4" name="Google Shape;8564;p37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5" name="Google Shape;8565;p37"/>
            <p:cNvSpPr/>
            <p:nvPr/>
          </p:nvSpPr>
          <p:spPr>
            <a:xfrm>
              <a:off x="685015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6" name="Google Shape;8566;p37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7" name="Google Shape;8567;p37"/>
            <p:cNvSpPr/>
            <p:nvPr/>
          </p:nvSpPr>
          <p:spPr>
            <a:xfrm>
              <a:off x="7164684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8" name="Google Shape;8568;p37"/>
            <p:cNvSpPr/>
            <p:nvPr/>
          </p:nvSpPr>
          <p:spPr>
            <a:xfrm>
              <a:off x="685015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9" name="Google Shape;8569;p37"/>
            <p:cNvSpPr/>
            <p:nvPr/>
          </p:nvSpPr>
          <p:spPr>
            <a:xfrm>
              <a:off x="669363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0" name="Google Shape;8570;p37"/>
            <p:cNvSpPr/>
            <p:nvPr/>
          </p:nvSpPr>
          <p:spPr>
            <a:xfrm>
              <a:off x="7008157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1" name="Google Shape;8571;p37"/>
            <p:cNvSpPr/>
            <p:nvPr/>
          </p:nvSpPr>
          <p:spPr>
            <a:xfrm>
              <a:off x="6538578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2" name="Google Shape;8572;p37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3" name="Google Shape;8573;p37"/>
            <p:cNvSpPr/>
            <p:nvPr/>
          </p:nvSpPr>
          <p:spPr>
            <a:xfrm>
              <a:off x="685015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4" name="Google Shape;8574;p37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5" name="Google Shape;8575;p37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6" name="Google Shape;8576;p37"/>
            <p:cNvSpPr/>
            <p:nvPr/>
          </p:nvSpPr>
          <p:spPr>
            <a:xfrm>
              <a:off x="622257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7" name="Google Shape;8577;p37"/>
            <p:cNvSpPr/>
            <p:nvPr/>
          </p:nvSpPr>
          <p:spPr>
            <a:xfrm>
              <a:off x="6538578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8" name="Google Shape;8578;p37"/>
            <p:cNvSpPr/>
            <p:nvPr/>
          </p:nvSpPr>
          <p:spPr>
            <a:xfrm>
              <a:off x="622257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9" name="Google Shape;8579;p37"/>
            <p:cNvSpPr/>
            <p:nvPr/>
          </p:nvSpPr>
          <p:spPr>
            <a:xfrm>
              <a:off x="606604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0" name="Google Shape;8580;p37"/>
            <p:cNvSpPr/>
            <p:nvPr/>
          </p:nvSpPr>
          <p:spPr>
            <a:xfrm>
              <a:off x="638057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1" name="Google Shape;8581;p37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2" name="Google Shape;8582;p37"/>
            <p:cNvSpPr/>
            <p:nvPr/>
          </p:nvSpPr>
          <p:spPr>
            <a:xfrm>
              <a:off x="622257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3" name="Google Shape;8583;p37"/>
            <p:cNvSpPr/>
            <p:nvPr/>
          </p:nvSpPr>
          <p:spPr>
            <a:xfrm>
              <a:off x="6538578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4" name="Google Shape;8584;p37"/>
            <p:cNvSpPr/>
            <p:nvPr/>
          </p:nvSpPr>
          <p:spPr>
            <a:xfrm>
              <a:off x="622257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5" name="Google Shape;8585;p37"/>
            <p:cNvSpPr/>
            <p:nvPr/>
          </p:nvSpPr>
          <p:spPr>
            <a:xfrm>
              <a:off x="606604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6" name="Google Shape;8586;p37"/>
            <p:cNvSpPr/>
            <p:nvPr/>
          </p:nvSpPr>
          <p:spPr>
            <a:xfrm>
              <a:off x="638057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7" name="Google Shape;8587;p37"/>
            <p:cNvSpPr/>
            <p:nvPr/>
          </p:nvSpPr>
          <p:spPr>
            <a:xfrm>
              <a:off x="606604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8" name="Google Shape;8588;p37"/>
            <p:cNvSpPr/>
            <p:nvPr/>
          </p:nvSpPr>
          <p:spPr>
            <a:xfrm>
              <a:off x="638057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9" name="Google Shape;8589;p37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0" name="Google Shape;8590;p37"/>
            <p:cNvSpPr/>
            <p:nvPr/>
          </p:nvSpPr>
          <p:spPr>
            <a:xfrm>
              <a:off x="622257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1" name="Google Shape;8591;p37"/>
            <p:cNvSpPr/>
            <p:nvPr/>
          </p:nvSpPr>
          <p:spPr>
            <a:xfrm>
              <a:off x="6538578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2" name="Google Shape;8592;p37"/>
            <p:cNvSpPr/>
            <p:nvPr/>
          </p:nvSpPr>
          <p:spPr>
            <a:xfrm>
              <a:off x="622257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3" name="Google Shape;8593;p37"/>
            <p:cNvSpPr/>
            <p:nvPr/>
          </p:nvSpPr>
          <p:spPr>
            <a:xfrm>
              <a:off x="606604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4" name="Google Shape;8594;p37"/>
            <p:cNvSpPr/>
            <p:nvPr/>
          </p:nvSpPr>
          <p:spPr>
            <a:xfrm>
              <a:off x="638057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5" name="Google Shape;8595;p37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6" name="Google Shape;8596;p37"/>
            <p:cNvSpPr/>
            <p:nvPr/>
          </p:nvSpPr>
          <p:spPr>
            <a:xfrm>
              <a:off x="622257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597" name="Google Shape;8597;p37"/>
          <p:cNvSpPr/>
          <p:nvPr/>
        </p:nvSpPr>
        <p:spPr>
          <a:xfrm>
            <a:off x="657225" y="374975"/>
            <a:ext cx="7811500" cy="4273350"/>
          </a:xfrm>
          <a:custGeom>
            <a:rect b="b" l="l" r="r" t="t"/>
            <a:pathLst>
              <a:path extrusionOk="0" h="170934" w="312460">
                <a:moveTo>
                  <a:pt x="11663" y="0"/>
                </a:moveTo>
                <a:lnTo>
                  <a:pt x="0" y="170934"/>
                </a:lnTo>
                <a:lnTo>
                  <a:pt x="308207" y="169901"/>
                </a:lnTo>
                <a:lnTo>
                  <a:pt x="312460" y="2547"/>
                </a:lnTo>
                <a:close/>
              </a:path>
            </a:pathLst>
          </a:custGeom>
          <a:solidFill>
            <a:schemeClr val="lt1"/>
          </a:solidFill>
          <a:ln cap="flat" cmpd="sng" w="38100">
            <a:solidFill>
              <a:srgbClr val="17223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98" name="Google Shape;8598;p37"/>
          <p:cNvSpPr txBox="1"/>
          <p:nvPr>
            <p:ph type="title"/>
          </p:nvPr>
        </p:nvSpPr>
        <p:spPr>
          <a:xfrm>
            <a:off x="2774088" y="757375"/>
            <a:ext cx="3595800" cy="5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599" name="Google Shape;8599;p37"/>
          <p:cNvSpPr txBox="1"/>
          <p:nvPr/>
        </p:nvSpPr>
        <p:spPr>
          <a:xfrm>
            <a:off x="1146675" y="3454750"/>
            <a:ext cx="6853500" cy="62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CREDITS: This presentation template was created by </a:t>
            </a:r>
            <a:r>
              <a:rPr b="1" lang="en">
                <a:solidFill>
                  <a:schemeClr val="dk1"/>
                </a:solidFill>
                <a:uFill>
                  <a:noFill/>
                </a:uFill>
                <a:latin typeface="Architects Daughter"/>
                <a:ea typeface="Architects Daughter"/>
                <a:cs typeface="Architects Daughter"/>
                <a:sym typeface="Architects Daughter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, including icons by </a:t>
            </a:r>
            <a:r>
              <a:rPr b="1" lang="en">
                <a:solidFill>
                  <a:schemeClr val="dk1"/>
                </a:solidFill>
                <a:uFill>
                  <a:noFill/>
                </a:uFill>
                <a:latin typeface="Architects Daughter"/>
                <a:ea typeface="Architects Daughter"/>
                <a:cs typeface="Architects Daughter"/>
                <a:sym typeface="Architects Daughter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, and infographics &amp; images by </a:t>
            </a:r>
            <a:r>
              <a:rPr b="1" lang="en">
                <a:solidFill>
                  <a:schemeClr val="dk1"/>
                </a:solidFill>
                <a:uFill>
                  <a:noFill/>
                </a:uFill>
                <a:latin typeface="Architects Daughter"/>
                <a:ea typeface="Architects Daughter"/>
                <a:cs typeface="Architects Daughter"/>
                <a:sym typeface="Architects Daughter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r>
              <a:rPr b="1" lang="en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and illustrations by</a:t>
            </a:r>
            <a:r>
              <a:rPr lang="en">
                <a:solidFill>
                  <a:srgbClr val="222222"/>
                </a:solidFill>
                <a:highlight>
                  <a:srgbClr val="FFFFFF"/>
                </a:highlight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  <a:uFill>
                  <a:noFill/>
                </a:uFill>
                <a:latin typeface="Architects Daughter"/>
                <a:ea typeface="Architects Daughter"/>
                <a:cs typeface="Architects Daughter"/>
                <a:sym typeface="Architects Daughter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Stories</a:t>
            </a:r>
            <a:endParaRPr b="1">
              <a:solidFill>
                <a:schemeClr val="dk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8600" name="Google Shape;8600;p37"/>
          <p:cNvSpPr txBox="1"/>
          <p:nvPr>
            <p:ph idx="1" type="subTitle"/>
          </p:nvPr>
        </p:nvSpPr>
        <p:spPr>
          <a:xfrm>
            <a:off x="2893350" y="1390725"/>
            <a:ext cx="3355200" cy="10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4">
  <p:cSld name="CUSTOM_4_1">
    <p:bg>
      <p:bgPr>
        <a:solidFill>
          <a:schemeClr val="accent3"/>
        </a:solidFill>
      </p:bgPr>
    </p:bg>
    <p:spTree>
      <p:nvGrpSpPr>
        <p:cNvPr id="8601" name="Shape 8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2" name="Google Shape;8602;p38"/>
          <p:cNvGrpSpPr/>
          <p:nvPr/>
        </p:nvGrpSpPr>
        <p:grpSpPr>
          <a:xfrm>
            <a:off x="-52972" y="36998"/>
            <a:ext cx="9196967" cy="5099522"/>
            <a:chOff x="-52972" y="36998"/>
            <a:chExt cx="9196967" cy="5099522"/>
          </a:xfrm>
        </p:grpSpPr>
        <p:sp>
          <p:nvSpPr>
            <p:cNvPr id="8603" name="Google Shape;8603;p38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4" name="Google Shape;8604;p38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5" name="Google Shape;8605;p38"/>
            <p:cNvSpPr/>
            <p:nvPr/>
          </p:nvSpPr>
          <p:spPr>
            <a:xfrm>
              <a:off x="5909535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6" name="Google Shape;8606;p38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7" name="Google Shape;8607;p38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8" name="Google Shape;8608;p38"/>
            <p:cNvSpPr/>
            <p:nvPr/>
          </p:nvSpPr>
          <p:spPr>
            <a:xfrm>
              <a:off x="5909535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9" name="Google Shape;8609;p38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0" name="Google Shape;8610;p38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1" name="Google Shape;8611;p38"/>
            <p:cNvSpPr/>
            <p:nvPr/>
          </p:nvSpPr>
          <p:spPr>
            <a:xfrm>
              <a:off x="5909535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2" name="Google Shape;8612;p38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3" name="Google Shape;8613;p38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4" name="Google Shape;8614;p38"/>
            <p:cNvSpPr/>
            <p:nvPr/>
          </p:nvSpPr>
          <p:spPr>
            <a:xfrm>
              <a:off x="5909535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5" name="Google Shape;8615;p38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6" name="Google Shape;8616;p38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7" name="Google Shape;8617;p38"/>
            <p:cNvSpPr/>
            <p:nvPr/>
          </p:nvSpPr>
          <p:spPr>
            <a:xfrm>
              <a:off x="5909535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8" name="Google Shape;8618;p38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9" name="Google Shape;8619;p38"/>
            <p:cNvSpPr/>
            <p:nvPr/>
          </p:nvSpPr>
          <p:spPr>
            <a:xfrm>
              <a:off x="5909535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0" name="Google Shape;8620;p38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1" name="Google Shape;8621;p38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2" name="Google Shape;8622;p38"/>
            <p:cNvSpPr/>
            <p:nvPr/>
          </p:nvSpPr>
          <p:spPr>
            <a:xfrm>
              <a:off x="559500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3" name="Google Shape;8623;p38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4" name="Google Shape;8624;p38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5" name="Google Shape;8625;p38"/>
            <p:cNvSpPr/>
            <p:nvPr/>
          </p:nvSpPr>
          <p:spPr>
            <a:xfrm>
              <a:off x="559500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6" name="Google Shape;8626;p38"/>
            <p:cNvSpPr/>
            <p:nvPr/>
          </p:nvSpPr>
          <p:spPr>
            <a:xfrm>
              <a:off x="5909535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7" name="Google Shape;8627;p38"/>
            <p:cNvSpPr/>
            <p:nvPr/>
          </p:nvSpPr>
          <p:spPr>
            <a:xfrm>
              <a:off x="559500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8" name="Google Shape;8628;p38"/>
            <p:cNvSpPr/>
            <p:nvPr/>
          </p:nvSpPr>
          <p:spPr>
            <a:xfrm>
              <a:off x="543700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9" name="Google Shape;8629;p38"/>
            <p:cNvSpPr/>
            <p:nvPr/>
          </p:nvSpPr>
          <p:spPr>
            <a:xfrm>
              <a:off x="575153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0" name="Google Shape;8630;p38"/>
            <p:cNvSpPr/>
            <p:nvPr/>
          </p:nvSpPr>
          <p:spPr>
            <a:xfrm>
              <a:off x="543700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1" name="Google Shape;8631;p38"/>
            <p:cNvSpPr/>
            <p:nvPr/>
          </p:nvSpPr>
          <p:spPr>
            <a:xfrm>
              <a:off x="575153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2" name="Google Shape;8632;p38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3" name="Google Shape;8633;p38"/>
            <p:cNvSpPr/>
            <p:nvPr/>
          </p:nvSpPr>
          <p:spPr>
            <a:xfrm>
              <a:off x="528048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4" name="Google Shape;8634;p38"/>
            <p:cNvSpPr/>
            <p:nvPr/>
          </p:nvSpPr>
          <p:spPr>
            <a:xfrm>
              <a:off x="5909535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5" name="Google Shape;8635;p38"/>
            <p:cNvSpPr/>
            <p:nvPr/>
          </p:nvSpPr>
          <p:spPr>
            <a:xfrm>
              <a:off x="559500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6" name="Google Shape;8636;p38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7" name="Google Shape;8637;p38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8" name="Google Shape;8638;p38"/>
            <p:cNvSpPr/>
            <p:nvPr/>
          </p:nvSpPr>
          <p:spPr>
            <a:xfrm>
              <a:off x="559500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9" name="Google Shape;8639;p38"/>
            <p:cNvSpPr/>
            <p:nvPr/>
          </p:nvSpPr>
          <p:spPr>
            <a:xfrm>
              <a:off x="5909535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0" name="Google Shape;8640;p38"/>
            <p:cNvSpPr/>
            <p:nvPr/>
          </p:nvSpPr>
          <p:spPr>
            <a:xfrm>
              <a:off x="559500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1" name="Google Shape;8641;p38"/>
            <p:cNvSpPr/>
            <p:nvPr/>
          </p:nvSpPr>
          <p:spPr>
            <a:xfrm>
              <a:off x="543700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2" name="Google Shape;8642;p38"/>
            <p:cNvSpPr/>
            <p:nvPr/>
          </p:nvSpPr>
          <p:spPr>
            <a:xfrm>
              <a:off x="575153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3" name="Google Shape;8643;p38"/>
            <p:cNvSpPr/>
            <p:nvPr/>
          </p:nvSpPr>
          <p:spPr>
            <a:xfrm>
              <a:off x="543700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4" name="Google Shape;8644;p38"/>
            <p:cNvSpPr/>
            <p:nvPr/>
          </p:nvSpPr>
          <p:spPr>
            <a:xfrm>
              <a:off x="575153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5" name="Google Shape;8645;p38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6" name="Google Shape;8646;p38"/>
            <p:cNvSpPr/>
            <p:nvPr/>
          </p:nvSpPr>
          <p:spPr>
            <a:xfrm>
              <a:off x="528048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7" name="Google Shape;8647;p38"/>
            <p:cNvSpPr/>
            <p:nvPr/>
          </p:nvSpPr>
          <p:spPr>
            <a:xfrm>
              <a:off x="5909535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8" name="Google Shape;8648;p38"/>
            <p:cNvSpPr/>
            <p:nvPr/>
          </p:nvSpPr>
          <p:spPr>
            <a:xfrm>
              <a:off x="559500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9" name="Google Shape;8649;p38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0" name="Google Shape;8650;p38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1" name="Google Shape;8651;p38"/>
            <p:cNvSpPr/>
            <p:nvPr/>
          </p:nvSpPr>
          <p:spPr>
            <a:xfrm>
              <a:off x="559500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2" name="Google Shape;8652;p38"/>
            <p:cNvSpPr/>
            <p:nvPr/>
          </p:nvSpPr>
          <p:spPr>
            <a:xfrm>
              <a:off x="5909535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3" name="Google Shape;8653;p38"/>
            <p:cNvSpPr/>
            <p:nvPr/>
          </p:nvSpPr>
          <p:spPr>
            <a:xfrm>
              <a:off x="559500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4" name="Google Shape;8654;p38"/>
            <p:cNvSpPr/>
            <p:nvPr/>
          </p:nvSpPr>
          <p:spPr>
            <a:xfrm>
              <a:off x="543700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5" name="Google Shape;8655;p38"/>
            <p:cNvSpPr/>
            <p:nvPr/>
          </p:nvSpPr>
          <p:spPr>
            <a:xfrm>
              <a:off x="575153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6" name="Google Shape;8656;p38"/>
            <p:cNvSpPr/>
            <p:nvPr/>
          </p:nvSpPr>
          <p:spPr>
            <a:xfrm>
              <a:off x="543700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7" name="Google Shape;8657;p38"/>
            <p:cNvSpPr/>
            <p:nvPr/>
          </p:nvSpPr>
          <p:spPr>
            <a:xfrm>
              <a:off x="575153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8" name="Google Shape;8658;p38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9" name="Google Shape;8659;p38"/>
            <p:cNvSpPr/>
            <p:nvPr/>
          </p:nvSpPr>
          <p:spPr>
            <a:xfrm>
              <a:off x="528048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0" name="Google Shape;8660;p38"/>
            <p:cNvSpPr/>
            <p:nvPr/>
          </p:nvSpPr>
          <p:spPr>
            <a:xfrm>
              <a:off x="5909535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1" name="Google Shape;8661;p38"/>
            <p:cNvSpPr/>
            <p:nvPr/>
          </p:nvSpPr>
          <p:spPr>
            <a:xfrm>
              <a:off x="559500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2" name="Google Shape;8662;p38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3" name="Google Shape;8663;p38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4" name="Google Shape;8664;p38"/>
            <p:cNvSpPr/>
            <p:nvPr/>
          </p:nvSpPr>
          <p:spPr>
            <a:xfrm>
              <a:off x="559500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5" name="Google Shape;8665;p38"/>
            <p:cNvSpPr/>
            <p:nvPr/>
          </p:nvSpPr>
          <p:spPr>
            <a:xfrm>
              <a:off x="5909535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6" name="Google Shape;8666;p38"/>
            <p:cNvSpPr/>
            <p:nvPr/>
          </p:nvSpPr>
          <p:spPr>
            <a:xfrm>
              <a:off x="559500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7" name="Google Shape;8667;p38"/>
            <p:cNvSpPr/>
            <p:nvPr/>
          </p:nvSpPr>
          <p:spPr>
            <a:xfrm>
              <a:off x="543700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8" name="Google Shape;8668;p38"/>
            <p:cNvSpPr/>
            <p:nvPr/>
          </p:nvSpPr>
          <p:spPr>
            <a:xfrm>
              <a:off x="575153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9" name="Google Shape;8669;p38"/>
            <p:cNvSpPr/>
            <p:nvPr/>
          </p:nvSpPr>
          <p:spPr>
            <a:xfrm>
              <a:off x="543700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0" name="Google Shape;8670;p38"/>
            <p:cNvSpPr/>
            <p:nvPr/>
          </p:nvSpPr>
          <p:spPr>
            <a:xfrm>
              <a:off x="575153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1" name="Google Shape;8671;p38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2" name="Google Shape;8672;p38"/>
            <p:cNvSpPr/>
            <p:nvPr/>
          </p:nvSpPr>
          <p:spPr>
            <a:xfrm>
              <a:off x="528048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3" name="Google Shape;8673;p38"/>
            <p:cNvSpPr/>
            <p:nvPr/>
          </p:nvSpPr>
          <p:spPr>
            <a:xfrm>
              <a:off x="5909535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4" name="Google Shape;8674;p38"/>
            <p:cNvSpPr/>
            <p:nvPr/>
          </p:nvSpPr>
          <p:spPr>
            <a:xfrm>
              <a:off x="559500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5" name="Google Shape;8675;p38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6" name="Google Shape;8676;p38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7" name="Google Shape;8677;p38"/>
            <p:cNvSpPr/>
            <p:nvPr/>
          </p:nvSpPr>
          <p:spPr>
            <a:xfrm>
              <a:off x="559500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8" name="Google Shape;8678;p38"/>
            <p:cNvSpPr/>
            <p:nvPr/>
          </p:nvSpPr>
          <p:spPr>
            <a:xfrm>
              <a:off x="5909535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9" name="Google Shape;8679;p38"/>
            <p:cNvSpPr/>
            <p:nvPr/>
          </p:nvSpPr>
          <p:spPr>
            <a:xfrm>
              <a:off x="559500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0" name="Google Shape;8680;p38"/>
            <p:cNvSpPr/>
            <p:nvPr/>
          </p:nvSpPr>
          <p:spPr>
            <a:xfrm>
              <a:off x="543700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1" name="Google Shape;8681;p38"/>
            <p:cNvSpPr/>
            <p:nvPr/>
          </p:nvSpPr>
          <p:spPr>
            <a:xfrm>
              <a:off x="575153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2" name="Google Shape;8682;p38"/>
            <p:cNvSpPr/>
            <p:nvPr/>
          </p:nvSpPr>
          <p:spPr>
            <a:xfrm>
              <a:off x="543700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3" name="Google Shape;8683;p38"/>
            <p:cNvSpPr/>
            <p:nvPr/>
          </p:nvSpPr>
          <p:spPr>
            <a:xfrm>
              <a:off x="575153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4" name="Google Shape;8684;p38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5" name="Google Shape;8685;p38"/>
            <p:cNvSpPr/>
            <p:nvPr/>
          </p:nvSpPr>
          <p:spPr>
            <a:xfrm>
              <a:off x="528048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6" name="Google Shape;8686;p38"/>
            <p:cNvSpPr/>
            <p:nvPr/>
          </p:nvSpPr>
          <p:spPr>
            <a:xfrm>
              <a:off x="5909535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7" name="Google Shape;8687;p38"/>
            <p:cNvSpPr/>
            <p:nvPr/>
          </p:nvSpPr>
          <p:spPr>
            <a:xfrm>
              <a:off x="559500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8" name="Google Shape;8688;p38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9" name="Google Shape;8689;p38"/>
            <p:cNvSpPr/>
            <p:nvPr/>
          </p:nvSpPr>
          <p:spPr>
            <a:xfrm>
              <a:off x="5909535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0" name="Google Shape;8690;p38"/>
            <p:cNvSpPr/>
            <p:nvPr/>
          </p:nvSpPr>
          <p:spPr>
            <a:xfrm>
              <a:off x="559500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1" name="Google Shape;8691;p38"/>
            <p:cNvSpPr/>
            <p:nvPr/>
          </p:nvSpPr>
          <p:spPr>
            <a:xfrm>
              <a:off x="543700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2" name="Google Shape;8692;p38"/>
            <p:cNvSpPr/>
            <p:nvPr/>
          </p:nvSpPr>
          <p:spPr>
            <a:xfrm>
              <a:off x="575153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3" name="Google Shape;8693;p38"/>
            <p:cNvSpPr/>
            <p:nvPr/>
          </p:nvSpPr>
          <p:spPr>
            <a:xfrm>
              <a:off x="543700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4" name="Google Shape;8694;p38"/>
            <p:cNvSpPr/>
            <p:nvPr/>
          </p:nvSpPr>
          <p:spPr>
            <a:xfrm>
              <a:off x="575153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5" name="Google Shape;8695;p38"/>
            <p:cNvSpPr/>
            <p:nvPr/>
          </p:nvSpPr>
          <p:spPr>
            <a:xfrm>
              <a:off x="528048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6" name="Google Shape;8696;p38"/>
            <p:cNvSpPr/>
            <p:nvPr/>
          </p:nvSpPr>
          <p:spPr>
            <a:xfrm>
              <a:off x="5909535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7" name="Google Shape;8697;p38"/>
            <p:cNvSpPr/>
            <p:nvPr/>
          </p:nvSpPr>
          <p:spPr>
            <a:xfrm>
              <a:off x="559500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8" name="Google Shape;8698;p38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9" name="Google Shape;8699;p38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0" name="Google Shape;8700;p38"/>
            <p:cNvSpPr/>
            <p:nvPr/>
          </p:nvSpPr>
          <p:spPr>
            <a:xfrm>
              <a:off x="496742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1" name="Google Shape;8701;p38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2" name="Google Shape;8702;p38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3" name="Google Shape;8703;p38"/>
            <p:cNvSpPr/>
            <p:nvPr/>
          </p:nvSpPr>
          <p:spPr>
            <a:xfrm>
              <a:off x="496742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4" name="Google Shape;8704;p38"/>
            <p:cNvSpPr/>
            <p:nvPr/>
          </p:nvSpPr>
          <p:spPr>
            <a:xfrm>
              <a:off x="528048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5" name="Google Shape;8705;p38"/>
            <p:cNvSpPr/>
            <p:nvPr/>
          </p:nvSpPr>
          <p:spPr>
            <a:xfrm>
              <a:off x="496742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6" name="Google Shape;8706;p38"/>
            <p:cNvSpPr/>
            <p:nvPr/>
          </p:nvSpPr>
          <p:spPr>
            <a:xfrm>
              <a:off x="481090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7" name="Google Shape;8707;p38"/>
            <p:cNvSpPr/>
            <p:nvPr/>
          </p:nvSpPr>
          <p:spPr>
            <a:xfrm>
              <a:off x="512395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8" name="Google Shape;8708;p38"/>
            <p:cNvSpPr/>
            <p:nvPr/>
          </p:nvSpPr>
          <p:spPr>
            <a:xfrm>
              <a:off x="481090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9" name="Google Shape;8709;p38"/>
            <p:cNvSpPr/>
            <p:nvPr/>
          </p:nvSpPr>
          <p:spPr>
            <a:xfrm>
              <a:off x="512395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0" name="Google Shape;8710;p38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1" name="Google Shape;8711;p38"/>
            <p:cNvSpPr/>
            <p:nvPr/>
          </p:nvSpPr>
          <p:spPr>
            <a:xfrm>
              <a:off x="46529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2" name="Google Shape;8712;p38"/>
            <p:cNvSpPr/>
            <p:nvPr/>
          </p:nvSpPr>
          <p:spPr>
            <a:xfrm>
              <a:off x="528048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3" name="Google Shape;8713;p38"/>
            <p:cNvSpPr/>
            <p:nvPr/>
          </p:nvSpPr>
          <p:spPr>
            <a:xfrm>
              <a:off x="496742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4" name="Google Shape;8714;p38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5" name="Google Shape;8715;p38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6" name="Google Shape;8716;p38"/>
            <p:cNvSpPr/>
            <p:nvPr/>
          </p:nvSpPr>
          <p:spPr>
            <a:xfrm>
              <a:off x="496742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7" name="Google Shape;8717;p38"/>
            <p:cNvSpPr/>
            <p:nvPr/>
          </p:nvSpPr>
          <p:spPr>
            <a:xfrm>
              <a:off x="528048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8" name="Google Shape;8718;p38"/>
            <p:cNvSpPr/>
            <p:nvPr/>
          </p:nvSpPr>
          <p:spPr>
            <a:xfrm>
              <a:off x="496742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9" name="Google Shape;8719;p38"/>
            <p:cNvSpPr/>
            <p:nvPr/>
          </p:nvSpPr>
          <p:spPr>
            <a:xfrm>
              <a:off x="481090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0" name="Google Shape;8720;p38"/>
            <p:cNvSpPr/>
            <p:nvPr/>
          </p:nvSpPr>
          <p:spPr>
            <a:xfrm>
              <a:off x="512395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1" name="Google Shape;8721;p38"/>
            <p:cNvSpPr/>
            <p:nvPr/>
          </p:nvSpPr>
          <p:spPr>
            <a:xfrm>
              <a:off x="481090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2" name="Google Shape;8722;p38"/>
            <p:cNvSpPr/>
            <p:nvPr/>
          </p:nvSpPr>
          <p:spPr>
            <a:xfrm>
              <a:off x="512395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3" name="Google Shape;8723;p38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4" name="Google Shape;8724;p38"/>
            <p:cNvSpPr/>
            <p:nvPr/>
          </p:nvSpPr>
          <p:spPr>
            <a:xfrm>
              <a:off x="46529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5" name="Google Shape;8725;p38"/>
            <p:cNvSpPr/>
            <p:nvPr/>
          </p:nvSpPr>
          <p:spPr>
            <a:xfrm>
              <a:off x="528048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6" name="Google Shape;8726;p38"/>
            <p:cNvSpPr/>
            <p:nvPr/>
          </p:nvSpPr>
          <p:spPr>
            <a:xfrm>
              <a:off x="496742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7" name="Google Shape;8727;p38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8" name="Google Shape;8728;p38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9" name="Google Shape;8729;p38"/>
            <p:cNvSpPr/>
            <p:nvPr/>
          </p:nvSpPr>
          <p:spPr>
            <a:xfrm>
              <a:off x="496742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0" name="Google Shape;8730;p38"/>
            <p:cNvSpPr/>
            <p:nvPr/>
          </p:nvSpPr>
          <p:spPr>
            <a:xfrm>
              <a:off x="528048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1" name="Google Shape;8731;p38"/>
            <p:cNvSpPr/>
            <p:nvPr/>
          </p:nvSpPr>
          <p:spPr>
            <a:xfrm>
              <a:off x="496742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2" name="Google Shape;8732;p38"/>
            <p:cNvSpPr/>
            <p:nvPr/>
          </p:nvSpPr>
          <p:spPr>
            <a:xfrm>
              <a:off x="481090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3" name="Google Shape;8733;p38"/>
            <p:cNvSpPr/>
            <p:nvPr/>
          </p:nvSpPr>
          <p:spPr>
            <a:xfrm>
              <a:off x="512395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4" name="Google Shape;8734;p38"/>
            <p:cNvSpPr/>
            <p:nvPr/>
          </p:nvSpPr>
          <p:spPr>
            <a:xfrm>
              <a:off x="481090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5" name="Google Shape;8735;p38"/>
            <p:cNvSpPr/>
            <p:nvPr/>
          </p:nvSpPr>
          <p:spPr>
            <a:xfrm>
              <a:off x="512395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6" name="Google Shape;8736;p38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7" name="Google Shape;8737;p38"/>
            <p:cNvSpPr/>
            <p:nvPr/>
          </p:nvSpPr>
          <p:spPr>
            <a:xfrm>
              <a:off x="46529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8" name="Google Shape;8738;p38"/>
            <p:cNvSpPr/>
            <p:nvPr/>
          </p:nvSpPr>
          <p:spPr>
            <a:xfrm>
              <a:off x="528048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9" name="Google Shape;8739;p38"/>
            <p:cNvSpPr/>
            <p:nvPr/>
          </p:nvSpPr>
          <p:spPr>
            <a:xfrm>
              <a:off x="496742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0" name="Google Shape;8740;p38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1" name="Google Shape;8741;p38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2" name="Google Shape;8742;p38"/>
            <p:cNvSpPr/>
            <p:nvPr/>
          </p:nvSpPr>
          <p:spPr>
            <a:xfrm>
              <a:off x="496742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3" name="Google Shape;8743;p38"/>
            <p:cNvSpPr/>
            <p:nvPr/>
          </p:nvSpPr>
          <p:spPr>
            <a:xfrm>
              <a:off x="528048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4" name="Google Shape;8744;p38"/>
            <p:cNvSpPr/>
            <p:nvPr/>
          </p:nvSpPr>
          <p:spPr>
            <a:xfrm>
              <a:off x="496742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5" name="Google Shape;8745;p38"/>
            <p:cNvSpPr/>
            <p:nvPr/>
          </p:nvSpPr>
          <p:spPr>
            <a:xfrm>
              <a:off x="481090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6" name="Google Shape;8746;p38"/>
            <p:cNvSpPr/>
            <p:nvPr/>
          </p:nvSpPr>
          <p:spPr>
            <a:xfrm>
              <a:off x="512395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7" name="Google Shape;8747;p38"/>
            <p:cNvSpPr/>
            <p:nvPr/>
          </p:nvSpPr>
          <p:spPr>
            <a:xfrm>
              <a:off x="481090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8" name="Google Shape;8748;p38"/>
            <p:cNvSpPr/>
            <p:nvPr/>
          </p:nvSpPr>
          <p:spPr>
            <a:xfrm>
              <a:off x="512395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9" name="Google Shape;8749;p38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0" name="Google Shape;8750;p38"/>
            <p:cNvSpPr/>
            <p:nvPr/>
          </p:nvSpPr>
          <p:spPr>
            <a:xfrm>
              <a:off x="46529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1" name="Google Shape;8751;p38"/>
            <p:cNvSpPr/>
            <p:nvPr/>
          </p:nvSpPr>
          <p:spPr>
            <a:xfrm>
              <a:off x="528048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2" name="Google Shape;8752;p38"/>
            <p:cNvSpPr/>
            <p:nvPr/>
          </p:nvSpPr>
          <p:spPr>
            <a:xfrm>
              <a:off x="496742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3" name="Google Shape;8753;p38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4" name="Google Shape;8754;p38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5" name="Google Shape;8755;p38"/>
            <p:cNvSpPr/>
            <p:nvPr/>
          </p:nvSpPr>
          <p:spPr>
            <a:xfrm>
              <a:off x="496742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6" name="Google Shape;8756;p38"/>
            <p:cNvSpPr/>
            <p:nvPr/>
          </p:nvSpPr>
          <p:spPr>
            <a:xfrm>
              <a:off x="528048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7" name="Google Shape;8757;p38"/>
            <p:cNvSpPr/>
            <p:nvPr/>
          </p:nvSpPr>
          <p:spPr>
            <a:xfrm>
              <a:off x="496742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8" name="Google Shape;8758;p38"/>
            <p:cNvSpPr/>
            <p:nvPr/>
          </p:nvSpPr>
          <p:spPr>
            <a:xfrm>
              <a:off x="481090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9" name="Google Shape;8759;p38"/>
            <p:cNvSpPr/>
            <p:nvPr/>
          </p:nvSpPr>
          <p:spPr>
            <a:xfrm>
              <a:off x="512395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0" name="Google Shape;8760;p38"/>
            <p:cNvSpPr/>
            <p:nvPr/>
          </p:nvSpPr>
          <p:spPr>
            <a:xfrm>
              <a:off x="481090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1" name="Google Shape;8761;p38"/>
            <p:cNvSpPr/>
            <p:nvPr/>
          </p:nvSpPr>
          <p:spPr>
            <a:xfrm>
              <a:off x="512395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2" name="Google Shape;8762;p38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3" name="Google Shape;8763;p38"/>
            <p:cNvSpPr/>
            <p:nvPr/>
          </p:nvSpPr>
          <p:spPr>
            <a:xfrm>
              <a:off x="46529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4" name="Google Shape;8764;p38"/>
            <p:cNvSpPr/>
            <p:nvPr/>
          </p:nvSpPr>
          <p:spPr>
            <a:xfrm>
              <a:off x="528048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5" name="Google Shape;8765;p38"/>
            <p:cNvSpPr/>
            <p:nvPr/>
          </p:nvSpPr>
          <p:spPr>
            <a:xfrm>
              <a:off x="496742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6" name="Google Shape;8766;p38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7" name="Google Shape;8767;p38"/>
            <p:cNvSpPr/>
            <p:nvPr/>
          </p:nvSpPr>
          <p:spPr>
            <a:xfrm>
              <a:off x="528048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8" name="Google Shape;8768;p38"/>
            <p:cNvSpPr/>
            <p:nvPr/>
          </p:nvSpPr>
          <p:spPr>
            <a:xfrm>
              <a:off x="496742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9" name="Google Shape;8769;p38"/>
            <p:cNvSpPr/>
            <p:nvPr/>
          </p:nvSpPr>
          <p:spPr>
            <a:xfrm>
              <a:off x="481090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0" name="Google Shape;8770;p38"/>
            <p:cNvSpPr/>
            <p:nvPr/>
          </p:nvSpPr>
          <p:spPr>
            <a:xfrm>
              <a:off x="512395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1" name="Google Shape;8771;p38"/>
            <p:cNvSpPr/>
            <p:nvPr/>
          </p:nvSpPr>
          <p:spPr>
            <a:xfrm>
              <a:off x="481090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2" name="Google Shape;8772;p38"/>
            <p:cNvSpPr/>
            <p:nvPr/>
          </p:nvSpPr>
          <p:spPr>
            <a:xfrm>
              <a:off x="512395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3" name="Google Shape;8773;p38"/>
            <p:cNvSpPr/>
            <p:nvPr/>
          </p:nvSpPr>
          <p:spPr>
            <a:xfrm>
              <a:off x="46529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4" name="Google Shape;8774;p38"/>
            <p:cNvSpPr/>
            <p:nvPr/>
          </p:nvSpPr>
          <p:spPr>
            <a:xfrm>
              <a:off x="528048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5" name="Google Shape;8775;p38"/>
            <p:cNvSpPr/>
            <p:nvPr/>
          </p:nvSpPr>
          <p:spPr>
            <a:xfrm>
              <a:off x="496742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6" name="Google Shape;8776;p38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7" name="Google Shape;8777;p38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8" name="Google Shape;8778;p38"/>
            <p:cNvSpPr/>
            <p:nvPr/>
          </p:nvSpPr>
          <p:spPr>
            <a:xfrm>
              <a:off x="433984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9" name="Google Shape;8779;p38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0" name="Google Shape;8780;p38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1" name="Google Shape;8781;p38"/>
            <p:cNvSpPr/>
            <p:nvPr/>
          </p:nvSpPr>
          <p:spPr>
            <a:xfrm>
              <a:off x="433984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2" name="Google Shape;8782;p38"/>
            <p:cNvSpPr/>
            <p:nvPr/>
          </p:nvSpPr>
          <p:spPr>
            <a:xfrm>
              <a:off x="46529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3" name="Google Shape;8783;p38"/>
            <p:cNvSpPr/>
            <p:nvPr/>
          </p:nvSpPr>
          <p:spPr>
            <a:xfrm>
              <a:off x="433984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4" name="Google Shape;8784;p38"/>
            <p:cNvSpPr/>
            <p:nvPr/>
          </p:nvSpPr>
          <p:spPr>
            <a:xfrm>
              <a:off x="418332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5" name="Google Shape;8785;p38"/>
            <p:cNvSpPr/>
            <p:nvPr/>
          </p:nvSpPr>
          <p:spPr>
            <a:xfrm>
              <a:off x="4496373" y="5065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6" name="Google Shape;8786;p38"/>
            <p:cNvSpPr/>
            <p:nvPr/>
          </p:nvSpPr>
          <p:spPr>
            <a:xfrm>
              <a:off x="418332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7" name="Google Shape;8787;p38"/>
            <p:cNvSpPr/>
            <p:nvPr/>
          </p:nvSpPr>
          <p:spPr>
            <a:xfrm>
              <a:off x="4496373" y="19352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8" name="Google Shape;8788;p38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9" name="Google Shape;8789;p38"/>
            <p:cNvSpPr/>
            <p:nvPr/>
          </p:nvSpPr>
          <p:spPr>
            <a:xfrm>
              <a:off x="402544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0" name="Google Shape;8790;p38"/>
            <p:cNvSpPr/>
            <p:nvPr/>
          </p:nvSpPr>
          <p:spPr>
            <a:xfrm>
              <a:off x="46529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1" name="Google Shape;8791;p38"/>
            <p:cNvSpPr/>
            <p:nvPr/>
          </p:nvSpPr>
          <p:spPr>
            <a:xfrm>
              <a:off x="433984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2" name="Google Shape;8792;p38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3" name="Google Shape;8793;p38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4" name="Google Shape;8794;p38"/>
            <p:cNvSpPr/>
            <p:nvPr/>
          </p:nvSpPr>
          <p:spPr>
            <a:xfrm>
              <a:off x="433984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5" name="Google Shape;8795;p38"/>
            <p:cNvSpPr/>
            <p:nvPr/>
          </p:nvSpPr>
          <p:spPr>
            <a:xfrm>
              <a:off x="46529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6" name="Google Shape;8796;p38"/>
            <p:cNvSpPr/>
            <p:nvPr/>
          </p:nvSpPr>
          <p:spPr>
            <a:xfrm>
              <a:off x="433984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7" name="Google Shape;8797;p38"/>
            <p:cNvSpPr/>
            <p:nvPr/>
          </p:nvSpPr>
          <p:spPr>
            <a:xfrm>
              <a:off x="418332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8" name="Google Shape;8798;p38"/>
            <p:cNvSpPr/>
            <p:nvPr/>
          </p:nvSpPr>
          <p:spPr>
            <a:xfrm>
              <a:off x="4496373" y="1135632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9" name="Google Shape;8799;p38"/>
            <p:cNvSpPr/>
            <p:nvPr/>
          </p:nvSpPr>
          <p:spPr>
            <a:xfrm>
              <a:off x="418332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0" name="Google Shape;8800;p38"/>
            <p:cNvSpPr/>
            <p:nvPr/>
          </p:nvSpPr>
          <p:spPr>
            <a:xfrm>
              <a:off x="4496373" y="8211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1" name="Google Shape;8801;p38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2" name="Google Shape;8802;p38"/>
            <p:cNvSpPr/>
            <p:nvPr/>
          </p:nvSpPr>
          <p:spPr>
            <a:xfrm>
              <a:off x="402544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3" name="Google Shape;8803;p38"/>
            <p:cNvSpPr/>
            <p:nvPr/>
          </p:nvSpPr>
          <p:spPr>
            <a:xfrm>
              <a:off x="46529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4" name="Google Shape;8804;p38"/>
            <p:cNvSpPr/>
            <p:nvPr/>
          </p:nvSpPr>
          <p:spPr>
            <a:xfrm>
              <a:off x="433984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5" name="Google Shape;8805;p38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6" name="Google Shape;8806;p38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7" name="Google Shape;8807;p38"/>
            <p:cNvSpPr/>
            <p:nvPr/>
          </p:nvSpPr>
          <p:spPr>
            <a:xfrm>
              <a:off x="433984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8" name="Google Shape;8808;p38"/>
            <p:cNvSpPr/>
            <p:nvPr/>
          </p:nvSpPr>
          <p:spPr>
            <a:xfrm>
              <a:off x="46529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9" name="Google Shape;8809;p38"/>
            <p:cNvSpPr/>
            <p:nvPr/>
          </p:nvSpPr>
          <p:spPr>
            <a:xfrm>
              <a:off x="433984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0" name="Google Shape;8810;p38"/>
            <p:cNvSpPr/>
            <p:nvPr/>
          </p:nvSpPr>
          <p:spPr>
            <a:xfrm>
              <a:off x="418332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1" name="Google Shape;8811;p38"/>
            <p:cNvSpPr/>
            <p:nvPr/>
          </p:nvSpPr>
          <p:spPr>
            <a:xfrm>
              <a:off x="4496373" y="17630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2" name="Google Shape;8812;p38"/>
            <p:cNvSpPr/>
            <p:nvPr/>
          </p:nvSpPr>
          <p:spPr>
            <a:xfrm>
              <a:off x="418332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3" name="Google Shape;8813;p38"/>
            <p:cNvSpPr/>
            <p:nvPr/>
          </p:nvSpPr>
          <p:spPr>
            <a:xfrm>
              <a:off x="4496373" y="1448685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4" name="Google Shape;8814;p38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5" name="Google Shape;8815;p38"/>
            <p:cNvSpPr/>
            <p:nvPr/>
          </p:nvSpPr>
          <p:spPr>
            <a:xfrm>
              <a:off x="402544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6" name="Google Shape;8816;p38"/>
            <p:cNvSpPr/>
            <p:nvPr/>
          </p:nvSpPr>
          <p:spPr>
            <a:xfrm>
              <a:off x="46529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7" name="Google Shape;8817;p38"/>
            <p:cNvSpPr/>
            <p:nvPr/>
          </p:nvSpPr>
          <p:spPr>
            <a:xfrm>
              <a:off x="433984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8" name="Google Shape;8818;p38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9" name="Google Shape;8819;p38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0" name="Google Shape;8820;p38"/>
            <p:cNvSpPr/>
            <p:nvPr/>
          </p:nvSpPr>
          <p:spPr>
            <a:xfrm>
              <a:off x="433984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1" name="Google Shape;8821;p38"/>
            <p:cNvSpPr/>
            <p:nvPr/>
          </p:nvSpPr>
          <p:spPr>
            <a:xfrm>
              <a:off x="46529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2" name="Google Shape;8822;p38"/>
            <p:cNvSpPr/>
            <p:nvPr/>
          </p:nvSpPr>
          <p:spPr>
            <a:xfrm>
              <a:off x="433984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3" name="Google Shape;8823;p38"/>
            <p:cNvSpPr/>
            <p:nvPr/>
          </p:nvSpPr>
          <p:spPr>
            <a:xfrm>
              <a:off x="418332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4" name="Google Shape;8824;p38"/>
            <p:cNvSpPr/>
            <p:nvPr/>
          </p:nvSpPr>
          <p:spPr>
            <a:xfrm>
              <a:off x="4496373" y="238919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5" name="Google Shape;8825;p38"/>
            <p:cNvSpPr/>
            <p:nvPr/>
          </p:nvSpPr>
          <p:spPr>
            <a:xfrm>
              <a:off x="418332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6" name="Google Shape;8826;p38"/>
            <p:cNvSpPr/>
            <p:nvPr/>
          </p:nvSpPr>
          <p:spPr>
            <a:xfrm>
              <a:off x="4496373" y="2076143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7" name="Google Shape;8827;p38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8" name="Google Shape;8828;p38"/>
            <p:cNvSpPr/>
            <p:nvPr/>
          </p:nvSpPr>
          <p:spPr>
            <a:xfrm>
              <a:off x="402544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9" name="Google Shape;8829;p38"/>
            <p:cNvSpPr/>
            <p:nvPr/>
          </p:nvSpPr>
          <p:spPr>
            <a:xfrm>
              <a:off x="46529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0" name="Google Shape;8830;p38"/>
            <p:cNvSpPr/>
            <p:nvPr/>
          </p:nvSpPr>
          <p:spPr>
            <a:xfrm>
              <a:off x="433984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1" name="Google Shape;8831;p38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2" name="Google Shape;8832;p38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3" name="Google Shape;8833;p38"/>
            <p:cNvSpPr/>
            <p:nvPr/>
          </p:nvSpPr>
          <p:spPr>
            <a:xfrm>
              <a:off x="433984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4" name="Google Shape;8834;p38"/>
            <p:cNvSpPr/>
            <p:nvPr/>
          </p:nvSpPr>
          <p:spPr>
            <a:xfrm>
              <a:off x="46529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5" name="Google Shape;8835;p38"/>
            <p:cNvSpPr/>
            <p:nvPr/>
          </p:nvSpPr>
          <p:spPr>
            <a:xfrm>
              <a:off x="433984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6" name="Google Shape;8836;p38"/>
            <p:cNvSpPr/>
            <p:nvPr/>
          </p:nvSpPr>
          <p:spPr>
            <a:xfrm>
              <a:off x="418332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7" name="Google Shape;8837;p38"/>
            <p:cNvSpPr/>
            <p:nvPr/>
          </p:nvSpPr>
          <p:spPr>
            <a:xfrm>
              <a:off x="4496373" y="30167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8" name="Google Shape;8838;p38"/>
            <p:cNvSpPr/>
            <p:nvPr/>
          </p:nvSpPr>
          <p:spPr>
            <a:xfrm>
              <a:off x="418332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9" name="Google Shape;8839;p38"/>
            <p:cNvSpPr/>
            <p:nvPr/>
          </p:nvSpPr>
          <p:spPr>
            <a:xfrm>
              <a:off x="4496373" y="270519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0" name="Google Shape;8840;p38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1" name="Google Shape;8841;p38"/>
            <p:cNvSpPr/>
            <p:nvPr/>
          </p:nvSpPr>
          <p:spPr>
            <a:xfrm>
              <a:off x="402544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2" name="Google Shape;8842;p38"/>
            <p:cNvSpPr/>
            <p:nvPr/>
          </p:nvSpPr>
          <p:spPr>
            <a:xfrm>
              <a:off x="46529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3" name="Google Shape;8843;p38"/>
            <p:cNvSpPr/>
            <p:nvPr/>
          </p:nvSpPr>
          <p:spPr>
            <a:xfrm>
              <a:off x="433984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4" name="Google Shape;8844;p38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5" name="Google Shape;8845;p38"/>
            <p:cNvSpPr/>
            <p:nvPr/>
          </p:nvSpPr>
          <p:spPr>
            <a:xfrm>
              <a:off x="46529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6" name="Google Shape;8846;p38"/>
            <p:cNvSpPr/>
            <p:nvPr/>
          </p:nvSpPr>
          <p:spPr>
            <a:xfrm>
              <a:off x="433984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7" name="Google Shape;8847;p38"/>
            <p:cNvSpPr/>
            <p:nvPr/>
          </p:nvSpPr>
          <p:spPr>
            <a:xfrm>
              <a:off x="418332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8" name="Google Shape;8848;p38"/>
            <p:cNvSpPr/>
            <p:nvPr/>
          </p:nvSpPr>
          <p:spPr>
            <a:xfrm>
              <a:off x="4496373" y="364435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9" name="Google Shape;8849;p38"/>
            <p:cNvSpPr/>
            <p:nvPr/>
          </p:nvSpPr>
          <p:spPr>
            <a:xfrm>
              <a:off x="418332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0" name="Google Shape;8850;p38"/>
            <p:cNvSpPr/>
            <p:nvPr/>
          </p:nvSpPr>
          <p:spPr>
            <a:xfrm>
              <a:off x="4496373" y="33313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1" name="Google Shape;8851;p38"/>
            <p:cNvSpPr/>
            <p:nvPr/>
          </p:nvSpPr>
          <p:spPr>
            <a:xfrm>
              <a:off x="402544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2" name="Google Shape;8852;p38"/>
            <p:cNvSpPr/>
            <p:nvPr/>
          </p:nvSpPr>
          <p:spPr>
            <a:xfrm>
              <a:off x="46529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3" name="Google Shape;8853;p38"/>
            <p:cNvSpPr/>
            <p:nvPr/>
          </p:nvSpPr>
          <p:spPr>
            <a:xfrm>
              <a:off x="433984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4" name="Google Shape;8854;p38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5" name="Google Shape;8855;p38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6" name="Google Shape;8856;p38"/>
            <p:cNvSpPr/>
            <p:nvPr/>
          </p:nvSpPr>
          <p:spPr>
            <a:xfrm>
              <a:off x="371091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7" name="Google Shape;8857;p38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8" name="Google Shape;8858;p38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9" name="Google Shape;8859;p38"/>
            <p:cNvSpPr/>
            <p:nvPr/>
          </p:nvSpPr>
          <p:spPr>
            <a:xfrm>
              <a:off x="371091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0" name="Google Shape;8860;p38"/>
            <p:cNvSpPr/>
            <p:nvPr/>
          </p:nvSpPr>
          <p:spPr>
            <a:xfrm>
              <a:off x="402544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1" name="Google Shape;8861;p38"/>
            <p:cNvSpPr/>
            <p:nvPr/>
          </p:nvSpPr>
          <p:spPr>
            <a:xfrm>
              <a:off x="371091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2" name="Google Shape;8862;p38"/>
            <p:cNvSpPr/>
            <p:nvPr/>
          </p:nvSpPr>
          <p:spPr>
            <a:xfrm>
              <a:off x="3554388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3" name="Google Shape;8863;p38"/>
            <p:cNvSpPr/>
            <p:nvPr/>
          </p:nvSpPr>
          <p:spPr>
            <a:xfrm>
              <a:off x="3868915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4" name="Google Shape;8864;p38"/>
            <p:cNvSpPr/>
            <p:nvPr/>
          </p:nvSpPr>
          <p:spPr>
            <a:xfrm>
              <a:off x="3554388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5" name="Google Shape;8865;p38"/>
            <p:cNvSpPr/>
            <p:nvPr/>
          </p:nvSpPr>
          <p:spPr>
            <a:xfrm>
              <a:off x="3868915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6" name="Google Shape;8866;p38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7" name="Google Shape;8867;p38"/>
            <p:cNvSpPr/>
            <p:nvPr/>
          </p:nvSpPr>
          <p:spPr>
            <a:xfrm>
              <a:off x="3399336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8" name="Google Shape;8868;p38"/>
            <p:cNvSpPr/>
            <p:nvPr/>
          </p:nvSpPr>
          <p:spPr>
            <a:xfrm>
              <a:off x="402544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9" name="Google Shape;8869;p38"/>
            <p:cNvSpPr/>
            <p:nvPr/>
          </p:nvSpPr>
          <p:spPr>
            <a:xfrm>
              <a:off x="371091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0" name="Google Shape;8870;p38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1" name="Google Shape;8871;p38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2" name="Google Shape;8872;p38"/>
            <p:cNvSpPr/>
            <p:nvPr/>
          </p:nvSpPr>
          <p:spPr>
            <a:xfrm>
              <a:off x="371091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3" name="Google Shape;8873;p38"/>
            <p:cNvSpPr/>
            <p:nvPr/>
          </p:nvSpPr>
          <p:spPr>
            <a:xfrm>
              <a:off x="402544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4" name="Google Shape;8874;p38"/>
            <p:cNvSpPr/>
            <p:nvPr/>
          </p:nvSpPr>
          <p:spPr>
            <a:xfrm>
              <a:off x="371091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5" name="Google Shape;8875;p38"/>
            <p:cNvSpPr/>
            <p:nvPr/>
          </p:nvSpPr>
          <p:spPr>
            <a:xfrm>
              <a:off x="3554388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6" name="Google Shape;8876;p38"/>
            <p:cNvSpPr/>
            <p:nvPr/>
          </p:nvSpPr>
          <p:spPr>
            <a:xfrm>
              <a:off x="3868915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7" name="Google Shape;8877;p38"/>
            <p:cNvSpPr/>
            <p:nvPr/>
          </p:nvSpPr>
          <p:spPr>
            <a:xfrm>
              <a:off x="3554388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8" name="Google Shape;8878;p38"/>
            <p:cNvSpPr/>
            <p:nvPr/>
          </p:nvSpPr>
          <p:spPr>
            <a:xfrm>
              <a:off x="3868915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9" name="Google Shape;8879;p38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0" name="Google Shape;8880;p38"/>
            <p:cNvSpPr/>
            <p:nvPr/>
          </p:nvSpPr>
          <p:spPr>
            <a:xfrm>
              <a:off x="3399336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1" name="Google Shape;8881;p38"/>
            <p:cNvSpPr/>
            <p:nvPr/>
          </p:nvSpPr>
          <p:spPr>
            <a:xfrm>
              <a:off x="402544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2" name="Google Shape;8882;p38"/>
            <p:cNvSpPr/>
            <p:nvPr/>
          </p:nvSpPr>
          <p:spPr>
            <a:xfrm>
              <a:off x="371091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3" name="Google Shape;8883;p38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4" name="Google Shape;8884;p38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5" name="Google Shape;8885;p38"/>
            <p:cNvSpPr/>
            <p:nvPr/>
          </p:nvSpPr>
          <p:spPr>
            <a:xfrm>
              <a:off x="371091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6" name="Google Shape;8886;p38"/>
            <p:cNvSpPr/>
            <p:nvPr/>
          </p:nvSpPr>
          <p:spPr>
            <a:xfrm>
              <a:off x="402544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7" name="Google Shape;8887;p38"/>
            <p:cNvSpPr/>
            <p:nvPr/>
          </p:nvSpPr>
          <p:spPr>
            <a:xfrm>
              <a:off x="371091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8" name="Google Shape;8888;p38"/>
            <p:cNvSpPr/>
            <p:nvPr/>
          </p:nvSpPr>
          <p:spPr>
            <a:xfrm>
              <a:off x="3554388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9" name="Google Shape;8889;p38"/>
            <p:cNvSpPr/>
            <p:nvPr/>
          </p:nvSpPr>
          <p:spPr>
            <a:xfrm>
              <a:off x="3868915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0" name="Google Shape;8890;p38"/>
            <p:cNvSpPr/>
            <p:nvPr/>
          </p:nvSpPr>
          <p:spPr>
            <a:xfrm>
              <a:off x="3554388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1" name="Google Shape;8891;p38"/>
            <p:cNvSpPr/>
            <p:nvPr/>
          </p:nvSpPr>
          <p:spPr>
            <a:xfrm>
              <a:off x="3868915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2" name="Google Shape;8892;p38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3" name="Google Shape;8893;p38"/>
            <p:cNvSpPr/>
            <p:nvPr/>
          </p:nvSpPr>
          <p:spPr>
            <a:xfrm>
              <a:off x="3399336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4" name="Google Shape;8894;p38"/>
            <p:cNvSpPr/>
            <p:nvPr/>
          </p:nvSpPr>
          <p:spPr>
            <a:xfrm>
              <a:off x="402544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5" name="Google Shape;8895;p38"/>
            <p:cNvSpPr/>
            <p:nvPr/>
          </p:nvSpPr>
          <p:spPr>
            <a:xfrm>
              <a:off x="371091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6" name="Google Shape;8896;p38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7" name="Google Shape;8897;p38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8" name="Google Shape;8898;p38"/>
            <p:cNvSpPr/>
            <p:nvPr/>
          </p:nvSpPr>
          <p:spPr>
            <a:xfrm>
              <a:off x="371091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9" name="Google Shape;8899;p38"/>
            <p:cNvSpPr/>
            <p:nvPr/>
          </p:nvSpPr>
          <p:spPr>
            <a:xfrm>
              <a:off x="402544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0" name="Google Shape;8900;p38"/>
            <p:cNvSpPr/>
            <p:nvPr/>
          </p:nvSpPr>
          <p:spPr>
            <a:xfrm>
              <a:off x="371091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1" name="Google Shape;8901;p38"/>
            <p:cNvSpPr/>
            <p:nvPr/>
          </p:nvSpPr>
          <p:spPr>
            <a:xfrm>
              <a:off x="3554388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2" name="Google Shape;8902;p38"/>
            <p:cNvSpPr/>
            <p:nvPr/>
          </p:nvSpPr>
          <p:spPr>
            <a:xfrm>
              <a:off x="3868915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3" name="Google Shape;8903;p38"/>
            <p:cNvSpPr/>
            <p:nvPr/>
          </p:nvSpPr>
          <p:spPr>
            <a:xfrm>
              <a:off x="3554388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4" name="Google Shape;8904;p38"/>
            <p:cNvSpPr/>
            <p:nvPr/>
          </p:nvSpPr>
          <p:spPr>
            <a:xfrm>
              <a:off x="3868915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5" name="Google Shape;8905;p38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6" name="Google Shape;8906;p38"/>
            <p:cNvSpPr/>
            <p:nvPr/>
          </p:nvSpPr>
          <p:spPr>
            <a:xfrm>
              <a:off x="3399336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7" name="Google Shape;8907;p38"/>
            <p:cNvSpPr/>
            <p:nvPr/>
          </p:nvSpPr>
          <p:spPr>
            <a:xfrm>
              <a:off x="402544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8" name="Google Shape;8908;p38"/>
            <p:cNvSpPr/>
            <p:nvPr/>
          </p:nvSpPr>
          <p:spPr>
            <a:xfrm>
              <a:off x="371091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9" name="Google Shape;8909;p38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0" name="Google Shape;8910;p38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1" name="Google Shape;8911;p38"/>
            <p:cNvSpPr/>
            <p:nvPr/>
          </p:nvSpPr>
          <p:spPr>
            <a:xfrm>
              <a:off x="371091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2" name="Google Shape;8912;p38"/>
            <p:cNvSpPr/>
            <p:nvPr/>
          </p:nvSpPr>
          <p:spPr>
            <a:xfrm>
              <a:off x="402544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3" name="Google Shape;8913;p38"/>
            <p:cNvSpPr/>
            <p:nvPr/>
          </p:nvSpPr>
          <p:spPr>
            <a:xfrm>
              <a:off x="371091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4" name="Google Shape;8914;p38"/>
            <p:cNvSpPr/>
            <p:nvPr/>
          </p:nvSpPr>
          <p:spPr>
            <a:xfrm>
              <a:off x="3554388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5" name="Google Shape;8915;p38"/>
            <p:cNvSpPr/>
            <p:nvPr/>
          </p:nvSpPr>
          <p:spPr>
            <a:xfrm>
              <a:off x="3868915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6" name="Google Shape;8916;p38"/>
            <p:cNvSpPr/>
            <p:nvPr/>
          </p:nvSpPr>
          <p:spPr>
            <a:xfrm>
              <a:off x="3554388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7" name="Google Shape;8917;p38"/>
            <p:cNvSpPr/>
            <p:nvPr/>
          </p:nvSpPr>
          <p:spPr>
            <a:xfrm>
              <a:off x="3868915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8" name="Google Shape;8918;p38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9" name="Google Shape;8919;p38"/>
            <p:cNvSpPr/>
            <p:nvPr/>
          </p:nvSpPr>
          <p:spPr>
            <a:xfrm>
              <a:off x="3399336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0" name="Google Shape;8920;p38"/>
            <p:cNvSpPr/>
            <p:nvPr/>
          </p:nvSpPr>
          <p:spPr>
            <a:xfrm>
              <a:off x="402544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1" name="Google Shape;8921;p38"/>
            <p:cNvSpPr/>
            <p:nvPr/>
          </p:nvSpPr>
          <p:spPr>
            <a:xfrm>
              <a:off x="371091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2" name="Google Shape;8922;p38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3" name="Google Shape;8923;p38"/>
            <p:cNvSpPr/>
            <p:nvPr/>
          </p:nvSpPr>
          <p:spPr>
            <a:xfrm>
              <a:off x="402544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4" name="Google Shape;8924;p38"/>
            <p:cNvSpPr/>
            <p:nvPr/>
          </p:nvSpPr>
          <p:spPr>
            <a:xfrm>
              <a:off x="371091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5" name="Google Shape;8925;p38"/>
            <p:cNvSpPr/>
            <p:nvPr/>
          </p:nvSpPr>
          <p:spPr>
            <a:xfrm>
              <a:off x="3554388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6" name="Google Shape;8926;p38"/>
            <p:cNvSpPr/>
            <p:nvPr/>
          </p:nvSpPr>
          <p:spPr>
            <a:xfrm>
              <a:off x="3868915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7" name="Google Shape;8927;p38"/>
            <p:cNvSpPr/>
            <p:nvPr/>
          </p:nvSpPr>
          <p:spPr>
            <a:xfrm>
              <a:off x="3554388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8" name="Google Shape;8928;p38"/>
            <p:cNvSpPr/>
            <p:nvPr/>
          </p:nvSpPr>
          <p:spPr>
            <a:xfrm>
              <a:off x="3868915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9" name="Google Shape;8929;p38"/>
            <p:cNvSpPr/>
            <p:nvPr/>
          </p:nvSpPr>
          <p:spPr>
            <a:xfrm>
              <a:off x="3399336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0" name="Google Shape;8930;p38"/>
            <p:cNvSpPr/>
            <p:nvPr/>
          </p:nvSpPr>
          <p:spPr>
            <a:xfrm>
              <a:off x="402544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1" name="Google Shape;8931;p38"/>
            <p:cNvSpPr/>
            <p:nvPr/>
          </p:nvSpPr>
          <p:spPr>
            <a:xfrm>
              <a:off x="371091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2" name="Google Shape;8932;p38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3" name="Google Shape;8933;p38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4" name="Google Shape;8934;p38"/>
            <p:cNvSpPr/>
            <p:nvPr/>
          </p:nvSpPr>
          <p:spPr>
            <a:xfrm>
              <a:off x="30833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5" name="Google Shape;8935;p38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6" name="Google Shape;8936;p38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7" name="Google Shape;8937;p38"/>
            <p:cNvSpPr/>
            <p:nvPr/>
          </p:nvSpPr>
          <p:spPr>
            <a:xfrm>
              <a:off x="30833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8" name="Google Shape;8938;p38"/>
            <p:cNvSpPr/>
            <p:nvPr/>
          </p:nvSpPr>
          <p:spPr>
            <a:xfrm>
              <a:off x="3399336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9" name="Google Shape;8939;p38"/>
            <p:cNvSpPr/>
            <p:nvPr/>
          </p:nvSpPr>
          <p:spPr>
            <a:xfrm>
              <a:off x="308333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0" name="Google Shape;8940;p38"/>
            <p:cNvSpPr/>
            <p:nvPr/>
          </p:nvSpPr>
          <p:spPr>
            <a:xfrm>
              <a:off x="292680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1" name="Google Shape;8941;p38"/>
            <p:cNvSpPr/>
            <p:nvPr/>
          </p:nvSpPr>
          <p:spPr>
            <a:xfrm>
              <a:off x="3241335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2" name="Google Shape;8942;p38"/>
            <p:cNvSpPr/>
            <p:nvPr/>
          </p:nvSpPr>
          <p:spPr>
            <a:xfrm>
              <a:off x="292680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3" name="Google Shape;8943;p38"/>
            <p:cNvSpPr/>
            <p:nvPr/>
          </p:nvSpPr>
          <p:spPr>
            <a:xfrm>
              <a:off x="3241335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4" name="Google Shape;8944;p38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5" name="Google Shape;8945;p38"/>
            <p:cNvSpPr/>
            <p:nvPr/>
          </p:nvSpPr>
          <p:spPr>
            <a:xfrm>
              <a:off x="27702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6" name="Google Shape;8946;p38"/>
            <p:cNvSpPr/>
            <p:nvPr/>
          </p:nvSpPr>
          <p:spPr>
            <a:xfrm>
              <a:off x="3399336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7" name="Google Shape;8947;p38"/>
            <p:cNvSpPr/>
            <p:nvPr/>
          </p:nvSpPr>
          <p:spPr>
            <a:xfrm>
              <a:off x="30833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8" name="Google Shape;8948;p38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9" name="Google Shape;8949;p38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0" name="Google Shape;8950;p38"/>
            <p:cNvSpPr/>
            <p:nvPr/>
          </p:nvSpPr>
          <p:spPr>
            <a:xfrm>
              <a:off x="30833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1" name="Google Shape;8951;p38"/>
            <p:cNvSpPr/>
            <p:nvPr/>
          </p:nvSpPr>
          <p:spPr>
            <a:xfrm>
              <a:off x="3399336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2" name="Google Shape;8952;p38"/>
            <p:cNvSpPr/>
            <p:nvPr/>
          </p:nvSpPr>
          <p:spPr>
            <a:xfrm>
              <a:off x="308333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3" name="Google Shape;8953;p38"/>
            <p:cNvSpPr/>
            <p:nvPr/>
          </p:nvSpPr>
          <p:spPr>
            <a:xfrm>
              <a:off x="292680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4" name="Google Shape;8954;p38"/>
            <p:cNvSpPr/>
            <p:nvPr/>
          </p:nvSpPr>
          <p:spPr>
            <a:xfrm>
              <a:off x="3241335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5" name="Google Shape;8955;p38"/>
            <p:cNvSpPr/>
            <p:nvPr/>
          </p:nvSpPr>
          <p:spPr>
            <a:xfrm>
              <a:off x="292680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6" name="Google Shape;8956;p38"/>
            <p:cNvSpPr/>
            <p:nvPr/>
          </p:nvSpPr>
          <p:spPr>
            <a:xfrm>
              <a:off x="3241335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7" name="Google Shape;8957;p38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8" name="Google Shape;8958;p38"/>
            <p:cNvSpPr/>
            <p:nvPr/>
          </p:nvSpPr>
          <p:spPr>
            <a:xfrm>
              <a:off x="27702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9" name="Google Shape;8959;p38"/>
            <p:cNvSpPr/>
            <p:nvPr/>
          </p:nvSpPr>
          <p:spPr>
            <a:xfrm>
              <a:off x="3399336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0" name="Google Shape;8960;p38"/>
            <p:cNvSpPr/>
            <p:nvPr/>
          </p:nvSpPr>
          <p:spPr>
            <a:xfrm>
              <a:off x="30833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1" name="Google Shape;8961;p38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2" name="Google Shape;8962;p38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3" name="Google Shape;8963;p38"/>
            <p:cNvSpPr/>
            <p:nvPr/>
          </p:nvSpPr>
          <p:spPr>
            <a:xfrm>
              <a:off x="30833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4" name="Google Shape;8964;p38"/>
            <p:cNvSpPr/>
            <p:nvPr/>
          </p:nvSpPr>
          <p:spPr>
            <a:xfrm>
              <a:off x="3399336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5" name="Google Shape;8965;p38"/>
            <p:cNvSpPr/>
            <p:nvPr/>
          </p:nvSpPr>
          <p:spPr>
            <a:xfrm>
              <a:off x="308333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6" name="Google Shape;8966;p38"/>
            <p:cNvSpPr/>
            <p:nvPr/>
          </p:nvSpPr>
          <p:spPr>
            <a:xfrm>
              <a:off x="292680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7" name="Google Shape;8967;p38"/>
            <p:cNvSpPr/>
            <p:nvPr/>
          </p:nvSpPr>
          <p:spPr>
            <a:xfrm>
              <a:off x="3241335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8" name="Google Shape;8968;p38"/>
            <p:cNvSpPr/>
            <p:nvPr/>
          </p:nvSpPr>
          <p:spPr>
            <a:xfrm>
              <a:off x="292680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9" name="Google Shape;8969;p38"/>
            <p:cNvSpPr/>
            <p:nvPr/>
          </p:nvSpPr>
          <p:spPr>
            <a:xfrm>
              <a:off x="3241335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0" name="Google Shape;8970;p38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1" name="Google Shape;8971;p38"/>
            <p:cNvSpPr/>
            <p:nvPr/>
          </p:nvSpPr>
          <p:spPr>
            <a:xfrm>
              <a:off x="27702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2" name="Google Shape;8972;p38"/>
            <p:cNvSpPr/>
            <p:nvPr/>
          </p:nvSpPr>
          <p:spPr>
            <a:xfrm>
              <a:off x="3399336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3" name="Google Shape;8973;p38"/>
            <p:cNvSpPr/>
            <p:nvPr/>
          </p:nvSpPr>
          <p:spPr>
            <a:xfrm>
              <a:off x="30833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4" name="Google Shape;8974;p38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5" name="Google Shape;8975;p38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6" name="Google Shape;8976;p38"/>
            <p:cNvSpPr/>
            <p:nvPr/>
          </p:nvSpPr>
          <p:spPr>
            <a:xfrm>
              <a:off x="30833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7" name="Google Shape;8977;p38"/>
            <p:cNvSpPr/>
            <p:nvPr/>
          </p:nvSpPr>
          <p:spPr>
            <a:xfrm>
              <a:off x="3399336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8" name="Google Shape;8978;p38"/>
            <p:cNvSpPr/>
            <p:nvPr/>
          </p:nvSpPr>
          <p:spPr>
            <a:xfrm>
              <a:off x="308333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9" name="Google Shape;8979;p38"/>
            <p:cNvSpPr/>
            <p:nvPr/>
          </p:nvSpPr>
          <p:spPr>
            <a:xfrm>
              <a:off x="292680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0" name="Google Shape;8980;p38"/>
            <p:cNvSpPr/>
            <p:nvPr/>
          </p:nvSpPr>
          <p:spPr>
            <a:xfrm>
              <a:off x="3241335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1" name="Google Shape;8981;p38"/>
            <p:cNvSpPr/>
            <p:nvPr/>
          </p:nvSpPr>
          <p:spPr>
            <a:xfrm>
              <a:off x="292680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2" name="Google Shape;8982;p38"/>
            <p:cNvSpPr/>
            <p:nvPr/>
          </p:nvSpPr>
          <p:spPr>
            <a:xfrm>
              <a:off x="3241335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3" name="Google Shape;8983;p38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4" name="Google Shape;8984;p38"/>
            <p:cNvSpPr/>
            <p:nvPr/>
          </p:nvSpPr>
          <p:spPr>
            <a:xfrm>
              <a:off x="27702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5" name="Google Shape;8985;p38"/>
            <p:cNvSpPr/>
            <p:nvPr/>
          </p:nvSpPr>
          <p:spPr>
            <a:xfrm>
              <a:off x="3399336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6" name="Google Shape;8986;p38"/>
            <p:cNvSpPr/>
            <p:nvPr/>
          </p:nvSpPr>
          <p:spPr>
            <a:xfrm>
              <a:off x="30833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7" name="Google Shape;8987;p38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8" name="Google Shape;8988;p38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9" name="Google Shape;8989;p38"/>
            <p:cNvSpPr/>
            <p:nvPr/>
          </p:nvSpPr>
          <p:spPr>
            <a:xfrm>
              <a:off x="30833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0" name="Google Shape;8990;p38"/>
            <p:cNvSpPr/>
            <p:nvPr/>
          </p:nvSpPr>
          <p:spPr>
            <a:xfrm>
              <a:off x="3399336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1" name="Google Shape;8991;p38"/>
            <p:cNvSpPr/>
            <p:nvPr/>
          </p:nvSpPr>
          <p:spPr>
            <a:xfrm>
              <a:off x="308333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2" name="Google Shape;8992;p38"/>
            <p:cNvSpPr/>
            <p:nvPr/>
          </p:nvSpPr>
          <p:spPr>
            <a:xfrm>
              <a:off x="292680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3" name="Google Shape;8993;p38"/>
            <p:cNvSpPr/>
            <p:nvPr/>
          </p:nvSpPr>
          <p:spPr>
            <a:xfrm>
              <a:off x="3241335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4" name="Google Shape;8994;p38"/>
            <p:cNvSpPr/>
            <p:nvPr/>
          </p:nvSpPr>
          <p:spPr>
            <a:xfrm>
              <a:off x="292680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5" name="Google Shape;8995;p38"/>
            <p:cNvSpPr/>
            <p:nvPr/>
          </p:nvSpPr>
          <p:spPr>
            <a:xfrm>
              <a:off x="3241335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6" name="Google Shape;8996;p38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7" name="Google Shape;8997;p38"/>
            <p:cNvSpPr/>
            <p:nvPr/>
          </p:nvSpPr>
          <p:spPr>
            <a:xfrm>
              <a:off x="27702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8" name="Google Shape;8998;p38"/>
            <p:cNvSpPr/>
            <p:nvPr/>
          </p:nvSpPr>
          <p:spPr>
            <a:xfrm>
              <a:off x="3399336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9" name="Google Shape;8999;p38"/>
            <p:cNvSpPr/>
            <p:nvPr/>
          </p:nvSpPr>
          <p:spPr>
            <a:xfrm>
              <a:off x="30833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0" name="Google Shape;9000;p38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1" name="Google Shape;9001;p38"/>
            <p:cNvSpPr/>
            <p:nvPr/>
          </p:nvSpPr>
          <p:spPr>
            <a:xfrm>
              <a:off x="3399336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2" name="Google Shape;9002;p38"/>
            <p:cNvSpPr/>
            <p:nvPr/>
          </p:nvSpPr>
          <p:spPr>
            <a:xfrm>
              <a:off x="308333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3" name="Google Shape;9003;p38"/>
            <p:cNvSpPr/>
            <p:nvPr/>
          </p:nvSpPr>
          <p:spPr>
            <a:xfrm>
              <a:off x="292680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4" name="Google Shape;9004;p38"/>
            <p:cNvSpPr/>
            <p:nvPr/>
          </p:nvSpPr>
          <p:spPr>
            <a:xfrm>
              <a:off x="3241335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5" name="Google Shape;9005;p38"/>
            <p:cNvSpPr/>
            <p:nvPr/>
          </p:nvSpPr>
          <p:spPr>
            <a:xfrm>
              <a:off x="292680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6" name="Google Shape;9006;p38"/>
            <p:cNvSpPr/>
            <p:nvPr/>
          </p:nvSpPr>
          <p:spPr>
            <a:xfrm>
              <a:off x="3241335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7" name="Google Shape;9007;p38"/>
            <p:cNvSpPr/>
            <p:nvPr/>
          </p:nvSpPr>
          <p:spPr>
            <a:xfrm>
              <a:off x="27702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8" name="Google Shape;9008;p38"/>
            <p:cNvSpPr/>
            <p:nvPr/>
          </p:nvSpPr>
          <p:spPr>
            <a:xfrm>
              <a:off x="3399336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9" name="Google Shape;9009;p38"/>
            <p:cNvSpPr/>
            <p:nvPr/>
          </p:nvSpPr>
          <p:spPr>
            <a:xfrm>
              <a:off x="30833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0" name="Google Shape;9010;p38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1" name="Google Shape;9011;p38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2" name="Google Shape;9012;p38"/>
            <p:cNvSpPr/>
            <p:nvPr/>
          </p:nvSpPr>
          <p:spPr>
            <a:xfrm>
              <a:off x="245722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3" name="Google Shape;9013;p38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4" name="Google Shape;9014;p38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5" name="Google Shape;9015;p38"/>
            <p:cNvSpPr/>
            <p:nvPr/>
          </p:nvSpPr>
          <p:spPr>
            <a:xfrm>
              <a:off x="245722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6" name="Google Shape;9016;p38"/>
            <p:cNvSpPr/>
            <p:nvPr/>
          </p:nvSpPr>
          <p:spPr>
            <a:xfrm>
              <a:off x="27702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7" name="Google Shape;9017;p38"/>
            <p:cNvSpPr/>
            <p:nvPr/>
          </p:nvSpPr>
          <p:spPr>
            <a:xfrm>
              <a:off x="245722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8" name="Google Shape;9018;p38"/>
            <p:cNvSpPr/>
            <p:nvPr/>
          </p:nvSpPr>
          <p:spPr>
            <a:xfrm>
              <a:off x="229922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9" name="Google Shape;9019;p38"/>
            <p:cNvSpPr/>
            <p:nvPr/>
          </p:nvSpPr>
          <p:spPr>
            <a:xfrm>
              <a:off x="2613754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0" name="Google Shape;9020;p38"/>
            <p:cNvSpPr/>
            <p:nvPr/>
          </p:nvSpPr>
          <p:spPr>
            <a:xfrm>
              <a:off x="229922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1" name="Google Shape;9021;p38"/>
            <p:cNvSpPr/>
            <p:nvPr/>
          </p:nvSpPr>
          <p:spPr>
            <a:xfrm>
              <a:off x="2613754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2" name="Google Shape;9022;p38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3" name="Google Shape;9023;p38"/>
            <p:cNvSpPr/>
            <p:nvPr/>
          </p:nvSpPr>
          <p:spPr>
            <a:xfrm>
              <a:off x="21427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4" name="Google Shape;9024;p38"/>
            <p:cNvSpPr/>
            <p:nvPr/>
          </p:nvSpPr>
          <p:spPr>
            <a:xfrm>
              <a:off x="27702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5" name="Google Shape;9025;p38"/>
            <p:cNvSpPr/>
            <p:nvPr/>
          </p:nvSpPr>
          <p:spPr>
            <a:xfrm>
              <a:off x="245722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6" name="Google Shape;9026;p38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7" name="Google Shape;9027;p38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8" name="Google Shape;9028;p38"/>
            <p:cNvSpPr/>
            <p:nvPr/>
          </p:nvSpPr>
          <p:spPr>
            <a:xfrm>
              <a:off x="245722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9" name="Google Shape;9029;p38"/>
            <p:cNvSpPr/>
            <p:nvPr/>
          </p:nvSpPr>
          <p:spPr>
            <a:xfrm>
              <a:off x="27702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0" name="Google Shape;9030;p38"/>
            <p:cNvSpPr/>
            <p:nvPr/>
          </p:nvSpPr>
          <p:spPr>
            <a:xfrm>
              <a:off x="245722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1" name="Google Shape;9031;p38"/>
            <p:cNvSpPr/>
            <p:nvPr/>
          </p:nvSpPr>
          <p:spPr>
            <a:xfrm>
              <a:off x="229922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2" name="Google Shape;9032;p38"/>
            <p:cNvSpPr/>
            <p:nvPr/>
          </p:nvSpPr>
          <p:spPr>
            <a:xfrm>
              <a:off x="2613754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3" name="Google Shape;9033;p38"/>
            <p:cNvSpPr/>
            <p:nvPr/>
          </p:nvSpPr>
          <p:spPr>
            <a:xfrm>
              <a:off x="229922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4" name="Google Shape;9034;p38"/>
            <p:cNvSpPr/>
            <p:nvPr/>
          </p:nvSpPr>
          <p:spPr>
            <a:xfrm>
              <a:off x="2613754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5" name="Google Shape;9035;p38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6" name="Google Shape;9036;p38"/>
            <p:cNvSpPr/>
            <p:nvPr/>
          </p:nvSpPr>
          <p:spPr>
            <a:xfrm>
              <a:off x="21427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7" name="Google Shape;9037;p38"/>
            <p:cNvSpPr/>
            <p:nvPr/>
          </p:nvSpPr>
          <p:spPr>
            <a:xfrm>
              <a:off x="27702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8" name="Google Shape;9038;p38"/>
            <p:cNvSpPr/>
            <p:nvPr/>
          </p:nvSpPr>
          <p:spPr>
            <a:xfrm>
              <a:off x="245722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9" name="Google Shape;9039;p38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0" name="Google Shape;9040;p38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1" name="Google Shape;9041;p38"/>
            <p:cNvSpPr/>
            <p:nvPr/>
          </p:nvSpPr>
          <p:spPr>
            <a:xfrm>
              <a:off x="245722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2" name="Google Shape;9042;p38"/>
            <p:cNvSpPr/>
            <p:nvPr/>
          </p:nvSpPr>
          <p:spPr>
            <a:xfrm>
              <a:off x="27702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3" name="Google Shape;9043;p38"/>
            <p:cNvSpPr/>
            <p:nvPr/>
          </p:nvSpPr>
          <p:spPr>
            <a:xfrm>
              <a:off x="245722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4" name="Google Shape;9044;p38"/>
            <p:cNvSpPr/>
            <p:nvPr/>
          </p:nvSpPr>
          <p:spPr>
            <a:xfrm>
              <a:off x="229922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5" name="Google Shape;9045;p38"/>
            <p:cNvSpPr/>
            <p:nvPr/>
          </p:nvSpPr>
          <p:spPr>
            <a:xfrm>
              <a:off x="2613754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6" name="Google Shape;9046;p38"/>
            <p:cNvSpPr/>
            <p:nvPr/>
          </p:nvSpPr>
          <p:spPr>
            <a:xfrm>
              <a:off x="229922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7" name="Google Shape;9047;p38"/>
            <p:cNvSpPr/>
            <p:nvPr/>
          </p:nvSpPr>
          <p:spPr>
            <a:xfrm>
              <a:off x="2613754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8" name="Google Shape;9048;p38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9" name="Google Shape;9049;p38"/>
            <p:cNvSpPr/>
            <p:nvPr/>
          </p:nvSpPr>
          <p:spPr>
            <a:xfrm>
              <a:off x="21427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0" name="Google Shape;9050;p38"/>
            <p:cNvSpPr/>
            <p:nvPr/>
          </p:nvSpPr>
          <p:spPr>
            <a:xfrm>
              <a:off x="27702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1" name="Google Shape;9051;p38"/>
            <p:cNvSpPr/>
            <p:nvPr/>
          </p:nvSpPr>
          <p:spPr>
            <a:xfrm>
              <a:off x="245722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2" name="Google Shape;9052;p38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3" name="Google Shape;9053;p38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4" name="Google Shape;9054;p38"/>
            <p:cNvSpPr/>
            <p:nvPr/>
          </p:nvSpPr>
          <p:spPr>
            <a:xfrm>
              <a:off x="245722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5" name="Google Shape;9055;p38"/>
            <p:cNvSpPr/>
            <p:nvPr/>
          </p:nvSpPr>
          <p:spPr>
            <a:xfrm>
              <a:off x="27702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6" name="Google Shape;9056;p38"/>
            <p:cNvSpPr/>
            <p:nvPr/>
          </p:nvSpPr>
          <p:spPr>
            <a:xfrm>
              <a:off x="245722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7" name="Google Shape;9057;p38"/>
            <p:cNvSpPr/>
            <p:nvPr/>
          </p:nvSpPr>
          <p:spPr>
            <a:xfrm>
              <a:off x="229922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8" name="Google Shape;9058;p38"/>
            <p:cNvSpPr/>
            <p:nvPr/>
          </p:nvSpPr>
          <p:spPr>
            <a:xfrm>
              <a:off x="2613754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9" name="Google Shape;9059;p38"/>
            <p:cNvSpPr/>
            <p:nvPr/>
          </p:nvSpPr>
          <p:spPr>
            <a:xfrm>
              <a:off x="229922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0" name="Google Shape;9060;p38"/>
            <p:cNvSpPr/>
            <p:nvPr/>
          </p:nvSpPr>
          <p:spPr>
            <a:xfrm>
              <a:off x="2613754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1" name="Google Shape;9061;p38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2" name="Google Shape;9062;p38"/>
            <p:cNvSpPr/>
            <p:nvPr/>
          </p:nvSpPr>
          <p:spPr>
            <a:xfrm>
              <a:off x="21427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3" name="Google Shape;9063;p38"/>
            <p:cNvSpPr/>
            <p:nvPr/>
          </p:nvSpPr>
          <p:spPr>
            <a:xfrm>
              <a:off x="27702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4" name="Google Shape;9064;p38"/>
            <p:cNvSpPr/>
            <p:nvPr/>
          </p:nvSpPr>
          <p:spPr>
            <a:xfrm>
              <a:off x="245722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5" name="Google Shape;9065;p38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6" name="Google Shape;9066;p38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7" name="Google Shape;9067;p38"/>
            <p:cNvSpPr/>
            <p:nvPr/>
          </p:nvSpPr>
          <p:spPr>
            <a:xfrm>
              <a:off x="245722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8" name="Google Shape;9068;p38"/>
            <p:cNvSpPr/>
            <p:nvPr/>
          </p:nvSpPr>
          <p:spPr>
            <a:xfrm>
              <a:off x="27702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9" name="Google Shape;9069;p38"/>
            <p:cNvSpPr/>
            <p:nvPr/>
          </p:nvSpPr>
          <p:spPr>
            <a:xfrm>
              <a:off x="245722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0" name="Google Shape;9070;p38"/>
            <p:cNvSpPr/>
            <p:nvPr/>
          </p:nvSpPr>
          <p:spPr>
            <a:xfrm>
              <a:off x="229922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1" name="Google Shape;9071;p38"/>
            <p:cNvSpPr/>
            <p:nvPr/>
          </p:nvSpPr>
          <p:spPr>
            <a:xfrm>
              <a:off x="2613754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2" name="Google Shape;9072;p38"/>
            <p:cNvSpPr/>
            <p:nvPr/>
          </p:nvSpPr>
          <p:spPr>
            <a:xfrm>
              <a:off x="229922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3" name="Google Shape;9073;p38"/>
            <p:cNvSpPr/>
            <p:nvPr/>
          </p:nvSpPr>
          <p:spPr>
            <a:xfrm>
              <a:off x="2613754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4" name="Google Shape;9074;p38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5" name="Google Shape;9075;p38"/>
            <p:cNvSpPr/>
            <p:nvPr/>
          </p:nvSpPr>
          <p:spPr>
            <a:xfrm>
              <a:off x="21427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6" name="Google Shape;9076;p38"/>
            <p:cNvSpPr/>
            <p:nvPr/>
          </p:nvSpPr>
          <p:spPr>
            <a:xfrm>
              <a:off x="27702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7" name="Google Shape;9077;p38"/>
            <p:cNvSpPr/>
            <p:nvPr/>
          </p:nvSpPr>
          <p:spPr>
            <a:xfrm>
              <a:off x="245722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8" name="Google Shape;9078;p38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9" name="Google Shape;9079;p38"/>
            <p:cNvSpPr/>
            <p:nvPr/>
          </p:nvSpPr>
          <p:spPr>
            <a:xfrm>
              <a:off x="27702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0" name="Google Shape;9080;p38"/>
            <p:cNvSpPr/>
            <p:nvPr/>
          </p:nvSpPr>
          <p:spPr>
            <a:xfrm>
              <a:off x="245722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1" name="Google Shape;9081;p38"/>
            <p:cNvSpPr/>
            <p:nvPr/>
          </p:nvSpPr>
          <p:spPr>
            <a:xfrm>
              <a:off x="229922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2" name="Google Shape;9082;p38"/>
            <p:cNvSpPr/>
            <p:nvPr/>
          </p:nvSpPr>
          <p:spPr>
            <a:xfrm>
              <a:off x="2613754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3" name="Google Shape;9083;p38"/>
            <p:cNvSpPr/>
            <p:nvPr/>
          </p:nvSpPr>
          <p:spPr>
            <a:xfrm>
              <a:off x="229922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4" name="Google Shape;9084;p38"/>
            <p:cNvSpPr/>
            <p:nvPr/>
          </p:nvSpPr>
          <p:spPr>
            <a:xfrm>
              <a:off x="2613754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5" name="Google Shape;9085;p38"/>
            <p:cNvSpPr/>
            <p:nvPr/>
          </p:nvSpPr>
          <p:spPr>
            <a:xfrm>
              <a:off x="21427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6" name="Google Shape;9086;p38"/>
            <p:cNvSpPr/>
            <p:nvPr/>
          </p:nvSpPr>
          <p:spPr>
            <a:xfrm>
              <a:off x="27702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7" name="Google Shape;9087;p38"/>
            <p:cNvSpPr/>
            <p:nvPr/>
          </p:nvSpPr>
          <p:spPr>
            <a:xfrm>
              <a:off x="245722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8" name="Google Shape;9088;p38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9" name="Google Shape;9089;p38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0" name="Google Shape;9090;p38"/>
            <p:cNvSpPr/>
            <p:nvPr/>
          </p:nvSpPr>
          <p:spPr>
            <a:xfrm>
              <a:off x="182964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1" name="Google Shape;9091;p38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2" name="Google Shape;9092;p38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3" name="Google Shape;9093;p38"/>
            <p:cNvSpPr/>
            <p:nvPr/>
          </p:nvSpPr>
          <p:spPr>
            <a:xfrm>
              <a:off x="182964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4" name="Google Shape;9094;p38"/>
            <p:cNvSpPr/>
            <p:nvPr/>
          </p:nvSpPr>
          <p:spPr>
            <a:xfrm>
              <a:off x="214270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5" name="Google Shape;9095;p38"/>
            <p:cNvSpPr/>
            <p:nvPr/>
          </p:nvSpPr>
          <p:spPr>
            <a:xfrm>
              <a:off x="182964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6" name="Google Shape;9096;p38"/>
            <p:cNvSpPr/>
            <p:nvPr/>
          </p:nvSpPr>
          <p:spPr>
            <a:xfrm>
              <a:off x="167312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7" name="Google Shape;9097;p38"/>
            <p:cNvSpPr/>
            <p:nvPr/>
          </p:nvSpPr>
          <p:spPr>
            <a:xfrm>
              <a:off x="198469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8" name="Google Shape;9098;p38"/>
            <p:cNvSpPr/>
            <p:nvPr/>
          </p:nvSpPr>
          <p:spPr>
            <a:xfrm>
              <a:off x="167312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9" name="Google Shape;9099;p38"/>
            <p:cNvSpPr/>
            <p:nvPr/>
          </p:nvSpPr>
          <p:spPr>
            <a:xfrm>
              <a:off x="198469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0" name="Google Shape;9100;p38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1" name="Google Shape;9101;p38"/>
            <p:cNvSpPr/>
            <p:nvPr/>
          </p:nvSpPr>
          <p:spPr>
            <a:xfrm>
              <a:off x="151512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2" name="Google Shape;9102;p38"/>
            <p:cNvSpPr/>
            <p:nvPr/>
          </p:nvSpPr>
          <p:spPr>
            <a:xfrm>
              <a:off x="214270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3" name="Google Shape;9103;p38"/>
            <p:cNvSpPr/>
            <p:nvPr/>
          </p:nvSpPr>
          <p:spPr>
            <a:xfrm>
              <a:off x="182964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4" name="Google Shape;9104;p38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5" name="Google Shape;9105;p38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6" name="Google Shape;9106;p38"/>
            <p:cNvSpPr/>
            <p:nvPr/>
          </p:nvSpPr>
          <p:spPr>
            <a:xfrm>
              <a:off x="182964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7" name="Google Shape;9107;p38"/>
            <p:cNvSpPr/>
            <p:nvPr/>
          </p:nvSpPr>
          <p:spPr>
            <a:xfrm>
              <a:off x="214270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8" name="Google Shape;9108;p38"/>
            <p:cNvSpPr/>
            <p:nvPr/>
          </p:nvSpPr>
          <p:spPr>
            <a:xfrm>
              <a:off x="182964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9" name="Google Shape;9109;p38"/>
            <p:cNvSpPr/>
            <p:nvPr/>
          </p:nvSpPr>
          <p:spPr>
            <a:xfrm>
              <a:off x="167312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0" name="Google Shape;9110;p38"/>
            <p:cNvSpPr/>
            <p:nvPr/>
          </p:nvSpPr>
          <p:spPr>
            <a:xfrm>
              <a:off x="198469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1" name="Google Shape;9111;p38"/>
            <p:cNvSpPr/>
            <p:nvPr/>
          </p:nvSpPr>
          <p:spPr>
            <a:xfrm>
              <a:off x="167312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2" name="Google Shape;9112;p38"/>
            <p:cNvSpPr/>
            <p:nvPr/>
          </p:nvSpPr>
          <p:spPr>
            <a:xfrm>
              <a:off x="198469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3" name="Google Shape;9113;p38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4" name="Google Shape;9114;p38"/>
            <p:cNvSpPr/>
            <p:nvPr/>
          </p:nvSpPr>
          <p:spPr>
            <a:xfrm>
              <a:off x="151512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5" name="Google Shape;9115;p38"/>
            <p:cNvSpPr/>
            <p:nvPr/>
          </p:nvSpPr>
          <p:spPr>
            <a:xfrm>
              <a:off x="214270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6" name="Google Shape;9116;p38"/>
            <p:cNvSpPr/>
            <p:nvPr/>
          </p:nvSpPr>
          <p:spPr>
            <a:xfrm>
              <a:off x="182964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7" name="Google Shape;9117;p38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8" name="Google Shape;9118;p38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9" name="Google Shape;9119;p38"/>
            <p:cNvSpPr/>
            <p:nvPr/>
          </p:nvSpPr>
          <p:spPr>
            <a:xfrm>
              <a:off x="182964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0" name="Google Shape;9120;p38"/>
            <p:cNvSpPr/>
            <p:nvPr/>
          </p:nvSpPr>
          <p:spPr>
            <a:xfrm>
              <a:off x="214270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1" name="Google Shape;9121;p38"/>
            <p:cNvSpPr/>
            <p:nvPr/>
          </p:nvSpPr>
          <p:spPr>
            <a:xfrm>
              <a:off x="182964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2" name="Google Shape;9122;p38"/>
            <p:cNvSpPr/>
            <p:nvPr/>
          </p:nvSpPr>
          <p:spPr>
            <a:xfrm>
              <a:off x="167312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3" name="Google Shape;9123;p38"/>
            <p:cNvSpPr/>
            <p:nvPr/>
          </p:nvSpPr>
          <p:spPr>
            <a:xfrm>
              <a:off x="198469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4" name="Google Shape;9124;p38"/>
            <p:cNvSpPr/>
            <p:nvPr/>
          </p:nvSpPr>
          <p:spPr>
            <a:xfrm>
              <a:off x="167312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5" name="Google Shape;9125;p38"/>
            <p:cNvSpPr/>
            <p:nvPr/>
          </p:nvSpPr>
          <p:spPr>
            <a:xfrm>
              <a:off x="198469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6" name="Google Shape;9126;p38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7" name="Google Shape;9127;p38"/>
            <p:cNvSpPr/>
            <p:nvPr/>
          </p:nvSpPr>
          <p:spPr>
            <a:xfrm>
              <a:off x="151512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8" name="Google Shape;9128;p38"/>
            <p:cNvSpPr/>
            <p:nvPr/>
          </p:nvSpPr>
          <p:spPr>
            <a:xfrm>
              <a:off x="214270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9" name="Google Shape;9129;p38"/>
            <p:cNvSpPr/>
            <p:nvPr/>
          </p:nvSpPr>
          <p:spPr>
            <a:xfrm>
              <a:off x="182964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0" name="Google Shape;9130;p38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1" name="Google Shape;9131;p38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2" name="Google Shape;9132;p38"/>
            <p:cNvSpPr/>
            <p:nvPr/>
          </p:nvSpPr>
          <p:spPr>
            <a:xfrm>
              <a:off x="182964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3" name="Google Shape;9133;p38"/>
            <p:cNvSpPr/>
            <p:nvPr/>
          </p:nvSpPr>
          <p:spPr>
            <a:xfrm>
              <a:off x="214270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4" name="Google Shape;9134;p38"/>
            <p:cNvSpPr/>
            <p:nvPr/>
          </p:nvSpPr>
          <p:spPr>
            <a:xfrm>
              <a:off x="182964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5" name="Google Shape;9135;p38"/>
            <p:cNvSpPr/>
            <p:nvPr/>
          </p:nvSpPr>
          <p:spPr>
            <a:xfrm>
              <a:off x="167312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6" name="Google Shape;9136;p38"/>
            <p:cNvSpPr/>
            <p:nvPr/>
          </p:nvSpPr>
          <p:spPr>
            <a:xfrm>
              <a:off x="198469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7" name="Google Shape;9137;p38"/>
            <p:cNvSpPr/>
            <p:nvPr/>
          </p:nvSpPr>
          <p:spPr>
            <a:xfrm>
              <a:off x="167312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8" name="Google Shape;9138;p38"/>
            <p:cNvSpPr/>
            <p:nvPr/>
          </p:nvSpPr>
          <p:spPr>
            <a:xfrm>
              <a:off x="198469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9" name="Google Shape;9139;p38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0" name="Google Shape;9140;p38"/>
            <p:cNvSpPr/>
            <p:nvPr/>
          </p:nvSpPr>
          <p:spPr>
            <a:xfrm>
              <a:off x="151512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1" name="Google Shape;9141;p38"/>
            <p:cNvSpPr/>
            <p:nvPr/>
          </p:nvSpPr>
          <p:spPr>
            <a:xfrm>
              <a:off x="214270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2" name="Google Shape;9142;p38"/>
            <p:cNvSpPr/>
            <p:nvPr/>
          </p:nvSpPr>
          <p:spPr>
            <a:xfrm>
              <a:off x="182964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3" name="Google Shape;9143;p38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4" name="Google Shape;9144;p38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5" name="Google Shape;9145;p38"/>
            <p:cNvSpPr/>
            <p:nvPr/>
          </p:nvSpPr>
          <p:spPr>
            <a:xfrm>
              <a:off x="182964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6" name="Google Shape;9146;p38"/>
            <p:cNvSpPr/>
            <p:nvPr/>
          </p:nvSpPr>
          <p:spPr>
            <a:xfrm>
              <a:off x="214270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7" name="Google Shape;9147;p38"/>
            <p:cNvSpPr/>
            <p:nvPr/>
          </p:nvSpPr>
          <p:spPr>
            <a:xfrm>
              <a:off x="182964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8" name="Google Shape;9148;p38"/>
            <p:cNvSpPr/>
            <p:nvPr/>
          </p:nvSpPr>
          <p:spPr>
            <a:xfrm>
              <a:off x="167312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9" name="Google Shape;9149;p38"/>
            <p:cNvSpPr/>
            <p:nvPr/>
          </p:nvSpPr>
          <p:spPr>
            <a:xfrm>
              <a:off x="198469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0" name="Google Shape;9150;p38"/>
            <p:cNvSpPr/>
            <p:nvPr/>
          </p:nvSpPr>
          <p:spPr>
            <a:xfrm>
              <a:off x="167312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1" name="Google Shape;9151;p38"/>
            <p:cNvSpPr/>
            <p:nvPr/>
          </p:nvSpPr>
          <p:spPr>
            <a:xfrm>
              <a:off x="198469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2" name="Google Shape;9152;p38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3" name="Google Shape;9153;p38"/>
            <p:cNvSpPr/>
            <p:nvPr/>
          </p:nvSpPr>
          <p:spPr>
            <a:xfrm>
              <a:off x="151512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4" name="Google Shape;9154;p38"/>
            <p:cNvSpPr/>
            <p:nvPr/>
          </p:nvSpPr>
          <p:spPr>
            <a:xfrm>
              <a:off x="214270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5" name="Google Shape;9155;p38"/>
            <p:cNvSpPr/>
            <p:nvPr/>
          </p:nvSpPr>
          <p:spPr>
            <a:xfrm>
              <a:off x="182964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6" name="Google Shape;9156;p38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7" name="Google Shape;9157;p38"/>
            <p:cNvSpPr/>
            <p:nvPr/>
          </p:nvSpPr>
          <p:spPr>
            <a:xfrm>
              <a:off x="214270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8" name="Google Shape;9158;p38"/>
            <p:cNvSpPr/>
            <p:nvPr/>
          </p:nvSpPr>
          <p:spPr>
            <a:xfrm>
              <a:off x="182964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9" name="Google Shape;9159;p38"/>
            <p:cNvSpPr/>
            <p:nvPr/>
          </p:nvSpPr>
          <p:spPr>
            <a:xfrm>
              <a:off x="167312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0" name="Google Shape;9160;p38"/>
            <p:cNvSpPr/>
            <p:nvPr/>
          </p:nvSpPr>
          <p:spPr>
            <a:xfrm>
              <a:off x="198469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1" name="Google Shape;9161;p38"/>
            <p:cNvSpPr/>
            <p:nvPr/>
          </p:nvSpPr>
          <p:spPr>
            <a:xfrm>
              <a:off x="167312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2" name="Google Shape;9162;p38"/>
            <p:cNvSpPr/>
            <p:nvPr/>
          </p:nvSpPr>
          <p:spPr>
            <a:xfrm>
              <a:off x="198469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3" name="Google Shape;9163;p38"/>
            <p:cNvSpPr/>
            <p:nvPr/>
          </p:nvSpPr>
          <p:spPr>
            <a:xfrm>
              <a:off x="151512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4" name="Google Shape;9164;p38"/>
            <p:cNvSpPr/>
            <p:nvPr/>
          </p:nvSpPr>
          <p:spPr>
            <a:xfrm>
              <a:off x="214270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5" name="Google Shape;9165;p38"/>
            <p:cNvSpPr/>
            <p:nvPr/>
          </p:nvSpPr>
          <p:spPr>
            <a:xfrm>
              <a:off x="182964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6" name="Google Shape;9166;p38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7" name="Google Shape;9167;p38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8" name="Google Shape;9168;p38"/>
            <p:cNvSpPr/>
            <p:nvPr/>
          </p:nvSpPr>
          <p:spPr>
            <a:xfrm>
              <a:off x="1200715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9" name="Google Shape;9169;p38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0" name="Google Shape;9170;p38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1" name="Google Shape;9171;p38"/>
            <p:cNvSpPr/>
            <p:nvPr/>
          </p:nvSpPr>
          <p:spPr>
            <a:xfrm>
              <a:off x="1200715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2" name="Google Shape;9172;p38"/>
            <p:cNvSpPr/>
            <p:nvPr/>
          </p:nvSpPr>
          <p:spPr>
            <a:xfrm>
              <a:off x="151512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3" name="Google Shape;9173;p38"/>
            <p:cNvSpPr/>
            <p:nvPr/>
          </p:nvSpPr>
          <p:spPr>
            <a:xfrm>
              <a:off x="1200715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4" name="Google Shape;9174;p38"/>
            <p:cNvSpPr/>
            <p:nvPr/>
          </p:nvSpPr>
          <p:spPr>
            <a:xfrm>
              <a:off x="1045663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5" name="Google Shape;9175;p38"/>
            <p:cNvSpPr/>
            <p:nvPr/>
          </p:nvSpPr>
          <p:spPr>
            <a:xfrm>
              <a:off x="1357241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6" name="Google Shape;9176;p38"/>
            <p:cNvSpPr/>
            <p:nvPr/>
          </p:nvSpPr>
          <p:spPr>
            <a:xfrm>
              <a:off x="1045663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7" name="Google Shape;9177;p38"/>
            <p:cNvSpPr/>
            <p:nvPr/>
          </p:nvSpPr>
          <p:spPr>
            <a:xfrm>
              <a:off x="1357241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8" name="Google Shape;9178;p38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9" name="Google Shape;9179;p38"/>
            <p:cNvSpPr/>
            <p:nvPr/>
          </p:nvSpPr>
          <p:spPr>
            <a:xfrm>
              <a:off x="88766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0" name="Google Shape;9180;p38"/>
            <p:cNvSpPr/>
            <p:nvPr/>
          </p:nvSpPr>
          <p:spPr>
            <a:xfrm>
              <a:off x="151512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1" name="Google Shape;9181;p38"/>
            <p:cNvSpPr/>
            <p:nvPr/>
          </p:nvSpPr>
          <p:spPr>
            <a:xfrm>
              <a:off x="1200715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2" name="Google Shape;9182;p38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3" name="Google Shape;9183;p38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4" name="Google Shape;9184;p38"/>
            <p:cNvSpPr/>
            <p:nvPr/>
          </p:nvSpPr>
          <p:spPr>
            <a:xfrm>
              <a:off x="1200715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5" name="Google Shape;9185;p38"/>
            <p:cNvSpPr/>
            <p:nvPr/>
          </p:nvSpPr>
          <p:spPr>
            <a:xfrm>
              <a:off x="151512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6" name="Google Shape;9186;p38"/>
            <p:cNvSpPr/>
            <p:nvPr/>
          </p:nvSpPr>
          <p:spPr>
            <a:xfrm>
              <a:off x="1200715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7" name="Google Shape;9187;p38"/>
            <p:cNvSpPr/>
            <p:nvPr/>
          </p:nvSpPr>
          <p:spPr>
            <a:xfrm>
              <a:off x="1045663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8" name="Google Shape;9188;p38"/>
            <p:cNvSpPr/>
            <p:nvPr/>
          </p:nvSpPr>
          <p:spPr>
            <a:xfrm>
              <a:off x="1357241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9" name="Google Shape;9189;p38"/>
            <p:cNvSpPr/>
            <p:nvPr/>
          </p:nvSpPr>
          <p:spPr>
            <a:xfrm>
              <a:off x="1045663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0" name="Google Shape;9190;p38"/>
            <p:cNvSpPr/>
            <p:nvPr/>
          </p:nvSpPr>
          <p:spPr>
            <a:xfrm>
              <a:off x="1357241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1" name="Google Shape;9191;p38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2" name="Google Shape;9192;p38"/>
            <p:cNvSpPr/>
            <p:nvPr/>
          </p:nvSpPr>
          <p:spPr>
            <a:xfrm>
              <a:off x="88766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3" name="Google Shape;9193;p38"/>
            <p:cNvSpPr/>
            <p:nvPr/>
          </p:nvSpPr>
          <p:spPr>
            <a:xfrm>
              <a:off x="151512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4" name="Google Shape;9194;p38"/>
            <p:cNvSpPr/>
            <p:nvPr/>
          </p:nvSpPr>
          <p:spPr>
            <a:xfrm>
              <a:off x="1200715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5" name="Google Shape;9195;p38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6" name="Google Shape;9196;p38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7" name="Google Shape;9197;p38"/>
            <p:cNvSpPr/>
            <p:nvPr/>
          </p:nvSpPr>
          <p:spPr>
            <a:xfrm>
              <a:off x="1200715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8" name="Google Shape;9198;p38"/>
            <p:cNvSpPr/>
            <p:nvPr/>
          </p:nvSpPr>
          <p:spPr>
            <a:xfrm>
              <a:off x="151512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9" name="Google Shape;9199;p38"/>
            <p:cNvSpPr/>
            <p:nvPr/>
          </p:nvSpPr>
          <p:spPr>
            <a:xfrm>
              <a:off x="1200715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0" name="Google Shape;9200;p38"/>
            <p:cNvSpPr/>
            <p:nvPr/>
          </p:nvSpPr>
          <p:spPr>
            <a:xfrm>
              <a:off x="1045663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1" name="Google Shape;9201;p38"/>
            <p:cNvSpPr/>
            <p:nvPr/>
          </p:nvSpPr>
          <p:spPr>
            <a:xfrm>
              <a:off x="1357241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2" name="Google Shape;9202;p38"/>
            <p:cNvSpPr/>
            <p:nvPr/>
          </p:nvSpPr>
          <p:spPr>
            <a:xfrm>
              <a:off x="1045663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3" name="Google Shape;9203;p38"/>
            <p:cNvSpPr/>
            <p:nvPr/>
          </p:nvSpPr>
          <p:spPr>
            <a:xfrm>
              <a:off x="1357241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4" name="Google Shape;9204;p38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5" name="Google Shape;9205;p38"/>
            <p:cNvSpPr/>
            <p:nvPr/>
          </p:nvSpPr>
          <p:spPr>
            <a:xfrm>
              <a:off x="88766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6" name="Google Shape;9206;p38"/>
            <p:cNvSpPr/>
            <p:nvPr/>
          </p:nvSpPr>
          <p:spPr>
            <a:xfrm>
              <a:off x="151512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7" name="Google Shape;9207;p38"/>
            <p:cNvSpPr/>
            <p:nvPr/>
          </p:nvSpPr>
          <p:spPr>
            <a:xfrm>
              <a:off x="1200715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8" name="Google Shape;9208;p38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9" name="Google Shape;9209;p38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0" name="Google Shape;9210;p38"/>
            <p:cNvSpPr/>
            <p:nvPr/>
          </p:nvSpPr>
          <p:spPr>
            <a:xfrm>
              <a:off x="1200715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1" name="Google Shape;9211;p38"/>
            <p:cNvSpPr/>
            <p:nvPr/>
          </p:nvSpPr>
          <p:spPr>
            <a:xfrm>
              <a:off x="151512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2" name="Google Shape;9212;p38"/>
            <p:cNvSpPr/>
            <p:nvPr/>
          </p:nvSpPr>
          <p:spPr>
            <a:xfrm>
              <a:off x="1200715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3" name="Google Shape;9213;p38"/>
            <p:cNvSpPr/>
            <p:nvPr/>
          </p:nvSpPr>
          <p:spPr>
            <a:xfrm>
              <a:off x="1045663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4" name="Google Shape;9214;p38"/>
            <p:cNvSpPr/>
            <p:nvPr/>
          </p:nvSpPr>
          <p:spPr>
            <a:xfrm>
              <a:off x="1357241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5" name="Google Shape;9215;p38"/>
            <p:cNvSpPr/>
            <p:nvPr/>
          </p:nvSpPr>
          <p:spPr>
            <a:xfrm>
              <a:off x="1045663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6" name="Google Shape;9216;p38"/>
            <p:cNvSpPr/>
            <p:nvPr/>
          </p:nvSpPr>
          <p:spPr>
            <a:xfrm>
              <a:off x="1357241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7" name="Google Shape;9217;p38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8" name="Google Shape;9218;p38"/>
            <p:cNvSpPr/>
            <p:nvPr/>
          </p:nvSpPr>
          <p:spPr>
            <a:xfrm>
              <a:off x="88766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9" name="Google Shape;9219;p38"/>
            <p:cNvSpPr/>
            <p:nvPr/>
          </p:nvSpPr>
          <p:spPr>
            <a:xfrm>
              <a:off x="151512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0" name="Google Shape;9220;p38"/>
            <p:cNvSpPr/>
            <p:nvPr/>
          </p:nvSpPr>
          <p:spPr>
            <a:xfrm>
              <a:off x="1200715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1" name="Google Shape;9221;p38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2" name="Google Shape;9222;p38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3" name="Google Shape;9223;p38"/>
            <p:cNvSpPr/>
            <p:nvPr/>
          </p:nvSpPr>
          <p:spPr>
            <a:xfrm>
              <a:off x="1200715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4" name="Google Shape;9224;p38"/>
            <p:cNvSpPr/>
            <p:nvPr/>
          </p:nvSpPr>
          <p:spPr>
            <a:xfrm>
              <a:off x="151512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5" name="Google Shape;9225;p38"/>
            <p:cNvSpPr/>
            <p:nvPr/>
          </p:nvSpPr>
          <p:spPr>
            <a:xfrm>
              <a:off x="1200715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6" name="Google Shape;9226;p38"/>
            <p:cNvSpPr/>
            <p:nvPr/>
          </p:nvSpPr>
          <p:spPr>
            <a:xfrm>
              <a:off x="1045663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7" name="Google Shape;9227;p38"/>
            <p:cNvSpPr/>
            <p:nvPr/>
          </p:nvSpPr>
          <p:spPr>
            <a:xfrm>
              <a:off x="1357241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8" name="Google Shape;9228;p38"/>
            <p:cNvSpPr/>
            <p:nvPr/>
          </p:nvSpPr>
          <p:spPr>
            <a:xfrm>
              <a:off x="1045663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9" name="Google Shape;9229;p38"/>
            <p:cNvSpPr/>
            <p:nvPr/>
          </p:nvSpPr>
          <p:spPr>
            <a:xfrm>
              <a:off x="1357241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7" y="762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0" name="Google Shape;9230;p38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1" name="Google Shape;9231;p38"/>
            <p:cNvSpPr/>
            <p:nvPr/>
          </p:nvSpPr>
          <p:spPr>
            <a:xfrm>
              <a:off x="88766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2" name="Google Shape;9232;p38"/>
            <p:cNvSpPr/>
            <p:nvPr/>
          </p:nvSpPr>
          <p:spPr>
            <a:xfrm>
              <a:off x="151512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3" name="Google Shape;9233;p38"/>
            <p:cNvSpPr/>
            <p:nvPr/>
          </p:nvSpPr>
          <p:spPr>
            <a:xfrm>
              <a:off x="1200715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4" name="Google Shape;9234;p38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5" name="Google Shape;9235;p38"/>
            <p:cNvSpPr/>
            <p:nvPr/>
          </p:nvSpPr>
          <p:spPr>
            <a:xfrm>
              <a:off x="151512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6" name="Google Shape;9236;p38"/>
            <p:cNvSpPr/>
            <p:nvPr/>
          </p:nvSpPr>
          <p:spPr>
            <a:xfrm>
              <a:off x="1200715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7" name="Google Shape;9237;p38"/>
            <p:cNvSpPr/>
            <p:nvPr/>
          </p:nvSpPr>
          <p:spPr>
            <a:xfrm>
              <a:off x="1045663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8" name="Google Shape;9238;p38"/>
            <p:cNvSpPr/>
            <p:nvPr/>
          </p:nvSpPr>
          <p:spPr>
            <a:xfrm>
              <a:off x="1357241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9" name="Google Shape;9239;p38"/>
            <p:cNvSpPr/>
            <p:nvPr/>
          </p:nvSpPr>
          <p:spPr>
            <a:xfrm>
              <a:off x="1045663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0" name="Google Shape;9240;p38"/>
            <p:cNvSpPr/>
            <p:nvPr/>
          </p:nvSpPr>
          <p:spPr>
            <a:xfrm>
              <a:off x="1357241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1" name="Google Shape;9241;p38"/>
            <p:cNvSpPr/>
            <p:nvPr/>
          </p:nvSpPr>
          <p:spPr>
            <a:xfrm>
              <a:off x="88766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2" name="Google Shape;9242;p38"/>
            <p:cNvSpPr/>
            <p:nvPr/>
          </p:nvSpPr>
          <p:spPr>
            <a:xfrm>
              <a:off x="151512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3" name="Google Shape;9243;p38"/>
            <p:cNvSpPr/>
            <p:nvPr/>
          </p:nvSpPr>
          <p:spPr>
            <a:xfrm>
              <a:off x="1200715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4" name="Google Shape;9244;p38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5" name="Google Shape;9245;p38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6" name="Google Shape;9246;p38"/>
            <p:cNvSpPr/>
            <p:nvPr/>
          </p:nvSpPr>
          <p:spPr>
            <a:xfrm>
              <a:off x="5731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7" name="Google Shape;9247;p38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8" name="Google Shape;9248;p38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9" name="Google Shape;9249;p38"/>
            <p:cNvSpPr/>
            <p:nvPr/>
          </p:nvSpPr>
          <p:spPr>
            <a:xfrm>
              <a:off x="5731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0" name="Google Shape;9250;p38"/>
            <p:cNvSpPr/>
            <p:nvPr/>
          </p:nvSpPr>
          <p:spPr>
            <a:xfrm>
              <a:off x="887662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1" name="Google Shape;9251;p38"/>
            <p:cNvSpPr/>
            <p:nvPr/>
          </p:nvSpPr>
          <p:spPr>
            <a:xfrm>
              <a:off x="573134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2" name="Google Shape;9252;p38"/>
            <p:cNvSpPr/>
            <p:nvPr/>
          </p:nvSpPr>
          <p:spPr>
            <a:xfrm>
              <a:off x="416608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3" name="Google Shape;9253;p38"/>
            <p:cNvSpPr/>
            <p:nvPr/>
          </p:nvSpPr>
          <p:spPr>
            <a:xfrm>
              <a:off x="731135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4" name="Google Shape;9254;p38"/>
            <p:cNvSpPr/>
            <p:nvPr/>
          </p:nvSpPr>
          <p:spPr>
            <a:xfrm>
              <a:off x="416608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5" name="Google Shape;9255;p38"/>
            <p:cNvSpPr/>
            <p:nvPr/>
          </p:nvSpPr>
          <p:spPr>
            <a:xfrm>
              <a:off x="731135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6" name="Google Shape;9256;p38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7" name="Google Shape;9257;p38"/>
            <p:cNvSpPr/>
            <p:nvPr/>
          </p:nvSpPr>
          <p:spPr>
            <a:xfrm>
              <a:off x="2600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8" name="Google Shape;9258;p38"/>
            <p:cNvSpPr/>
            <p:nvPr/>
          </p:nvSpPr>
          <p:spPr>
            <a:xfrm>
              <a:off x="887662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9" name="Google Shape;9259;p38"/>
            <p:cNvSpPr/>
            <p:nvPr/>
          </p:nvSpPr>
          <p:spPr>
            <a:xfrm>
              <a:off x="573134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0" name="Google Shape;9260;p38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1" name="Google Shape;9261;p38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2" name="Google Shape;9262;p38"/>
            <p:cNvSpPr/>
            <p:nvPr/>
          </p:nvSpPr>
          <p:spPr>
            <a:xfrm>
              <a:off x="5731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3" name="Google Shape;9263;p38"/>
            <p:cNvSpPr/>
            <p:nvPr/>
          </p:nvSpPr>
          <p:spPr>
            <a:xfrm>
              <a:off x="887662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4" name="Google Shape;9264;p38"/>
            <p:cNvSpPr/>
            <p:nvPr/>
          </p:nvSpPr>
          <p:spPr>
            <a:xfrm>
              <a:off x="573134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5" name="Google Shape;9265;p38"/>
            <p:cNvSpPr/>
            <p:nvPr/>
          </p:nvSpPr>
          <p:spPr>
            <a:xfrm>
              <a:off x="416608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6" name="Google Shape;9266;p38"/>
            <p:cNvSpPr/>
            <p:nvPr/>
          </p:nvSpPr>
          <p:spPr>
            <a:xfrm>
              <a:off x="731135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7" name="Google Shape;9267;p38"/>
            <p:cNvSpPr/>
            <p:nvPr/>
          </p:nvSpPr>
          <p:spPr>
            <a:xfrm>
              <a:off x="416608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8" name="Google Shape;9268;p38"/>
            <p:cNvSpPr/>
            <p:nvPr/>
          </p:nvSpPr>
          <p:spPr>
            <a:xfrm>
              <a:off x="731135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9" name="Google Shape;9269;p38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0" name="Google Shape;9270;p38"/>
            <p:cNvSpPr/>
            <p:nvPr/>
          </p:nvSpPr>
          <p:spPr>
            <a:xfrm>
              <a:off x="2600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1" name="Google Shape;9271;p38"/>
            <p:cNvSpPr/>
            <p:nvPr/>
          </p:nvSpPr>
          <p:spPr>
            <a:xfrm>
              <a:off x="887662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2" name="Google Shape;9272;p38"/>
            <p:cNvSpPr/>
            <p:nvPr/>
          </p:nvSpPr>
          <p:spPr>
            <a:xfrm>
              <a:off x="573134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3" name="Google Shape;9273;p38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4" name="Google Shape;9274;p38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5" name="Google Shape;9275;p38"/>
            <p:cNvSpPr/>
            <p:nvPr/>
          </p:nvSpPr>
          <p:spPr>
            <a:xfrm>
              <a:off x="5731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6" name="Google Shape;9276;p38"/>
            <p:cNvSpPr/>
            <p:nvPr/>
          </p:nvSpPr>
          <p:spPr>
            <a:xfrm>
              <a:off x="887662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7" name="Google Shape;9277;p38"/>
            <p:cNvSpPr/>
            <p:nvPr/>
          </p:nvSpPr>
          <p:spPr>
            <a:xfrm>
              <a:off x="573134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8" name="Google Shape;9278;p38"/>
            <p:cNvSpPr/>
            <p:nvPr/>
          </p:nvSpPr>
          <p:spPr>
            <a:xfrm>
              <a:off x="416608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9" name="Google Shape;9279;p38"/>
            <p:cNvSpPr/>
            <p:nvPr/>
          </p:nvSpPr>
          <p:spPr>
            <a:xfrm>
              <a:off x="731135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0" name="Google Shape;9280;p38"/>
            <p:cNvSpPr/>
            <p:nvPr/>
          </p:nvSpPr>
          <p:spPr>
            <a:xfrm>
              <a:off x="416608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1" name="Google Shape;9281;p38"/>
            <p:cNvSpPr/>
            <p:nvPr/>
          </p:nvSpPr>
          <p:spPr>
            <a:xfrm>
              <a:off x="731135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2" name="Google Shape;9282;p38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3" name="Google Shape;9283;p38"/>
            <p:cNvSpPr/>
            <p:nvPr/>
          </p:nvSpPr>
          <p:spPr>
            <a:xfrm>
              <a:off x="2600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4" name="Google Shape;9284;p38"/>
            <p:cNvSpPr/>
            <p:nvPr/>
          </p:nvSpPr>
          <p:spPr>
            <a:xfrm>
              <a:off x="887662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5" name="Google Shape;9285;p38"/>
            <p:cNvSpPr/>
            <p:nvPr/>
          </p:nvSpPr>
          <p:spPr>
            <a:xfrm>
              <a:off x="573134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6" name="Google Shape;9286;p38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7" name="Google Shape;9287;p38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8" name="Google Shape;9288;p38"/>
            <p:cNvSpPr/>
            <p:nvPr/>
          </p:nvSpPr>
          <p:spPr>
            <a:xfrm>
              <a:off x="5731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9" name="Google Shape;9289;p38"/>
            <p:cNvSpPr/>
            <p:nvPr/>
          </p:nvSpPr>
          <p:spPr>
            <a:xfrm>
              <a:off x="887662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0" name="Google Shape;9290;p38"/>
            <p:cNvSpPr/>
            <p:nvPr/>
          </p:nvSpPr>
          <p:spPr>
            <a:xfrm>
              <a:off x="573134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1" name="Google Shape;9291;p38"/>
            <p:cNvSpPr/>
            <p:nvPr/>
          </p:nvSpPr>
          <p:spPr>
            <a:xfrm>
              <a:off x="416608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2" name="Google Shape;9292;p38"/>
            <p:cNvSpPr/>
            <p:nvPr/>
          </p:nvSpPr>
          <p:spPr>
            <a:xfrm>
              <a:off x="731135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3" name="Google Shape;9293;p38"/>
            <p:cNvSpPr/>
            <p:nvPr/>
          </p:nvSpPr>
          <p:spPr>
            <a:xfrm>
              <a:off x="416608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4" name="Google Shape;9294;p38"/>
            <p:cNvSpPr/>
            <p:nvPr/>
          </p:nvSpPr>
          <p:spPr>
            <a:xfrm>
              <a:off x="731135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5" name="Google Shape;9295;p38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6" name="Google Shape;9296;p38"/>
            <p:cNvSpPr/>
            <p:nvPr/>
          </p:nvSpPr>
          <p:spPr>
            <a:xfrm>
              <a:off x="2600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7" name="Google Shape;9297;p38"/>
            <p:cNvSpPr/>
            <p:nvPr/>
          </p:nvSpPr>
          <p:spPr>
            <a:xfrm>
              <a:off x="887662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8" name="Google Shape;9298;p38"/>
            <p:cNvSpPr/>
            <p:nvPr/>
          </p:nvSpPr>
          <p:spPr>
            <a:xfrm>
              <a:off x="573134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9" name="Google Shape;9299;p38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0" name="Google Shape;9300;p38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1" name="Google Shape;9301;p38"/>
            <p:cNvSpPr/>
            <p:nvPr/>
          </p:nvSpPr>
          <p:spPr>
            <a:xfrm>
              <a:off x="5731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2" name="Google Shape;9302;p38"/>
            <p:cNvSpPr/>
            <p:nvPr/>
          </p:nvSpPr>
          <p:spPr>
            <a:xfrm>
              <a:off x="887662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3" name="Google Shape;9303;p38"/>
            <p:cNvSpPr/>
            <p:nvPr/>
          </p:nvSpPr>
          <p:spPr>
            <a:xfrm>
              <a:off x="573134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4" name="Google Shape;9304;p38"/>
            <p:cNvSpPr/>
            <p:nvPr/>
          </p:nvSpPr>
          <p:spPr>
            <a:xfrm>
              <a:off x="416608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5" name="Google Shape;9305;p38"/>
            <p:cNvSpPr/>
            <p:nvPr/>
          </p:nvSpPr>
          <p:spPr>
            <a:xfrm>
              <a:off x="731135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6" name="Google Shape;9306;p38"/>
            <p:cNvSpPr/>
            <p:nvPr/>
          </p:nvSpPr>
          <p:spPr>
            <a:xfrm>
              <a:off x="416608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7" name="Google Shape;9307;p38"/>
            <p:cNvSpPr/>
            <p:nvPr/>
          </p:nvSpPr>
          <p:spPr>
            <a:xfrm>
              <a:off x="731135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8" name="Google Shape;9308;p38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9" name="Google Shape;9309;p38"/>
            <p:cNvSpPr/>
            <p:nvPr/>
          </p:nvSpPr>
          <p:spPr>
            <a:xfrm>
              <a:off x="2600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0" name="Google Shape;9310;p38"/>
            <p:cNvSpPr/>
            <p:nvPr/>
          </p:nvSpPr>
          <p:spPr>
            <a:xfrm>
              <a:off x="887662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1" name="Google Shape;9311;p38"/>
            <p:cNvSpPr/>
            <p:nvPr/>
          </p:nvSpPr>
          <p:spPr>
            <a:xfrm>
              <a:off x="573134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2" name="Google Shape;9312;p38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3" name="Google Shape;9313;p38"/>
            <p:cNvSpPr/>
            <p:nvPr/>
          </p:nvSpPr>
          <p:spPr>
            <a:xfrm>
              <a:off x="887662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4" name="Google Shape;9314;p38"/>
            <p:cNvSpPr/>
            <p:nvPr/>
          </p:nvSpPr>
          <p:spPr>
            <a:xfrm>
              <a:off x="573134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5" name="Google Shape;9315;p38"/>
            <p:cNvSpPr/>
            <p:nvPr/>
          </p:nvSpPr>
          <p:spPr>
            <a:xfrm>
              <a:off x="416608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6" name="Google Shape;9316;p38"/>
            <p:cNvSpPr/>
            <p:nvPr/>
          </p:nvSpPr>
          <p:spPr>
            <a:xfrm>
              <a:off x="731135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7" name="Google Shape;9317;p38"/>
            <p:cNvSpPr/>
            <p:nvPr/>
          </p:nvSpPr>
          <p:spPr>
            <a:xfrm>
              <a:off x="416608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8" name="Google Shape;9318;p38"/>
            <p:cNvSpPr/>
            <p:nvPr/>
          </p:nvSpPr>
          <p:spPr>
            <a:xfrm>
              <a:off x="731135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9" name="Google Shape;9319;p38"/>
            <p:cNvSpPr/>
            <p:nvPr/>
          </p:nvSpPr>
          <p:spPr>
            <a:xfrm>
              <a:off x="2600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0" name="Google Shape;9320;p38"/>
            <p:cNvSpPr/>
            <p:nvPr/>
          </p:nvSpPr>
          <p:spPr>
            <a:xfrm>
              <a:off x="887662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1" name="Google Shape;9321;p38"/>
            <p:cNvSpPr/>
            <p:nvPr/>
          </p:nvSpPr>
          <p:spPr>
            <a:xfrm>
              <a:off x="573134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2" name="Google Shape;9322;p38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3" name="Google Shape;9323;p38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4" name="Google Shape;9324;p38"/>
            <p:cNvSpPr/>
            <p:nvPr/>
          </p:nvSpPr>
          <p:spPr>
            <a:xfrm>
              <a:off x="-5297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5" name="Google Shape;9325;p38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6" name="Google Shape;9326;p38"/>
            <p:cNvSpPr/>
            <p:nvPr/>
          </p:nvSpPr>
          <p:spPr>
            <a:xfrm>
              <a:off x="-5297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7" name="Google Shape;9327;p38"/>
            <p:cNvSpPr/>
            <p:nvPr/>
          </p:nvSpPr>
          <p:spPr>
            <a:xfrm>
              <a:off x="260081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8" name="Google Shape;9328;p38"/>
            <p:cNvSpPr/>
            <p:nvPr/>
          </p:nvSpPr>
          <p:spPr>
            <a:xfrm>
              <a:off x="-5297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9" name="Google Shape;9329;p38"/>
            <p:cNvSpPr/>
            <p:nvPr/>
          </p:nvSpPr>
          <p:spPr>
            <a:xfrm>
              <a:off x="103555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0" name="Google Shape;9330;p38"/>
            <p:cNvSpPr/>
            <p:nvPr/>
          </p:nvSpPr>
          <p:spPr>
            <a:xfrm>
              <a:off x="103555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1" name="Google Shape;9331;p38"/>
            <p:cNvSpPr/>
            <p:nvPr/>
          </p:nvSpPr>
          <p:spPr>
            <a:xfrm>
              <a:off x="260081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2" name="Google Shape;9332;p38"/>
            <p:cNvSpPr/>
            <p:nvPr/>
          </p:nvSpPr>
          <p:spPr>
            <a:xfrm>
              <a:off x="-5297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3" name="Google Shape;9333;p38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4" name="Google Shape;9334;p38"/>
            <p:cNvSpPr/>
            <p:nvPr/>
          </p:nvSpPr>
          <p:spPr>
            <a:xfrm>
              <a:off x="-5297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5" name="Google Shape;9335;p38"/>
            <p:cNvSpPr/>
            <p:nvPr/>
          </p:nvSpPr>
          <p:spPr>
            <a:xfrm>
              <a:off x="260081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6" name="Google Shape;9336;p38"/>
            <p:cNvSpPr/>
            <p:nvPr/>
          </p:nvSpPr>
          <p:spPr>
            <a:xfrm>
              <a:off x="-5297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7" name="Google Shape;9337;p38"/>
            <p:cNvSpPr/>
            <p:nvPr/>
          </p:nvSpPr>
          <p:spPr>
            <a:xfrm>
              <a:off x="103555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8" name="Google Shape;9338;p38"/>
            <p:cNvSpPr/>
            <p:nvPr/>
          </p:nvSpPr>
          <p:spPr>
            <a:xfrm>
              <a:off x="103555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9" name="Google Shape;9339;p38"/>
            <p:cNvSpPr/>
            <p:nvPr/>
          </p:nvSpPr>
          <p:spPr>
            <a:xfrm>
              <a:off x="260081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0" name="Google Shape;9340;p38"/>
            <p:cNvSpPr/>
            <p:nvPr/>
          </p:nvSpPr>
          <p:spPr>
            <a:xfrm>
              <a:off x="-5297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1" name="Google Shape;9341;p38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2" name="Google Shape;9342;p38"/>
            <p:cNvSpPr/>
            <p:nvPr/>
          </p:nvSpPr>
          <p:spPr>
            <a:xfrm>
              <a:off x="-5297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3" name="Google Shape;9343;p38"/>
            <p:cNvSpPr/>
            <p:nvPr/>
          </p:nvSpPr>
          <p:spPr>
            <a:xfrm>
              <a:off x="260081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4" name="Google Shape;9344;p38"/>
            <p:cNvSpPr/>
            <p:nvPr/>
          </p:nvSpPr>
          <p:spPr>
            <a:xfrm>
              <a:off x="-5297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5" name="Google Shape;9345;p38"/>
            <p:cNvSpPr/>
            <p:nvPr/>
          </p:nvSpPr>
          <p:spPr>
            <a:xfrm>
              <a:off x="103555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6" name="Google Shape;9346;p38"/>
            <p:cNvSpPr/>
            <p:nvPr/>
          </p:nvSpPr>
          <p:spPr>
            <a:xfrm>
              <a:off x="103555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7" name="Google Shape;9347;p38"/>
            <p:cNvSpPr/>
            <p:nvPr/>
          </p:nvSpPr>
          <p:spPr>
            <a:xfrm>
              <a:off x="260081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8" name="Google Shape;9348;p38"/>
            <p:cNvSpPr/>
            <p:nvPr/>
          </p:nvSpPr>
          <p:spPr>
            <a:xfrm>
              <a:off x="-5297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9" name="Google Shape;9349;p38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0" name="Google Shape;9350;p38"/>
            <p:cNvSpPr/>
            <p:nvPr/>
          </p:nvSpPr>
          <p:spPr>
            <a:xfrm>
              <a:off x="-5297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1" name="Google Shape;9351;p38"/>
            <p:cNvSpPr/>
            <p:nvPr/>
          </p:nvSpPr>
          <p:spPr>
            <a:xfrm>
              <a:off x="260081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2" name="Google Shape;9352;p38"/>
            <p:cNvSpPr/>
            <p:nvPr/>
          </p:nvSpPr>
          <p:spPr>
            <a:xfrm>
              <a:off x="-5297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3" name="Google Shape;9353;p38"/>
            <p:cNvSpPr/>
            <p:nvPr/>
          </p:nvSpPr>
          <p:spPr>
            <a:xfrm>
              <a:off x="103555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4" name="Google Shape;9354;p38"/>
            <p:cNvSpPr/>
            <p:nvPr/>
          </p:nvSpPr>
          <p:spPr>
            <a:xfrm>
              <a:off x="103555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5" name="Google Shape;9355;p38"/>
            <p:cNvSpPr/>
            <p:nvPr/>
          </p:nvSpPr>
          <p:spPr>
            <a:xfrm>
              <a:off x="260081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6" name="Google Shape;9356;p38"/>
            <p:cNvSpPr/>
            <p:nvPr/>
          </p:nvSpPr>
          <p:spPr>
            <a:xfrm>
              <a:off x="-5297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7" name="Google Shape;9357;p38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8" name="Google Shape;9358;p38"/>
            <p:cNvSpPr/>
            <p:nvPr/>
          </p:nvSpPr>
          <p:spPr>
            <a:xfrm>
              <a:off x="-5297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9" name="Google Shape;9359;p38"/>
            <p:cNvSpPr/>
            <p:nvPr/>
          </p:nvSpPr>
          <p:spPr>
            <a:xfrm>
              <a:off x="260081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0" name="Google Shape;9360;p38"/>
            <p:cNvSpPr/>
            <p:nvPr/>
          </p:nvSpPr>
          <p:spPr>
            <a:xfrm>
              <a:off x="-5297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1" name="Google Shape;9361;p38"/>
            <p:cNvSpPr/>
            <p:nvPr/>
          </p:nvSpPr>
          <p:spPr>
            <a:xfrm>
              <a:off x="103555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2" name="Google Shape;9362;p38"/>
            <p:cNvSpPr/>
            <p:nvPr/>
          </p:nvSpPr>
          <p:spPr>
            <a:xfrm>
              <a:off x="103555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3" name="Google Shape;9363;p38"/>
            <p:cNvSpPr/>
            <p:nvPr/>
          </p:nvSpPr>
          <p:spPr>
            <a:xfrm>
              <a:off x="260081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4" name="Google Shape;9364;p38"/>
            <p:cNvSpPr/>
            <p:nvPr/>
          </p:nvSpPr>
          <p:spPr>
            <a:xfrm>
              <a:off x="-5297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5" name="Google Shape;9365;p38"/>
            <p:cNvSpPr/>
            <p:nvPr/>
          </p:nvSpPr>
          <p:spPr>
            <a:xfrm>
              <a:off x="260081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6" name="Google Shape;9366;p38"/>
            <p:cNvSpPr/>
            <p:nvPr/>
          </p:nvSpPr>
          <p:spPr>
            <a:xfrm>
              <a:off x="-5297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7" name="Google Shape;9367;p38"/>
            <p:cNvSpPr/>
            <p:nvPr/>
          </p:nvSpPr>
          <p:spPr>
            <a:xfrm>
              <a:off x="103555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8" name="Google Shape;9368;p38"/>
            <p:cNvSpPr/>
            <p:nvPr/>
          </p:nvSpPr>
          <p:spPr>
            <a:xfrm>
              <a:off x="103555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9" name="Google Shape;9369;p38"/>
            <p:cNvSpPr/>
            <p:nvPr/>
          </p:nvSpPr>
          <p:spPr>
            <a:xfrm>
              <a:off x="260081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0" name="Google Shape;9370;p38"/>
            <p:cNvSpPr/>
            <p:nvPr/>
          </p:nvSpPr>
          <p:spPr>
            <a:xfrm>
              <a:off x="-5297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1" name="Google Shape;9371;p38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2" name="Google Shape;9372;p38"/>
            <p:cNvSpPr/>
            <p:nvPr/>
          </p:nvSpPr>
          <p:spPr>
            <a:xfrm>
              <a:off x="5909535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3" name="Google Shape;9373;p38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4" name="Google Shape;9374;p38"/>
            <p:cNvSpPr/>
            <p:nvPr/>
          </p:nvSpPr>
          <p:spPr>
            <a:xfrm>
              <a:off x="5909535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5" name="Google Shape;9375;p38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6" name="Google Shape;9376;p38"/>
            <p:cNvSpPr/>
            <p:nvPr/>
          </p:nvSpPr>
          <p:spPr>
            <a:xfrm>
              <a:off x="5909535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7" name="Google Shape;9377;p38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8" name="Google Shape;9378;p38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9" name="Google Shape;9379;p38"/>
            <p:cNvSpPr/>
            <p:nvPr/>
          </p:nvSpPr>
          <p:spPr>
            <a:xfrm>
              <a:off x="559500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0" name="Google Shape;9380;p38"/>
            <p:cNvSpPr/>
            <p:nvPr/>
          </p:nvSpPr>
          <p:spPr>
            <a:xfrm>
              <a:off x="5909535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1" name="Google Shape;9381;p38"/>
            <p:cNvSpPr/>
            <p:nvPr/>
          </p:nvSpPr>
          <p:spPr>
            <a:xfrm>
              <a:off x="559500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2" name="Google Shape;9382;p38"/>
            <p:cNvSpPr/>
            <p:nvPr/>
          </p:nvSpPr>
          <p:spPr>
            <a:xfrm>
              <a:off x="543700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3" name="Google Shape;9383;p38"/>
            <p:cNvSpPr/>
            <p:nvPr/>
          </p:nvSpPr>
          <p:spPr>
            <a:xfrm>
              <a:off x="575153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4" name="Google Shape;9384;p38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5" name="Google Shape;9385;p38"/>
            <p:cNvSpPr/>
            <p:nvPr/>
          </p:nvSpPr>
          <p:spPr>
            <a:xfrm>
              <a:off x="528048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6" name="Google Shape;9386;p38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7" name="Google Shape;9387;p38"/>
            <p:cNvSpPr/>
            <p:nvPr/>
          </p:nvSpPr>
          <p:spPr>
            <a:xfrm>
              <a:off x="559500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8" name="Google Shape;9388;p38"/>
            <p:cNvSpPr/>
            <p:nvPr/>
          </p:nvSpPr>
          <p:spPr>
            <a:xfrm>
              <a:off x="5909535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9" name="Google Shape;9389;p38"/>
            <p:cNvSpPr/>
            <p:nvPr/>
          </p:nvSpPr>
          <p:spPr>
            <a:xfrm>
              <a:off x="559500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0" name="Google Shape;9390;p38"/>
            <p:cNvSpPr/>
            <p:nvPr/>
          </p:nvSpPr>
          <p:spPr>
            <a:xfrm>
              <a:off x="543700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1" name="Google Shape;9391;p38"/>
            <p:cNvSpPr/>
            <p:nvPr/>
          </p:nvSpPr>
          <p:spPr>
            <a:xfrm>
              <a:off x="575153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2" name="Google Shape;9392;p38"/>
            <p:cNvSpPr/>
            <p:nvPr/>
          </p:nvSpPr>
          <p:spPr>
            <a:xfrm>
              <a:off x="543700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3" name="Google Shape;9393;p38"/>
            <p:cNvSpPr/>
            <p:nvPr/>
          </p:nvSpPr>
          <p:spPr>
            <a:xfrm>
              <a:off x="575153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4" name="Google Shape;9394;p38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5" name="Google Shape;9395;p38"/>
            <p:cNvSpPr/>
            <p:nvPr/>
          </p:nvSpPr>
          <p:spPr>
            <a:xfrm>
              <a:off x="528048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6" name="Google Shape;9396;p38"/>
            <p:cNvSpPr/>
            <p:nvPr/>
          </p:nvSpPr>
          <p:spPr>
            <a:xfrm>
              <a:off x="5909535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7" name="Google Shape;9397;p38"/>
            <p:cNvSpPr/>
            <p:nvPr/>
          </p:nvSpPr>
          <p:spPr>
            <a:xfrm>
              <a:off x="559500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8" name="Google Shape;9398;p38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9" name="Google Shape;9399;p38"/>
            <p:cNvSpPr/>
            <p:nvPr/>
          </p:nvSpPr>
          <p:spPr>
            <a:xfrm>
              <a:off x="5909535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0" name="Google Shape;9400;p38"/>
            <p:cNvSpPr/>
            <p:nvPr/>
          </p:nvSpPr>
          <p:spPr>
            <a:xfrm>
              <a:off x="559500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1" name="Google Shape;9401;p38"/>
            <p:cNvSpPr/>
            <p:nvPr/>
          </p:nvSpPr>
          <p:spPr>
            <a:xfrm>
              <a:off x="543700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2" name="Google Shape;9402;p38"/>
            <p:cNvSpPr/>
            <p:nvPr/>
          </p:nvSpPr>
          <p:spPr>
            <a:xfrm>
              <a:off x="575153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3" name="Google Shape;9403;p38"/>
            <p:cNvSpPr/>
            <p:nvPr/>
          </p:nvSpPr>
          <p:spPr>
            <a:xfrm>
              <a:off x="528048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4" name="Google Shape;9404;p38"/>
            <p:cNvSpPr/>
            <p:nvPr/>
          </p:nvSpPr>
          <p:spPr>
            <a:xfrm>
              <a:off x="5909535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5" name="Google Shape;9405;p38"/>
            <p:cNvSpPr/>
            <p:nvPr/>
          </p:nvSpPr>
          <p:spPr>
            <a:xfrm>
              <a:off x="559500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6" name="Google Shape;9406;p38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7" name="Google Shape;9407;p38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8" name="Google Shape;9408;p38"/>
            <p:cNvSpPr/>
            <p:nvPr/>
          </p:nvSpPr>
          <p:spPr>
            <a:xfrm>
              <a:off x="496742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9" name="Google Shape;9409;p38"/>
            <p:cNvSpPr/>
            <p:nvPr/>
          </p:nvSpPr>
          <p:spPr>
            <a:xfrm>
              <a:off x="528048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0" name="Google Shape;9410;p38"/>
            <p:cNvSpPr/>
            <p:nvPr/>
          </p:nvSpPr>
          <p:spPr>
            <a:xfrm>
              <a:off x="496742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1" name="Google Shape;9411;p38"/>
            <p:cNvSpPr/>
            <p:nvPr/>
          </p:nvSpPr>
          <p:spPr>
            <a:xfrm>
              <a:off x="481090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2" name="Google Shape;9412;p38"/>
            <p:cNvSpPr/>
            <p:nvPr/>
          </p:nvSpPr>
          <p:spPr>
            <a:xfrm>
              <a:off x="512395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3" name="Google Shape;9413;p38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4" name="Google Shape;9414;p38"/>
            <p:cNvSpPr/>
            <p:nvPr/>
          </p:nvSpPr>
          <p:spPr>
            <a:xfrm>
              <a:off x="46529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5" name="Google Shape;9415;p38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6" name="Google Shape;9416;p38"/>
            <p:cNvSpPr/>
            <p:nvPr/>
          </p:nvSpPr>
          <p:spPr>
            <a:xfrm>
              <a:off x="496742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7" name="Google Shape;9417;p38"/>
            <p:cNvSpPr/>
            <p:nvPr/>
          </p:nvSpPr>
          <p:spPr>
            <a:xfrm>
              <a:off x="528048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8" name="Google Shape;9418;p38"/>
            <p:cNvSpPr/>
            <p:nvPr/>
          </p:nvSpPr>
          <p:spPr>
            <a:xfrm>
              <a:off x="496742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9" name="Google Shape;9419;p38"/>
            <p:cNvSpPr/>
            <p:nvPr/>
          </p:nvSpPr>
          <p:spPr>
            <a:xfrm>
              <a:off x="481090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0" name="Google Shape;9420;p38"/>
            <p:cNvSpPr/>
            <p:nvPr/>
          </p:nvSpPr>
          <p:spPr>
            <a:xfrm>
              <a:off x="512395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1" name="Google Shape;9421;p38"/>
            <p:cNvSpPr/>
            <p:nvPr/>
          </p:nvSpPr>
          <p:spPr>
            <a:xfrm>
              <a:off x="481090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2" name="Google Shape;9422;p38"/>
            <p:cNvSpPr/>
            <p:nvPr/>
          </p:nvSpPr>
          <p:spPr>
            <a:xfrm>
              <a:off x="512395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3" name="Google Shape;9423;p38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4" name="Google Shape;9424;p38"/>
            <p:cNvSpPr/>
            <p:nvPr/>
          </p:nvSpPr>
          <p:spPr>
            <a:xfrm>
              <a:off x="46529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5" name="Google Shape;9425;p38"/>
            <p:cNvSpPr/>
            <p:nvPr/>
          </p:nvSpPr>
          <p:spPr>
            <a:xfrm>
              <a:off x="528048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6" name="Google Shape;9426;p38"/>
            <p:cNvSpPr/>
            <p:nvPr/>
          </p:nvSpPr>
          <p:spPr>
            <a:xfrm>
              <a:off x="496742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7" name="Google Shape;9427;p38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8" name="Google Shape;9428;p38"/>
            <p:cNvSpPr/>
            <p:nvPr/>
          </p:nvSpPr>
          <p:spPr>
            <a:xfrm>
              <a:off x="528048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9" name="Google Shape;9429;p38"/>
            <p:cNvSpPr/>
            <p:nvPr/>
          </p:nvSpPr>
          <p:spPr>
            <a:xfrm>
              <a:off x="496742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0" name="Google Shape;9430;p38"/>
            <p:cNvSpPr/>
            <p:nvPr/>
          </p:nvSpPr>
          <p:spPr>
            <a:xfrm>
              <a:off x="481090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1" name="Google Shape;9431;p38"/>
            <p:cNvSpPr/>
            <p:nvPr/>
          </p:nvSpPr>
          <p:spPr>
            <a:xfrm>
              <a:off x="512395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2" name="Google Shape;9432;p38"/>
            <p:cNvSpPr/>
            <p:nvPr/>
          </p:nvSpPr>
          <p:spPr>
            <a:xfrm>
              <a:off x="46529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3" name="Google Shape;9433;p38"/>
            <p:cNvSpPr/>
            <p:nvPr/>
          </p:nvSpPr>
          <p:spPr>
            <a:xfrm>
              <a:off x="528048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4" name="Google Shape;9434;p38"/>
            <p:cNvSpPr/>
            <p:nvPr/>
          </p:nvSpPr>
          <p:spPr>
            <a:xfrm>
              <a:off x="496742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5" name="Google Shape;9435;p38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6" name="Google Shape;9436;p38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7" name="Google Shape;9437;p38"/>
            <p:cNvSpPr/>
            <p:nvPr/>
          </p:nvSpPr>
          <p:spPr>
            <a:xfrm>
              <a:off x="433984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8" name="Google Shape;9438;p38"/>
            <p:cNvSpPr/>
            <p:nvPr/>
          </p:nvSpPr>
          <p:spPr>
            <a:xfrm>
              <a:off x="46529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9" name="Google Shape;9439;p38"/>
            <p:cNvSpPr/>
            <p:nvPr/>
          </p:nvSpPr>
          <p:spPr>
            <a:xfrm>
              <a:off x="433984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0" name="Google Shape;9440;p38"/>
            <p:cNvSpPr/>
            <p:nvPr/>
          </p:nvSpPr>
          <p:spPr>
            <a:xfrm>
              <a:off x="418332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1" name="Google Shape;9441;p38"/>
            <p:cNvSpPr/>
            <p:nvPr/>
          </p:nvSpPr>
          <p:spPr>
            <a:xfrm>
              <a:off x="4496373" y="39427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2" name="Google Shape;9442;p38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3" name="Google Shape;9443;p38"/>
            <p:cNvSpPr/>
            <p:nvPr/>
          </p:nvSpPr>
          <p:spPr>
            <a:xfrm>
              <a:off x="402544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4" name="Google Shape;9444;p38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5" name="Google Shape;9445;p38"/>
            <p:cNvSpPr/>
            <p:nvPr/>
          </p:nvSpPr>
          <p:spPr>
            <a:xfrm>
              <a:off x="433984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6" name="Google Shape;9446;p38"/>
            <p:cNvSpPr/>
            <p:nvPr/>
          </p:nvSpPr>
          <p:spPr>
            <a:xfrm>
              <a:off x="46529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7" name="Google Shape;9447;p38"/>
            <p:cNvSpPr/>
            <p:nvPr/>
          </p:nvSpPr>
          <p:spPr>
            <a:xfrm>
              <a:off x="433984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8" name="Google Shape;9448;p38"/>
            <p:cNvSpPr/>
            <p:nvPr/>
          </p:nvSpPr>
          <p:spPr>
            <a:xfrm>
              <a:off x="418332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9" name="Google Shape;9449;p38"/>
            <p:cNvSpPr/>
            <p:nvPr/>
          </p:nvSpPr>
          <p:spPr>
            <a:xfrm>
              <a:off x="4496373" y="457024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0" name="Google Shape;9450;p38"/>
            <p:cNvSpPr/>
            <p:nvPr/>
          </p:nvSpPr>
          <p:spPr>
            <a:xfrm>
              <a:off x="418332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1" name="Google Shape;9451;p38"/>
            <p:cNvSpPr/>
            <p:nvPr/>
          </p:nvSpPr>
          <p:spPr>
            <a:xfrm>
              <a:off x="4496373" y="425719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2" name="Google Shape;9452;p38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3" name="Google Shape;9453;p38"/>
            <p:cNvSpPr/>
            <p:nvPr/>
          </p:nvSpPr>
          <p:spPr>
            <a:xfrm>
              <a:off x="402544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4" name="Google Shape;9454;p38"/>
            <p:cNvSpPr/>
            <p:nvPr/>
          </p:nvSpPr>
          <p:spPr>
            <a:xfrm>
              <a:off x="46529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5" name="Google Shape;9455;p38"/>
            <p:cNvSpPr/>
            <p:nvPr/>
          </p:nvSpPr>
          <p:spPr>
            <a:xfrm>
              <a:off x="433984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6" name="Google Shape;9456;p38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7" name="Google Shape;9457;p38"/>
            <p:cNvSpPr/>
            <p:nvPr/>
          </p:nvSpPr>
          <p:spPr>
            <a:xfrm>
              <a:off x="46529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8" name="Google Shape;9458;p38"/>
            <p:cNvSpPr/>
            <p:nvPr/>
          </p:nvSpPr>
          <p:spPr>
            <a:xfrm>
              <a:off x="433984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9" name="Google Shape;9459;p38"/>
            <p:cNvSpPr/>
            <p:nvPr/>
          </p:nvSpPr>
          <p:spPr>
            <a:xfrm>
              <a:off x="418332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0" name="Google Shape;9460;p38"/>
            <p:cNvSpPr/>
            <p:nvPr/>
          </p:nvSpPr>
          <p:spPr>
            <a:xfrm>
              <a:off x="4496373" y="488477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1" name="Google Shape;9461;p38"/>
            <p:cNvSpPr/>
            <p:nvPr/>
          </p:nvSpPr>
          <p:spPr>
            <a:xfrm>
              <a:off x="402544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2" name="Google Shape;9462;p38"/>
            <p:cNvSpPr/>
            <p:nvPr/>
          </p:nvSpPr>
          <p:spPr>
            <a:xfrm>
              <a:off x="46529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3" name="Google Shape;9463;p38"/>
            <p:cNvSpPr/>
            <p:nvPr/>
          </p:nvSpPr>
          <p:spPr>
            <a:xfrm>
              <a:off x="433984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4" name="Google Shape;9464;p38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5" name="Google Shape;9465;p38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6" name="Google Shape;9466;p38"/>
            <p:cNvSpPr/>
            <p:nvPr/>
          </p:nvSpPr>
          <p:spPr>
            <a:xfrm>
              <a:off x="371091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7" name="Google Shape;9467;p38"/>
            <p:cNvSpPr/>
            <p:nvPr/>
          </p:nvSpPr>
          <p:spPr>
            <a:xfrm>
              <a:off x="402544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8" name="Google Shape;9468;p38"/>
            <p:cNvSpPr/>
            <p:nvPr/>
          </p:nvSpPr>
          <p:spPr>
            <a:xfrm>
              <a:off x="371091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9" name="Google Shape;9469;p38"/>
            <p:cNvSpPr/>
            <p:nvPr/>
          </p:nvSpPr>
          <p:spPr>
            <a:xfrm>
              <a:off x="3554388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0" name="Google Shape;9470;p38"/>
            <p:cNvSpPr/>
            <p:nvPr/>
          </p:nvSpPr>
          <p:spPr>
            <a:xfrm>
              <a:off x="3868915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1" name="Google Shape;9471;p38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2" name="Google Shape;9472;p38"/>
            <p:cNvSpPr/>
            <p:nvPr/>
          </p:nvSpPr>
          <p:spPr>
            <a:xfrm>
              <a:off x="3399336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3" name="Google Shape;9473;p38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4" name="Google Shape;9474;p38"/>
            <p:cNvSpPr/>
            <p:nvPr/>
          </p:nvSpPr>
          <p:spPr>
            <a:xfrm>
              <a:off x="371091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5" name="Google Shape;9475;p38"/>
            <p:cNvSpPr/>
            <p:nvPr/>
          </p:nvSpPr>
          <p:spPr>
            <a:xfrm>
              <a:off x="402544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6" name="Google Shape;9476;p38"/>
            <p:cNvSpPr/>
            <p:nvPr/>
          </p:nvSpPr>
          <p:spPr>
            <a:xfrm>
              <a:off x="371091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7" name="Google Shape;9477;p38"/>
            <p:cNvSpPr/>
            <p:nvPr/>
          </p:nvSpPr>
          <p:spPr>
            <a:xfrm>
              <a:off x="3554388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8" name="Google Shape;9478;p38"/>
            <p:cNvSpPr/>
            <p:nvPr/>
          </p:nvSpPr>
          <p:spPr>
            <a:xfrm>
              <a:off x="3868915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9" name="Google Shape;9479;p38"/>
            <p:cNvSpPr/>
            <p:nvPr/>
          </p:nvSpPr>
          <p:spPr>
            <a:xfrm>
              <a:off x="3554388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0" name="Google Shape;9480;p38"/>
            <p:cNvSpPr/>
            <p:nvPr/>
          </p:nvSpPr>
          <p:spPr>
            <a:xfrm>
              <a:off x="3868915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1" name="Google Shape;9481;p38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2" name="Google Shape;9482;p38"/>
            <p:cNvSpPr/>
            <p:nvPr/>
          </p:nvSpPr>
          <p:spPr>
            <a:xfrm>
              <a:off x="3399336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3" name="Google Shape;9483;p38"/>
            <p:cNvSpPr/>
            <p:nvPr/>
          </p:nvSpPr>
          <p:spPr>
            <a:xfrm>
              <a:off x="402544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4" name="Google Shape;9484;p38"/>
            <p:cNvSpPr/>
            <p:nvPr/>
          </p:nvSpPr>
          <p:spPr>
            <a:xfrm>
              <a:off x="371091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5" name="Google Shape;9485;p38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6" name="Google Shape;9486;p38"/>
            <p:cNvSpPr/>
            <p:nvPr/>
          </p:nvSpPr>
          <p:spPr>
            <a:xfrm>
              <a:off x="402544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7" name="Google Shape;9487;p38"/>
            <p:cNvSpPr/>
            <p:nvPr/>
          </p:nvSpPr>
          <p:spPr>
            <a:xfrm>
              <a:off x="371091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8" name="Google Shape;9488;p38"/>
            <p:cNvSpPr/>
            <p:nvPr/>
          </p:nvSpPr>
          <p:spPr>
            <a:xfrm>
              <a:off x="3554388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9" name="Google Shape;9489;p38"/>
            <p:cNvSpPr/>
            <p:nvPr/>
          </p:nvSpPr>
          <p:spPr>
            <a:xfrm>
              <a:off x="3868915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0" name="Google Shape;9490;p38"/>
            <p:cNvSpPr/>
            <p:nvPr/>
          </p:nvSpPr>
          <p:spPr>
            <a:xfrm>
              <a:off x="3399336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1" name="Google Shape;9491;p38"/>
            <p:cNvSpPr/>
            <p:nvPr/>
          </p:nvSpPr>
          <p:spPr>
            <a:xfrm>
              <a:off x="402544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2" name="Google Shape;9492;p38"/>
            <p:cNvSpPr/>
            <p:nvPr/>
          </p:nvSpPr>
          <p:spPr>
            <a:xfrm>
              <a:off x="371091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3" name="Google Shape;9493;p38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4" name="Google Shape;9494;p38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5" name="Google Shape;9495;p38"/>
            <p:cNvSpPr/>
            <p:nvPr/>
          </p:nvSpPr>
          <p:spPr>
            <a:xfrm>
              <a:off x="30833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6" name="Google Shape;9496;p38"/>
            <p:cNvSpPr/>
            <p:nvPr/>
          </p:nvSpPr>
          <p:spPr>
            <a:xfrm>
              <a:off x="3399336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7" name="Google Shape;9497;p38"/>
            <p:cNvSpPr/>
            <p:nvPr/>
          </p:nvSpPr>
          <p:spPr>
            <a:xfrm>
              <a:off x="308333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8" name="Google Shape;9498;p38"/>
            <p:cNvSpPr/>
            <p:nvPr/>
          </p:nvSpPr>
          <p:spPr>
            <a:xfrm>
              <a:off x="292680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9" name="Google Shape;9499;p38"/>
            <p:cNvSpPr/>
            <p:nvPr/>
          </p:nvSpPr>
          <p:spPr>
            <a:xfrm>
              <a:off x="3241335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0" name="Google Shape;9500;p38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1" name="Google Shape;9501;p38"/>
            <p:cNvSpPr/>
            <p:nvPr/>
          </p:nvSpPr>
          <p:spPr>
            <a:xfrm>
              <a:off x="27702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2" name="Google Shape;9502;p38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3" name="Google Shape;9503;p38"/>
            <p:cNvSpPr/>
            <p:nvPr/>
          </p:nvSpPr>
          <p:spPr>
            <a:xfrm>
              <a:off x="30833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4" name="Google Shape;9504;p38"/>
            <p:cNvSpPr/>
            <p:nvPr/>
          </p:nvSpPr>
          <p:spPr>
            <a:xfrm>
              <a:off x="3399336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5" name="Google Shape;9505;p38"/>
            <p:cNvSpPr/>
            <p:nvPr/>
          </p:nvSpPr>
          <p:spPr>
            <a:xfrm>
              <a:off x="308333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6" name="Google Shape;9506;p38"/>
            <p:cNvSpPr/>
            <p:nvPr/>
          </p:nvSpPr>
          <p:spPr>
            <a:xfrm>
              <a:off x="292680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7" name="Google Shape;9507;p38"/>
            <p:cNvSpPr/>
            <p:nvPr/>
          </p:nvSpPr>
          <p:spPr>
            <a:xfrm>
              <a:off x="3241335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8" name="Google Shape;9508;p38"/>
            <p:cNvSpPr/>
            <p:nvPr/>
          </p:nvSpPr>
          <p:spPr>
            <a:xfrm>
              <a:off x="292680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9" name="Google Shape;9509;p38"/>
            <p:cNvSpPr/>
            <p:nvPr/>
          </p:nvSpPr>
          <p:spPr>
            <a:xfrm>
              <a:off x="3241335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0" name="Google Shape;9510;p38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1" name="Google Shape;9511;p38"/>
            <p:cNvSpPr/>
            <p:nvPr/>
          </p:nvSpPr>
          <p:spPr>
            <a:xfrm>
              <a:off x="27702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2" name="Google Shape;9512;p38"/>
            <p:cNvSpPr/>
            <p:nvPr/>
          </p:nvSpPr>
          <p:spPr>
            <a:xfrm>
              <a:off x="3399336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3" name="Google Shape;9513;p38"/>
            <p:cNvSpPr/>
            <p:nvPr/>
          </p:nvSpPr>
          <p:spPr>
            <a:xfrm>
              <a:off x="30833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4" name="Google Shape;9514;p38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5" name="Google Shape;9515;p38"/>
            <p:cNvSpPr/>
            <p:nvPr/>
          </p:nvSpPr>
          <p:spPr>
            <a:xfrm>
              <a:off x="3399336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6" name="Google Shape;9516;p38"/>
            <p:cNvSpPr/>
            <p:nvPr/>
          </p:nvSpPr>
          <p:spPr>
            <a:xfrm>
              <a:off x="308333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7" name="Google Shape;9517;p38"/>
            <p:cNvSpPr/>
            <p:nvPr/>
          </p:nvSpPr>
          <p:spPr>
            <a:xfrm>
              <a:off x="292680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8" name="Google Shape;9518;p38"/>
            <p:cNvSpPr/>
            <p:nvPr/>
          </p:nvSpPr>
          <p:spPr>
            <a:xfrm>
              <a:off x="3241335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9" name="Google Shape;9519;p38"/>
            <p:cNvSpPr/>
            <p:nvPr/>
          </p:nvSpPr>
          <p:spPr>
            <a:xfrm>
              <a:off x="27702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0" name="Google Shape;9520;p38"/>
            <p:cNvSpPr/>
            <p:nvPr/>
          </p:nvSpPr>
          <p:spPr>
            <a:xfrm>
              <a:off x="3399336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1" name="Google Shape;9521;p38"/>
            <p:cNvSpPr/>
            <p:nvPr/>
          </p:nvSpPr>
          <p:spPr>
            <a:xfrm>
              <a:off x="30833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2" name="Google Shape;9522;p38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3" name="Google Shape;9523;p38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4" name="Google Shape;9524;p38"/>
            <p:cNvSpPr/>
            <p:nvPr/>
          </p:nvSpPr>
          <p:spPr>
            <a:xfrm>
              <a:off x="245722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5" name="Google Shape;9525;p38"/>
            <p:cNvSpPr/>
            <p:nvPr/>
          </p:nvSpPr>
          <p:spPr>
            <a:xfrm>
              <a:off x="27702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6" name="Google Shape;9526;p38"/>
            <p:cNvSpPr/>
            <p:nvPr/>
          </p:nvSpPr>
          <p:spPr>
            <a:xfrm>
              <a:off x="245722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7" name="Google Shape;9527;p38"/>
            <p:cNvSpPr/>
            <p:nvPr/>
          </p:nvSpPr>
          <p:spPr>
            <a:xfrm>
              <a:off x="229922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8" name="Google Shape;9528;p38"/>
            <p:cNvSpPr/>
            <p:nvPr/>
          </p:nvSpPr>
          <p:spPr>
            <a:xfrm>
              <a:off x="2613754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9" name="Google Shape;9529;p38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0" name="Google Shape;9530;p38"/>
            <p:cNvSpPr/>
            <p:nvPr/>
          </p:nvSpPr>
          <p:spPr>
            <a:xfrm>
              <a:off x="21427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1" name="Google Shape;9531;p38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2" name="Google Shape;9532;p38"/>
            <p:cNvSpPr/>
            <p:nvPr/>
          </p:nvSpPr>
          <p:spPr>
            <a:xfrm>
              <a:off x="245722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3" name="Google Shape;9533;p38"/>
            <p:cNvSpPr/>
            <p:nvPr/>
          </p:nvSpPr>
          <p:spPr>
            <a:xfrm>
              <a:off x="27702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4" name="Google Shape;9534;p38"/>
            <p:cNvSpPr/>
            <p:nvPr/>
          </p:nvSpPr>
          <p:spPr>
            <a:xfrm>
              <a:off x="245722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5" name="Google Shape;9535;p38"/>
            <p:cNvSpPr/>
            <p:nvPr/>
          </p:nvSpPr>
          <p:spPr>
            <a:xfrm>
              <a:off x="229922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6" name="Google Shape;9536;p38"/>
            <p:cNvSpPr/>
            <p:nvPr/>
          </p:nvSpPr>
          <p:spPr>
            <a:xfrm>
              <a:off x="2613754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7" name="Google Shape;9537;p38"/>
            <p:cNvSpPr/>
            <p:nvPr/>
          </p:nvSpPr>
          <p:spPr>
            <a:xfrm>
              <a:off x="229922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8" name="Google Shape;9538;p38"/>
            <p:cNvSpPr/>
            <p:nvPr/>
          </p:nvSpPr>
          <p:spPr>
            <a:xfrm>
              <a:off x="2613754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9" name="Google Shape;9539;p38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0" name="Google Shape;9540;p38"/>
            <p:cNvSpPr/>
            <p:nvPr/>
          </p:nvSpPr>
          <p:spPr>
            <a:xfrm>
              <a:off x="21427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1" name="Google Shape;9541;p38"/>
            <p:cNvSpPr/>
            <p:nvPr/>
          </p:nvSpPr>
          <p:spPr>
            <a:xfrm>
              <a:off x="27702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2" name="Google Shape;9542;p38"/>
            <p:cNvSpPr/>
            <p:nvPr/>
          </p:nvSpPr>
          <p:spPr>
            <a:xfrm>
              <a:off x="245722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3" name="Google Shape;9543;p38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4" name="Google Shape;9544;p38"/>
            <p:cNvSpPr/>
            <p:nvPr/>
          </p:nvSpPr>
          <p:spPr>
            <a:xfrm>
              <a:off x="27702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5" name="Google Shape;9545;p38"/>
            <p:cNvSpPr/>
            <p:nvPr/>
          </p:nvSpPr>
          <p:spPr>
            <a:xfrm>
              <a:off x="245722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6" name="Google Shape;9546;p38"/>
            <p:cNvSpPr/>
            <p:nvPr/>
          </p:nvSpPr>
          <p:spPr>
            <a:xfrm>
              <a:off x="229922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7" name="Google Shape;9547;p38"/>
            <p:cNvSpPr/>
            <p:nvPr/>
          </p:nvSpPr>
          <p:spPr>
            <a:xfrm>
              <a:off x="2613754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8" name="Google Shape;9548;p38"/>
            <p:cNvSpPr/>
            <p:nvPr/>
          </p:nvSpPr>
          <p:spPr>
            <a:xfrm>
              <a:off x="21427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9" name="Google Shape;9549;p38"/>
            <p:cNvSpPr/>
            <p:nvPr/>
          </p:nvSpPr>
          <p:spPr>
            <a:xfrm>
              <a:off x="27702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0" name="Google Shape;9550;p38"/>
            <p:cNvSpPr/>
            <p:nvPr/>
          </p:nvSpPr>
          <p:spPr>
            <a:xfrm>
              <a:off x="245722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1" name="Google Shape;9551;p38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2" name="Google Shape;9552;p38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3" name="Google Shape;9553;p38"/>
            <p:cNvSpPr/>
            <p:nvPr/>
          </p:nvSpPr>
          <p:spPr>
            <a:xfrm>
              <a:off x="182964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4" name="Google Shape;9554;p38"/>
            <p:cNvSpPr/>
            <p:nvPr/>
          </p:nvSpPr>
          <p:spPr>
            <a:xfrm>
              <a:off x="214270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5" name="Google Shape;9555;p38"/>
            <p:cNvSpPr/>
            <p:nvPr/>
          </p:nvSpPr>
          <p:spPr>
            <a:xfrm>
              <a:off x="182964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6" name="Google Shape;9556;p38"/>
            <p:cNvSpPr/>
            <p:nvPr/>
          </p:nvSpPr>
          <p:spPr>
            <a:xfrm>
              <a:off x="167312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7" name="Google Shape;9557;p38"/>
            <p:cNvSpPr/>
            <p:nvPr/>
          </p:nvSpPr>
          <p:spPr>
            <a:xfrm>
              <a:off x="198469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8" name="Google Shape;9558;p38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9" name="Google Shape;9559;p38"/>
            <p:cNvSpPr/>
            <p:nvPr/>
          </p:nvSpPr>
          <p:spPr>
            <a:xfrm>
              <a:off x="151512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0" name="Google Shape;9560;p38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1" name="Google Shape;9561;p38"/>
            <p:cNvSpPr/>
            <p:nvPr/>
          </p:nvSpPr>
          <p:spPr>
            <a:xfrm>
              <a:off x="182964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2" name="Google Shape;9562;p38"/>
            <p:cNvSpPr/>
            <p:nvPr/>
          </p:nvSpPr>
          <p:spPr>
            <a:xfrm>
              <a:off x="214270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3" name="Google Shape;9563;p38"/>
            <p:cNvSpPr/>
            <p:nvPr/>
          </p:nvSpPr>
          <p:spPr>
            <a:xfrm>
              <a:off x="182964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4" name="Google Shape;9564;p38"/>
            <p:cNvSpPr/>
            <p:nvPr/>
          </p:nvSpPr>
          <p:spPr>
            <a:xfrm>
              <a:off x="167312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5" name="Google Shape;9565;p38"/>
            <p:cNvSpPr/>
            <p:nvPr/>
          </p:nvSpPr>
          <p:spPr>
            <a:xfrm>
              <a:off x="198469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6" name="Google Shape;9566;p38"/>
            <p:cNvSpPr/>
            <p:nvPr/>
          </p:nvSpPr>
          <p:spPr>
            <a:xfrm>
              <a:off x="167312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7" name="Google Shape;9567;p38"/>
            <p:cNvSpPr/>
            <p:nvPr/>
          </p:nvSpPr>
          <p:spPr>
            <a:xfrm>
              <a:off x="198469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8" name="Google Shape;9568;p38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9" name="Google Shape;9569;p38"/>
            <p:cNvSpPr/>
            <p:nvPr/>
          </p:nvSpPr>
          <p:spPr>
            <a:xfrm>
              <a:off x="151512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0" name="Google Shape;9570;p38"/>
            <p:cNvSpPr/>
            <p:nvPr/>
          </p:nvSpPr>
          <p:spPr>
            <a:xfrm>
              <a:off x="214270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1" name="Google Shape;9571;p38"/>
            <p:cNvSpPr/>
            <p:nvPr/>
          </p:nvSpPr>
          <p:spPr>
            <a:xfrm>
              <a:off x="182964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2" name="Google Shape;9572;p38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3" name="Google Shape;9573;p38"/>
            <p:cNvSpPr/>
            <p:nvPr/>
          </p:nvSpPr>
          <p:spPr>
            <a:xfrm>
              <a:off x="214270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4" name="Google Shape;9574;p38"/>
            <p:cNvSpPr/>
            <p:nvPr/>
          </p:nvSpPr>
          <p:spPr>
            <a:xfrm>
              <a:off x="182964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5" name="Google Shape;9575;p38"/>
            <p:cNvSpPr/>
            <p:nvPr/>
          </p:nvSpPr>
          <p:spPr>
            <a:xfrm>
              <a:off x="167312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6" name="Google Shape;9576;p38"/>
            <p:cNvSpPr/>
            <p:nvPr/>
          </p:nvSpPr>
          <p:spPr>
            <a:xfrm>
              <a:off x="198469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7" name="Google Shape;9577;p38"/>
            <p:cNvSpPr/>
            <p:nvPr/>
          </p:nvSpPr>
          <p:spPr>
            <a:xfrm>
              <a:off x="151512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8" name="Google Shape;9578;p38"/>
            <p:cNvSpPr/>
            <p:nvPr/>
          </p:nvSpPr>
          <p:spPr>
            <a:xfrm>
              <a:off x="214270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9" name="Google Shape;9579;p38"/>
            <p:cNvSpPr/>
            <p:nvPr/>
          </p:nvSpPr>
          <p:spPr>
            <a:xfrm>
              <a:off x="182964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0" name="Google Shape;9580;p38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1" name="Google Shape;9581;p38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2" name="Google Shape;9582;p38"/>
            <p:cNvSpPr/>
            <p:nvPr/>
          </p:nvSpPr>
          <p:spPr>
            <a:xfrm>
              <a:off x="1200715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3" name="Google Shape;9583;p38"/>
            <p:cNvSpPr/>
            <p:nvPr/>
          </p:nvSpPr>
          <p:spPr>
            <a:xfrm>
              <a:off x="151512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4" name="Google Shape;9584;p38"/>
            <p:cNvSpPr/>
            <p:nvPr/>
          </p:nvSpPr>
          <p:spPr>
            <a:xfrm>
              <a:off x="1200715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5" name="Google Shape;9585;p38"/>
            <p:cNvSpPr/>
            <p:nvPr/>
          </p:nvSpPr>
          <p:spPr>
            <a:xfrm>
              <a:off x="1045663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6" name="Google Shape;9586;p38"/>
            <p:cNvSpPr/>
            <p:nvPr/>
          </p:nvSpPr>
          <p:spPr>
            <a:xfrm>
              <a:off x="1357241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7" name="Google Shape;9587;p38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8" name="Google Shape;9588;p38"/>
            <p:cNvSpPr/>
            <p:nvPr/>
          </p:nvSpPr>
          <p:spPr>
            <a:xfrm>
              <a:off x="88766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9" name="Google Shape;9589;p38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0" name="Google Shape;9590;p38"/>
            <p:cNvSpPr/>
            <p:nvPr/>
          </p:nvSpPr>
          <p:spPr>
            <a:xfrm>
              <a:off x="1200715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1" name="Google Shape;9591;p38"/>
            <p:cNvSpPr/>
            <p:nvPr/>
          </p:nvSpPr>
          <p:spPr>
            <a:xfrm>
              <a:off x="151512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2" name="Google Shape;9592;p38"/>
            <p:cNvSpPr/>
            <p:nvPr/>
          </p:nvSpPr>
          <p:spPr>
            <a:xfrm>
              <a:off x="1200715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3" name="Google Shape;9593;p38"/>
            <p:cNvSpPr/>
            <p:nvPr/>
          </p:nvSpPr>
          <p:spPr>
            <a:xfrm>
              <a:off x="1045663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4" name="Google Shape;9594;p38"/>
            <p:cNvSpPr/>
            <p:nvPr/>
          </p:nvSpPr>
          <p:spPr>
            <a:xfrm>
              <a:off x="1357241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7" y="763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5" name="Google Shape;9595;p38"/>
            <p:cNvSpPr/>
            <p:nvPr/>
          </p:nvSpPr>
          <p:spPr>
            <a:xfrm>
              <a:off x="1045663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6" name="Google Shape;9596;p38"/>
            <p:cNvSpPr/>
            <p:nvPr/>
          </p:nvSpPr>
          <p:spPr>
            <a:xfrm>
              <a:off x="1357241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7" name="Google Shape;9597;p38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8" name="Google Shape;9598;p38"/>
            <p:cNvSpPr/>
            <p:nvPr/>
          </p:nvSpPr>
          <p:spPr>
            <a:xfrm>
              <a:off x="88766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9" name="Google Shape;9599;p38"/>
            <p:cNvSpPr/>
            <p:nvPr/>
          </p:nvSpPr>
          <p:spPr>
            <a:xfrm>
              <a:off x="151512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0" name="Google Shape;9600;p38"/>
            <p:cNvSpPr/>
            <p:nvPr/>
          </p:nvSpPr>
          <p:spPr>
            <a:xfrm>
              <a:off x="1200715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1" name="Google Shape;9601;p38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2" name="Google Shape;9602;p38"/>
            <p:cNvSpPr/>
            <p:nvPr/>
          </p:nvSpPr>
          <p:spPr>
            <a:xfrm>
              <a:off x="151512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3" name="Google Shape;9603;p38"/>
            <p:cNvSpPr/>
            <p:nvPr/>
          </p:nvSpPr>
          <p:spPr>
            <a:xfrm>
              <a:off x="1200715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4" name="Google Shape;9604;p38"/>
            <p:cNvSpPr/>
            <p:nvPr/>
          </p:nvSpPr>
          <p:spPr>
            <a:xfrm>
              <a:off x="1045663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5" name="Google Shape;9605;p38"/>
            <p:cNvSpPr/>
            <p:nvPr/>
          </p:nvSpPr>
          <p:spPr>
            <a:xfrm>
              <a:off x="1357241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6" name="Google Shape;9606;p38"/>
            <p:cNvSpPr/>
            <p:nvPr/>
          </p:nvSpPr>
          <p:spPr>
            <a:xfrm>
              <a:off x="88766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7" name="Google Shape;9607;p38"/>
            <p:cNvSpPr/>
            <p:nvPr/>
          </p:nvSpPr>
          <p:spPr>
            <a:xfrm>
              <a:off x="151512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8" name="Google Shape;9608;p38"/>
            <p:cNvSpPr/>
            <p:nvPr/>
          </p:nvSpPr>
          <p:spPr>
            <a:xfrm>
              <a:off x="1200715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9" name="Google Shape;9609;p38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0" name="Google Shape;9610;p38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1" name="Google Shape;9611;p38"/>
            <p:cNvSpPr/>
            <p:nvPr/>
          </p:nvSpPr>
          <p:spPr>
            <a:xfrm>
              <a:off x="5731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2" name="Google Shape;9612;p38"/>
            <p:cNvSpPr/>
            <p:nvPr/>
          </p:nvSpPr>
          <p:spPr>
            <a:xfrm>
              <a:off x="887662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3" name="Google Shape;9613;p38"/>
            <p:cNvSpPr/>
            <p:nvPr/>
          </p:nvSpPr>
          <p:spPr>
            <a:xfrm>
              <a:off x="573134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4" name="Google Shape;9614;p38"/>
            <p:cNvSpPr/>
            <p:nvPr/>
          </p:nvSpPr>
          <p:spPr>
            <a:xfrm>
              <a:off x="416608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5" name="Google Shape;9615;p38"/>
            <p:cNvSpPr/>
            <p:nvPr/>
          </p:nvSpPr>
          <p:spPr>
            <a:xfrm>
              <a:off x="731135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6" name="Google Shape;9616;p38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7" name="Google Shape;9617;p38"/>
            <p:cNvSpPr/>
            <p:nvPr/>
          </p:nvSpPr>
          <p:spPr>
            <a:xfrm>
              <a:off x="2600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8" name="Google Shape;9618;p38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9" name="Google Shape;9619;p38"/>
            <p:cNvSpPr/>
            <p:nvPr/>
          </p:nvSpPr>
          <p:spPr>
            <a:xfrm>
              <a:off x="5731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0" name="Google Shape;9620;p38"/>
            <p:cNvSpPr/>
            <p:nvPr/>
          </p:nvSpPr>
          <p:spPr>
            <a:xfrm>
              <a:off x="887662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1" name="Google Shape;9621;p38"/>
            <p:cNvSpPr/>
            <p:nvPr/>
          </p:nvSpPr>
          <p:spPr>
            <a:xfrm>
              <a:off x="573134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2" name="Google Shape;9622;p38"/>
            <p:cNvSpPr/>
            <p:nvPr/>
          </p:nvSpPr>
          <p:spPr>
            <a:xfrm>
              <a:off x="416608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3" name="Google Shape;9623;p38"/>
            <p:cNvSpPr/>
            <p:nvPr/>
          </p:nvSpPr>
          <p:spPr>
            <a:xfrm>
              <a:off x="731135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4" name="Google Shape;9624;p38"/>
            <p:cNvSpPr/>
            <p:nvPr/>
          </p:nvSpPr>
          <p:spPr>
            <a:xfrm>
              <a:off x="416608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5" name="Google Shape;9625;p38"/>
            <p:cNvSpPr/>
            <p:nvPr/>
          </p:nvSpPr>
          <p:spPr>
            <a:xfrm>
              <a:off x="731135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6" name="Google Shape;9626;p38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7" name="Google Shape;9627;p38"/>
            <p:cNvSpPr/>
            <p:nvPr/>
          </p:nvSpPr>
          <p:spPr>
            <a:xfrm>
              <a:off x="2600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8" name="Google Shape;9628;p38"/>
            <p:cNvSpPr/>
            <p:nvPr/>
          </p:nvSpPr>
          <p:spPr>
            <a:xfrm>
              <a:off x="887662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9" name="Google Shape;9629;p38"/>
            <p:cNvSpPr/>
            <p:nvPr/>
          </p:nvSpPr>
          <p:spPr>
            <a:xfrm>
              <a:off x="573134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0" name="Google Shape;9630;p38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1" name="Google Shape;9631;p38"/>
            <p:cNvSpPr/>
            <p:nvPr/>
          </p:nvSpPr>
          <p:spPr>
            <a:xfrm>
              <a:off x="887662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2" name="Google Shape;9632;p38"/>
            <p:cNvSpPr/>
            <p:nvPr/>
          </p:nvSpPr>
          <p:spPr>
            <a:xfrm>
              <a:off x="573134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3" name="Google Shape;9633;p38"/>
            <p:cNvSpPr/>
            <p:nvPr/>
          </p:nvSpPr>
          <p:spPr>
            <a:xfrm>
              <a:off x="416608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4" name="Google Shape;9634;p38"/>
            <p:cNvSpPr/>
            <p:nvPr/>
          </p:nvSpPr>
          <p:spPr>
            <a:xfrm>
              <a:off x="731135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5" name="Google Shape;9635;p38"/>
            <p:cNvSpPr/>
            <p:nvPr/>
          </p:nvSpPr>
          <p:spPr>
            <a:xfrm>
              <a:off x="2600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6" name="Google Shape;9636;p38"/>
            <p:cNvSpPr/>
            <p:nvPr/>
          </p:nvSpPr>
          <p:spPr>
            <a:xfrm>
              <a:off x="887662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7" name="Google Shape;9637;p38"/>
            <p:cNvSpPr/>
            <p:nvPr/>
          </p:nvSpPr>
          <p:spPr>
            <a:xfrm>
              <a:off x="573134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8" name="Google Shape;9638;p38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9" name="Google Shape;9639;p38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0" name="Google Shape;9640;p38"/>
            <p:cNvSpPr/>
            <p:nvPr/>
          </p:nvSpPr>
          <p:spPr>
            <a:xfrm>
              <a:off x="-5297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1" name="Google Shape;9641;p38"/>
            <p:cNvSpPr/>
            <p:nvPr/>
          </p:nvSpPr>
          <p:spPr>
            <a:xfrm>
              <a:off x="260081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2" name="Google Shape;9642;p38"/>
            <p:cNvSpPr/>
            <p:nvPr/>
          </p:nvSpPr>
          <p:spPr>
            <a:xfrm>
              <a:off x="-5297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3" name="Google Shape;9643;p38"/>
            <p:cNvSpPr/>
            <p:nvPr/>
          </p:nvSpPr>
          <p:spPr>
            <a:xfrm>
              <a:off x="103555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4" name="Google Shape;9644;p38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5" name="Google Shape;9645;p38"/>
            <p:cNvSpPr/>
            <p:nvPr/>
          </p:nvSpPr>
          <p:spPr>
            <a:xfrm>
              <a:off x="-5297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6" name="Google Shape;9646;p38"/>
            <p:cNvSpPr/>
            <p:nvPr/>
          </p:nvSpPr>
          <p:spPr>
            <a:xfrm>
              <a:off x="260081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7" name="Google Shape;9647;p38"/>
            <p:cNvSpPr/>
            <p:nvPr/>
          </p:nvSpPr>
          <p:spPr>
            <a:xfrm>
              <a:off x="-5297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8" name="Google Shape;9648;p38"/>
            <p:cNvSpPr/>
            <p:nvPr/>
          </p:nvSpPr>
          <p:spPr>
            <a:xfrm>
              <a:off x="103555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9" name="Google Shape;9649;p38"/>
            <p:cNvSpPr/>
            <p:nvPr/>
          </p:nvSpPr>
          <p:spPr>
            <a:xfrm>
              <a:off x="103555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0" name="Google Shape;9650;p38"/>
            <p:cNvSpPr/>
            <p:nvPr/>
          </p:nvSpPr>
          <p:spPr>
            <a:xfrm>
              <a:off x="260081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1" name="Google Shape;9651;p38"/>
            <p:cNvSpPr/>
            <p:nvPr/>
          </p:nvSpPr>
          <p:spPr>
            <a:xfrm>
              <a:off x="-5297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2" name="Google Shape;9652;p38"/>
            <p:cNvSpPr/>
            <p:nvPr/>
          </p:nvSpPr>
          <p:spPr>
            <a:xfrm>
              <a:off x="260081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3" name="Google Shape;9653;p38"/>
            <p:cNvSpPr/>
            <p:nvPr/>
          </p:nvSpPr>
          <p:spPr>
            <a:xfrm>
              <a:off x="-5297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4" name="Google Shape;9654;p38"/>
            <p:cNvSpPr/>
            <p:nvPr/>
          </p:nvSpPr>
          <p:spPr>
            <a:xfrm>
              <a:off x="103555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5" name="Google Shape;9655;p38"/>
            <p:cNvSpPr/>
            <p:nvPr/>
          </p:nvSpPr>
          <p:spPr>
            <a:xfrm>
              <a:off x="260081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6" name="Google Shape;9656;p38"/>
            <p:cNvSpPr/>
            <p:nvPr/>
          </p:nvSpPr>
          <p:spPr>
            <a:xfrm>
              <a:off x="-5297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7" name="Google Shape;9657;p38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8" name="Google Shape;9658;p38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9" name="Google Shape;9659;p38"/>
            <p:cNvSpPr/>
            <p:nvPr/>
          </p:nvSpPr>
          <p:spPr>
            <a:xfrm>
              <a:off x="904877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0" name="Google Shape;9660;p38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1" name="Google Shape;9661;p38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2" name="Google Shape;9662;p38"/>
            <p:cNvSpPr/>
            <p:nvPr/>
          </p:nvSpPr>
          <p:spPr>
            <a:xfrm>
              <a:off x="904877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3" name="Google Shape;9663;p38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4" name="Google Shape;9664;p38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5" name="Google Shape;9665;p38"/>
            <p:cNvSpPr/>
            <p:nvPr/>
          </p:nvSpPr>
          <p:spPr>
            <a:xfrm>
              <a:off x="904877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6" name="Google Shape;9666;p38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7" name="Google Shape;9667;p38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8" name="Google Shape;9668;p38"/>
            <p:cNvSpPr/>
            <p:nvPr/>
          </p:nvSpPr>
          <p:spPr>
            <a:xfrm>
              <a:off x="904877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9" name="Google Shape;9669;p38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0" name="Google Shape;9670;p38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1" name="Google Shape;9671;p38"/>
            <p:cNvSpPr/>
            <p:nvPr/>
          </p:nvSpPr>
          <p:spPr>
            <a:xfrm>
              <a:off x="904877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2" name="Google Shape;9672;p38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3" name="Google Shape;9673;p38"/>
            <p:cNvSpPr/>
            <p:nvPr/>
          </p:nvSpPr>
          <p:spPr>
            <a:xfrm>
              <a:off x="904877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4" name="Google Shape;9674;p38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5" name="Google Shape;9675;p38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6" name="Google Shape;9676;p38"/>
            <p:cNvSpPr/>
            <p:nvPr/>
          </p:nvSpPr>
          <p:spPr>
            <a:xfrm>
              <a:off x="873425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7" name="Google Shape;9677;p38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8" name="Google Shape;9678;p38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9" name="Google Shape;9679;p38"/>
            <p:cNvSpPr/>
            <p:nvPr/>
          </p:nvSpPr>
          <p:spPr>
            <a:xfrm>
              <a:off x="873425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0" name="Google Shape;9680;p38"/>
            <p:cNvSpPr/>
            <p:nvPr/>
          </p:nvSpPr>
          <p:spPr>
            <a:xfrm>
              <a:off x="9048777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1" name="Google Shape;9681;p38"/>
            <p:cNvSpPr/>
            <p:nvPr/>
          </p:nvSpPr>
          <p:spPr>
            <a:xfrm>
              <a:off x="8734250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2" name="Google Shape;9682;p38"/>
            <p:cNvSpPr/>
            <p:nvPr/>
          </p:nvSpPr>
          <p:spPr>
            <a:xfrm>
              <a:off x="857624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3" name="Google Shape;9683;p38"/>
            <p:cNvSpPr/>
            <p:nvPr/>
          </p:nvSpPr>
          <p:spPr>
            <a:xfrm>
              <a:off x="8890776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4" name="Google Shape;9684;p38"/>
            <p:cNvSpPr/>
            <p:nvPr/>
          </p:nvSpPr>
          <p:spPr>
            <a:xfrm>
              <a:off x="857624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5" name="Google Shape;9685;p38"/>
            <p:cNvSpPr/>
            <p:nvPr/>
          </p:nvSpPr>
          <p:spPr>
            <a:xfrm>
              <a:off x="8890776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6" name="Google Shape;9686;p38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7" name="Google Shape;9687;p38"/>
            <p:cNvSpPr/>
            <p:nvPr/>
          </p:nvSpPr>
          <p:spPr>
            <a:xfrm>
              <a:off x="841972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8" name="Google Shape;9688;p38"/>
            <p:cNvSpPr/>
            <p:nvPr/>
          </p:nvSpPr>
          <p:spPr>
            <a:xfrm>
              <a:off x="9048777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9" name="Google Shape;9689;p38"/>
            <p:cNvSpPr/>
            <p:nvPr/>
          </p:nvSpPr>
          <p:spPr>
            <a:xfrm>
              <a:off x="8734250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0" name="Google Shape;9690;p38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1" name="Google Shape;9691;p38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2" name="Google Shape;9692;p38"/>
            <p:cNvSpPr/>
            <p:nvPr/>
          </p:nvSpPr>
          <p:spPr>
            <a:xfrm>
              <a:off x="873425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3" name="Google Shape;9693;p38"/>
            <p:cNvSpPr/>
            <p:nvPr/>
          </p:nvSpPr>
          <p:spPr>
            <a:xfrm>
              <a:off x="9048777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4" name="Google Shape;9694;p38"/>
            <p:cNvSpPr/>
            <p:nvPr/>
          </p:nvSpPr>
          <p:spPr>
            <a:xfrm>
              <a:off x="8734250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5" name="Google Shape;9695;p38"/>
            <p:cNvSpPr/>
            <p:nvPr/>
          </p:nvSpPr>
          <p:spPr>
            <a:xfrm>
              <a:off x="857624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6" name="Google Shape;9696;p38"/>
            <p:cNvSpPr/>
            <p:nvPr/>
          </p:nvSpPr>
          <p:spPr>
            <a:xfrm>
              <a:off x="8890776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7" name="Google Shape;9697;p38"/>
            <p:cNvSpPr/>
            <p:nvPr/>
          </p:nvSpPr>
          <p:spPr>
            <a:xfrm>
              <a:off x="857624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8" name="Google Shape;9698;p38"/>
            <p:cNvSpPr/>
            <p:nvPr/>
          </p:nvSpPr>
          <p:spPr>
            <a:xfrm>
              <a:off x="8890776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9" name="Google Shape;9699;p38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0" name="Google Shape;9700;p38"/>
            <p:cNvSpPr/>
            <p:nvPr/>
          </p:nvSpPr>
          <p:spPr>
            <a:xfrm>
              <a:off x="841972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1" name="Google Shape;9701;p38"/>
            <p:cNvSpPr/>
            <p:nvPr/>
          </p:nvSpPr>
          <p:spPr>
            <a:xfrm>
              <a:off x="9048777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2" name="Google Shape;9702;p38"/>
            <p:cNvSpPr/>
            <p:nvPr/>
          </p:nvSpPr>
          <p:spPr>
            <a:xfrm>
              <a:off x="8734250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3" name="Google Shape;9703;p38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4" name="Google Shape;9704;p38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5" name="Google Shape;9705;p38"/>
            <p:cNvSpPr/>
            <p:nvPr/>
          </p:nvSpPr>
          <p:spPr>
            <a:xfrm>
              <a:off x="873425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6" name="Google Shape;9706;p38"/>
            <p:cNvSpPr/>
            <p:nvPr/>
          </p:nvSpPr>
          <p:spPr>
            <a:xfrm>
              <a:off x="9048777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7" name="Google Shape;9707;p38"/>
            <p:cNvSpPr/>
            <p:nvPr/>
          </p:nvSpPr>
          <p:spPr>
            <a:xfrm>
              <a:off x="8734250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8" name="Google Shape;9708;p38"/>
            <p:cNvSpPr/>
            <p:nvPr/>
          </p:nvSpPr>
          <p:spPr>
            <a:xfrm>
              <a:off x="857624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9" name="Google Shape;9709;p38"/>
            <p:cNvSpPr/>
            <p:nvPr/>
          </p:nvSpPr>
          <p:spPr>
            <a:xfrm>
              <a:off x="8890776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0" name="Google Shape;9710;p38"/>
            <p:cNvSpPr/>
            <p:nvPr/>
          </p:nvSpPr>
          <p:spPr>
            <a:xfrm>
              <a:off x="857624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1" name="Google Shape;9711;p38"/>
            <p:cNvSpPr/>
            <p:nvPr/>
          </p:nvSpPr>
          <p:spPr>
            <a:xfrm>
              <a:off x="8890776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2" name="Google Shape;9712;p38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3" name="Google Shape;9713;p38"/>
            <p:cNvSpPr/>
            <p:nvPr/>
          </p:nvSpPr>
          <p:spPr>
            <a:xfrm>
              <a:off x="841972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4" name="Google Shape;9714;p38"/>
            <p:cNvSpPr/>
            <p:nvPr/>
          </p:nvSpPr>
          <p:spPr>
            <a:xfrm>
              <a:off x="9048777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5" name="Google Shape;9715;p38"/>
            <p:cNvSpPr/>
            <p:nvPr/>
          </p:nvSpPr>
          <p:spPr>
            <a:xfrm>
              <a:off x="8734250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6" name="Google Shape;9716;p38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7" name="Google Shape;9717;p38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8" name="Google Shape;9718;p38"/>
            <p:cNvSpPr/>
            <p:nvPr/>
          </p:nvSpPr>
          <p:spPr>
            <a:xfrm>
              <a:off x="873425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9" name="Google Shape;9719;p38"/>
            <p:cNvSpPr/>
            <p:nvPr/>
          </p:nvSpPr>
          <p:spPr>
            <a:xfrm>
              <a:off x="9048777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0" name="Google Shape;9720;p38"/>
            <p:cNvSpPr/>
            <p:nvPr/>
          </p:nvSpPr>
          <p:spPr>
            <a:xfrm>
              <a:off x="8734250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1" name="Google Shape;9721;p38"/>
            <p:cNvSpPr/>
            <p:nvPr/>
          </p:nvSpPr>
          <p:spPr>
            <a:xfrm>
              <a:off x="857624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2" name="Google Shape;9722;p38"/>
            <p:cNvSpPr/>
            <p:nvPr/>
          </p:nvSpPr>
          <p:spPr>
            <a:xfrm>
              <a:off x="8890776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3" name="Google Shape;9723;p38"/>
            <p:cNvSpPr/>
            <p:nvPr/>
          </p:nvSpPr>
          <p:spPr>
            <a:xfrm>
              <a:off x="857624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4" name="Google Shape;9724;p38"/>
            <p:cNvSpPr/>
            <p:nvPr/>
          </p:nvSpPr>
          <p:spPr>
            <a:xfrm>
              <a:off x="8890776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5" name="Google Shape;9725;p38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6" name="Google Shape;9726;p38"/>
            <p:cNvSpPr/>
            <p:nvPr/>
          </p:nvSpPr>
          <p:spPr>
            <a:xfrm>
              <a:off x="841972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7" name="Google Shape;9727;p38"/>
            <p:cNvSpPr/>
            <p:nvPr/>
          </p:nvSpPr>
          <p:spPr>
            <a:xfrm>
              <a:off x="9048777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8" name="Google Shape;9728;p38"/>
            <p:cNvSpPr/>
            <p:nvPr/>
          </p:nvSpPr>
          <p:spPr>
            <a:xfrm>
              <a:off x="8734250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9" name="Google Shape;9729;p38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0" name="Google Shape;9730;p38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1" name="Google Shape;9731;p38"/>
            <p:cNvSpPr/>
            <p:nvPr/>
          </p:nvSpPr>
          <p:spPr>
            <a:xfrm>
              <a:off x="873425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2" name="Google Shape;9732;p38"/>
            <p:cNvSpPr/>
            <p:nvPr/>
          </p:nvSpPr>
          <p:spPr>
            <a:xfrm>
              <a:off x="9048777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3" name="Google Shape;9733;p38"/>
            <p:cNvSpPr/>
            <p:nvPr/>
          </p:nvSpPr>
          <p:spPr>
            <a:xfrm>
              <a:off x="8734250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4" name="Google Shape;9734;p38"/>
            <p:cNvSpPr/>
            <p:nvPr/>
          </p:nvSpPr>
          <p:spPr>
            <a:xfrm>
              <a:off x="857624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5" name="Google Shape;9735;p38"/>
            <p:cNvSpPr/>
            <p:nvPr/>
          </p:nvSpPr>
          <p:spPr>
            <a:xfrm>
              <a:off x="8890776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6" name="Google Shape;9736;p38"/>
            <p:cNvSpPr/>
            <p:nvPr/>
          </p:nvSpPr>
          <p:spPr>
            <a:xfrm>
              <a:off x="857624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7" name="Google Shape;9737;p38"/>
            <p:cNvSpPr/>
            <p:nvPr/>
          </p:nvSpPr>
          <p:spPr>
            <a:xfrm>
              <a:off x="8890776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8" name="Google Shape;9738;p38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9" name="Google Shape;9739;p38"/>
            <p:cNvSpPr/>
            <p:nvPr/>
          </p:nvSpPr>
          <p:spPr>
            <a:xfrm>
              <a:off x="841972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0" name="Google Shape;9740;p38"/>
            <p:cNvSpPr/>
            <p:nvPr/>
          </p:nvSpPr>
          <p:spPr>
            <a:xfrm>
              <a:off x="9048777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1" name="Google Shape;9741;p38"/>
            <p:cNvSpPr/>
            <p:nvPr/>
          </p:nvSpPr>
          <p:spPr>
            <a:xfrm>
              <a:off x="8734250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2" name="Google Shape;9742;p38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3" name="Google Shape;9743;p38"/>
            <p:cNvSpPr/>
            <p:nvPr/>
          </p:nvSpPr>
          <p:spPr>
            <a:xfrm>
              <a:off x="9048777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4" name="Google Shape;9744;p38"/>
            <p:cNvSpPr/>
            <p:nvPr/>
          </p:nvSpPr>
          <p:spPr>
            <a:xfrm>
              <a:off x="8734250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5" name="Google Shape;9745;p38"/>
            <p:cNvSpPr/>
            <p:nvPr/>
          </p:nvSpPr>
          <p:spPr>
            <a:xfrm>
              <a:off x="857624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6" name="Google Shape;9746;p38"/>
            <p:cNvSpPr/>
            <p:nvPr/>
          </p:nvSpPr>
          <p:spPr>
            <a:xfrm>
              <a:off x="8890776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7" name="Google Shape;9747;p38"/>
            <p:cNvSpPr/>
            <p:nvPr/>
          </p:nvSpPr>
          <p:spPr>
            <a:xfrm>
              <a:off x="857624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8" name="Google Shape;9748;p38"/>
            <p:cNvSpPr/>
            <p:nvPr/>
          </p:nvSpPr>
          <p:spPr>
            <a:xfrm>
              <a:off x="8890776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9" name="Google Shape;9749;p38"/>
            <p:cNvSpPr/>
            <p:nvPr/>
          </p:nvSpPr>
          <p:spPr>
            <a:xfrm>
              <a:off x="841972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0" name="Google Shape;9750;p38"/>
            <p:cNvSpPr/>
            <p:nvPr/>
          </p:nvSpPr>
          <p:spPr>
            <a:xfrm>
              <a:off x="9048777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1" name="Google Shape;9751;p38"/>
            <p:cNvSpPr/>
            <p:nvPr/>
          </p:nvSpPr>
          <p:spPr>
            <a:xfrm>
              <a:off x="8734250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2" name="Google Shape;9752;p38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3" name="Google Shape;9753;p38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4" name="Google Shape;9754;p38"/>
            <p:cNvSpPr/>
            <p:nvPr/>
          </p:nvSpPr>
          <p:spPr>
            <a:xfrm>
              <a:off x="8106669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5" name="Google Shape;9755;p38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6" name="Google Shape;9756;p38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7" name="Google Shape;9757;p38"/>
            <p:cNvSpPr/>
            <p:nvPr/>
          </p:nvSpPr>
          <p:spPr>
            <a:xfrm>
              <a:off x="8106669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8" name="Google Shape;9758;p38"/>
            <p:cNvSpPr/>
            <p:nvPr/>
          </p:nvSpPr>
          <p:spPr>
            <a:xfrm>
              <a:off x="841972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9" name="Google Shape;9759;p38"/>
            <p:cNvSpPr/>
            <p:nvPr/>
          </p:nvSpPr>
          <p:spPr>
            <a:xfrm>
              <a:off x="8106669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0" name="Google Shape;9760;p38"/>
            <p:cNvSpPr/>
            <p:nvPr/>
          </p:nvSpPr>
          <p:spPr>
            <a:xfrm>
              <a:off x="7950142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1" name="Google Shape;9761;p38"/>
            <p:cNvSpPr/>
            <p:nvPr/>
          </p:nvSpPr>
          <p:spPr>
            <a:xfrm>
              <a:off x="8263196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2" name="Google Shape;9762;p38"/>
            <p:cNvSpPr/>
            <p:nvPr/>
          </p:nvSpPr>
          <p:spPr>
            <a:xfrm>
              <a:off x="7950142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3" name="Google Shape;9763;p38"/>
            <p:cNvSpPr/>
            <p:nvPr/>
          </p:nvSpPr>
          <p:spPr>
            <a:xfrm>
              <a:off x="8263196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4" name="Google Shape;9764;p38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5" name="Google Shape;9765;p38"/>
            <p:cNvSpPr/>
            <p:nvPr/>
          </p:nvSpPr>
          <p:spPr>
            <a:xfrm>
              <a:off x="779214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6" name="Google Shape;9766;p38"/>
            <p:cNvSpPr/>
            <p:nvPr/>
          </p:nvSpPr>
          <p:spPr>
            <a:xfrm>
              <a:off x="841972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7" name="Google Shape;9767;p38"/>
            <p:cNvSpPr/>
            <p:nvPr/>
          </p:nvSpPr>
          <p:spPr>
            <a:xfrm>
              <a:off x="8106669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8" name="Google Shape;9768;p38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9" name="Google Shape;9769;p38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0" name="Google Shape;9770;p38"/>
            <p:cNvSpPr/>
            <p:nvPr/>
          </p:nvSpPr>
          <p:spPr>
            <a:xfrm>
              <a:off x="8106669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1" name="Google Shape;9771;p38"/>
            <p:cNvSpPr/>
            <p:nvPr/>
          </p:nvSpPr>
          <p:spPr>
            <a:xfrm>
              <a:off x="841972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2" name="Google Shape;9772;p38"/>
            <p:cNvSpPr/>
            <p:nvPr/>
          </p:nvSpPr>
          <p:spPr>
            <a:xfrm>
              <a:off x="8106669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3" name="Google Shape;9773;p38"/>
            <p:cNvSpPr/>
            <p:nvPr/>
          </p:nvSpPr>
          <p:spPr>
            <a:xfrm>
              <a:off x="7950142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4" name="Google Shape;9774;p38"/>
            <p:cNvSpPr/>
            <p:nvPr/>
          </p:nvSpPr>
          <p:spPr>
            <a:xfrm>
              <a:off x="8263196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5" name="Google Shape;9775;p38"/>
            <p:cNvSpPr/>
            <p:nvPr/>
          </p:nvSpPr>
          <p:spPr>
            <a:xfrm>
              <a:off x="7950142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6" name="Google Shape;9776;p38"/>
            <p:cNvSpPr/>
            <p:nvPr/>
          </p:nvSpPr>
          <p:spPr>
            <a:xfrm>
              <a:off x="8263196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7" name="Google Shape;9777;p38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8" name="Google Shape;9778;p38"/>
            <p:cNvSpPr/>
            <p:nvPr/>
          </p:nvSpPr>
          <p:spPr>
            <a:xfrm>
              <a:off x="779214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9" name="Google Shape;9779;p38"/>
            <p:cNvSpPr/>
            <p:nvPr/>
          </p:nvSpPr>
          <p:spPr>
            <a:xfrm>
              <a:off x="841972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0" name="Google Shape;9780;p38"/>
            <p:cNvSpPr/>
            <p:nvPr/>
          </p:nvSpPr>
          <p:spPr>
            <a:xfrm>
              <a:off x="8106669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1" name="Google Shape;9781;p38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2" name="Google Shape;9782;p38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3" name="Google Shape;9783;p38"/>
            <p:cNvSpPr/>
            <p:nvPr/>
          </p:nvSpPr>
          <p:spPr>
            <a:xfrm>
              <a:off x="8106669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4" name="Google Shape;9784;p38"/>
            <p:cNvSpPr/>
            <p:nvPr/>
          </p:nvSpPr>
          <p:spPr>
            <a:xfrm>
              <a:off x="841972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5" name="Google Shape;9785;p38"/>
            <p:cNvSpPr/>
            <p:nvPr/>
          </p:nvSpPr>
          <p:spPr>
            <a:xfrm>
              <a:off x="8106669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6" name="Google Shape;9786;p38"/>
            <p:cNvSpPr/>
            <p:nvPr/>
          </p:nvSpPr>
          <p:spPr>
            <a:xfrm>
              <a:off x="7950142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7" name="Google Shape;9787;p38"/>
            <p:cNvSpPr/>
            <p:nvPr/>
          </p:nvSpPr>
          <p:spPr>
            <a:xfrm>
              <a:off x="8263196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8" name="Google Shape;9788;p38"/>
            <p:cNvSpPr/>
            <p:nvPr/>
          </p:nvSpPr>
          <p:spPr>
            <a:xfrm>
              <a:off x="7950142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9" name="Google Shape;9789;p38"/>
            <p:cNvSpPr/>
            <p:nvPr/>
          </p:nvSpPr>
          <p:spPr>
            <a:xfrm>
              <a:off x="8263196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0" name="Google Shape;9790;p38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1" name="Google Shape;9791;p38"/>
            <p:cNvSpPr/>
            <p:nvPr/>
          </p:nvSpPr>
          <p:spPr>
            <a:xfrm>
              <a:off x="779214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2" name="Google Shape;9792;p38"/>
            <p:cNvSpPr/>
            <p:nvPr/>
          </p:nvSpPr>
          <p:spPr>
            <a:xfrm>
              <a:off x="841972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3" name="Google Shape;9793;p38"/>
            <p:cNvSpPr/>
            <p:nvPr/>
          </p:nvSpPr>
          <p:spPr>
            <a:xfrm>
              <a:off x="8106669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4" name="Google Shape;9794;p38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5" name="Google Shape;9795;p38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6" name="Google Shape;9796;p38"/>
            <p:cNvSpPr/>
            <p:nvPr/>
          </p:nvSpPr>
          <p:spPr>
            <a:xfrm>
              <a:off x="8106669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7" name="Google Shape;9797;p38"/>
            <p:cNvSpPr/>
            <p:nvPr/>
          </p:nvSpPr>
          <p:spPr>
            <a:xfrm>
              <a:off x="841972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8" name="Google Shape;9798;p38"/>
            <p:cNvSpPr/>
            <p:nvPr/>
          </p:nvSpPr>
          <p:spPr>
            <a:xfrm>
              <a:off x="8106669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9" name="Google Shape;9799;p38"/>
            <p:cNvSpPr/>
            <p:nvPr/>
          </p:nvSpPr>
          <p:spPr>
            <a:xfrm>
              <a:off x="7950142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0" name="Google Shape;9800;p38"/>
            <p:cNvSpPr/>
            <p:nvPr/>
          </p:nvSpPr>
          <p:spPr>
            <a:xfrm>
              <a:off x="8263196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1" name="Google Shape;9801;p38"/>
            <p:cNvSpPr/>
            <p:nvPr/>
          </p:nvSpPr>
          <p:spPr>
            <a:xfrm>
              <a:off x="7950142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2" name="Google Shape;9802;p38"/>
            <p:cNvSpPr/>
            <p:nvPr/>
          </p:nvSpPr>
          <p:spPr>
            <a:xfrm>
              <a:off x="8263196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3" name="Google Shape;9803;p38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4" name="Google Shape;9804;p38"/>
            <p:cNvSpPr/>
            <p:nvPr/>
          </p:nvSpPr>
          <p:spPr>
            <a:xfrm>
              <a:off x="779214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5" name="Google Shape;9805;p38"/>
            <p:cNvSpPr/>
            <p:nvPr/>
          </p:nvSpPr>
          <p:spPr>
            <a:xfrm>
              <a:off x="841972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6" name="Google Shape;9806;p38"/>
            <p:cNvSpPr/>
            <p:nvPr/>
          </p:nvSpPr>
          <p:spPr>
            <a:xfrm>
              <a:off x="8106669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7" name="Google Shape;9807;p38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8" name="Google Shape;9808;p38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9" name="Google Shape;9809;p38"/>
            <p:cNvSpPr/>
            <p:nvPr/>
          </p:nvSpPr>
          <p:spPr>
            <a:xfrm>
              <a:off x="8106669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0" name="Google Shape;9810;p38"/>
            <p:cNvSpPr/>
            <p:nvPr/>
          </p:nvSpPr>
          <p:spPr>
            <a:xfrm>
              <a:off x="841972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1" name="Google Shape;9811;p38"/>
            <p:cNvSpPr/>
            <p:nvPr/>
          </p:nvSpPr>
          <p:spPr>
            <a:xfrm>
              <a:off x="8106669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2" name="Google Shape;9812;p38"/>
            <p:cNvSpPr/>
            <p:nvPr/>
          </p:nvSpPr>
          <p:spPr>
            <a:xfrm>
              <a:off x="7950142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3" name="Google Shape;9813;p38"/>
            <p:cNvSpPr/>
            <p:nvPr/>
          </p:nvSpPr>
          <p:spPr>
            <a:xfrm>
              <a:off x="8263196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4" name="Google Shape;9814;p38"/>
            <p:cNvSpPr/>
            <p:nvPr/>
          </p:nvSpPr>
          <p:spPr>
            <a:xfrm>
              <a:off x="7950142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5" name="Google Shape;9815;p38"/>
            <p:cNvSpPr/>
            <p:nvPr/>
          </p:nvSpPr>
          <p:spPr>
            <a:xfrm>
              <a:off x="8263196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6" name="Google Shape;9816;p38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7" name="Google Shape;9817;p38"/>
            <p:cNvSpPr/>
            <p:nvPr/>
          </p:nvSpPr>
          <p:spPr>
            <a:xfrm>
              <a:off x="779214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8" name="Google Shape;9818;p38"/>
            <p:cNvSpPr/>
            <p:nvPr/>
          </p:nvSpPr>
          <p:spPr>
            <a:xfrm>
              <a:off x="841972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9" name="Google Shape;9819;p38"/>
            <p:cNvSpPr/>
            <p:nvPr/>
          </p:nvSpPr>
          <p:spPr>
            <a:xfrm>
              <a:off x="8106669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0" name="Google Shape;9820;p38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1" name="Google Shape;9821;p38"/>
            <p:cNvSpPr/>
            <p:nvPr/>
          </p:nvSpPr>
          <p:spPr>
            <a:xfrm>
              <a:off x="841972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2" name="Google Shape;9822;p38"/>
            <p:cNvSpPr/>
            <p:nvPr/>
          </p:nvSpPr>
          <p:spPr>
            <a:xfrm>
              <a:off x="8106669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3" name="Google Shape;9823;p38"/>
            <p:cNvSpPr/>
            <p:nvPr/>
          </p:nvSpPr>
          <p:spPr>
            <a:xfrm>
              <a:off x="7950142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4" name="Google Shape;9824;p38"/>
            <p:cNvSpPr/>
            <p:nvPr/>
          </p:nvSpPr>
          <p:spPr>
            <a:xfrm>
              <a:off x="8263196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5" name="Google Shape;9825;p38"/>
            <p:cNvSpPr/>
            <p:nvPr/>
          </p:nvSpPr>
          <p:spPr>
            <a:xfrm>
              <a:off x="7950142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6" name="Google Shape;9826;p38"/>
            <p:cNvSpPr/>
            <p:nvPr/>
          </p:nvSpPr>
          <p:spPr>
            <a:xfrm>
              <a:off x="8263196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7" name="Google Shape;9827;p38"/>
            <p:cNvSpPr/>
            <p:nvPr/>
          </p:nvSpPr>
          <p:spPr>
            <a:xfrm>
              <a:off x="779214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8" name="Google Shape;9828;p38"/>
            <p:cNvSpPr/>
            <p:nvPr/>
          </p:nvSpPr>
          <p:spPr>
            <a:xfrm>
              <a:off x="841972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9" name="Google Shape;9829;p38"/>
            <p:cNvSpPr/>
            <p:nvPr/>
          </p:nvSpPr>
          <p:spPr>
            <a:xfrm>
              <a:off x="8106669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0" name="Google Shape;9830;p38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1" name="Google Shape;9831;p38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2" name="Google Shape;9832;p38"/>
            <p:cNvSpPr/>
            <p:nvPr/>
          </p:nvSpPr>
          <p:spPr>
            <a:xfrm>
              <a:off x="747908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3" name="Google Shape;9833;p38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4" name="Google Shape;9834;p38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5" name="Google Shape;9835;p38"/>
            <p:cNvSpPr/>
            <p:nvPr/>
          </p:nvSpPr>
          <p:spPr>
            <a:xfrm>
              <a:off x="747908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6" name="Google Shape;9836;p38"/>
            <p:cNvSpPr/>
            <p:nvPr/>
          </p:nvSpPr>
          <p:spPr>
            <a:xfrm>
              <a:off x="7792142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7" name="Google Shape;9837;p38"/>
            <p:cNvSpPr/>
            <p:nvPr/>
          </p:nvSpPr>
          <p:spPr>
            <a:xfrm>
              <a:off x="7479088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8" name="Google Shape;9838;p38"/>
            <p:cNvSpPr/>
            <p:nvPr/>
          </p:nvSpPr>
          <p:spPr>
            <a:xfrm>
              <a:off x="7322562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9" name="Google Shape;9839;p38"/>
            <p:cNvSpPr/>
            <p:nvPr/>
          </p:nvSpPr>
          <p:spPr>
            <a:xfrm>
              <a:off x="7635615" y="5065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0" name="Google Shape;9840;p38"/>
            <p:cNvSpPr/>
            <p:nvPr/>
          </p:nvSpPr>
          <p:spPr>
            <a:xfrm>
              <a:off x="7322562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1" name="Google Shape;9841;p38"/>
            <p:cNvSpPr/>
            <p:nvPr/>
          </p:nvSpPr>
          <p:spPr>
            <a:xfrm>
              <a:off x="7635615" y="19352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2" name="Google Shape;9842;p38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3" name="Google Shape;9843;p38"/>
            <p:cNvSpPr/>
            <p:nvPr/>
          </p:nvSpPr>
          <p:spPr>
            <a:xfrm>
              <a:off x="7164684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4" name="Google Shape;9844;p38"/>
            <p:cNvSpPr/>
            <p:nvPr/>
          </p:nvSpPr>
          <p:spPr>
            <a:xfrm>
              <a:off x="7792142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5" name="Google Shape;9845;p38"/>
            <p:cNvSpPr/>
            <p:nvPr/>
          </p:nvSpPr>
          <p:spPr>
            <a:xfrm>
              <a:off x="7479088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6" name="Google Shape;9846;p38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7" name="Google Shape;9847;p38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8" name="Google Shape;9848;p38"/>
            <p:cNvSpPr/>
            <p:nvPr/>
          </p:nvSpPr>
          <p:spPr>
            <a:xfrm>
              <a:off x="747908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9" name="Google Shape;9849;p38"/>
            <p:cNvSpPr/>
            <p:nvPr/>
          </p:nvSpPr>
          <p:spPr>
            <a:xfrm>
              <a:off x="7792142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0" name="Google Shape;9850;p38"/>
            <p:cNvSpPr/>
            <p:nvPr/>
          </p:nvSpPr>
          <p:spPr>
            <a:xfrm>
              <a:off x="7479088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1" name="Google Shape;9851;p38"/>
            <p:cNvSpPr/>
            <p:nvPr/>
          </p:nvSpPr>
          <p:spPr>
            <a:xfrm>
              <a:off x="7322562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2" name="Google Shape;9852;p38"/>
            <p:cNvSpPr/>
            <p:nvPr/>
          </p:nvSpPr>
          <p:spPr>
            <a:xfrm>
              <a:off x="7635615" y="1135632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3" name="Google Shape;9853;p38"/>
            <p:cNvSpPr/>
            <p:nvPr/>
          </p:nvSpPr>
          <p:spPr>
            <a:xfrm>
              <a:off x="7322562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4" name="Google Shape;9854;p38"/>
            <p:cNvSpPr/>
            <p:nvPr/>
          </p:nvSpPr>
          <p:spPr>
            <a:xfrm>
              <a:off x="7635615" y="8211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5" name="Google Shape;9855;p38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6" name="Google Shape;9856;p38"/>
            <p:cNvSpPr/>
            <p:nvPr/>
          </p:nvSpPr>
          <p:spPr>
            <a:xfrm>
              <a:off x="7164684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7" name="Google Shape;9857;p38"/>
            <p:cNvSpPr/>
            <p:nvPr/>
          </p:nvSpPr>
          <p:spPr>
            <a:xfrm>
              <a:off x="7792142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8" name="Google Shape;9858;p38"/>
            <p:cNvSpPr/>
            <p:nvPr/>
          </p:nvSpPr>
          <p:spPr>
            <a:xfrm>
              <a:off x="7479088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9" name="Google Shape;9859;p38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0" name="Google Shape;9860;p38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1" name="Google Shape;9861;p38"/>
            <p:cNvSpPr/>
            <p:nvPr/>
          </p:nvSpPr>
          <p:spPr>
            <a:xfrm>
              <a:off x="747908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2" name="Google Shape;9862;p38"/>
            <p:cNvSpPr/>
            <p:nvPr/>
          </p:nvSpPr>
          <p:spPr>
            <a:xfrm>
              <a:off x="7792142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3" name="Google Shape;9863;p38"/>
            <p:cNvSpPr/>
            <p:nvPr/>
          </p:nvSpPr>
          <p:spPr>
            <a:xfrm>
              <a:off x="7479088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4" name="Google Shape;9864;p38"/>
            <p:cNvSpPr/>
            <p:nvPr/>
          </p:nvSpPr>
          <p:spPr>
            <a:xfrm>
              <a:off x="7322562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5" name="Google Shape;9865;p38"/>
            <p:cNvSpPr/>
            <p:nvPr/>
          </p:nvSpPr>
          <p:spPr>
            <a:xfrm>
              <a:off x="7635615" y="17630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6" name="Google Shape;9866;p38"/>
            <p:cNvSpPr/>
            <p:nvPr/>
          </p:nvSpPr>
          <p:spPr>
            <a:xfrm>
              <a:off x="7322562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7" name="Google Shape;9867;p38"/>
            <p:cNvSpPr/>
            <p:nvPr/>
          </p:nvSpPr>
          <p:spPr>
            <a:xfrm>
              <a:off x="7635615" y="1448685"/>
              <a:ext cx="93744" cy="95096"/>
            </a:xfrm>
            <a:custGeom>
              <a:rect b="b" l="l" r="r" t="t"/>
              <a:pathLst>
                <a:path extrusionOk="0" h="774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8" name="Google Shape;9868;p38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9" name="Google Shape;9869;p38"/>
            <p:cNvSpPr/>
            <p:nvPr/>
          </p:nvSpPr>
          <p:spPr>
            <a:xfrm>
              <a:off x="7164684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0" name="Google Shape;9870;p38"/>
            <p:cNvSpPr/>
            <p:nvPr/>
          </p:nvSpPr>
          <p:spPr>
            <a:xfrm>
              <a:off x="7792142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1" name="Google Shape;9871;p38"/>
            <p:cNvSpPr/>
            <p:nvPr/>
          </p:nvSpPr>
          <p:spPr>
            <a:xfrm>
              <a:off x="7479088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2" name="Google Shape;9872;p38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3" name="Google Shape;9873;p38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4" name="Google Shape;9874;p38"/>
            <p:cNvSpPr/>
            <p:nvPr/>
          </p:nvSpPr>
          <p:spPr>
            <a:xfrm>
              <a:off x="747908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5" name="Google Shape;9875;p38"/>
            <p:cNvSpPr/>
            <p:nvPr/>
          </p:nvSpPr>
          <p:spPr>
            <a:xfrm>
              <a:off x="7792142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6" name="Google Shape;9876;p38"/>
            <p:cNvSpPr/>
            <p:nvPr/>
          </p:nvSpPr>
          <p:spPr>
            <a:xfrm>
              <a:off x="7479088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7" name="Google Shape;9877;p38"/>
            <p:cNvSpPr/>
            <p:nvPr/>
          </p:nvSpPr>
          <p:spPr>
            <a:xfrm>
              <a:off x="7322562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8" name="Google Shape;9878;p38"/>
            <p:cNvSpPr/>
            <p:nvPr/>
          </p:nvSpPr>
          <p:spPr>
            <a:xfrm>
              <a:off x="7635615" y="238919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9" name="Google Shape;9879;p38"/>
            <p:cNvSpPr/>
            <p:nvPr/>
          </p:nvSpPr>
          <p:spPr>
            <a:xfrm>
              <a:off x="7322562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0" name="Google Shape;9880;p38"/>
            <p:cNvSpPr/>
            <p:nvPr/>
          </p:nvSpPr>
          <p:spPr>
            <a:xfrm>
              <a:off x="7635615" y="2076143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1" name="Google Shape;9881;p38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2" name="Google Shape;9882;p38"/>
            <p:cNvSpPr/>
            <p:nvPr/>
          </p:nvSpPr>
          <p:spPr>
            <a:xfrm>
              <a:off x="7164684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3" name="Google Shape;9883;p38"/>
            <p:cNvSpPr/>
            <p:nvPr/>
          </p:nvSpPr>
          <p:spPr>
            <a:xfrm>
              <a:off x="7792142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4" name="Google Shape;9884;p38"/>
            <p:cNvSpPr/>
            <p:nvPr/>
          </p:nvSpPr>
          <p:spPr>
            <a:xfrm>
              <a:off x="7479088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5" name="Google Shape;9885;p38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6" name="Google Shape;9886;p38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7" name="Google Shape;9887;p38"/>
            <p:cNvSpPr/>
            <p:nvPr/>
          </p:nvSpPr>
          <p:spPr>
            <a:xfrm>
              <a:off x="747908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8" name="Google Shape;9888;p38"/>
            <p:cNvSpPr/>
            <p:nvPr/>
          </p:nvSpPr>
          <p:spPr>
            <a:xfrm>
              <a:off x="7792142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9" name="Google Shape;9889;p38"/>
            <p:cNvSpPr/>
            <p:nvPr/>
          </p:nvSpPr>
          <p:spPr>
            <a:xfrm>
              <a:off x="7479088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0" name="Google Shape;9890;p38"/>
            <p:cNvSpPr/>
            <p:nvPr/>
          </p:nvSpPr>
          <p:spPr>
            <a:xfrm>
              <a:off x="7322562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1" name="Google Shape;9891;p38"/>
            <p:cNvSpPr/>
            <p:nvPr/>
          </p:nvSpPr>
          <p:spPr>
            <a:xfrm>
              <a:off x="7635615" y="301677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2" name="Google Shape;9892;p38"/>
            <p:cNvSpPr/>
            <p:nvPr/>
          </p:nvSpPr>
          <p:spPr>
            <a:xfrm>
              <a:off x="7322562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3" name="Google Shape;9893;p38"/>
            <p:cNvSpPr/>
            <p:nvPr/>
          </p:nvSpPr>
          <p:spPr>
            <a:xfrm>
              <a:off x="7635615" y="270519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4" name="Google Shape;9894;p38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5" name="Google Shape;9895;p38"/>
            <p:cNvSpPr/>
            <p:nvPr/>
          </p:nvSpPr>
          <p:spPr>
            <a:xfrm>
              <a:off x="7164684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6" name="Google Shape;9896;p38"/>
            <p:cNvSpPr/>
            <p:nvPr/>
          </p:nvSpPr>
          <p:spPr>
            <a:xfrm>
              <a:off x="7792142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7" name="Google Shape;9897;p38"/>
            <p:cNvSpPr/>
            <p:nvPr/>
          </p:nvSpPr>
          <p:spPr>
            <a:xfrm>
              <a:off x="7479088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8" name="Google Shape;9898;p38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9" name="Google Shape;9899;p38"/>
            <p:cNvSpPr/>
            <p:nvPr/>
          </p:nvSpPr>
          <p:spPr>
            <a:xfrm>
              <a:off x="7792142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0" name="Google Shape;9900;p38"/>
            <p:cNvSpPr/>
            <p:nvPr/>
          </p:nvSpPr>
          <p:spPr>
            <a:xfrm>
              <a:off x="7479088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1" name="Google Shape;9901;p38"/>
            <p:cNvSpPr/>
            <p:nvPr/>
          </p:nvSpPr>
          <p:spPr>
            <a:xfrm>
              <a:off x="7322562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2" name="Google Shape;9902;p38"/>
            <p:cNvSpPr/>
            <p:nvPr/>
          </p:nvSpPr>
          <p:spPr>
            <a:xfrm>
              <a:off x="7635615" y="364435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3" name="Google Shape;9903;p38"/>
            <p:cNvSpPr/>
            <p:nvPr/>
          </p:nvSpPr>
          <p:spPr>
            <a:xfrm>
              <a:off x="7322562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4" name="Google Shape;9904;p38"/>
            <p:cNvSpPr/>
            <p:nvPr/>
          </p:nvSpPr>
          <p:spPr>
            <a:xfrm>
              <a:off x="7635615" y="33313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5" name="Google Shape;9905;p38"/>
            <p:cNvSpPr/>
            <p:nvPr/>
          </p:nvSpPr>
          <p:spPr>
            <a:xfrm>
              <a:off x="7164684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6" name="Google Shape;9906;p38"/>
            <p:cNvSpPr/>
            <p:nvPr/>
          </p:nvSpPr>
          <p:spPr>
            <a:xfrm>
              <a:off x="7792142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7" name="Google Shape;9907;p38"/>
            <p:cNvSpPr/>
            <p:nvPr/>
          </p:nvSpPr>
          <p:spPr>
            <a:xfrm>
              <a:off x="7479088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8" name="Google Shape;9908;p38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9" name="Google Shape;9909;p38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0" name="Google Shape;9910;p38"/>
            <p:cNvSpPr/>
            <p:nvPr/>
          </p:nvSpPr>
          <p:spPr>
            <a:xfrm>
              <a:off x="685015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1" name="Google Shape;9911;p38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2" name="Google Shape;9912;p38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3" name="Google Shape;9913;p38"/>
            <p:cNvSpPr/>
            <p:nvPr/>
          </p:nvSpPr>
          <p:spPr>
            <a:xfrm>
              <a:off x="685015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4" name="Google Shape;9914;p38"/>
            <p:cNvSpPr/>
            <p:nvPr/>
          </p:nvSpPr>
          <p:spPr>
            <a:xfrm>
              <a:off x="7164684" y="35152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5" name="Google Shape;9915;p38"/>
            <p:cNvSpPr/>
            <p:nvPr/>
          </p:nvSpPr>
          <p:spPr>
            <a:xfrm>
              <a:off x="685015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6" name="Google Shape;9916;p38"/>
            <p:cNvSpPr/>
            <p:nvPr/>
          </p:nvSpPr>
          <p:spPr>
            <a:xfrm>
              <a:off x="6693630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7" name="Google Shape;9917;p38"/>
            <p:cNvSpPr/>
            <p:nvPr/>
          </p:nvSpPr>
          <p:spPr>
            <a:xfrm>
              <a:off x="7008157" y="5065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8" name="Google Shape;9918;p38"/>
            <p:cNvSpPr/>
            <p:nvPr/>
          </p:nvSpPr>
          <p:spPr>
            <a:xfrm>
              <a:off x="6693630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9" name="Google Shape;9919;p38"/>
            <p:cNvSpPr/>
            <p:nvPr/>
          </p:nvSpPr>
          <p:spPr>
            <a:xfrm>
              <a:off x="7008157" y="19352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0" name="Google Shape;9920;p38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1" name="Google Shape;9921;p38"/>
            <p:cNvSpPr/>
            <p:nvPr/>
          </p:nvSpPr>
          <p:spPr>
            <a:xfrm>
              <a:off x="6538578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2" name="Google Shape;9922;p38"/>
            <p:cNvSpPr/>
            <p:nvPr/>
          </p:nvSpPr>
          <p:spPr>
            <a:xfrm>
              <a:off x="7164684" y="3699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3" name="Google Shape;9923;p38"/>
            <p:cNvSpPr/>
            <p:nvPr/>
          </p:nvSpPr>
          <p:spPr>
            <a:xfrm>
              <a:off x="685015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4" name="Google Shape;9924;p38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5" name="Google Shape;9925;p38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6" name="Google Shape;9926;p38"/>
            <p:cNvSpPr/>
            <p:nvPr/>
          </p:nvSpPr>
          <p:spPr>
            <a:xfrm>
              <a:off x="685015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7" name="Google Shape;9927;p38"/>
            <p:cNvSpPr/>
            <p:nvPr/>
          </p:nvSpPr>
          <p:spPr>
            <a:xfrm>
              <a:off x="7164684" y="97910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8" name="Google Shape;9928;p38"/>
            <p:cNvSpPr/>
            <p:nvPr/>
          </p:nvSpPr>
          <p:spPr>
            <a:xfrm>
              <a:off x="685015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9" name="Google Shape;9929;p38"/>
            <p:cNvSpPr/>
            <p:nvPr/>
          </p:nvSpPr>
          <p:spPr>
            <a:xfrm>
              <a:off x="6693630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0" name="Google Shape;9930;p38"/>
            <p:cNvSpPr/>
            <p:nvPr/>
          </p:nvSpPr>
          <p:spPr>
            <a:xfrm>
              <a:off x="7008157" y="1135632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1" name="Google Shape;9931;p38"/>
            <p:cNvSpPr/>
            <p:nvPr/>
          </p:nvSpPr>
          <p:spPr>
            <a:xfrm>
              <a:off x="6693630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2" name="Google Shape;9932;p38"/>
            <p:cNvSpPr/>
            <p:nvPr/>
          </p:nvSpPr>
          <p:spPr>
            <a:xfrm>
              <a:off x="7008157" y="8211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3" name="Google Shape;9933;p38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4" name="Google Shape;9934;p38"/>
            <p:cNvSpPr/>
            <p:nvPr/>
          </p:nvSpPr>
          <p:spPr>
            <a:xfrm>
              <a:off x="6538578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5" name="Google Shape;9935;p38"/>
            <p:cNvSpPr/>
            <p:nvPr/>
          </p:nvSpPr>
          <p:spPr>
            <a:xfrm>
              <a:off x="7164684" y="6631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6" name="Google Shape;9936;p38"/>
            <p:cNvSpPr/>
            <p:nvPr/>
          </p:nvSpPr>
          <p:spPr>
            <a:xfrm>
              <a:off x="685015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7" name="Google Shape;9937;p38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8" name="Google Shape;9938;p38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9" name="Google Shape;9939;p38"/>
            <p:cNvSpPr/>
            <p:nvPr/>
          </p:nvSpPr>
          <p:spPr>
            <a:xfrm>
              <a:off x="685015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0" name="Google Shape;9940;p38"/>
            <p:cNvSpPr/>
            <p:nvPr/>
          </p:nvSpPr>
          <p:spPr>
            <a:xfrm>
              <a:off x="7164684" y="16050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1" name="Google Shape;9941;p38"/>
            <p:cNvSpPr/>
            <p:nvPr/>
          </p:nvSpPr>
          <p:spPr>
            <a:xfrm>
              <a:off x="685015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2" name="Google Shape;9942;p38"/>
            <p:cNvSpPr/>
            <p:nvPr/>
          </p:nvSpPr>
          <p:spPr>
            <a:xfrm>
              <a:off x="6693630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3" name="Google Shape;9943;p38"/>
            <p:cNvSpPr/>
            <p:nvPr/>
          </p:nvSpPr>
          <p:spPr>
            <a:xfrm>
              <a:off x="7008157" y="17630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4" name="Google Shape;9944;p38"/>
            <p:cNvSpPr/>
            <p:nvPr/>
          </p:nvSpPr>
          <p:spPr>
            <a:xfrm>
              <a:off x="6693630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5" name="Google Shape;9945;p38"/>
            <p:cNvSpPr/>
            <p:nvPr/>
          </p:nvSpPr>
          <p:spPr>
            <a:xfrm>
              <a:off x="7008157" y="1448685"/>
              <a:ext cx="95096" cy="95096"/>
            </a:xfrm>
            <a:custGeom>
              <a:rect b="b" l="l" r="r" t="t"/>
              <a:pathLst>
                <a:path extrusionOk="0" h="774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6" name="Google Shape;9946;p38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7" name="Google Shape;9947;p38"/>
            <p:cNvSpPr/>
            <p:nvPr/>
          </p:nvSpPr>
          <p:spPr>
            <a:xfrm>
              <a:off x="6538578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8" name="Google Shape;9948;p38"/>
            <p:cNvSpPr/>
            <p:nvPr/>
          </p:nvSpPr>
          <p:spPr>
            <a:xfrm>
              <a:off x="7164684" y="129068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9" name="Google Shape;9949;p38"/>
            <p:cNvSpPr/>
            <p:nvPr/>
          </p:nvSpPr>
          <p:spPr>
            <a:xfrm>
              <a:off x="685015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0" name="Google Shape;9950;p38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1" name="Google Shape;9951;p38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2" name="Google Shape;9952;p38"/>
            <p:cNvSpPr/>
            <p:nvPr/>
          </p:nvSpPr>
          <p:spPr>
            <a:xfrm>
              <a:off x="685015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3" name="Google Shape;9953;p38"/>
            <p:cNvSpPr/>
            <p:nvPr/>
          </p:nvSpPr>
          <p:spPr>
            <a:xfrm>
              <a:off x="7164684" y="223267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4" name="Google Shape;9954;p38"/>
            <p:cNvSpPr/>
            <p:nvPr/>
          </p:nvSpPr>
          <p:spPr>
            <a:xfrm>
              <a:off x="685015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5" name="Google Shape;9955;p38"/>
            <p:cNvSpPr/>
            <p:nvPr/>
          </p:nvSpPr>
          <p:spPr>
            <a:xfrm>
              <a:off x="6693630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6" name="Google Shape;9956;p38"/>
            <p:cNvSpPr/>
            <p:nvPr/>
          </p:nvSpPr>
          <p:spPr>
            <a:xfrm>
              <a:off x="7008157" y="238919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7" name="Google Shape;9957;p38"/>
            <p:cNvSpPr/>
            <p:nvPr/>
          </p:nvSpPr>
          <p:spPr>
            <a:xfrm>
              <a:off x="6693630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8" name="Google Shape;9958;p38"/>
            <p:cNvSpPr/>
            <p:nvPr/>
          </p:nvSpPr>
          <p:spPr>
            <a:xfrm>
              <a:off x="7008157" y="2076143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9" name="Google Shape;9959;p38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0" name="Google Shape;9960;p38"/>
            <p:cNvSpPr/>
            <p:nvPr/>
          </p:nvSpPr>
          <p:spPr>
            <a:xfrm>
              <a:off x="6538578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1" name="Google Shape;9961;p38"/>
            <p:cNvSpPr/>
            <p:nvPr/>
          </p:nvSpPr>
          <p:spPr>
            <a:xfrm>
              <a:off x="7164684" y="191961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2" name="Google Shape;9962;p38"/>
            <p:cNvSpPr/>
            <p:nvPr/>
          </p:nvSpPr>
          <p:spPr>
            <a:xfrm>
              <a:off x="685015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3" name="Google Shape;9963;p38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4" name="Google Shape;9964;p38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5" name="Google Shape;9965;p38"/>
            <p:cNvSpPr/>
            <p:nvPr/>
          </p:nvSpPr>
          <p:spPr>
            <a:xfrm>
              <a:off x="685015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6" name="Google Shape;9966;p38"/>
            <p:cNvSpPr/>
            <p:nvPr/>
          </p:nvSpPr>
          <p:spPr>
            <a:xfrm>
              <a:off x="7164684" y="286025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7" name="Google Shape;9967;p38"/>
            <p:cNvSpPr/>
            <p:nvPr/>
          </p:nvSpPr>
          <p:spPr>
            <a:xfrm>
              <a:off x="685015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8" name="Google Shape;9968;p38"/>
            <p:cNvSpPr/>
            <p:nvPr/>
          </p:nvSpPr>
          <p:spPr>
            <a:xfrm>
              <a:off x="6693630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9" name="Google Shape;9969;p38"/>
            <p:cNvSpPr/>
            <p:nvPr/>
          </p:nvSpPr>
          <p:spPr>
            <a:xfrm>
              <a:off x="7008157" y="301677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0" name="Google Shape;9970;p38"/>
            <p:cNvSpPr/>
            <p:nvPr/>
          </p:nvSpPr>
          <p:spPr>
            <a:xfrm>
              <a:off x="6693630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1" name="Google Shape;9971;p38"/>
            <p:cNvSpPr/>
            <p:nvPr/>
          </p:nvSpPr>
          <p:spPr>
            <a:xfrm>
              <a:off x="7008157" y="270519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2" name="Google Shape;9972;p38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3" name="Google Shape;9973;p38"/>
            <p:cNvSpPr/>
            <p:nvPr/>
          </p:nvSpPr>
          <p:spPr>
            <a:xfrm>
              <a:off x="6538578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4" name="Google Shape;9974;p38"/>
            <p:cNvSpPr/>
            <p:nvPr/>
          </p:nvSpPr>
          <p:spPr>
            <a:xfrm>
              <a:off x="7164684" y="254719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5" name="Google Shape;9975;p38"/>
            <p:cNvSpPr/>
            <p:nvPr/>
          </p:nvSpPr>
          <p:spPr>
            <a:xfrm>
              <a:off x="685015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6" name="Google Shape;9976;p38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7" name="Google Shape;9977;p38"/>
            <p:cNvSpPr/>
            <p:nvPr/>
          </p:nvSpPr>
          <p:spPr>
            <a:xfrm>
              <a:off x="7164684" y="348930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8" name="Google Shape;9978;p38"/>
            <p:cNvSpPr/>
            <p:nvPr/>
          </p:nvSpPr>
          <p:spPr>
            <a:xfrm>
              <a:off x="685015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9" name="Google Shape;9979;p38"/>
            <p:cNvSpPr/>
            <p:nvPr/>
          </p:nvSpPr>
          <p:spPr>
            <a:xfrm>
              <a:off x="6693630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0" name="Google Shape;9980;p38"/>
            <p:cNvSpPr/>
            <p:nvPr/>
          </p:nvSpPr>
          <p:spPr>
            <a:xfrm>
              <a:off x="7008157" y="3644357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1" name="Google Shape;9981;p38"/>
            <p:cNvSpPr/>
            <p:nvPr/>
          </p:nvSpPr>
          <p:spPr>
            <a:xfrm>
              <a:off x="6693630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2" name="Google Shape;9982;p38"/>
            <p:cNvSpPr/>
            <p:nvPr/>
          </p:nvSpPr>
          <p:spPr>
            <a:xfrm>
              <a:off x="7008157" y="333130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3" name="Google Shape;9983;p38"/>
            <p:cNvSpPr/>
            <p:nvPr/>
          </p:nvSpPr>
          <p:spPr>
            <a:xfrm>
              <a:off x="6538578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4" name="Google Shape;9984;p38"/>
            <p:cNvSpPr/>
            <p:nvPr/>
          </p:nvSpPr>
          <p:spPr>
            <a:xfrm>
              <a:off x="7164684" y="3174778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5" name="Google Shape;9985;p38"/>
            <p:cNvSpPr/>
            <p:nvPr/>
          </p:nvSpPr>
          <p:spPr>
            <a:xfrm>
              <a:off x="685015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6" name="Google Shape;9986;p38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7" name="Google Shape;9987;p38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8" name="Google Shape;9988;p38"/>
            <p:cNvSpPr/>
            <p:nvPr/>
          </p:nvSpPr>
          <p:spPr>
            <a:xfrm>
              <a:off x="622257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9" name="Google Shape;9989;p38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0" name="Google Shape;9990;p38"/>
            <p:cNvSpPr/>
            <p:nvPr/>
          </p:nvSpPr>
          <p:spPr>
            <a:xfrm>
              <a:off x="622257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1" name="Google Shape;9991;p38"/>
            <p:cNvSpPr/>
            <p:nvPr/>
          </p:nvSpPr>
          <p:spPr>
            <a:xfrm>
              <a:off x="6538578" y="35152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2" name="Google Shape;9992;p38"/>
            <p:cNvSpPr/>
            <p:nvPr/>
          </p:nvSpPr>
          <p:spPr>
            <a:xfrm>
              <a:off x="6222576" y="35152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3" name="Google Shape;9993;p38"/>
            <p:cNvSpPr/>
            <p:nvPr/>
          </p:nvSpPr>
          <p:spPr>
            <a:xfrm>
              <a:off x="6066049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4" name="Google Shape;9994;p38"/>
            <p:cNvSpPr/>
            <p:nvPr/>
          </p:nvSpPr>
          <p:spPr>
            <a:xfrm>
              <a:off x="6380577" y="5065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5" name="Google Shape;9995;p38"/>
            <p:cNvSpPr/>
            <p:nvPr/>
          </p:nvSpPr>
          <p:spPr>
            <a:xfrm>
              <a:off x="6066049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6" name="Google Shape;9996;p38"/>
            <p:cNvSpPr/>
            <p:nvPr/>
          </p:nvSpPr>
          <p:spPr>
            <a:xfrm>
              <a:off x="6380577" y="19352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7" name="Google Shape;9997;p38"/>
            <p:cNvSpPr/>
            <p:nvPr/>
          </p:nvSpPr>
          <p:spPr>
            <a:xfrm>
              <a:off x="6538578" y="3699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8" name="Google Shape;9998;p38"/>
            <p:cNvSpPr/>
            <p:nvPr/>
          </p:nvSpPr>
          <p:spPr>
            <a:xfrm>
              <a:off x="6222576" y="3699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9" name="Google Shape;9999;p38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0" name="Google Shape;10000;p38"/>
            <p:cNvSpPr/>
            <p:nvPr/>
          </p:nvSpPr>
          <p:spPr>
            <a:xfrm>
              <a:off x="622257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1" name="Google Shape;10001;p38"/>
            <p:cNvSpPr/>
            <p:nvPr/>
          </p:nvSpPr>
          <p:spPr>
            <a:xfrm>
              <a:off x="6538578" y="97910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2" name="Google Shape;10002;p38"/>
            <p:cNvSpPr/>
            <p:nvPr/>
          </p:nvSpPr>
          <p:spPr>
            <a:xfrm>
              <a:off x="6222576" y="97910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3" name="Google Shape;10003;p38"/>
            <p:cNvSpPr/>
            <p:nvPr/>
          </p:nvSpPr>
          <p:spPr>
            <a:xfrm>
              <a:off x="6066049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4" name="Google Shape;10004;p38"/>
            <p:cNvSpPr/>
            <p:nvPr/>
          </p:nvSpPr>
          <p:spPr>
            <a:xfrm>
              <a:off x="6380577" y="1135632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5" name="Google Shape;10005;p38"/>
            <p:cNvSpPr/>
            <p:nvPr/>
          </p:nvSpPr>
          <p:spPr>
            <a:xfrm>
              <a:off x="6066049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6" name="Google Shape;10006;p38"/>
            <p:cNvSpPr/>
            <p:nvPr/>
          </p:nvSpPr>
          <p:spPr>
            <a:xfrm>
              <a:off x="6380577" y="8211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7" name="Google Shape;10007;p38"/>
            <p:cNvSpPr/>
            <p:nvPr/>
          </p:nvSpPr>
          <p:spPr>
            <a:xfrm>
              <a:off x="6538578" y="66310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8" name="Google Shape;10008;p38"/>
            <p:cNvSpPr/>
            <p:nvPr/>
          </p:nvSpPr>
          <p:spPr>
            <a:xfrm>
              <a:off x="6222576" y="6631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9" name="Google Shape;10009;p38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0" name="Google Shape;10010;p38"/>
            <p:cNvSpPr/>
            <p:nvPr/>
          </p:nvSpPr>
          <p:spPr>
            <a:xfrm>
              <a:off x="622257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1" name="Google Shape;10011;p38"/>
            <p:cNvSpPr/>
            <p:nvPr/>
          </p:nvSpPr>
          <p:spPr>
            <a:xfrm>
              <a:off x="6538578" y="16050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2" name="Google Shape;10012;p38"/>
            <p:cNvSpPr/>
            <p:nvPr/>
          </p:nvSpPr>
          <p:spPr>
            <a:xfrm>
              <a:off x="6222576" y="16050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3" name="Google Shape;10013;p38"/>
            <p:cNvSpPr/>
            <p:nvPr/>
          </p:nvSpPr>
          <p:spPr>
            <a:xfrm>
              <a:off x="6066049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4" name="Google Shape;10014;p38"/>
            <p:cNvSpPr/>
            <p:nvPr/>
          </p:nvSpPr>
          <p:spPr>
            <a:xfrm>
              <a:off x="6380577" y="17630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5" name="Google Shape;10015;p38"/>
            <p:cNvSpPr/>
            <p:nvPr/>
          </p:nvSpPr>
          <p:spPr>
            <a:xfrm>
              <a:off x="6066049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6" name="Google Shape;10016;p38"/>
            <p:cNvSpPr/>
            <p:nvPr/>
          </p:nvSpPr>
          <p:spPr>
            <a:xfrm>
              <a:off x="6380577" y="1448685"/>
              <a:ext cx="95218" cy="95096"/>
            </a:xfrm>
            <a:custGeom>
              <a:rect b="b" l="l" r="r" t="t"/>
              <a:pathLst>
                <a:path extrusionOk="0" h="774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7" name="Google Shape;10017;p38"/>
            <p:cNvSpPr/>
            <p:nvPr/>
          </p:nvSpPr>
          <p:spPr>
            <a:xfrm>
              <a:off x="6538578" y="129068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8" name="Google Shape;10018;p38"/>
            <p:cNvSpPr/>
            <p:nvPr/>
          </p:nvSpPr>
          <p:spPr>
            <a:xfrm>
              <a:off x="6222576" y="129068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9" name="Google Shape;10019;p38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0" name="Google Shape;10020;p38"/>
            <p:cNvSpPr/>
            <p:nvPr/>
          </p:nvSpPr>
          <p:spPr>
            <a:xfrm>
              <a:off x="622257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1" name="Google Shape;10021;p38"/>
            <p:cNvSpPr/>
            <p:nvPr/>
          </p:nvSpPr>
          <p:spPr>
            <a:xfrm>
              <a:off x="6538578" y="223267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2" name="Google Shape;10022;p38"/>
            <p:cNvSpPr/>
            <p:nvPr/>
          </p:nvSpPr>
          <p:spPr>
            <a:xfrm>
              <a:off x="6222576" y="223267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3" name="Google Shape;10023;p38"/>
            <p:cNvSpPr/>
            <p:nvPr/>
          </p:nvSpPr>
          <p:spPr>
            <a:xfrm>
              <a:off x="6066049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4" name="Google Shape;10024;p38"/>
            <p:cNvSpPr/>
            <p:nvPr/>
          </p:nvSpPr>
          <p:spPr>
            <a:xfrm>
              <a:off x="6380577" y="238919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5" name="Google Shape;10025;p38"/>
            <p:cNvSpPr/>
            <p:nvPr/>
          </p:nvSpPr>
          <p:spPr>
            <a:xfrm>
              <a:off x="6066049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6" name="Google Shape;10026;p38"/>
            <p:cNvSpPr/>
            <p:nvPr/>
          </p:nvSpPr>
          <p:spPr>
            <a:xfrm>
              <a:off x="6380577" y="2076143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7" name="Google Shape;10027;p38"/>
            <p:cNvSpPr/>
            <p:nvPr/>
          </p:nvSpPr>
          <p:spPr>
            <a:xfrm>
              <a:off x="6538578" y="191961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8" name="Google Shape;10028;p38"/>
            <p:cNvSpPr/>
            <p:nvPr/>
          </p:nvSpPr>
          <p:spPr>
            <a:xfrm>
              <a:off x="6222576" y="191961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9" name="Google Shape;10029;p38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0" name="Google Shape;10030;p38"/>
            <p:cNvSpPr/>
            <p:nvPr/>
          </p:nvSpPr>
          <p:spPr>
            <a:xfrm>
              <a:off x="622257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1" name="Google Shape;10031;p38"/>
            <p:cNvSpPr/>
            <p:nvPr/>
          </p:nvSpPr>
          <p:spPr>
            <a:xfrm>
              <a:off x="6538578" y="286025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2" name="Google Shape;10032;p38"/>
            <p:cNvSpPr/>
            <p:nvPr/>
          </p:nvSpPr>
          <p:spPr>
            <a:xfrm>
              <a:off x="6222576" y="286025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3" name="Google Shape;10033;p38"/>
            <p:cNvSpPr/>
            <p:nvPr/>
          </p:nvSpPr>
          <p:spPr>
            <a:xfrm>
              <a:off x="6066049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4" name="Google Shape;10034;p38"/>
            <p:cNvSpPr/>
            <p:nvPr/>
          </p:nvSpPr>
          <p:spPr>
            <a:xfrm>
              <a:off x="6380577" y="301677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5" name="Google Shape;10035;p38"/>
            <p:cNvSpPr/>
            <p:nvPr/>
          </p:nvSpPr>
          <p:spPr>
            <a:xfrm>
              <a:off x="6066049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6" name="Google Shape;10036;p38"/>
            <p:cNvSpPr/>
            <p:nvPr/>
          </p:nvSpPr>
          <p:spPr>
            <a:xfrm>
              <a:off x="6380577" y="270519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7" name="Google Shape;10037;p38"/>
            <p:cNvSpPr/>
            <p:nvPr/>
          </p:nvSpPr>
          <p:spPr>
            <a:xfrm>
              <a:off x="6538578" y="2547197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8" name="Google Shape;10038;p38"/>
            <p:cNvSpPr/>
            <p:nvPr/>
          </p:nvSpPr>
          <p:spPr>
            <a:xfrm>
              <a:off x="6222576" y="254719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9" name="Google Shape;10039;p38"/>
            <p:cNvSpPr/>
            <p:nvPr/>
          </p:nvSpPr>
          <p:spPr>
            <a:xfrm>
              <a:off x="6538578" y="348930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0" name="Google Shape;10040;p38"/>
            <p:cNvSpPr/>
            <p:nvPr/>
          </p:nvSpPr>
          <p:spPr>
            <a:xfrm>
              <a:off x="6222576" y="348930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1" name="Google Shape;10041;p38"/>
            <p:cNvSpPr/>
            <p:nvPr/>
          </p:nvSpPr>
          <p:spPr>
            <a:xfrm>
              <a:off x="6066049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2" name="Google Shape;10042;p38"/>
            <p:cNvSpPr/>
            <p:nvPr/>
          </p:nvSpPr>
          <p:spPr>
            <a:xfrm>
              <a:off x="6380577" y="3644357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3" name="Google Shape;10043;p38"/>
            <p:cNvSpPr/>
            <p:nvPr/>
          </p:nvSpPr>
          <p:spPr>
            <a:xfrm>
              <a:off x="6066049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4" name="Google Shape;10044;p38"/>
            <p:cNvSpPr/>
            <p:nvPr/>
          </p:nvSpPr>
          <p:spPr>
            <a:xfrm>
              <a:off x="6380577" y="333130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5" name="Google Shape;10045;p38"/>
            <p:cNvSpPr/>
            <p:nvPr/>
          </p:nvSpPr>
          <p:spPr>
            <a:xfrm>
              <a:off x="6538578" y="3174778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6" name="Google Shape;10046;p38"/>
            <p:cNvSpPr/>
            <p:nvPr/>
          </p:nvSpPr>
          <p:spPr>
            <a:xfrm>
              <a:off x="6222576" y="3174778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7" name="Google Shape;10047;p38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8" name="Google Shape;10048;p38"/>
            <p:cNvSpPr/>
            <p:nvPr/>
          </p:nvSpPr>
          <p:spPr>
            <a:xfrm>
              <a:off x="904877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9" name="Google Shape;10049;p38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0" name="Google Shape;10050;p38"/>
            <p:cNvSpPr/>
            <p:nvPr/>
          </p:nvSpPr>
          <p:spPr>
            <a:xfrm>
              <a:off x="904877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1" name="Google Shape;10051;p38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2" name="Google Shape;10052;p38"/>
            <p:cNvSpPr/>
            <p:nvPr/>
          </p:nvSpPr>
          <p:spPr>
            <a:xfrm>
              <a:off x="904877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3" name="Google Shape;10053;p38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4" name="Google Shape;10054;p38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5" name="Google Shape;10055;p38"/>
            <p:cNvSpPr/>
            <p:nvPr/>
          </p:nvSpPr>
          <p:spPr>
            <a:xfrm>
              <a:off x="873425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6" name="Google Shape;10056;p38"/>
            <p:cNvSpPr/>
            <p:nvPr/>
          </p:nvSpPr>
          <p:spPr>
            <a:xfrm>
              <a:off x="9048777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7" name="Google Shape;10057;p38"/>
            <p:cNvSpPr/>
            <p:nvPr/>
          </p:nvSpPr>
          <p:spPr>
            <a:xfrm>
              <a:off x="8734250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8" name="Google Shape;10058;p38"/>
            <p:cNvSpPr/>
            <p:nvPr/>
          </p:nvSpPr>
          <p:spPr>
            <a:xfrm>
              <a:off x="857624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9" name="Google Shape;10059;p38"/>
            <p:cNvSpPr/>
            <p:nvPr/>
          </p:nvSpPr>
          <p:spPr>
            <a:xfrm>
              <a:off x="8890776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0" name="Google Shape;10060;p38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1" name="Google Shape;10061;p38"/>
            <p:cNvSpPr/>
            <p:nvPr/>
          </p:nvSpPr>
          <p:spPr>
            <a:xfrm>
              <a:off x="841972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2" name="Google Shape;10062;p38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3" name="Google Shape;10063;p38"/>
            <p:cNvSpPr/>
            <p:nvPr/>
          </p:nvSpPr>
          <p:spPr>
            <a:xfrm>
              <a:off x="873425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4" name="Google Shape;10064;p38"/>
            <p:cNvSpPr/>
            <p:nvPr/>
          </p:nvSpPr>
          <p:spPr>
            <a:xfrm>
              <a:off x="9048777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5" name="Google Shape;10065;p38"/>
            <p:cNvSpPr/>
            <p:nvPr/>
          </p:nvSpPr>
          <p:spPr>
            <a:xfrm>
              <a:off x="8734250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6" name="Google Shape;10066;p38"/>
            <p:cNvSpPr/>
            <p:nvPr/>
          </p:nvSpPr>
          <p:spPr>
            <a:xfrm>
              <a:off x="857624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7" name="Google Shape;10067;p38"/>
            <p:cNvSpPr/>
            <p:nvPr/>
          </p:nvSpPr>
          <p:spPr>
            <a:xfrm>
              <a:off x="8890776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8" name="Google Shape;10068;p38"/>
            <p:cNvSpPr/>
            <p:nvPr/>
          </p:nvSpPr>
          <p:spPr>
            <a:xfrm>
              <a:off x="857624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9" name="Google Shape;10069;p38"/>
            <p:cNvSpPr/>
            <p:nvPr/>
          </p:nvSpPr>
          <p:spPr>
            <a:xfrm>
              <a:off x="8890776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0" name="Google Shape;10070;p38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1" name="Google Shape;10071;p38"/>
            <p:cNvSpPr/>
            <p:nvPr/>
          </p:nvSpPr>
          <p:spPr>
            <a:xfrm>
              <a:off x="841972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2" name="Google Shape;10072;p38"/>
            <p:cNvSpPr/>
            <p:nvPr/>
          </p:nvSpPr>
          <p:spPr>
            <a:xfrm>
              <a:off x="9048777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3" name="Google Shape;10073;p38"/>
            <p:cNvSpPr/>
            <p:nvPr/>
          </p:nvSpPr>
          <p:spPr>
            <a:xfrm>
              <a:off x="8734250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4" name="Google Shape;10074;p38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5" name="Google Shape;10075;p38"/>
            <p:cNvSpPr/>
            <p:nvPr/>
          </p:nvSpPr>
          <p:spPr>
            <a:xfrm>
              <a:off x="9048777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6" name="Google Shape;10076;p38"/>
            <p:cNvSpPr/>
            <p:nvPr/>
          </p:nvSpPr>
          <p:spPr>
            <a:xfrm>
              <a:off x="8734250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7" name="Google Shape;10077;p38"/>
            <p:cNvSpPr/>
            <p:nvPr/>
          </p:nvSpPr>
          <p:spPr>
            <a:xfrm>
              <a:off x="857624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8" name="Google Shape;10078;p38"/>
            <p:cNvSpPr/>
            <p:nvPr/>
          </p:nvSpPr>
          <p:spPr>
            <a:xfrm>
              <a:off x="8890776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9" name="Google Shape;10079;p38"/>
            <p:cNvSpPr/>
            <p:nvPr/>
          </p:nvSpPr>
          <p:spPr>
            <a:xfrm>
              <a:off x="841972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0" name="Google Shape;10080;p38"/>
            <p:cNvSpPr/>
            <p:nvPr/>
          </p:nvSpPr>
          <p:spPr>
            <a:xfrm>
              <a:off x="9048777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1" name="Google Shape;10081;p38"/>
            <p:cNvSpPr/>
            <p:nvPr/>
          </p:nvSpPr>
          <p:spPr>
            <a:xfrm>
              <a:off x="8734250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2" name="Google Shape;10082;p38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3" name="Google Shape;10083;p38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4" name="Google Shape;10084;p38"/>
            <p:cNvSpPr/>
            <p:nvPr/>
          </p:nvSpPr>
          <p:spPr>
            <a:xfrm>
              <a:off x="8106669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5" name="Google Shape;10085;p38"/>
            <p:cNvSpPr/>
            <p:nvPr/>
          </p:nvSpPr>
          <p:spPr>
            <a:xfrm>
              <a:off x="841972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6" name="Google Shape;10086;p38"/>
            <p:cNvSpPr/>
            <p:nvPr/>
          </p:nvSpPr>
          <p:spPr>
            <a:xfrm>
              <a:off x="8106669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7" name="Google Shape;10087;p38"/>
            <p:cNvSpPr/>
            <p:nvPr/>
          </p:nvSpPr>
          <p:spPr>
            <a:xfrm>
              <a:off x="7950142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8" name="Google Shape;10088;p38"/>
            <p:cNvSpPr/>
            <p:nvPr/>
          </p:nvSpPr>
          <p:spPr>
            <a:xfrm>
              <a:off x="8263196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9" name="Google Shape;10089;p38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0" name="Google Shape;10090;p38"/>
            <p:cNvSpPr/>
            <p:nvPr/>
          </p:nvSpPr>
          <p:spPr>
            <a:xfrm>
              <a:off x="779214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1" name="Google Shape;10091;p38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2" name="Google Shape;10092;p38"/>
            <p:cNvSpPr/>
            <p:nvPr/>
          </p:nvSpPr>
          <p:spPr>
            <a:xfrm>
              <a:off x="8106669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3" name="Google Shape;10093;p38"/>
            <p:cNvSpPr/>
            <p:nvPr/>
          </p:nvSpPr>
          <p:spPr>
            <a:xfrm>
              <a:off x="841972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4" name="Google Shape;10094;p38"/>
            <p:cNvSpPr/>
            <p:nvPr/>
          </p:nvSpPr>
          <p:spPr>
            <a:xfrm>
              <a:off x="8106669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5" name="Google Shape;10095;p38"/>
            <p:cNvSpPr/>
            <p:nvPr/>
          </p:nvSpPr>
          <p:spPr>
            <a:xfrm>
              <a:off x="7950142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6" name="Google Shape;10096;p38"/>
            <p:cNvSpPr/>
            <p:nvPr/>
          </p:nvSpPr>
          <p:spPr>
            <a:xfrm>
              <a:off x="8263196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7" name="Google Shape;10097;p38"/>
            <p:cNvSpPr/>
            <p:nvPr/>
          </p:nvSpPr>
          <p:spPr>
            <a:xfrm>
              <a:off x="7950142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8" name="Google Shape;10098;p38"/>
            <p:cNvSpPr/>
            <p:nvPr/>
          </p:nvSpPr>
          <p:spPr>
            <a:xfrm>
              <a:off x="8263196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9" name="Google Shape;10099;p38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0" name="Google Shape;10100;p38"/>
            <p:cNvSpPr/>
            <p:nvPr/>
          </p:nvSpPr>
          <p:spPr>
            <a:xfrm>
              <a:off x="779214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1" name="Google Shape;10101;p38"/>
            <p:cNvSpPr/>
            <p:nvPr/>
          </p:nvSpPr>
          <p:spPr>
            <a:xfrm>
              <a:off x="841972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2" name="Google Shape;10102;p38"/>
            <p:cNvSpPr/>
            <p:nvPr/>
          </p:nvSpPr>
          <p:spPr>
            <a:xfrm>
              <a:off x="8106669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3" name="Google Shape;10103;p38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4" name="Google Shape;10104;p38"/>
            <p:cNvSpPr/>
            <p:nvPr/>
          </p:nvSpPr>
          <p:spPr>
            <a:xfrm>
              <a:off x="841972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5" name="Google Shape;10105;p38"/>
            <p:cNvSpPr/>
            <p:nvPr/>
          </p:nvSpPr>
          <p:spPr>
            <a:xfrm>
              <a:off x="8106669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6" name="Google Shape;10106;p38"/>
            <p:cNvSpPr/>
            <p:nvPr/>
          </p:nvSpPr>
          <p:spPr>
            <a:xfrm>
              <a:off x="7950142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7" name="Google Shape;10107;p38"/>
            <p:cNvSpPr/>
            <p:nvPr/>
          </p:nvSpPr>
          <p:spPr>
            <a:xfrm>
              <a:off x="8263196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8" name="Google Shape;10108;p38"/>
            <p:cNvSpPr/>
            <p:nvPr/>
          </p:nvSpPr>
          <p:spPr>
            <a:xfrm>
              <a:off x="779214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9" name="Google Shape;10109;p38"/>
            <p:cNvSpPr/>
            <p:nvPr/>
          </p:nvSpPr>
          <p:spPr>
            <a:xfrm>
              <a:off x="841972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0" name="Google Shape;10110;p38"/>
            <p:cNvSpPr/>
            <p:nvPr/>
          </p:nvSpPr>
          <p:spPr>
            <a:xfrm>
              <a:off x="8106669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1" name="Google Shape;10111;p38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2" name="Google Shape;10112;p38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3" name="Google Shape;10113;p38"/>
            <p:cNvSpPr/>
            <p:nvPr/>
          </p:nvSpPr>
          <p:spPr>
            <a:xfrm>
              <a:off x="747908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4" name="Google Shape;10114;p38"/>
            <p:cNvSpPr/>
            <p:nvPr/>
          </p:nvSpPr>
          <p:spPr>
            <a:xfrm>
              <a:off x="7792142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5" name="Google Shape;10115;p38"/>
            <p:cNvSpPr/>
            <p:nvPr/>
          </p:nvSpPr>
          <p:spPr>
            <a:xfrm>
              <a:off x="7479088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6" name="Google Shape;10116;p38"/>
            <p:cNvSpPr/>
            <p:nvPr/>
          </p:nvSpPr>
          <p:spPr>
            <a:xfrm>
              <a:off x="7322562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7" name="Google Shape;10117;p38"/>
            <p:cNvSpPr/>
            <p:nvPr/>
          </p:nvSpPr>
          <p:spPr>
            <a:xfrm>
              <a:off x="7635615" y="3942790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8" name="Google Shape;10118;p38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9" name="Google Shape;10119;p38"/>
            <p:cNvSpPr/>
            <p:nvPr/>
          </p:nvSpPr>
          <p:spPr>
            <a:xfrm>
              <a:off x="7164684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0" name="Google Shape;10120;p38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1" name="Google Shape;10121;p38"/>
            <p:cNvSpPr/>
            <p:nvPr/>
          </p:nvSpPr>
          <p:spPr>
            <a:xfrm>
              <a:off x="747908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2" name="Google Shape;10122;p38"/>
            <p:cNvSpPr/>
            <p:nvPr/>
          </p:nvSpPr>
          <p:spPr>
            <a:xfrm>
              <a:off x="7792142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3" name="Google Shape;10123;p38"/>
            <p:cNvSpPr/>
            <p:nvPr/>
          </p:nvSpPr>
          <p:spPr>
            <a:xfrm>
              <a:off x="7479088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4" name="Google Shape;10124;p38"/>
            <p:cNvSpPr/>
            <p:nvPr/>
          </p:nvSpPr>
          <p:spPr>
            <a:xfrm>
              <a:off x="7322562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5" name="Google Shape;10125;p38"/>
            <p:cNvSpPr/>
            <p:nvPr/>
          </p:nvSpPr>
          <p:spPr>
            <a:xfrm>
              <a:off x="7635615" y="4570248"/>
              <a:ext cx="93744" cy="93744"/>
            </a:xfrm>
            <a:custGeom>
              <a:rect b="b" l="l" r="r" t="t"/>
              <a:pathLst>
                <a:path extrusionOk="0" h="763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6" name="Google Shape;10126;p38"/>
            <p:cNvSpPr/>
            <p:nvPr/>
          </p:nvSpPr>
          <p:spPr>
            <a:xfrm>
              <a:off x="7322562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7" name="Google Shape;10127;p38"/>
            <p:cNvSpPr/>
            <p:nvPr/>
          </p:nvSpPr>
          <p:spPr>
            <a:xfrm>
              <a:off x="7635615" y="425719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8" name="Google Shape;10128;p38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9" name="Google Shape;10129;p38"/>
            <p:cNvSpPr/>
            <p:nvPr/>
          </p:nvSpPr>
          <p:spPr>
            <a:xfrm>
              <a:off x="7164684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0" name="Google Shape;10130;p38"/>
            <p:cNvSpPr/>
            <p:nvPr/>
          </p:nvSpPr>
          <p:spPr>
            <a:xfrm>
              <a:off x="7792142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1" name="Google Shape;10131;p38"/>
            <p:cNvSpPr/>
            <p:nvPr/>
          </p:nvSpPr>
          <p:spPr>
            <a:xfrm>
              <a:off x="7479088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2" name="Google Shape;10132;p38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3" name="Google Shape;10133;p38"/>
            <p:cNvSpPr/>
            <p:nvPr/>
          </p:nvSpPr>
          <p:spPr>
            <a:xfrm>
              <a:off x="7792142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4" name="Google Shape;10134;p38"/>
            <p:cNvSpPr/>
            <p:nvPr/>
          </p:nvSpPr>
          <p:spPr>
            <a:xfrm>
              <a:off x="7479088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5" name="Google Shape;10135;p38"/>
            <p:cNvSpPr/>
            <p:nvPr/>
          </p:nvSpPr>
          <p:spPr>
            <a:xfrm>
              <a:off x="7322562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6" name="Google Shape;10136;p38"/>
            <p:cNvSpPr/>
            <p:nvPr/>
          </p:nvSpPr>
          <p:spPr>
            <a:xfrm>
              <a:off x="7635615" y="4884775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7" name="Google Shape;10137;p38"/>
            <p:cNvSpPr/>
            <p:nvPr/>
          </p:nvSpPr>
          <p:spPr>
            <a:xfrm>
              <a:off x="7164684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8" name="Google Shape;10138;p38"/>
            <p:cNvSpPr/>
            <p:nvPr/>
          </p:nvSpPr>
          <p:spPr>
            <a:xfrm>
              <a:off x="7792142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9" name="Google Shape;10139;p38"/>
            <p:cNvSpPr/>
            <p:nvPr/>
          </p:nvSpPr>
          <p:spPr>
            <a:xfrm>
              <a:off x="7479088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0" name="Google Shape;10140;p38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1" name="Google Shape;10141;p38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2" name="Google Shape;10142;p38"/>
            <p:cNvSpPr/>
            <p:nvPr/>
          </p:nvSpPr>
          <p:spPr>
            <a:xfrm>
              <a:off x="685015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3" name="Google Shape;10143;p38"/>
            <p:cNvSpPr/>
            <p:nvPr/>
          </p:nvSpPr>
          <p:spPr>
            <a:xfrm>
              <a:off x="7164684" y="3784789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4" name="Google Shape;10144;p38"/>
            <p:cNvSpPr/>
            <p:nvPr/>
          </p:nvSpPr>
          <p:spPr>
            <a:xfrm>
              <a:off x="685015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5" name="Google Shape;10145;p38"/>
            <p:cNvSpPr/>
            <p:nvPr/>
          </p:nvSpPr>
          <p:spPr>
            <a:xfrm>
              <a:off x="6693630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6" name="Google Shape;10146;p38"/>
            <p:cNvSpPr/>
            <p:nvPr/>
          </p:nvSpPr>
          <p:spPr>
            <a:xfrm>
              <a:off x="7008157" y="3942790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7" name="Google Shape;10147;p38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8" name="Google Shape;10148;p38"/>
            <p:cNvSpPr/>
            <p:nvPr/>
          </p:nvSpPr>
          <p:spPr>
            <a:xfrm>
              <a:off x="6538578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9" name="Google Shape;10149;p38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0" name="Google Shape;10150;p38"/>
            <p:cNvSpPr/>
            <p:nvPr/>
          </p:nvSpPr>
          <p:spPr>
            <a:xfrm>
              <a:off x="685015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1" name="Google Shape;10151;p38"/>
            <p:cNvSpPr/>
            <p:nvPr/>
          </p:nvSpPr>
          <p:spPr>
            <a:xfrm>
              <a:off x="7164684" y="4413721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2" name="Google Shape;10152;p38"/>
            <p:cNvSpPr/>
            <p:nvPr/>
          </p:nvSpPr>
          <p:spPr>
            <a:xfrm>
              <a:off x="685015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3" name="Google Shape;10153;p38"/>
            <p:cNvSpPr/>
            <p:nvPr/>
          </p:nvSpPr>
          <p:spPr>
            <a:xfrm>
              <a:off x="6693630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4" name="Google Shape;10154;p38"/>
            <p:cNvSpPr/>
            <p:nvPr/>
          </p:nvSpPr>
          <p:spPr>
            <a:xfrm>
              <a:off x="7008157" y="4570248"/>
              <a:ext cx="95096" cy="93744"/>
            </a:xfrm>
            <a:custGeom>
              <a:rect b="b" l="l" r="r" t="t"/>
              <a:pathLst>
                <a:path extrusionOk="0" h="763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5" name="Google Shape;10155;p38"/>
            <p:cNvSpPr/>
            <p:nvPr/>
          </p:nvSpPr>
          <p:spPr>
            <a:xfrm>
              <a:off x="6693630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6" name="Google Shape;10156;p38"/>
            <p:cNvSpPr/>
            <p:nvPr/>
          </p:nvSpPr>
          <p:spPr>
            <a:xfrm>
              <a:off x="7008157" y="425719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7" name="Google Shape;10157;p38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8" name="Google Shape;10158;p38"/>
            <p:cNvSpPr/>
            <p:nvPr/>
          </p:nvSpPr>
          <p:spPr>
            <a:xfrm>
              <a:off x="6538578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9" name="Google Shape;10159;p38"/>
            <p:cNvSpPr/>
            <p:nvPr/>
          </p:nvSpPr>
          <p:spPr>
            <a:xfrm>
              <a:off x="7164684" y="4099316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0" name="Google Shape;10160;p38"/>
            <p:cNvSpPr/>
            <p:nvPr/>
          </p:nvSpPr>
          <p:spPr>
            <a:xfrm>
              <a:off x="685015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1" name="Google Shape;10161;p38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2" name="Google Shape;10162;p38"/>
            <p:cNvSpPr/>
            <p:nvPr/>
          </p:nvSpPr>
          <p:spPr>
            <a:xfrm>
              <a:off x="7164684" y="5041302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3" name="Google Shape;10163;p38"/>
            <p:cNvSpPr/>
            <p:nvPr/>
          </p:nvSpPr>
          <p:spPr>
            <a:xfrm>
              <a:off x="685015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4" name="Google Shape;10164;p38"/>
            <p:cNvSpPr/>
            <p:nvPr/>
          </p:nvSpPr>
          <p:spPr>
            <a:xfrm>
              <a:off x="6693630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5" name="Google Shape;10165;p38"/>
            <p:cNvSpPr/>
            <p:nvPr/>
          </p:nvSpPr>
          <p:spPr>
            <a:xfrm>
              <a:off x="7008157" y="4884775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6" name="Google Shape;10166;p38"/>
            <p:cNvSpPr/>
            <p:nvPr/>
          </p:nvSpPr>
          <p:spPr>
            <a:xfrm>
              <a:off x="6538578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7" name="Google Shape;10167;p38"/>
            <p:cNvSpPr/>
            <p:nvPr/>
          </p:nvSpPr>
          <p:spPr>
            <a:xfrm>
              <a:off x="7164684" y="4726774"/>
              <a:ext cx="95096" cy="95218"/>
            </a:xfrm>
            <a:custGeom>
              <a:rect b="b" l="l" r="r" t="t"/>
              <a:pathLst>
                <a:path extrusionOk="0" h="775" w="77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8" name="Google Shape;10168;p38"/>
            <p:cNvSpPr/>
            <p:nvPr/>
          </p:nvSpPr>
          <p:spPr>
            <a:xfrm>
              <a:off x="685015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9" name="Google Shape;10169;p38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0" name="Google Shape;10170;p38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1" name="Google Shape;10171;p38"/>
            <p:cNvSpPr/>
            <p:nvPr/>
          </p:nvSpPr>
          <p:spPr>
            <a:xfrm>
              <a:off x="622257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2" name="Google Shape;10172;p38"/>
            <p:cNvSpPr/>
            <p:nvPr/>
          </p:nvSpPr>
          <p:spPr>
            <a:xfrm>
              <a:off x="6538578" y="3784789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3" name="Google Shape;10173;p38"/>
            <p:cNvSpPr/>
            <p:nvPr/>
          </p:nvSpPr>
          <p:spPr>
            <a:xfrm>
              <a:off x="6222576" y="3784789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4" name="Google Shape;10174;p38"/>
            <p:cNvSpPr/>
            <p:nvPr/>
          </p:nvSpPr>
          <p:spPr>
            <a:xfrm>
              <a:off x="6066049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5" name="Google Shape;10175;p38"/>
            <p:cNvSpPr/>
            <p:nvPr/>
          </p:nvSpPr>
          <p:spPr>
            <a:xfrm>
              <a:off x="6380577" y="3942790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6" name="Google Shape;10176;p38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7" name="Google Shape;10177;p38"/>
            <p:cNvSpPr/>
            <p:nvPr/>
          </p:nvSpPr>
          <p:spPr>
            <a:xfrm>
              <a:off x="622257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8" name="Google Shape;10178;p38"/>
            <p:cNvSpPr/>
            <p:nvPr/>
          </p:nvSpPr>
          <p:spPr>
            <a:xfrm>
              <a:off x="6538578" y="4413721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9" name="Google Shape;10179;p38"/>
            <p:cNvSpPr/>
            <p:nvPr/>
          </p:nvSpPr>
          <p:spPr>
            <a:xfrm>
              <a:off x="6222576" y="4413721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0" name="Google Shape;10180;p38"/>
            <p:cNvSpPr/>
            <p:nvPr/>
          </p:nvSpPr>
          <p:spPr>
            <a:xfrm>
              <a:off x="6066049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1" name="Google Shape;10181;p38"/>
            <p:cNvSpPr/>
            <p:nvPr/>
          </p:nvSpPr>
          <p:spPr>
            <a:xfrm>
              <a:off x="6380577" y="4570248"/>
              <a:ext cx="95218" cy="93744"/>
            </a:xfrm>
            <a:custGeom>
              <a:rect b="b" l="l" r="r" t="t"/>
              <a:pathLst>
                <a:path extrusionOk="0" h="763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2" name="Google Shape;10182;p38"/>
            <p:cNvSpPr/>
            <p:nvPr/>
          </p:nvSpPr>
          <p:spPr>
            <a:xfrm>
              <a:off x="6066049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3" name="Google Shape;10183;p38"/>
            <p:cNvSpPr/>
            <p:nvPr/>
          </p:nvSpPr>
          <p:spPr>
            <a:xfrm>
              <a:off x="6380577" y="425719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4" name="Google Shape;10184;p38"/>
            <p:cNvSpPr/>
            <p:nvPr/>
          </p:nvSpPr>
          <p:spPr>
            <a:xfrm>
              <a:off x="6538578" y="4099316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5" name="Google Shape;10185;p38"/>
            <p:cNvSpPr/>
            <p:nvPr/>
          </p:nvSpPr>
          <p:spPr>
            <a:xfrm>
              <a:off x="6222576" y="4099316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6" name="Google Shape;10186;p38"/>
            <p:cNvSpPr/>
            <p:nvPr/>
          </p:nvSpPr>
          <p:spPr>
            <a:xfrm>
              <a:off x="6538578" y="5041302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7" name="Google Shape;10187;p38"/>
            <p:cNvSpPr/>
            <p:nvPr/>
          </p:nvSpPr>
          <p:spPr>
            <a:xfrm>
              <a:off x="6222576" y="5041302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8" name="Google Shape;10188;p38"/>
            <p:cNvSpPr/>
            <p:nvPr/>
          </p:nvSpPr>
          <p:spPr>
            <a:xfrm>
              <a:off x="6066049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9" name="Google Shape;10189;p38"/>
            <p:cNvSpPr/>
            <p:nvPr/>
          </p:nvSpPr>
          <p:spPr>
            <a:xfrm>
              <a:off x="6380577" y="4884775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90" name="Google Shape;10190;p38"/>
            <p:cNvSpPr/>
            <p:nvPr/>
          </p:nvSpPr>
          <p:spPr>
            <a:xfrm>
              <a:off x="6538578" y="4726774"/>
              <a:ext cx="93744" cy="95218"/>
            </a:xfrm>
            <a:custGeom>
              <a:rect b="b" l="l" r="r" t="t"/>
              <a:pathLst>
                <a:path extrusionOk="0" h="775" w="763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91" name="Google Shape;10191;p38"/>
            <p:cNvSpPr/>
            <p:nvPr/>
          </p:nvSpPr>
          <p:spPr>
            <a:xfrm>
              <a:off x="6222576" y="4726774"/>
              <a:ext cx="95218" cy="95218"/>
            </a:xfrm>
            <a:custGeom>
              <a:rect b="b" l="l" r="r" t="t"/>
              <a:pathLst>
                <a:path extrusionOk="0" h="775" w="775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92" name="Google Shape;10192;p38"/>
          <p:cNvSpPr txBox="1"/>
          <p:nvPr>
            <p:ph type="ctrTitle"/>
          </p:nvPr>
        </p:nvSpPr>
        <p:spPr>
          <a:xfrm>
            <a:off x="2672850" y="2115475"/>
            <a:ext cx="3798300" cy="91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10193" name="Shape 10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4" name="Google Shape;10194;p3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195" name="Google Shape;10195;p3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0196" name="Google Shape;10196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TITLE_AND_TWO_COLUMNS_1">
    <p:spTree>
      <p:nvGrpSpPr>
        <p:cNvPr id="10197" name="Shape 10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8" name="Google Shape;10198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199" name="Google Shape;10199;p4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0200" name="Google Shape;10200;p4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0201" name="Google Shape;10201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accent2"/>
        </a:solidFill>
      </p:bgPr>
    </p:bg>
    <p:spTree>
      <p:nvGrpSpPr>
        <p:cNvPr id="3208" name="Shape 3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9" name="Google Shape;3209;p5"/>
          <p:cNvGrpSpPr/>
          <p:nvPr/>
        </p:nvGrpSpPr>
        <p:grpSpPr>
          <a:xfrm>
            <a:off x="0" y="-28624"/>
            <a:ext cx="9144039" cy="4318075"/>
            <a:chOff x="0" y="-28624"/>
            <a:chExt cx="9144039" cy="4318075"/>
          </a:xfrm>
        </p:grpSpPr>
        <p:sp>
          <p:nvSpPr>
            <p:cNvPr id="3210" name="Google Shape;3210;p5"/>
            <p:cNvSpPr/>
            <p:nvPr/>
          </p:nvSpPr>
          <p:spPr>
            <a:xfrm>
              <a:off x="0" y="400206"/>
              <a:ext cx="4571109" cy="3889244"/>
            </a:xfrm>
            <a:custGeom>
              <a:rect b="b" l="l" r="r" t="t"/>
              <a:pathLst>
                <a:path extrusionOk="0" h="51614" w="60663">
                  <a:moveTo>
                    <a:pt x="1" y="0"/>
                  </a:moveTo>
                  <a:lnTo>
                    <a:pt x="1" y="9978"/>
                  </a:lnTo>
                  <a:lnTo>
                    <a:pt x="60663" y="5161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1" name="Google Shape;3211;p5"/>
            <p:cNvSpPr/>
            <p:nvPr/>
          </p:nvSpPr>
          <p:spPr>
            <a:xfrm>
              <a:off x="4571122" y="-28624"/>
              <a:ext cx="4572917" cy="4318075"/>
            </a:xfrm>
            <a:custGeom>
              <a:rect b="b" l="l" r="r" t="t"/>
              <a:pathLst>
                <a:path extrusionOk="0" h="57305" w="60687">
                  <a:moveTo>
                    <a:pt x="54638" y="0"/>
                  </a:moveTo>
                  <a:lnTo>
                    <a:pt x="0" y="57305"/>
                  </a:lnTo>
                  <a:lnTo>
                    <a:pt x="60686" y="5691"/>
                  </a:lnTo>
                  <a:lnTo>
                    <a:pt x="6068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12" name="Google Shape;3212;p5"/>
          <p:cNvSpPr txBox="1"/>
          <p:nvPr>
            <p:ph type="title"/>
          </p:nvPr>
        </p:nvSpPr>
        <p:spPr>
          <a:xfrm>
            <a:off x="1349100" y="540000"/>
            <a:ext cx="6445800" cy="47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213" name="Google Shape;3213;p5"/>
          <p:cNvSpPr txBox="1"/>
          <p:nvPr>
            <p:ph idx="1" type="body"/>
          </p:nvPr>
        </p:nvSpPr>
        <p:spPr>
          <a:xfrm>
            <a:off x="1076400" y="962025"/>
            <a:ext cx="6991200" cy="359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2130"/>
              </a:buClr>
              <a:buSzPts val="1200"/>
              <a:buChar char="●"/>
              <a:defRPr sz="1200">
                <a:solidFill>
                  <a:srgbClr val="162130"/>
                </a:solidFill>
              </a:defRPr>
            </a:lvl1pPr>
            <a:lvl2pPr indent="-304800" lvl="1" marL="914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62130"/>
              </a:buClr>
              <a:buSzPts val="1200"/>
              <a:buChar char="○"/>
              <a:defRPr sz="1200">
                <a:solidFill>
                  <a:srgbClr val="162130"/>
                </a:solidFill>
              </a:defRPr>
            </a:lvl2pPr>
            <a:lvl3pPr indent="-304800" lvl="2" marL="1371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62130"/>
              </a:buClr>
              <a:buSzPts val="1200"/>
              <a:buChar char="■"/>
              <a:defRPr sz="1200">
                <a:solidFill>
                  <a:srgbClr val="162130"/>
                </a:solidFill>
              </a:defRPr>
            </a:lvl3pPr>
            <a:lvl4pPr indent="-304800" lvl="3" marL="1828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62130"/>
              </a:buClr>
              <a:buSzPts val="1200"/>
              <a:buChar char="●"/>
              <a:defRPr sz="1200">
                <a:solidFill>
                  <a:srgbClr val="162130"/>
                </a:solidFill>
              </a:defRPr>
            </a:lvl4pPr>
            <a:lvl5pPr indent="-304800" lvl="4" marL="22860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62130"/>
              </a:buClr>
              <a:buSzPts val="1200"/>
              <a:buChar char="○"/>
              <a:defRPr sz="1200">
                <a:solidFill>
                  <a:srgbClr val="162130"/>
                </a:solidFill>
              </a:defRPr>
            </a:lvl5pPr>
            <a:lvl6pPr indent="-304800" lvl="5" marL="2743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62130"/>
              </a:buClr>
              <a:buSzPts val="1200"/>
              <a:buChar char="■"/>
              <a:defRPr sz="1200">
                <a:solidFill>
                  <a:srgbClr val="162130"/>
                </a:solidFill>
              </a:defRPr>
            </a:lvl6pPr>
            <a:lvl7pPr indent="-304800" lvl="6" marL="3200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62130"/>
              </a:buClr>
              <a:buSzPts val="1200"/>
              <a:buChar char="●"/>
              <a:defRPr sz="1200">
                <a:solidFill>
                  <a:srgbClr val="162130"/>
                </a:solidFill>
              </a:defRPr>
            </a:lvl7pPr>
            <a:lvl8pPr indent="-304800" lvl="7" marL="3657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62130"/>
              </a:buClr>
              <a:buSzPts val="1200"/>
              <a:buChar char="○"/>
              <a:defRPr sz="1200">
                <a:solidFill>
                  <a:srgbClr val="162130"/>
                </a:solidFill>
              </a:defRPr>
            </a:lvl8pPr>
            <a:lvl9pPr indent="-304800" lvl="8" marL="411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162130"/>
              </a:buClr>
              <a:buSzPts val="1200"/>
              <a:buChar char="■"/>
              <a:defRPr sz="1200">
                <a:solidFill>
                  <a:srgbClr val="162130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1">
  <p:cSld name="MAIN_POINT_1">
    <p:spTree>
      <p:nvGrpSpPr>
        <p:cNvPr id="10202" name="Shape 10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3" name="Google Shape;10203;p4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204" name="Google Shape;10204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3 1">
  <p:cSld name="CUSTOM_3_1_1">
    <p:spTree>
      <p:nvGrpSpPr>
        <p:cNvPr id="10205" name="Shape 10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06" name="Google Shape;10206;p42"/>
          <p:cNvGrpSpPr/>
          <p:nvPr/>
        </p:nvGrpSpPr>
        <p:grpSpPr>
          <a:xfrm flipH="1" rot="5400000">
            <a:off x="7778398" y="-1192805"/>
            <a:ext cx="1417728" cy="2637953"/>
            <a:chOff x="7133475" y="-152400"/>
            <a:chExt cx="2090119" cy="3889065"/>
          </a:xfrm>
        </p:grpSpPr>
        <p:sp>
          <p:nvSpPr>
            <p:cNvPr id="10207" name="Google Shape;10207;p42"/>
            <p:cNvSpPr/>
            <p:nvPr/>
          </p:nvSpPr>
          <p:spPr>
            <a:xfrm>
              <a:off x="7133475" y="-152400"/>
              <a:ext cx="2090118" cy="3889065"/>
            </a:xfrm>
            <a:custGeom>
              <a:rect b="b" l="l" r="r" t="t"/>
              <a:pathLst>
                <a:path extrusionOk="0" h="92962" w="49961">
                  <a:moveTo>
                    <a:pt x="16101" y="0"/>
                  </a:moveTo>
                  <a:lnTo>
                    <a:pt x="1" y="45571"/>
                  </a:lnTo>
                  <a:lnTo>
                    <a:pt x="49961" y="92961"/>
                  </a:lnTo>
                  <a:lnTo>
                    <a:pt x="499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08" name="Google Shape;10208;p42"/>
            <p:cNvSpPr/>
            <p:nvPr/>
          </p:nvSpPr>
          <p:spPr>
            <a:xfrm>
              <a:off x="7151548" y="-152400"/>
              <a:ext cx="2072046" cy="3887141"/>
            </a:xfrm>
            <a:custGeom>
              <a:rect b="b" l="l" r="r" t="t"/>
              <a:pathLst>
                <a:path extrusionOk="0" h="92916" w="49529">
                  <a:moveTo>
                    <a:pt x="26834" y="1274"/>
                  </a:moveTo>
                  <a:lnTo>
                    <a:pt x="26834" y="7323"/>
                  </a:lnTo>
                  <a:lnTo>
                    <a:pt x="20785" y="7323"/>
                  </a:lnTo>
                  <a:lnTo>
                    <a:pt x="20785" y="1274"/>
                  </a:lnTo>
                  <a:close/>
                  <a:moveTo>
                    <a:pt x="34020" y="1274"/>
                  </a:moveTo>
                  <a:lnTo>
                    <a:pt x="34020" y="7323"/>
                  </a:lnTo>
                  <a:lnTo>
                    <a:pt x="27971" y="7323"/>
                  </a:lnTo>
                  <a:lnTo>
                    <a:pt x="27971" y="1274"/>
                  </a:lnTo>
                  <a:close/>
                  <a:moveTo>
                    <a:pt x="41206" y="1274"/>
                  </a:moveTo>
                  <a:lnTo>
                    <a:pt x="41206" y="7323"/>
                  </a:lnTo>
                  <a:lnTo>
                    <a:pt x="35157" y="7323"/>
                  </a:lnTo>
                  <a:lnTo>
                    <a:pt x="35157" y="1274"/>
                  </a:lnTo>
                  <a:close/>
                  <a:moveTo>
                    <a:pt x="48392" y="1274"/>
                  </a:moveTo>
                  <a:lnTo>
                    <a:pt x="48392" y="7323"/>
                  </a:lnTo>
                  <a:lnTo>
                    <a:pt x="42365" y="7323"/>
                  </a:lnTo>
                  <a:lnTo>
                    <a:pt x="42365" y="1274"/>
                  </a:lnTo>
                  <a:close/>
                  <a:moveTo>
                    <a:pt x="19648" y="8460"/>
                  </a:moveTo>
                  <a:lnTo>
                    <a:pt x="19648" y="14486"/>
                  </a:lnTo>
                  <a:lnTo>
                    <a:pt x="13599" y="14486"/>
                  </a:lnTo>
                  <a:lnTo>
                    <a:pt x="13599" y="8460"/>
                  </a:lnTo>
                  <a:close/>
                  <a:moveTo>
                    <a:pt x="26834" y="8460"/>
                  </a:moveTo>
                  <a:lnTo>
                    <a:pt x="26834" y="14486"/>
                  </a:lnTo>
                  <a:lnTo>
                    <a:pt x="20785" y="14486"/>
                  </a:lnTo>
                  <a:lnTo>
                    <a:pt x="20785" y="8460"/>
                  </a:lnTo>
                  <a:close/>
                  <a:moveTo>
                    <a:pt x="34020" y="8460"/>
                  </a:moveTo>
                  <a:lnTo>
                    <a:pt x="34020" y="14486"/>
                  </a:lnTo>
                  <a:lnTo>
                    <a:pt x="27971" y="14486"/>
                  </a:lnTo>
                  <a:lnTo>
                    <a:pt x="27971" y="8460"/>
                  </a:lnTo>
                  <a:close/>
                  <a:moveTo>
                    <a:pt x="41206" y="8460"/>
                  </a:moveTo>
                  <a:lnTo>
                    <a:pt x="41206" y="14486"/>
                  </a:lnTo>
                  <a:lnTo>
                    <a:pt x="35157" y="14486"/>
                  </a:lnTo>
                  <a:lnTo>
                    <a:pt x="35157" y="8460"/>
                  </a:lnTo>
                  <a:close/>
                  <a:moveTo>
                    <a:pt x="48392" y="8460"/>
                  </a:moveTo>
                  <a:lnTo>
                    <a:pt x="48392" y="14486"/>
                  </a:lnTo>
                  <a:lnTo>
                    <a:pt x="42365" y="14486"/>
                  </a:lnTo>
                  <a:lnTo>
                    <a:pt x="42365" y="8460"/>
                  </a:lnTo>
                  <a:close/>
                  <a:moveTo>
                    <a:pt x="19648" y="15645"/>
                  </a:moveTo>
                  <a:lnTo>
                    <a:pt x="19648" y="21671"/>
                  </a:lnTo>
                  <a:lnTo>
                    <a:pt x="13599" y="21671"/>
                  </a:lnTo>
                  <a:lnTo>
                    <a:pt x="13599" y="15645"/>
                  </a:lnTo>
                  <a:close/>
                  <a:moveTo>
                    <a:pt x="26834" y="15645"/>
                  </a:moveTo>
                  <a:lnTo>
                    <a:pt x="26834" y="21671"/>
                  </a:lnTo>
                  <a:lnTo>
                    <a:pt x="20785" y="21671"/>
                  </a:lnTo>
                  <a:lnTo>
                    <a:pt x="20785" y="15645"/>
                  </a:lnTo>
                  <a:close/>
                  <a:moveTo>
                    <a:pt x="34020" y="15645"/>
                  </a:moveTo>
                  <a:lnTo>
                    <a:pt x="34020" y="21671"/>
                  </a:lnTo>
                  <a:lnTo>
                    <a:pt x="27971" y="21671"/>
                  </a:lnTo>
                  <a:lnTo>
                    <a:pt x="27971" y="15645"/>
                  </a:lnTo>
                  <a:close/>
                  <a:moveTo>
                    <a:pt x="41206" y="15645"/>
                  </a:moveTo>
                  <a:lnTo>
                    <a:pt x="41206" y="21671"/>
                  </a:lnTo>
                  <a:lnTo>
                    <a:pt x="35157" y="21671"/>
                  </a:lnTo>
                  <a:lnTo>
                    <a:pt x="35157" y="15645"/>
                  </a:lnTo>
                  <a:close/>
                  <a:moveTo>
                    <a:pt x="48392" y="15645"/>
                  </a:moveTo>
                  <a:lnTo>
                    <a:pt x="48392" y="21671"/>
                  </a:lnTo>
                  <a:lnTo>
                    <a:pt x="42365" y="21671"/>
                  </a:lnTo>
                  <a:lnTo>
                    <a:pt x="42365" y="15645"/>
                  </a:lnTo>
                  <a:close/>
                  <a:moveTo>
                    <a:pt x="19648" y="22808"/>
                  </a:moveTo>
                  <a:lnTo>
                    <a:pt x="19648" y="28835"/>
                  </a:lnTo>
                  <a:lnTo>
                    <a:pt x="13599" y="28835"/>
                  </a:lnTo>
                  <a:lnTo>
                    <a:pt x="13599" y="22808"/>
                  </a:lnTo>
                  <a:close/>
                  <a:moveTo>
                    <a:pt x="26834" y="22808"/>
                  </a:moveTo>
                  <a:lnTo>
                    <a:pt x="26834" y="28835"/>
                  </a:lnTo>
                  <a:lnTo>
                    <a:pt x="20785" y="28835"/>
                  </a:lnTo>
                  <a:lnTo>
                    <a:pt x="20785" y="22808"/>
                  </a:lnTo>
                  <a:close/>
                  <a:moveTo>
                    <a:pt x="34020" y="22808"/>
                  </a:moveTo>
                  <a:lnTo>
                    <a:pt x="34020" y="28835"/>
                  </a:lnTo>
                  <a:lnTo>
                    <a:pt x="27971" y="28835"/>
                  </a:lnTo>
                  <a:lnTo>
                    <a:pt x="27971" y="22808"/>
                  </a:lnTo>
                  <a:close/>
                  <a:moveTo>
                    <a:pt x="41206" y="22808"/>
                  </a:moveTo>
                  <a:lnTo>
                    <a:pt x="41206" y="28835"/>
                  </a:lnTo>
                  <a:lnTo>
                    <a:pt x="35157" y="28835"/>
                  </a:lnTo>
                  <a:lnTo>
                    <a:pt x="35157" y="22808"/>
                  </a:lnTo>
                  <a:close/>
                  <a:moveTo>
                    <a:pt x="48392" y="22808"/>
                  </a:moveTo>
                  <a:lnTo>
                    <a:pt x="48392" y="28835"/>
                  </a:lnTo>
                  <a:lnTo>
                    <a:pt x="42365" y="28835"/>
                  </a:lnTo>
                  <a:lnTo>
                    <a:pt x="42365" y="22808"/>
                  </a:lnTo>
                  <a:close/>
                  <a:moveTo>
                    <a:pt x="12462" y="29994"/>
                  </a:moveTo>
                  <a:lnTo>
                    <a:pt x="12462" y="36020"/>
                  </a:lnTo>
                  <a:lnTo>
                    <a:pt x="6414" y="36020"/>
                  </a:lnTo>
                  <a:lnTo>
                    <a:pt x="6414" y="29994"/>
                  </a:lnTo>
                  <a:close/>
                  <a:moveTo>
                    <a:pt x="19648" y="29994"/>
                  </a:moveTo>
                  <a:lnTo>
                    <a:pt x="19648" y="36020"/>
                  </a:lnTo>
                  <a:lnTo>
                    <a:pt x="13599" y="36020"/>
                  </a:lnTo>
                  <a:lnTo>
                    <a:pt x="13599" y="29994"/>
                  </a:lnTo>
                  <a:close/>
                  <a:moveTo>
                    <a:pt x="26834" y="29994"/>
                  </a:moveTo>
                  <a:lnTo>
                    <a:pt x="26834" y="36020"/>
                  </a:lnTo>
                  <a:lnTo>
                    <a:pt x="20785" y="36020"/>
                  </a:lnTo>
                  <a:lnTo>
                    <a:pt x="20785" y="29994"/>
                  </a:lnTo>
                  <a:close/>
                  <a:moveTo>
                    <a:pt x="34020" y="29994"/>
                  </a:moveTo>
                  <a:lnTo>
                    <a:pt x="34020" y="36020"/>
                  </a:lnTo>
                  <a:lnTo>
                    <a:pt x="27971" y="36020"/>
                  </a:lnTo>
                  <a:lnTo>
                    <a:pt x="27971" y="29994"/>
                  </a:lnTo>
                  <a:close/>
                  <a:moveTo>
                    <a:pt x="41206" y="29994"/>
                  </a:moveTo>
                  <a:lnTo>
                    <a:pt x="41206" y="36020"/>
                  </a:lnTo>
                  <a:lnTo>
                    <a:pt x="35157" y="36020"/>
                  </a:lnTo>
                  <a:lnTo>
                    <a:pt x="35157" y="29994"/>
                  </a:lnTo>
                  <a:close/>
                  <a:moveTo>
                    <a:pt x="48392" y="29994"/>
                  </a:moveTo>
                  <a:lnTo>
                    <a:pt x="48392" y="36020"/>
                  </a:lnTo>
                  <a:lnTo>
                    <a:pt x="42365" y="36020"/>
                  </a:lnTo>
                  <a:lnTo>
                    <a:pt x="42365" y="29994"/>
                  </a:lnTo>
                  <a:close/>
                  <a:moveTo>
                    <a:pt x="12462" y="37157"/>
                  </a:moveTo>
                  <a:lnTo>
                    <a:pt x="12462" y="43183"/>
                  </a:lnTo>
                  <a:lnTo>
                    <a:pt x="6414" y="43183"/>
                  </a:lnTo>
                  <a:lnTo>
                    <a:pt x="6414" y="37157"/>
                  </a:lnTo>
                  <a:close/>
                  <a:moveTo>
                    <a:pt x="19648" y="37157"/>
                  </a:moveTo>
                  <a:lnTo>
                    <a:pt x="19648" y="43183"/>
                  </a:lnTo>
                  <a:lnTo>
                    <a:pt x="13599" y="43183"/>
                  </a:lnTo>
                  <a:lnTo>
                    <a:pt x="13599" y="37157"/>
                  </a:lnTo>
                  <a:close/>
                  <a:moveTo>
                    <a:pt x="26834" y="37157"/>
                  </a:moveTo>
                  <a:lnTo>
                    <a:pt x="26834" y="43183"/>
                  </a:lnTo>
                  <a:lnTo>
                    <a:pt x="20785" y="43183"/>
                  </a:lnTo>
                  <a:lnTo>
                    <a:pt x="20785" y="37157"/>
                  </a:lnTo>
                  <a:close/>
                  <a:moveTo>
                    <a:pt x="34020" y="37157"/>
                  </a:moveTo>
                  <a:lnTo>
                    <a:pt x="34020" y="43183"/>
                  </a:lnTo>
                  <a:lnTo>
                    <a:pt x="27971" y="43183"/>
                  </a:lnTo>
                  <a:lnTo>
                    <a:pt x="27971" y="37157"/>
                  </a:lnTo>
                  <a:close/>
                  <a:moveTo>
                    <a:pt x="41206" y="37157"/>
                  </a:moveTo>
                  <a:lnTo>
                    <a:pt x="41206" y="43183"/>
                  </a:lnTo>
                  <a:lnTo>
                    <a:pt x="35157" y="43183"/>
                  </a:lnTo>
                  <a:lnTo>
                    <a:pt x="35157" y="37157"/>
                  </a:lnTo>
                  <a:close/>
                  <a:moveTo>
                    <a:pt x="48392" y="37157"/>
                  </a:moveTo>
                  <a:lnTo>
                    <a:pt x="48392" y="43183"/>
                  </a:lnTo>
                  <a:lnTo>
                    <a:pt x="42365" y="43183"/>
                  </a:lnTo>
                  <a:lnTo>
                    <a:pt x="42365" y="37157"/>
                  </a:lnTo>
                  <a:close/>
                  <a:moveTo>
                    <a:pt x="12462" y="44343"/>
                  </a:moveTo>
                  <a:lnTo>
                    <a:pt x="12462" y="50369"/>
                  </a:lnTo>
                  <a:lnTo>
                    <a:pt x="6414" y="50369"/>
                  </a:lnTo>
                  <a:lnTo>
                    <a:pt x="6414" y="44343"/>
                  </a:lnTo>
                  <a:close/>
                  <a:moveTo>
                    <a:pt x="19648" y="44343"/>
                  </a:moveTo>
                  <a:lnTo>
                    <a:pt x="19648" y="50369"/>
                  </a:lnTo>
                  <a:lnTo>
                    <a:pt x="13599" y="50369"/>
                  </a:lnTo>
                  <a:lnTo>
                    <a:pt x="13599" y="44343"/>
                  </a:lnTo>
                  <a:close/>
                  <a:moveTo>
                    <a:pt x="26834" y="44343"/>
                  </a:moveTo>
                  <a:lnTo>
                    <a:pt x="26834" y="50369"/>
                  </a:lnTo>
                  <a:lnTo>
                    <a:pt x="20785" y="50369"/>
                  </a:lnTo>
                  <a:lnTo>
                    <a:pt x="20785" y="44343"/>
                  </a:lnTo>
                  <a:close/>
                  <a:moveTo>
                    <a:pt x="34020" y="44343"/>
                  </a:moveTo>
                  <a:lnTo>
                    <a:pt x="34020" y="50369"/>
                  </a:lnTo>
                  <a:lnTo>
                    <a:pt x="27971" y="50369"/>
                  </a:lnTo>
                  <a:lnTo>
                    <a:pt x="27971" y="44343"/>
                  </a:lnTo>
                  <a:close/>
                  <a:moveTo>
                    <a:pt x="41206" y="44343"/>
                  </a:moveTo>
                  <a:lnTo>
                    <a:pt x="41206" y="50369"/>
                  </a:lnTo>
                  <a:lnTo>
                    <a:pt x="35157" y="50369"/>
                  </a:lnTo>
                  <a:lnTo>
                    <a:pt x="35157" y="44343"/>
                  </a:lnTo>
                  <a:close/>
                  <a:moveTo>
                    <a:pt x="48392" y="44343"/>
                  </a:moveTo>
                  <a:lnTo>
                    <a:pt x="48392" y="50369"/>
                  </a:lnTo>
                  <a:lnTo>
                    <a:pt x="42365" y="50369"/>
                  </a:lnTo>
                  <a:lnTo>
                    <a:pt x="42365" y="44343"/>
                  </a:lnTo>
                  <a:close/>
                  <a:moveTo>
                    <a:pt x="19648" y="51506"/>
                  </a:moveTo>
                  <a:lnTo>
                    <a:pt x="19648" y="57532"/>
                  </a:lnTo>
                  <a:lnTo>
                    <a:pt x="13599" y="57532"/>
                  </a:lnTo>
                  <a:lnTo>
                    <a:pt x="13599" y="51506"/>
                  </a:lnTo>
                  <a:close/>
                  <a:moveTo>
                    <a:pt x="26834" y="51506"/>
                  </a:moveTo>
                  <a:lnTo>
                    <a:pt x="26834" y="57532"/>
                  </a:lnTo>
                  <a:lnTo>
                    <a:pt x="20785" y="57532"/>
                  </a:lnTo>
                  <a:lnTo>
                    <a:pt x="20785" y="51506"/>
                  </a:lnTo>
                  <a:close/>
                  <a:moveTo>
                    <a:pt x="34020" y="51506"/>
                  </a:moveTo>
                  <a:lnTo>
                    <a:pt x="34020" y="57532"/>
                  </a:lnTo>
                  <a:lnTo>
                    <a:pt x="27971" y="57532"/>
                  </a:lnTo>
                  <a:lnTo>
                    <a:pt x="27971" y="51506"/>
                  </a:lnTo>
                  <a:close/>
                  <a:moveTo>
                    <a:pt x="41206" y="51506"/>
                  </a:moveTo>
                  <a:lnTo>
                    <a:pt x="41206" y="57532"/>
                  </a:lnTo>
                  <a:lnTo>
                    <a:pt x="35157" y="57532"/>
                  </a:lnTo>
                  <a:lnTo>
                    <a:pt x="35157" y="51506"/>
                  </a:lnTo>
                  <a:close/>
                  <a:moveTo>
                    <a:pt x="48392" y="51506"/>
                  </a:moveTo>
                  <a:lnTo>
                    <a:pt x="48392" y="57532"/>
                  </a:lnTo>
                  <a:lnTo>
                    <a:pt x="42365" y="57532"/>
                  </a:lnTo>
                  <a:lnTo>
                    <a:pt x="42365" y="51506"/>
                  </a:lnTo>
                  <a:close/>
                  <a:moveTo>
                    <a:pt x="26834" y="58692"/>
                  </a:moveTo>
                  <a:lnTo>
                    <a:pt x="26834" y="64718"/>
                  </a:lnTo>
                  <a:lnTo>
                    <a:pt x="20785" y="64718"/>
                  </a:lnTo>
                  <a:lnTo>
                    <a:pt x="20785" y="58692"/>
                  </a:lnTo>
                  <a:close/>
                  <a:moveTo>
                    <a:pt x="34020" y="58692"/>
                  </a:moveTo>
                  <a:lnTo>
                    <a:pt x="34020" y="64718"/>
                  </a:lnTo>
                  <a:lnTo>
                    <a:pt x="27971" y="64718"/>
                  </a:lnTo>
                  <a:lnTo>
                    <a:pt x="27971" y="58692"/>
                  </a:lnTo>
                  <a:close/>
                  <a:moveTo>
                    <a:pt x="41206" y="58692"/>
                  </a:moveTo>
                  <a:lnTo>
                    <a:pt x="41206" y="64718"/>
                  </a:lnTo>
                  <a:lnTo>
                    <a:pt x="35157" y="64718"/>
                  </a:lnTo>
                  <a:lnTo>
                    <a:pt x="35157" y="58692"/>
                  </a:lnTo>
                  <a:close/>
                  <a:moveTo>
                    <a:pt x="48392" y="58692"/>
                  </a:moveTo>
                  <a:lnTo>
                    <a:pt x="48392" y="64718"/>
                  </a:lnTo>
                  <a:lnTo>
                    <a:pt x="42365" y="64718"/>
                  </a:lnTo>
                  <a:lnTo>
                    <a:pt x="42365" y="58692"/>
                  </a:lnTo>
                  <a:close/>
                  <a:moveTo>
                    <a:pt x="34020" y="65855"/>
                  </a:moveTo>
                  <a:lnTo>
                    <a:pt x="34020" y="71881"/>
                  </a:lnTo>
                  <a:lnTo>
                    <a:pt x="27971" y="71881"/>
                  </a:lnTo>
                  <a:lnTo>
                    <a:pt x="27971" y="65855"/>
                  </a:lnTo>
                  <a:close/>
                  <a:moveTo>
                    <a:pt x="41206" y="65855"/>
                  </a:moveTo>
                  <a:lnTo>
                    <a:pt x="41206" y="71881"/>
                  </a:lnTo>
                  <a:lnTo>
                    <a:pt x="35157" y="71881"/>
                  </a:lnTo>
                  <a:lnTo>
                    <a:pt x="35157" y="65855"/>
                  </a:lnTo>
                  <a:close/>
                  <a:moveTo>
                    <a:pt x="48392" y="65855"/>
                  </a:moveTo>
                  <a:lnTo>
                    <a:pt x="48392" y="71881"/>
                  </a:lnTo>
                  <a:lnTo>
                    <a:pt x="42365" y="71881"/>
                  </a:lnTo>
                  <a:lnTo>
                    <a:pt x="42365" y="65855"/>
                  </a:lnTo>
                  <a:close/>
                  <a:moveTo>
                    <a:pt x="41206" y="73041"/>
                  </a:moveTo>
                  <a:lnTo>
                    <a:pt x="41206" y="79067"/>
                  </a:lnTo>
                  <a:lnTo>
                    <a:pt x="35157" y="79067"/>
                  </a:lnTo>
                  <a:lnTo>
                    <a:pt x="35157" y="73041"/>
                  </a:lnTo>
                  <a:close/>
                  <a:moveTo>
                    <a:pt x="48392" y="73041"/>
                  </a:moveTo>
                  <a:lnTo>
                    <a:pt x="48392" y="79067"/>
                  </a:lnTo>
                  <a:lnTo>
                    <a:pt x="42365" y="79067"/>
                  </a:lnTo>
                  <a:lnTo>
                    <a:pt x="42365" y="73041"/>
                  </a:lnTo>
                  <a:close/>
                  <a:moveTo>
                    <a:pt x="19648" y="0"/>
                  </a:moveTo>
                  <a:lnTo>
                    <a:pt x="19648" y="137"/>
                  </a:lnTo>
                  <a:lnTo>
                    <a:pt x="15623" y="137"/>
                  </a:lnTo>
                  <a:lnTo>
                    <a:pt x="15214" y="1274"/>
                  </a:lnTo>
                  <a:lnTo>
                    <a:pt x="19648" y="1274"/>
                  </a:lnTo>
                  <a:lnTo>
                    <a:pt x="19648" y="7300"/>
                  </a:lnTo>
                  <a:lnTo>
                    <a:pt x="13599" y="7300"/>
                  </a:lnTo>
                  <a:lnTo>
                    <a:pt x="13599" y="5822"/>
                  </a:lnTo>
                  <a:lnTo>
                    <a:pt x="12462" y="9074"/>
                  </a:lnTo>
                  <a:lnTo>
                    <a:pt x="12462" y="14463"/>
                  </a:lnTo>
                  <a:lnTo>
                    <a:pt x="10552" y="14463"/>
                  </a:lnTo>
                  <a:lnTo>
                    <a:pt x="10143" y="15600"/>
                  </a:lnTo>
                  <a:lnTo>
                    <a:pt x="12462" y="15600"/>
                  </a:lnTo>
                  <a:lnTo>
                    <a:pt x="12462" y="21649"/>
                  </a:lnTo>
                  <a:lnTo>
                    <a:pt x="8005" y="21649"/>
                  </a:lnTo>
                  <a:lnTo>
                    <a:pt x="7619" y="22786"/>
                  </a:lnTo>
                  <a:lnTo>
                    <a:pt x="12440" y="22786"/>
                  </a:lnTo>
                  <a:lnTo>
                    <a:pt x="12440" y="28812"/>
                  </a:lnTo>
                  <a:lnTo>
                    <a:pt x="6414" y="28812"/>
                  </a:lnTo>
                  <a:lnTo>
                    <a:pt x="6414" y="26151"/>
                  </a:lnTo>
                  <a:lnTo>
                    <a:pt x="5072" y="29949"/>
                  </a:lnTo>
                  <a:lnTo>
                    <a:pt x="5254" y="29949"/>
                  </a:lnTo>
                  <a:lnTo>
                    <a:pt x="5254" y="36020"/>
                  </a:lnTo>
                  <a:lnTo>
                    <a:pt x="2934" y="36020"/>
                  </a:lnTo>
                  <a:lnTo>
                    <a:pt x="2548" y="37157"/>
                  </a:lnTo>
                  <a:lnTo>
                    <a:pt x="5277" y="37157"/>
                  </a:lnTo>
                  <a:lnTo>
                    <a:pt x="5277" y="43183"/>
                  </a:lnTo>
                  <a:lnTo>
                    <a:pt x="410" y="43183"/>
                  </a:lnTo>
                  <a:lnTo>
                    <a:pt x="1" y="44320"/>
                  </a:lnTo>
                  <a:lnTo>
                    <a:pt x="5277" y="44320"/>
                  </a:lnTo>
                  <a:lnTo>
                    <a:pt x="5277" y="50369"/>
                  </a:lnTo>
                  <a:lnTo>
                    <a:pt x="4617" y="50369"/>
                  </a:lnTo>
                  <a:lnTo>
                    <a:pt x="6414" y="52075"/>
                  </a:lnTo>
                  <a:lnTo>
                    <a:pt x="6414" y="51529"/>
                  </a:lnTo>
                  <a:lnTo>
                    <a:pt x="12462" y="51529"/>
                  </a:lnTo>
                  <a:lnTo>
                    <a:pt x="12462" y="57555"/>
                  </a:lnTo>
                  <a:lnTo>
                    <a:pt x="12190" y="57555"/>
                  </a:lnTo>
                  <a:lnTo>
                    <a:pt x="13622" y="58874"/>
                  </a:lnTo>
                  <a:lnTo>
                    <a:pt x="13622" y="58692"/>
                  </a:lnTo>
                  <a:lnTo>
                    <a:pt x="19648" y="58692"/>
                  </a:lnTo>
                  <a:lnTo>
                    <a:pt x="19648" y="64604"/>
                  </a:lnTo>
                  <a:lnTo>
                    <a:pt x="20967" y="65855"/>
                  </a:lnTo>
                  <a:lnTo>
                    <a:pt x="26834" y="65855"/>
                  </a:lnTo>
                  <a:lnTo>
                    <a:pt x="26834" y="71426"/>
                  </a:lnTo>
                  <a:lnTo>
                    <a:pt x="28540" y="73041"/>
                  </a:lnTo>
                  <a:lnTo>
                    <a:pt x="34020" y="73041"/>
                  </a:lnTo>
                  <a:lnTo>
                    <a:pt x="34020" y="78248"/>
                  </a:lnTo>
                  <a:lnTo>
                    <a:pt x="36112" y="80204"/>
                  </a:lnTo>
                  <a:lnTo>
                    <a:pt x="41228" y="80204"/>
                  </a:lnTo>
                  <a:lnTo>
                    <a:pt x="41228" y="85048"/>
                  </a:lnTo>
                  <a:lnTo>
                    <a:pt x="42365" y="86139"/>
                  </a:lnTo>
                  <a:lnTo>
                    <a:pt x="42365" y="80204"/>
                  </a:lnTo>
                  <a:lnTo>
                    <a:pt x="48392" y="80204"/>
                  </a:lnTo>
                  <a:lnTo>
                    <a:pt x="48392" y="86253"/>
                  </a:lnTo>
                  <a:lnTo>
                    <a:pt x="42456" y="86253"/>
                  </a:lnTo>
                  <a:lnTo>
                    <a:pt x="43662" y="87390"/>
                  </a:lnTo>
                  <a:lnTo>
                    <a:pt x="48392" y="87390"/>
                  </a:lnTo>
                  <a:lnTo>
                    <a:pt x="48392" y="91870"/>
                  </a:lnTo>
                  <a:lnTo>
                    <a:pt x="49483" y="92916"/>
                  </a:lnTo>
                  <a:lnTo>
                    <a:pt x="49529" y="92916"/>
                  </a:lnTo>
                  <a:lnTo>
                    <a:pt x="49529" y="0"/>
                  </a:lnTo>
                  <a:lnTo>
                    <a:pt x="48392" y="0"/>
                  </a:lnTo>
                  <a:lnTo>
                    <a:pt x="48392" y="137"/>
                  </a:lnTo>
                  <a:lnTo>
                    <a:pt x="42365" y="137"/>
                  </a:lnTo>
                  <a:lnTo>
                    <a:pt x="42365" y="0"/>
                  </a:lnTo>
                  <a:lnTo>
                    <a:pt x="41228" y="0"/>
                  </a:lnTo>
                  <a:lnTo>
                    <a:pt x="41228" y="137"/>
                  </a:lnTo>
                  <a:lnTo>
                    <a:pt x="35157" y="137"/>
                  </a:lnTo>
                  <a:lnTo>
                    <a:pt x="35157" y="0"/>
                  </a:lnTo>
                  <a:lnTo>
                    <a:pt x="34020" y="0"/>
                  </a:lnTo>
                  <a:lnTo>
                    <a:pt x="34020" y="137"/>
                  </a:lnTo>
                  <a:lnTo>
                    <a:pt x="27971" y="137"/>
                  </a:lnTo>
                  <a:lnTo>
                    <a:pt x="27971" y="0"/>
                  </a:lnTo>
                  <a:lnTo>
                    <a:pt x="26834" y="0"/>
                  </a:lnTo>
                  <a:lnTo>
                    <a:pt x="26834" y="137"/>
                  </a:lnTo>
                  <a:lnTo>
                    <a:pt x="20785" y="137"/>
                  </a:lnTo>
                  <a:lnTo>
                    <a:pt x="20785" y="0"/>
                  </a:lnTo>
                  <a:close/>
                </a:path>
              </a:pathLst>
            </a:custGeom>
            <a:solidFill>
              <a:srgbClr val="F6F3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209" name="Google Shape;10209;p42"/>
          <p:cNvSpPr txBox="1"/>
          <p:nvPr>
            <p:ph type="title"/>
          </p:nvPr>
        </p:nvSpPr>
        <p:spPr>
          <a:xfrm>
            <a:off x="751525" y="523625"/>
            <a:ext cx="7640700" cy="47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grpSp>
        <p:nvGrpSpPr>
          <p:cNvPr id="10210" name="Google Shape;10210;p42"/>
          <p:cNvGrpSpPr/>
          <p:nvPr/>
        </p:nvGrpSpPr>
        <p:grpSpPr>
          <a:xfrm>
            <a:off x="3101703" y="4658676"/>
            <a:ext cx="944750" cy="272651"/>
            <a:chOff x="4541338" y="271625"/>
            <a:chExt cx="1169679" cy="337564"/>
          </a:xfrm>
        </p:grpSpPr>
        <p:sp>
          <p:nvSpPr>
            <p:cNvPr id="10211" name="Google Shape;10211;p42"/>
            <p:cNvSpPr/>
            <p:nvPr/>
          </p:nvSpPr>
          <p:spPr>
            <a:xfrm>
              <a:off x="4541338" y="343428"/>
              <a:ext cx="1140562" cy="265762"/>
            </a:xfrm>
            <a:custGeom>
              <a:rect b="b" l="l" r="r" t="t"/>
              <a:pathLst>
                <a:path extrusionOk="0" h="9128" w="39171">
                  <a:moveTo>
                    <a:pt x="37236" y="0"/>
                  </a:moveTo>
                  <a:cubicBezTo>
                    <a:pt x="36943" y="0"/>
                    <a:pt x="36637" y="108"/>
                    <a:pt x="36353" y="366"/>
                  </a:cubicBezTo>
                  <a:lnTo>
                    <a:pt x="30153" y="6019"/>
                  </a:lnTo>
                  <a:lnTo>
                    <a:pt x="23952" y="366"/>
                  </a:lnTo>
                  <a:cubicBezTo>
                    <a:pt x="23694" y="138"/>
                    <a:pt x="23374" y="24"/>
                    <a:pt x="23055" y="24"/>
                  </a:cubicBezTo>
                  <a:cubicBezTo>
                    <a:pt x="22736" y="24"/>
                    <a:pt x="22417" y="138"/>
                    <a:pt x="22159" y="366"/>
                  </a:cubicBezTo>
                  <a:lnTo>
                    <a:pt x="15958" y="6019"/>
                  </a:lnTo>
                  <a:lnTo>
                    <a:pt x="9757" y="366"/>
                  </a:lnTo>
                  <a:cubicBezTo>
                    <a:pt x="9514" y="138"/>
                    <a:pt x="9195" y="24"/>
                    <a:pt x="8872" y="24"/>
                  </a:cubicBezTo>
                  <a:cubicBezTo>
                    <a:pt x="8549" y="24"/>
                    <a:pt x="8222" y="138"/>
                    <a:pt x="7964" y="366"/>
                  </a:cubicBezTo>
                  <a:lnTo>
                    <a:pt x="882" y="6840"/>
                  </a:lnTo>
                  <a:cubicBezTo>
                    <a:pt x="0" y="7630"/>
                    <a:pt x="578" y="9119"/>
                    <a:pt x="1763" y="9119"/>
                  </a:cubicBezTo>
                  <a:cubicBezTo>
                    <a:pt x="2097" y="9119"/>
                    <a:pt x="2401" y="8998"/>
                    <a:pt x="2644" y="8785"/>
                  </a:cubicBezTo>
                  <a:lnTo>
                    <a:pt x="8876" y="3162"/>
                  </a:lnTo>
                  <a:lnTo>
                    <a:pt x="15076" y="8785"/>
                  </a:lnTo>
                  <a:cubicBezTo>
                    <a:pt x="15319" y="9013"/>
                    <a:pt x="15639" y="9127"/>
                    <a:pt x="15962" y="9127"/>
                  </a:cubicBezTo>
                  <a:cubicBezTo>
                    <a:pt x="16285" y="9127"/>
                    <a:pt x="16611" y="9013"/>
                    <a:pt x="16870" y="8785"/>
                  </a:cubicBezTo>
                  <a:lnTo>
                    <a:pt x="23070" y="3162"/>
                  </a:lnTo>
                  <a:lnTo>
                    <a:pt x="29271" y="8785"/>
                  </a:lnTo>
                  <a:cubicBezTo>
                    <a:pt x="29514" y="9013"/>
                    <a:pt x="29833" y="9127"/>
                    <a:pt x="30156" y="9127"/>
                  </a:cubicBezTo>
                  <a:cubicBezTo>
                    <a:pt x="30479" y="9127"/>
                    <a:pt x="30806" y="9013"/>
                    <a:pt x="31064" y="8785"/>
                  </a:cubicBezTo>
                  <a:lnTo>
                    <a:pt x="38147" y="2341"/>
                  </a:lnTo>
                  <a:cubicBezTo>
                    <a:pt x="39170" y="1413"/>
                    <a:pt x="38292" y="0"/>
                    <a:pt x="37236" y="0"/>
                  </a:cubicBezTo>
                  <a:close/>
                </a:path>
              </a:pathLst>
            </a:custGeom>
            <a:solidFill>
              <a:srgbClr val="F26F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2" name="Google Shape;10212;p42"/>
            <p:cNvSpPr/>
            <p:nvPr/>
          </p:nvSpPr>
          <p:spPr>
            <a:xfrm>
              <a:off x="4569640" y="271625"/>
              <a:ext cx="1141377" cy="265849"/>
            </a:xfrm>
            <a:custGeom>
              <a:rect b="b" l="l" r="r" t="t"/>
              <a:pathLst>
                <a:path extrusionOk="0" h="9131" w="39199">
                  <a:moveTo>
                    <a:pt x="37275" y="1"/>
                  </a:moveTo>
                  <a:cubicBezTo>
                    <a:pt x="36980" y="1"/>
                    <a:pt x="36670" y="110"/>
                    <a:pt x="36384" y="369"/>
                  </a:cubicBezTo>
                  <a:lnTo>
                    <a:pt x="30184" y="5993"/>
                  </a:lnTo>
                  <a:lnTo>
                    <a:pt x="23983" y="369"/>
                  </a:lnTo>
                  <a:cubicBezTo>
                    <a:pt x="23725" y="142"/>
                    <a:pt x="23398" y="28"/>
                    <a:pt x="23075" y="28"/>
                  </a:cubicBezTo>
                  <a:cubicBezTo>
                    <a:pt x="22752" y="28"/>
                    <a:pt x="22433" y="142"/>
                    <a:pt x="22190" y="369"/>
                  </a:cubicBezTo>
                  <a:lnTo>
                    <a:pt x="15989" y="5993"/>
                  </a:lnTo>
                  <a:lnTo>
                    <a:pt x="9758" y="369"/>
                  </a:lnTo>
                  <a:cubicBezTo>
                    <a:pt x="9515" y="142"/>
                    <a:pt x="9195" y="28"/>
                    <a:pt x="8876" y="28"/>
                  </a:cubicBezTo>
                  <a:cubicBezTo>
                    <a:pt x="8557" y="28"/>
                    <a:pt x="8238" y="142"/>
                    <a:pt x="7995" y="369"/>
                  </a:cubicBezTo>
                  <a:lnTo>
                    <a:pt x="882" y="6813"/>
                  </a:lnTo>
                  <a:cubicBezTo>
                    <a:pt x="1" y="7634"/>
                    <a:pt x="578" y="9123"/>
                    <a:pt x="1794" y="9123"/>
                  </a:cubicBezTo>
                  <a:cubicBezTo>
                    <a:pt x="2128" y="9123"/>
                    <a:pt x="2432" y="9002"/>
                    <a:pt x="2676" y="8789"/>
                  </a:cubicBezTo>
                  <a:lnTo>
                    <a:pt x="8876" y="3135"/>
                  </a:lnTo>
                  <a:lnTo>
                    <a:pt x="15077" y="8789"/>
                  </a:lnTo>
                  <a:cubicBezTo>
                    <a:pt x="15335" y="9017"/>
                    <a:pt x="15662" y="9131"/>
                    <a:pt x="15985" y="9131"/>
                  </a:cubicBezTo>
                  <a:cubicBezTo>
                    <a:pt x="16308" y="9131"/>
                    <a:pt x="16627" y="9017"/>
                    <a:pt x="16870" y="8789"/>
                  </a:cubicBezTo>
                  <a:lnTo>
                    <a:pt x="23101" y="3135"/>
                  </a:lnTo>
                  <a:lnTo>
                    <a:pt x="29272" y="8789"/>
                  </a:lnTo>
                  <a:cubicBezTo>
                    <a:pt x="29530" y="9017"/>
                    <a:pt x="29857" y="9131"/>
                    <a:pt x="30180" y="9131"/>
                  </a:cubicBezTo>
                  <a:cubicBezTo>
                    <a:pt x="30503" y="9131"/>
                    <a:pt x="30822" y="9017"/>
                    <a:pt x="31065" y="8789"/>
                  </a:cubicBezTo>
                  <a:lnTo>
                    <a:pt x="38178" y="2345"/>
                  </a:lnTo>
                  <a:cubicBezTo>
                    <a:pt x="39199" y="1395"/>
                    <a:pt x="38328" y="1"/>
                    <a:pt x="3727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213" name="Google Shape;10213;p42"/>
          <p:cNvGrpSpPr/>
          <p:nvPr/>
        </p:nvGrpSpPr>
        <p:grpSpPr>
          <a:xfrm>
            <a:off x="8863449" y="1286750"/>
            <a:ext cx="705846" cy="616772"/>
            <a:chOff x="3739700" y="4218425"/>
            <a:chExt cx="1064625" cy="930275"/>
          </a:xfrm>
        </p:grpSpPr>
        <p:sp>
          <p:nvSpPr>
            <p:cNvPr id="10214" name="Google Shape;10214;p42"/>
            <p:cNvSpPr/>
            <p:nvPr/>
          </p:nvSpPr>
          <p:spPr>
            <a:xfrm>
              <a:off x="3739700" y="5052025"/>
              <a:ext cx="110975" cy="95125"/>
            </a:xfrm>
            <a:custGeom>
              <a:rect b="b" l="l" r="r" t="t"/>
              <a:pathLst>
                <a:path extrusionOk="0" h="3805" w="4439">
                  <a:moveTo>
                    <a:pt x="1885" y="1"/>
                  </a:moveTo>
                  <a:cubicBezTo>
                    <a:pt x="851" y="1"/>
                    <a:pt x="0" y="852"/>
                    <a:pt x="0" y="1885"/>
                  </a:cubicBezTo>
                  <a:cubicBezTo>
                    <a:pt x="0" y="3041"/>
                    <a:pt x="939" y="3804"/>
                    <a:pt x="1923" y="3804"/>
                  </a:cubicBezTo>
                  <a:cubicBezTo>
                    <a:pt x="2387" y="3804"/>
                    <a:pt x="2862" y="3634"/>
                    <a:pt x="3253" y="3253"/>
                  </a:cubicBezTo>
                  <a:cubicBezTo>
                    <a:pt x="4438" y="2037"/>
                    <a:pt x="3587" y="1"/>
                    <a:pt x="188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5" name="Google Shape;10215;p42"/>
            <p:cNvSpPr/>
            <p:nvPr/>
          </p:nvSpPr>
          <p:spPr>
            <a:xfrm>
              <a:off x="3740450" y="4773925"/>
              <a:ext cx="110975" cy="95125"/>
            </a:xfrm>
            <a:custGeom>
              <a:rect b="b" l="l" r="r" t="t"/>
              <a:pathLst>
                <a:path extrusionOk="0" h="3805" w="4439">
                  <a:moveTo>
                    <a:pt x="1885" y="0"/>
                  </a:moveTo>
                  <a:cubicBezTo>
                    <a:pt x="821" y="0"/>
                    <a:pt x="1" y="851"/>
                    <a:pt x="1" y="1915"/>
                  </a:cubicBezTo>
                  <a:cubicBezTo>
                    <a:pt x="1" y="3049"/>
                    <a:pt x="937" y="3805"/>
                    <a:pt x="1909" y="3805"/>
                  </a:cubicBezTo>
                  <a:cubicBezTo>
                    <a:pt x="2371" y="3805"/>
                    <a:pt x="2841" y="3634"/>
                    <a:pt x="3223" y="3252"/>
                  </a:cubicBezTo>
                  <a:cubicBezTo>
                    <a:pt x="4439" y="2067"/>
                    <a:pt x="3587" y="0"/>
                    <a:pt x="1885" y="0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6" name="Google Shape;10216;p42"/>
            <p:cNvSpPr/>
            <p:nvPr/>
          </p:nvSpPr>
          <p:spPr>
            <a:xfrm>
              <a:off x="3740450" y="4496550"/>
              <a:ext cx="110975" cy="94875"/>
            </a:xfrm>
            <a:custGeom>
              <a:rect b="b" l="l" r="r" t="t"/>
              <a:pathLst>
                <a:path extrusionOk="0" h="3795" w="4439">
                  <a:moveTo>
                    <a:pt x="1916" y="1"/>
                  </a:moveTo>
                  <a:cubicBezTo>
                    <a:pt x="852" y="1"/>
                    <a:pt x="1" y="852"/>
                    <a:pt x="1" y="1885"/>
                  </a:cubicBezTo>
                  <a:cubicBezTo>
                    <a:pt x="1" y="3034"/>
                    <a:pt x="928" y="3795"/>
                    <a:pt x="1905" y="3795"/>
                  </a:cubicBezTo>
                  <a:cubicBezTo>
                    <a:pt x="2375" y="3795"/>
                    <a:pt x="2858" y="3618"/>
                    <a:pt x="3253" y="3223"/>
                  </a:cubicBezTo>
                  <a:cubicBezTo>
                    <a:pt x="4439" y="2037"/>
                    <a:pt x="3587" y="1"/>
                    <a:pt x="1916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7" name="Google Shape;10217;p42"/>
            <p:cNvSpPr/>
            <p:nvPr/>
          </p:nvSpPr>
          <p:spPr>
            <a:xfrm>
              <a:off x="3741225" y="4218425"/>
              <a:ext cx="110950" cy="95150"/>
            </a:xfrm>
            <a:custGeom>
              <a:rect b="b" l="l" r="r" t="t"/>
              <a:pathLst>
                <a:path extrusionOk="0" h="3806" w="4438">
                  <a:moveTo>
                    <a:pt x="1885" y="1"/>
                  </a:moveTo>
                  <a:cubicBezTo>
                    <a:pt x="851" y="1"/>
                    <a:pt x="0" y="852"/>
                    <a:pt x="0" y="1916"/>
                  </a:cubicBezTo>
                  <a:cubicBezTo>
                    <a:pt x="0" y="3049"/>
                    <a:pt x="936" y="3806"/>
                    <a:pt x="1909" y="3806"/>
                  </a:cubicBezTo>
                  <a:cubicBezTo>
                    <a:pt x="2370" y="3806"/>
                    <a:pt x="2840" y="3635"/>
                    <a:pt x="3222" y="3253"/>
                  </a:cubicBezTo>
                  <a:cubicBezTo>
                    <a:pt x="4438" y="2037"/>
                    <a:pt x="3587" y="1"/>
                    <a:pt x="188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8" name="Google Shape;10218;p42"/>
            <p:cNvSpPr/>
            <p:nvPr/>
          </p:nvSpPr>
          <p:spPr>
            <a:xfrm>
              <a:off x="3977550" y="5052800"/>
              <a:ext cx="110975" cy="94875"/>
            </a:xfrm>
            <a:custGeom>
              <a:rect b="b" l="l" r="r" t="t"/>
              <a:pathLst>
                <a:path extrusionOk="0" h="3795" w="4439">
                  <a:moveTo>
                    <a:pt x="1915" y="0"/>
                  </a:moveTo>
                  <a:cubicBezTo>
                    <a:pt x="851" y="0"/>
                    <a:pt x="0" y="821"/>
                    <a:pt x="0" y="1885"/>
                  </a:cubicBezTo>
                  <a:cubicBezTo>
                    <a:pt x="0" y="3033"/>
                    <a:pt x="941" y="3794"/>
                    <a:pt x="1918" y="3794"/>
                  </a:cubicBezTo>
                  <a:cubicBezTo>
                    <a:pt x="2388" y="3794"/>
                    <a:pt x="2867" y="3618"/>
                    <a:pt x="3253" y="3222"/>
                  </a:cubicBezTo>
                  <a:cubicBezTo>
                    <a:pt x="4438" y="2037"/>
                    <a:pt x="3587" y="0"/>
                    <a:pt x="1915" y="0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9" name="Google Shape;10219;p42"/>
            <p:cNvSpPr/>
            <p:nvPr/>
          </p:nvSpPr>
          <p:spPr>
            <a:xfrm>
              <a:off x="3978300" y="4774675"/>
              <a:ext cx="110975" cy="95125"/>
            </a:xfrm>
            <a:custGeom>
              <a:rect b="b" l="l" r="r" t="t"/>
              <a:pathLst>
                <a:path extrusionOk="0" h="3805" w="4439">
                  <a:moveTo>
                    <a:pt x="1885" y="1"/>
                  </a:moveTo>
                  <a:cubicBezTo>
                    <a:pt x="852" y="1"/>
                    <a:pt x="1" y="852"/>
                    <a:pt x="1" y="1885"/>
                  </a:cubicBezTo>
                  <a:cubicBezTo>
                    <a:pt x="1" y="3041"/>
                    <a:pt x="939" y="3804"/>
                    <a:pt x="1923" y="3804"/>
                  </a:cubicBezTo>
                  <a:cubicBezTo>
                    <a:pt x="2388" y="3804"/>
                    <a:pt x="2863" y="3633"/>
                    <a:pt x="3253" y="3253"/>
                  </a:cubicBezTo>
                  <a:cubicBezTo>
                    <a:pt x="4438" y="2037"/>
                    <a:pt x="3587" y="1"/>
                    <a:pt x="188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0" name="Google Shape;10220;p42"/>
            <p:cNvSpPr/>
            <p:nvPr/>
          </p:nvSpPr>
          <p:spPr>
            <a:xfrm>
              <a:off x="3979075" y="4496550"/>
              <a:ext cx="110950" cy="95150"/>
            </a:xfrm>
            <a:custGeom>
              <a:rect b="b" l="l" r="r" t="t"/>
              <a:pathLst>
                <a:path extrusionOk="0" h="3806" w="4438">
                  <a:moveTo>
                    <a:pt x="1885" y="1"/>
                  </a:moveTo>
                  <a:cubicBezTo>
                    <a:pt x="821" y="1"/>
                    <a:pt x="0" y="852"/>
                    <a:pt x="0" y="1916"/>
                  </a:cubicBezTo>
                  <a:cubicBezTo>
                    <a:pt x="0" y="3049"/>
                    <a:pt x="936" y="3805"/>
                    <a:pt x="1909" y="3805"/>
                  </a:cubicBezTo>
                  <a:cubicBezTo>
                    <a:pt x="2370" y="3805"/>
                    <a:pt x="2840" y="3635"/>
                    <a:pt x="3222" y="3253"/>
                  </a:cubicBezTo>
                  <a:cubicBezTo>
                    <a:pt x="4438" y="2068"/>
                    <a:pt x="3587" y="1"/>
                    <a:pt x="188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1" name="Google Shape;10221;p42"/>
            <p:cNvSpPr/>
            <p:nvPr/>
          </p:nvSpPr>
          <p:spPr>
            <a:xfrm>
              <a:off x="3979075" y="4219200"/>
              <a:ext cx="110950" cy="94875"/>
            </a:xfrm>
            <a:custGeom>
              <a:rect b="b" l="l" r="r" t="t"/>
              <a:pathLst>
                <a:path extrusionOk="0" h="3795" w="4438">
                  <a:moveTo>
                    <a:pt x="1915" y="0"/>
                  </a:moveTo>
                  <a:cubicBezTo>
                    <a:pt x="851" y="0"/>
                    <a:pt x="0" y="851"/>
                    <a:pt x="0" y="1885"/>
                  </a:cubicBezTo>
                  <a:cubicBezTo>
                    <a:pt x="0" y="3033"/>
                    <a:pt x="927" y="3795"/>
                    <a:pt x="1904" y="3795"/>
                  </a:cubicBezTo>
                  <a:cubicBezTo>
                    <a:pt x="2375" y="3795"/>
                    <a:pt x="2857" y="3618"/>
                    <a:pt x="3252" y="3222"/>
                  </a:cubicBezTo>
                  <a:cubicBezTo>
                    <a:pt x="4438" y="2037"/>
                    <a:pt x="3587" y="0"/>
                    <a:pt x="1915" y="0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2" name="Google Shape;10222;p42"/>
            <p:cNvSpPr/>
            <p:nvPr/>
          </p:nvSpPr>
          <p:spPr>
            <a:xfrm>
              <a:off x="4216150" y="5052800"/>
              <a:ext cx="110975" cy="95125"/>
            </a:xfrm>
            <a:custGeom>
              <a:rect b="b" l="l" r="r" t="t"/>
              <a:pathLst>
                <a:path extrusionOk="0" h="3805" w="4439">
                  <a:moveTo>
                    <a:pt x="1885" y="0"/>
                  </a:moveTo>
                  <a:cubicBezTo>
                    <a:pt x="852" y="0"/>
                    <a:pt x="1" y="851"/>
                    <a:pt x="1" y="1915"/>
                  </a:cubicBezTo>
                  <a:cubicBezTo>
                    <a:pt x="1" y="3049"/>
                    <a:pt x="937" y="3805"/>
                    <a:pt x="1909" y="3805"/>
                  </a:cubicBezTo>
                  <a:cubicBezTo>
                    <a:pt x="2371" y="3805"/>
                    <a:pt x="2841" y="3634"/>
                    <a:pt x="3222" y="3253"/>
                  </a:cubicBezTo>
                  <a:cubicBezTo>
                    <a:pt x="4438" y="2037"/>
                    <a:pt x="3587" y="0"/>
                    <a:pt x="1885" y="0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3" name="Google Shape;10223;p42"/>
            <p:cNvSpPr/>
            <p:nvPr/>
          </p:nvSpPr>
          <p:spPr>
            <a:xfrm>
              <a:off x="4216150" y="4774675"/>
              <a:ext cx="110975" cy="95300"/>
            </a:xfrm>
            <a:custGeom>
              <a:rect b="b" l="l" r="r" t="t"/>
              <a:pathLst>
                <a:path extrusionOk="0" h="3812" w="4439">
                  <a:moveTo>
                    <a:pt x="1915" y="1"/>
                  </a:moveTo>
                  <a:cubicBezTo>
                    <a:pt x="852" y="1"/>
                    <a:pt x="1" y="852"/>
                    <a:pt x="1" y="1915"/>
                  </a:cubicBezTo>
                  <a:cubicBezTo>
                    <a:pt x="1" y="3064"/>
                    <a:pt x="942" y="3812"/>
                    <a:pt x="1919" y="3812"/>
                  </a:cubicBezTo>
                  <a:cubicBezTo>
                    <a:pt x="2389" y="3812"/>
                    <a:pt x="2867" y="3638"/>
                    <a:pt x="3253" y="3253"/>
                  </a:cubicBezTo>
                  <a:cubicBezTo>
                    <a:pt x="4438" y="2067"/>
                    <a:pt x="3587" y="1"/>
                    <a:pt x="191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4" name="Google Shape;10224;p42"/>
            <p:cNvSpPr/>
            <p:nvPr/>
          </p:nvSpPr>
          <p:spPr>
            <a:xfrm>
              <a:off x="4216900" y="4497325"/>
              <a:ext cx="110975" cy="94875"/>
            </a:xfrm>
            <a:custGeom>
              <a:rect b="b" l="l" r="r" t="t"/>
              <a:pathLst>
                <a:path extrusionOk="0" h="3795" w="4439">
                  <a:moveTo>
                    <a:pt x="1885" y="0"/>
                  </a:moveTo>
                  <a:cubicBezTo>
                    <a:pt x="852" y="0"/>
                    <a:pt x="1" y="851"/>
                    <a:pt x="1" y="1885"/>
                  </a:cubicBezTo>
                  <a:cubicBezTo>
                    <a:pt x="1" y="3033"/>
                    <a:pt x="928" y="3794"/>
                    <a:pt x="1905" y="3794"/>
                  </a:cubicBezTo>
                  <a:cubicBezTo>
                    <a:pt x="2376" y="3794"/>
                    <a:pt x="2858" y="3618"/>
                    <a:pt x="3253" y="3222"/>
                  </a:cubicBezTo>
                  <a:cubicBezTo>
                    <a:pt x="4439" y="2037"/>
                    <a:pt x="3588" y="0"/>
                    <a:pt x="1885" y="0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5" name="Google Shape;10225;p42"/>
            <p:cNvSpPr/>
            <p:nvPr/>
          </p:nvSpPr>
          <p:spPr>
            <a:xfrm>
              <a:off x="4217675" y="4219200"/>
              <a:ext cx="110975" cy="95125"/>
            </a:xfrm>
            <a:custGeom>
              <a:rect b="b" l="l" r="r" t="t"/>
              <a:pathLst>
                <a:path extrusionOk="0" h="3805" w="4439">
                  <a:moveTo>
                    <a:pt x="1885" y="0"/>
                  </a:moveTo>
                  <a:cubicBezTo>
                    <a:pt x="821" y="0"/>
                    <a:pt x="0" y="851"/>
                    <a:pt x="0" y="1915"/>
                  </a:cubicBezTo>
                  <a:cubicBezTo>
                    <a:pt x="0" y="3049"/>
                    <a:pt x="936" y="3805"/>
                    <a:pt x="1909" y="3805"/>
                  </a:cubicBezTo>
                  <a:cubicBezTo>
                    <a:pt x="2371" y="3805"/>
                    <a:pt x="2841" y="3634"/>
                    <a:pt x="3222" y="3253"/>
                  </a:cubicBezTo>
                  <a:cubicBezTo>
                    <a:pt x="4438" y="2037"/>
                    <a:pt x="3587" y="0"/>
                    <a:pt x="1885" y="0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6" name="Google Shape;10226;p42"/>
            <p:cNvSpPr/>
            <p:nvPr/>
          </p:nvSpPr>
          <p:spPr>
            <a:xfrm>
              <a:off x="4454000" y="5053550"/>
              <a:ext cx="110975" cy="94875"/>
            </a:xfrm>
            <a:custGeom>
              <a:rect b="b" l="l" r="r" t="t"/>
              <a:pathLst>
                <a:path extrusionOk="0" h="3795" w="4439">
                  <a:moveTo>
                    <a:pt x="1915" y="1"/>
                  </a:moveTo>
                  <a:cubicBezTo>
                    <a:pt x="851" y="1"/>
                    <a:pt x="0" y="821"/>
                    <a:pt x="0" y="1885"/>
                  </a:cubicBezTo>
                  <a:cubicBezTo>
                    <a:pt x="0" y="3034"/>
                    <a:pt x="928" y="3795"/>
                    <a:pt x="1904" y="3795"/>
                  </a:cubicBezTo>
                  <a:cubicBezTo>
                    <a:pt x="2375" y="3795"/>
                    <a:pt x="2857" y="3618"/>
                    <a:pt x="3253" y="3223"/>
                  </a:cubicBezTo>
                  <a:cubicBezTo>
                    <a:pt x="4438" y="2037"/>
                    <a:pt x="3587" y="1"/>
                    <a:pt x="191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7" name="Google Shape;10227;p42"/>
            <p:cNvSpPr/>
            <p:nvPr/>
          </p:nvSpPr>
          <p:spPr>
            <a:xfrm>
              <a:off x="4454750" y="4775425"/>
              <a:ext cx="110975" cy="95125"/>
            </a:xfrm>
            <a:custGeom>
              <a:rect b="b" l="l" r="r" t="t"/>
              <a:pathLst>
                <a:path extrusionOk="0" h="3805" w="4439">
                  <a:moveTo>
                    <a:pt x="1885" y="1"/>
                  </a:moveTo>
                  <a:cubicBezTo>
                    <a:pt x="852" y="1"/>
                    <a:pt x="1" y="852"/>
                    <a:pt x="1" y="1885"/>
                  </a:cubicBezTo>
                  <a:cubicBezTo>
                    <a:pt x="1" y="3041"/>
                    <a:pt x="940" y="3805"/>
                    <a:pt x="1913" y="3805"/>
                  </a:cubicBezTo>
                  <a:cubicBezTo>
                    <a:pt x="2374" y="3805"/>
                    <a:pt x="2842" y="3634"/>
                    <a:pt x="3223" y="3253"/>
                  </a:cubicBezTo>
                  <a:cubicBezTo>
                    <a:pt x="4439" y="2037"/>
                    <a:pt x="3587" y="1"/>
                    <a:pt x="188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8" name="Google Shape;10228;p42"/>
            <p:cNvSpPr/>
            <p:nvPr/>
          </p:nvSpPr>
          <p:spPr>
            <a:xfrm>
              <a:off x="4454750" y="4497325"/>
              <a:ext cx="110975" cy="95125"/>
            </a:xfrm>
            <a:custGeom>
              <a:rect b="b" l="l" r="r" t="t"/>
              <a:pathLst>
                <a:path extrusionOk="0" h="3805" w="4439">
                  <a:moveTo>
                    <a:pt x="1916" y="0"/>
                  </a:moveTo>
                  <a:cubicBezTo>
                    <a:pt x="852" y="0"/>
                    <a:pt x="1" y="851"/>
                    <a:pt x="1" y="1915"/>
                  </a:cubicBezTo>
                  <a:cubicBezTo>
                    <a:pt x="1" y="3049"/>
                    <a:pt x="951" y="3805"/>
                    <a:pt x="1932" y="3805"/>
                  </a:cubicBezTo>
                  <a:cubicBezTo>
                    <a:pt x="2398" y="3805"/>
                    <a:pt x="2871" y="3634"/>
                    <a:pt x="3253" y="3252"/>
                  </a:cubicBezTo>
                  <a:cubicBezTo>
                    <a:pt x="4439" y="2067"/>
                    <a:pt x="3587" y="0"/>
                    <a:pt x="1916" y="0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9" name="Google Shape;10229;p42"/>
            <p:cNvSpPr/>
            <p:nvPr/>
          </p:nvSpPr>
          <p:spPr>
            <a:xfrm>
              <a:off x="4455525" y="4219950"/>
              <a:ext cx="110950" cy="94875"/>
            </a:xfrm>
            <a:custGeom>
              <a:rect b="b" l="l" r="r" t="t"/>
              <a:pathLst>
                <a:path extrusionOk="0" h="3795" w="4438">
                  <a:moveTo>
                    <a:pt x="1915" y="1"/>
                  </a:moveTo>
                  <a:cubicBezTo>
                    <a:pt x="851" y="1"/>
                    <a:pt x="0" y="852"/>
                    <a:pt x="0" y="1885"/>
                  </a:cubicBezTo>
                  <a:cubicBezTo>
                    <a:pt x="0" y="3034"/>
                    <a:pt x="927" y="3795"/>
                    <a:pt x="1904" y="3795"/>
                  </a:cubicBezTo>
                  <a:cubicBezTo>
                    <a:pt x="2375" y="3795"/>
                    <a:pt x="2857" y="3618"/>
                    <a:pt x="3252" y="3223"/>
                  </a:cubicBezTo>
                  <a:cubicBezTo>
                    <a:pt x="4438" y="2037"/>
                    <a:pt x="3587" y="1"/>
                    <a:pt x="191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30" name="Google Shape;10230;p42"/>
            <p:cNvSpPr/>
            <p:nvPr/>
          </p:nvSpPr>
          <p:spPr>
            <a:xfrm>
              <a:off x="4691850" y="5053550"/>
              <a:ext cx="110950" cy="95150"/>
            </a:xfrm>
            <a:custGeom>
              <a:rect b="b" l="l" r="r" t="t"/>
              <a:pathLst>
                <a:path extrusionOk="0" h="3806" w="4438">
                  <a:moveTo>
                    <a:pt x="1915" y="1"/>
                  </a:moveTo>
                  <a:cubicBezTo>
                    <a:pt x="851" y="1"/>
                    <a:pt x="0" y="852"/>
                    <a:pt x="0" y="1916"/>
                  </a:cubicBezTo>
                  <a:cubicBezTo>
                    <a:pt x="0" y="3049"/>
                    <a:pt x="950" y="3805"/>
                    <a:pt x="1932" y="3805"/>
                  </a:cubicBezTo>
                  <a:cubicBezTo>
                    <a:pt x="2398" y="3805"/>
                    <a:pt x="2871" y="3635"/>
                    <a:pt x="3253" y="3253"/>
                  </a:cubicBezTo>
                  <a:cubicBezTo>
                    <a:pt x="4438" y="2037"/>
                    <a:pt x="3617" y="1"/>
                    <a:pt x="191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31" name="Google Shape;10231;p42"/>
            <p:cNvSpPr/>
            <p:nvPr/>
          </p:nvSpPr>
          <p:spPr>
            <a:xfrm>
              <a:off x="4693375" y="4775425"/>
              <a:ext cx="110950" cy="95300"/>
            </a:xfrm>
            <a:custGeom>
              <a:rect b="b" l="l" r="r" t="t"/>
              <a:pathLst>
                <a:path extrusionOk="0" h="3812" w="4438">
                  <a:moveTo>
                    <a:pt x="1885" y="1"/>
                  </a:moveTo>
                  <a:cubicBezTo>
                    <a:pt x="821" y="1"/>
                    <a:pt x="0" y="852"/>
                    <a:pt x="0" y="1916"/>
                  </a:cubicBezTo>
                  <a:cubicBezTo>
                    <a:pt x="0" y="3065"/>
                    <a:pt x="928" y="3812"/>
                    <a:pt x="1895" y="3812"/>
                  </a:cubicBezTo>
                  <a:cubicBezTo>
                    <a:pt x="2361" y="3812"/>
                    <a:pt x="2837" y="3639"/>
                    <a:pt x="3222" y="3253"/>
                  </a:cubicBezTo>
                  <a:cubicBezTo>
                    <a:pt x="4438" y="2068"/>
                    <a:pt x="3587" y="1"/>
                    <a:pt x="188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32" name="Google Shape;10232;p42"/>
            <p:cNvSpPr/>
            <p:nvPr/>
          </p:nvSpPr>
          <p:spPr>
            <a:xfrm>
              <a:off x="4693375" y="4498075"/>
              <a:ext cx="110950" cy="95150"/>
            </a:xfrm>
            <a:custGeom>
              <a:rect b="b" l="l" r="r" t="t"/>
              <a:pathLst>
                <a:path extrusionOk="0" h="3806" w="4438">
                  <a:moveTo>
                    <a:pt x="1885" y="1"/>
                  </a:moveTo>
                  <a:cubicBezTo>
                    <a:pt x="821" y="1"/>
                    <a:pt x="0" y="852"/>
                    <a:pt x="0" y="1915"/>
                  </a:cubicBezTo>
                  <a:cubicBezTo>
                    <a:pt x="0" y="3049"/>
                    <a:pt x="936" y="3805"/>
                    <a:pt x="1909" y="3805"/>
                  </a:cubicBezTo>
                  <a:cubicBezTo>
                    <a:pt x="2370" y="3805"/>
                    <a:pt x="2840" y="3635"/>
                    <a:pt x="3222" y="3253"/>
                  </a:cubicBezTo>
                  <a:cubicBezTo>
                    <a:pt x="4438" y="2037"/>
                    <a:pt x="3587" y="1"/>
                    <a:pt x="188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33" name="Google Shape;10233;p42"/>
            <p:cNvSpPr/>
            <p:nvPr/>
          </p:nvSpPr>
          <p:spPr>
            <a:xfrm>
              <a:off x="4693375" y="4219950"/>
              <a:ext cx="110950" cy="95150"/>
            </a:xfrm>
            <a:custGeom>
              <a:rect b="b" l="l" r="r" t="t"/>
              <a:pathLst>
                <a:path extrusionOk="0" h="3806" w="4438">
                  <a:moveTo>
                    <a:pt x="1915" y="1"/>
                  </a:moveTo>
                  <a:cubicBezTo>
                    <a:pt x="851" y="1"/>
                    <a:pt x="0" y="852"/>
                    <a:pt x="0" y="1916"/>
                  </a:cubicBezTo>
                  <a:cubicBezTo>
                    <a:pt x="0" y="3049"/>
                    <a:pt x="950" y="3805"/>
                    <a:pt x="1932" y="3805"/>
                  </a:cubicBezTo>
                  <a:cubicBezTo>
                    <a:pt x="2398" y="3805"/>
                    <a:pt x="2871" y="3635"/>
                    <a:pt x="3252" y="3253"/>
                  </a:cubicBezTo>
                  <a:cubicBezTo>
                    <a:pt x="4438" y="2068"/>
                    <a:pt x="3587" y="1"/>
                    <a:pt x="1915" y="1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234" name="Google Shape;10234;p42"/>
          <p:cNvGrpSpPr/>
          <p:nvPr/>
        </p:nvGrpSpPr>
        <p:grpSpPr>
          <a:xfrm>
            <a:off x="1534184" y="-188296"/>
            <a:ext cx="574499" cy="628914"/>
            <a:chOff x="5661051" y="3946631"/>
            <a:chExt cx="658301" cy="720736"/>
          </a:xfrm>
        </p:grpSpPr>
        <p:sp>
          <p:nvSpPr>
            <p:cNvPr id="10235" name="Google Shape;10235;p42"/>
            <p:cNvSpPr/>
            <p:nvPr/>
          </p:nvSpPr>
          <p:spPr>
            <a:xfrm rot="1835766">
              <a:off x="5751016" y="4104148"/>
              <a:ext cx="481283" cy="473712"/>
            </a:xfrm>
            <a:custGeom>
              <a:rect b="b" l="l" r="r" t="t"/>
              <a:pathLst>
                <a:path extrusionOk="0" h="13453" w="13668">
                  <a:moveTo>
                    <a:pt x="10556" y="1"/>
                  </a:moveTo>
                  <a:cubicBezTo>
                    <a:pt x="10480" y="1"/>
                    <a:pt x="10403" y="10"/>
                    <a:pt x="10325" y="30"/>
                  </a:cubicBezTo>
                  <a:lnTo>
                    <a:pt x="911" y="2054"/>
                  </a:lnTo>
                  <a:cubicBezTo>
                    <a:pt x="365" y="2167"/>
                    <a:pt x="1" y="2690"/>
                    <a:pt x="137" y="3236"/>
                  </a:cubicBezTo>
                  <a:lnTo>
                    <a:pt x="2161" y="12650"/>
                  </a:lnTo>
                  <a:cubicBezTo>
                    <a:pt x="2259" y="13118"/>
                    <a:pt x="2657" y="13452"/>
                    <a:pt x="3112" y="13452"/>
                  </a:cubicBezTo>
                  <a:cubicBezTo>
                    <a:pt x="3188" y="13452"/>
                    <a:pt x="3266" y="13443"/>
                    <a:pt x="3344" y="13424"/>
                  </a:cubicBezTo>
                  <a:lnTo>
                    <a:pt x="12758" y="11400"/>
                  </a:lnTo>
                  <a:cubicBezTo>
                    <a:pt x="13304" y="11286"/>
                    <a:pt x="13668" y="10763"/>
                    <a:pt x="13531" y="10217"/>
                  </a:cubicBezTo>
                  <a:lnTo>
                    <a:pt x="11507" y="803"/>
                  </a:lnTo>
                  <a:cubicBezTo>
                    <a:pt x="11410" y="335"/>
                    <a:pt x="11012" y="1"/>
                    <a:pt x="10556" y="1"/>
                  </a:cubicBezTo>
                  <a:close/>
                </a:path>
              </a:pathLst>
            </a:custGeom>
            <a:solidFill>
              <a:srgbClr val="452666"/>
            </a:solidFill>
            <a:ln cap="flat" cmpd="sng" w="38100">
              <a:solidFill>
                <a:srgbClr val="452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36" name="Google Shape;10236;p42"/>
            <p:cNvSpPr/>
            <p:nvPr/>
          </p:nvSpPr>
          <p:spPr>
            <a:xfrm rot="1835766">
              <a:off x="5748104" y="4036138"/>
              <a:ext cx="481283" cy="473712"/>
            </a:xfrm>
            <a:custGeom>
              <a:rect b="b" l="l" r="r" t="t"/>
              <a:pathLst>
                <a:path extrusionOk="0" h="13453" w="13668">
                  <a:moveTo>
                    <a:pt x="10556" y="1"/>
                  </a:moveTo>
                  <a:cubicBezTo>
                    <a:pt x="10480" y="1"/>
                    <a:pt x="10403" y="10"/>
                    <a:pt x="10325" y="30"/>
                  </a:cubicBezTo>
                  <a:lnTo>
                    <a:pt x="911" y="2054"/>
                  </a:lnTo>
                  <a:cubicBezTo>
                    <a:pt x="365" y="2167"/>
                    <a:pt x="1" y="2690"/>
                    <a:pt x="137" y="3236"/>
                  </a:cubicBezTo>
                  <a:lnTo>
                    <a:pt x="2161" y="12650"/>
                  </a:lnTo>
                  <a:cubicBezTo>
                    <a:pt x="2259" y="13118"/>
                    <a:pt x="2657" y="13452"/>
                    <a:pt x="3112" y="13452"/>
                  </a:cubicBezTo>
                  <a:cubicBezTo>
                    <a:pt x="3188" y="13452"/>
                    <a:pt x="3266" y="13443"/>
                    <a:pt x="3344" y="13424"/>
                  </a:cubicBezTo>
                  <a:lnTo>
                    <a:pt x="12758" y="11400"/>
                  </a:lnTo>
                  <a:cubicBezTo>
                    <a:pt x="13304" y="11286"/>
                    <a:pt x="13668" y="10763"/>
                    <a:pt x="13531" y="10217"/>
                  </a:cubicBezTo>
                  <a:lnTo>
                    <a:pt x="11507" y="803"/>
                  </a:lnTo>
                  <a:cubicBezTo>
                    <a:pt x="11410" y="335"/>
                    <a:pt x="11012" y="1"/>
                    <a:pt x="10556" y="1"/>
                  </a:cubicBezTo>
                  <a:close/>
                </a:path>
              </a:pathLst>
            </a:custGeom>
            <a:solidFill>
              <a:schemeClr val="lt2"/>
            </a:solidFill>
            <a:ln cap="flat" cmpd="sng" w="38100">
              <a:solidFill>
                <a:srgbClr val="452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37" name="Google Shape;10237;p42"/>
            <p:cNvSpPr/>
            <p:nvPr/>
          </p:nvSpPr>
          <p:spPr>
            <a:xfrm rot="1835766">
              <a:off x="5943994" y="4229057"/>
              <a:ext cx="95320" cy="96904"/>
            </a:xfrm>
            <a:custGeom>
              <a:rect b="b" l="l" r="r" t="t"/>
              <a:pathLst>
                <a:path extrusionOk="0" h="2752" w="2707">
                  <a:moveTo>
                    <a:pt x="979" y="227"/>
                  </a:moveTo>
                  <a:cubicBezTo>
                    <a:pt x="1956" y="0"/>
                    <a:pt x="2707" y="1069"/>
                    <a:pt x="2161" y="1910"/>
                  </a:cubicBezTo>
                  <a:cubicBezTo>
                    <a:pt x="1638" y="2752"/>
                    <a:pt x="342" y="2524"/>
                    <a:pt x="137" y="1546"/>
                  </a:cubicBezTo>
                  <a:cubicBezTo>
                    <a:pt x="1" y="932"/>
                    <a:pt x="387" y="341"/>
                    <a:pt x="979" y="227"/>
                  </a:cubicBezTo>
                  <a:close/>
                </a:path>
              </a:pathLst>
            </a:custGeom>
            <a:solidFill>
              <a:srgbClr val="452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238" name="Google Shape;10238;p42"/>
          <p:cNvGrpSpPr/>
          <p:nvPr/>
        </p:nvGrpSpPr>
        <p:grpSpPr>
          <a:xfrm>
            <a:off x="-486870" y="3214740"/>
            <a:ext cx="1976612" cy="2410514"/>
            <a:chOff x="10948250" y="2345825"/>
            <a:chExt cx="1893125" cy="2308700"/>
          </a:xfrm>
        </p:grpSpPr>
        <p:sp>
          <p:nvSpPr>
            <p:cNvPr id="10239" name="Google Shape;10239;p42"/>
            <p:cNvSpPr/>
            <p:nvPr/>
          </p:nvSpPr>
          <p:spPr>
            <a:xfrm>
              <a:off x="11681600" y="3668150"/>
              <a:ext cx="80200" cy="68425"/>
            </a:xfrm>
            <a:custGeom>
              <a:rect b="b" l="l" r="r" t="t"/>
              <a:pathLst>
                <a:path extrusionOk="0" h="2737" w="3208">
                  <a:moveTo>
                    <a:pt x="1843" y="0"/>
                  </a:moveTo>
                  <a:cubicBezTo>
                    <a:pt x="615" y="0"/>
                    <a:pt x="1" y="1478"/>
                    <a:pt x="865" y="2343"/>
                  </a:cubicBezTo>
                  <a:cubicBezTo>
                    <a:pt x="1144" y="2614"/>
                    <a:pt x="1486" y="2736"/>
                    <a:pt x="1823" y="2736"/>
                  </a:cubicBezTo>
                  <a:cubicBezTo>
                    <a:pt x="2529" y="2736"/>
                    <a:pt x="3207" y="2197"/>
                    <a:pt x="3207" y="1365"/>
                  </a:cubicBezTo>
                  <a:cubicBezTo>
                    <a:pt x="3207" y="614"/>
                    <a:pt x="2593" y="0"/>
                    <a:pt x="18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0" name="Google Shape;10240;p42"/>
            <p:cNvSpPr/>
            <p:nvPr/>
          </p:nvSpPr>
          <p:spPr>
            <a:xfrm>
              <a:off x="11693550" y="3511250"/>
              <a:ext cx="68250" cy="68100"/>
            </a:xfrm>
            <a:custGeom>
              <a:rect b="b" l="l" r="r" t="t"/>
              <a:pathLst>
                <a:path extrusionOk="0" h="2724" w="2730">
                  <a:moveTo>
                    <a:pt x="1365" y="0"/>
                  </a:moveTo>
                  <a:cubicBezTo>
                    <a:pt x="592" y="0"/>
                    <a:pt x="0" y="614"/>
                    <a:pt x="0" y="1365"/>
                  </a:cubicBezTo>
                  <a:cubicBezTo>
                    <a:pt x="0" y="1546"/>
                    <a:pt x="23" y="1728"/>
                    <a:pt x="91" y="1888"/>
                  </a:cubicBezTo>
                  <a:cubicBezTo>
                    <a:pt x="330" y="2445"/>
                    <a:pt x="842" y="2723"/>
                    <a:pt x="1353" y="2723"/>
                  </a:cubicBezTo>
                  <a:cubicBezTo>
                    <a:pt x="1865" y="2723"/>
                    <a:pt x="2377" y="2445"/>
                    <a:pt x="2616" y="1888"/>
                  </a:cubicBezTo>
                  <a:cubicBezTo>
                    <a:pt x="2684" y="1728"/>
                    <a:pt x="2729" y="1546"/>
                    <a:pt x="2729" y="1365"/>
                  </a:cubicBezTo>
                  <a:cubicBezTo>
                    <a:pt x="2729" y="614"/>
                    <a:pt x="2115" y="0"/>
                    <a:pt x="13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1" name="Google Shape;10241;p42"/>
            <p:cNvSpPr/>
            <p:nvPr/>
          </p:nvSpPr>
          <p:spPr>
            <a:xfrm>
              <a:off x="11693550" y="3825625"/>
              <a:ext cx="68250" cy="68100"/>
            </a:xfrm>
            <a:custGeom>
              <a:rect b="b" l="l" r="r" t="t"/>
              <a:pathLst>
                <a:path extrusionOk="0" h="2724" w="2730">
                  <a:moveTo>
                    <a:pt x="1365" y="0"/>
                  </a:moveTo>
                  <a:cubicBezTo>
                    <a:pt x="592" y="0"/>
                    <a:pt x="0" y="592"/>
                    <a:pt x="0" y="1365"/>
                  </a:cubicBezTo>
                  <a:cubicBezTo>
                    <a:pt x="0" y="1547"/>
                    <a:pt x="23" y="1729"/>
                    <a:pt x="91" y="1888"/>
                  </a:cubicBezTo>
                  <a:cubicBezTo>
                    <a:pt x="330" y="2445"/>
                    <a:pt x="842" y="2723"/>
                    <a:pt x="1353" y="2723"/>
                  </a:cubicBezTo>
                  <a:cubicBezTo>
                    <a:pt x="1865" y="2723"/>
                    <a:pt x="2377" y="2445"/>
                    <a:pt x="2616" y="1888"/>
                  </a:cubicBezTo>
                  <a:cubicBezTo>
                    <a:pt x="2684" y="1729"/>
                    <a:pt x="2729" y="1547"/>
                    <a:pt x="2729" y="1365"/>
                  </a:cubicBezTo>
                  <a:cubicBezTo>
                    <a:pt x="2729" y="592"/>
                    <a:pt x="2115" y="0"/>
                    <a:pt x="13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2" name="Google Shape;10242;p42"/>
            <p:cNvSpPr/>
            <p:nvPr/>
          </p:nvSpPr>
          <p:spPr>
            <a:xfrm>
              <a:off x="11693550" y="3232100"/>
              <a:ext cx="27300" cy="32450"/>
            </a:xfrm>
            <a:custGeom>
              <a:rect b="b" l="l" r="r" t="t"/>
              <a:pathLst>
                <a:path extrusionOk="0" h="1298" w="1092">
                  <a:moveTo>
                    <a:pt x="0" y="1"/>
                  </a:moveTo>
                  <a:cubicBezTo>
                    <a:pt x="0" y="160"/>
                    <a:pt x="46" y="342"/>
                    <a:pt x="91" y="501"/>
                  </a:cubicBezTo>
                  <a:cubicBezTo>
                    <a:pt x="273" y="910"/>
                    <a:pt x="637" y="1206"/>
                    <a:pt x="1092" y="129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3" name="Google Shape;10243;p42"/>
            <p:cNvSpPr/>
            <p:nvPr/>
          </p:nvSpPr>
          <p:spPr>
            <a:xfrm>
              <a:off x="11681600" y="3354325"/>
              <a:ext cx="80200" cy="68125"/>
            </a:xfrm>
            <a:custGeom>
              <a:rect b="b" l="l" r="r" t="t"/>
              <a:pathLst>
                <a:path extrusionOk="0" h="2725" w="3208">
                  <a:moveTo>
                    <a:pt x="1843" y="1"/>
                  </a:moveTo>
                  <a:cubicBezTo>
                    <a:pt x="615" y="1"/>
                    <a:pt x="1" y="1456"/>
                    <a:pt x="865" y="2320"/>
                  </a:cubicBezTo>
                  <a:cubicBezTo>
                    <a:pt x="1145" y="2600"/>
                    <a:pt x="1489" y="2725"/>
                    <a:pt x="1826" y="2725"/>
                  </a:cubicBezTo>
                  <a:cubicBezTo>
                    <a:pt x="2531" y="2725"/>
                    <a:pt x="3207" y="2180"/>
                    <a:pt x="3207" y="1365"/>
                  </a:cubicBezTo>
                  <a:cubicBezTo>
                    <a:pt x="3207" y="592"/>
                    <a:pt x="2593" y="1"/>
                    <a:pt x="18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4" name="Google Shape;10244;p42"/>
            <p:cNvSpPr/>
            <p:nvPr/>
          </p:nvSpPr>
          <p:spPr>
            <a:xfrm>
              <a:off x="11681600" y="4296900"/>
              <a:ext cx="80200" cy="68125"/>
            </a:xfrm>
            <a:custGeom>
              <a:rect b="b" l="l" r="r" t="t"/>
              <a:pathLst>
                <a:path extrusionOk="0" h="2725" w="3208">
                  <a:moveTo>
                    <a:pt x="1843" y="1"/>
                  </a:moveTo>
                  <a:cubicBezTo>
                    <a:pt x="615" y="1"/>
                    <a:pt x="1" y="1456"/>
                    <a:pt x="865" y="2320"/>
                  </a:cubicBezTo>
                  <a:cubicBezTo>
                    <a:pt x="1145" y="2600"/>
                    <a:pt x="1489" y="2725"/>
                    <a:pt x="1826" y="2725"/>
                  </a:cubicBezTo>
                  <a:cubicBezTo>
                    <a:pt x="2531" y="2725"/>
                    <a:pt x="3207" y="2180"/>
                    <a:pt x="3207" y="1365"/>
                  </a:cubicBezTo>
                  <a:cubicBezTo>
                    <a:pt x="3207" y="615"/>
                    <a:pt x="2593" y="1"/>
                    <a:pt x="18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5" name="Google Shape;10245;p42"/>
            <p:cNvSpPr/>
            <p:nvPr/>
          </p:nvSpPr>
          <p:spPr>
            <a:xfrm>
              <a:off x="11534375" y="4375350"/>
              <a:ext cx="69950" cy="68250"/>
            </a:xfrm>
            <a:custGeom>
              <a:rect b="b" l="l" r="r" t="t"/>
              <a:pathLst>
                <a:path extrusionOk="0" h="2730" w="2798">
                  <a:moveTo>
                    <a:pt x="1433" y="1"/>
                  </a:moveTo>
                  <a:cubicBezTo>
                    <a:pt x="1160" y="1"/>
                    <a:pt x="910" y="69"/>
                    <a:pt x="682" y="228"/>
                  </a:cubicBezTo>
                  <a:cubicBezTo>
                    <a:pt x="523" y="319"/>
                    <a:pt x="410" y="456"/>
                    <a:pt x="319" y="592"/>
                  </a:cubicBezTo>
                  <a:cubicBezTo>
                    <a:pt x="0" y="1070"/>
                    <a:pt x="0" y="1661"/>
                    <a:pt x="319" y="2116"/>
                  </a:cubicBezTo>
                  <a:cubicBezTo>
                    <a:pt x="410" y="2275"/>
                    <a:pt x="523" y="2389"/>
                    <a:pt x="682" y="2502"/>
                  </a:cubicBezTo>
                  <a:cubicBezTo>
                    <a:pt x="910" y="2639"/>
                    <a:pt x="1160" y="2730"/>
                    <a:pt x="1433" y="2730"/>
                  </a:cubicBezTo>
                  <a:cubicBezTo>
                    <a:pt x="2183" y="2730"/>
                    <a:pt x="2797" y="2116"/>
                    <a:pt x="2797" y="1365"/>
                  </a:cubicBezTo>
                  <a:cubicBezTo>
                    <a:pt x="2797" y="615"/>
                    <a:pt x="2183" y="1"/>
                    <a:pt x="14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6" name="Google Shape;10246;p42"/>
            <p:cNvSpPr/>
            <p:nvPr/>
          </p:nvSpPr>
          <p:spPr>
            <a:xfrm>
              <a:off x="11850450" y="3437900"/>
              <a:ext cx="59150" cy="63125"/>
            </a:xfrm>
            <a:custGeom>
              <a:rect b="b" l="l" r="r" t="t"/>
              <a:pathLst>
                <a:path extrusionOk="0" h="2525" w="2366">
                  <a:moveTo>
                    <a:pt x="637" y="1"/>
                  </a:moveTo>
                  <a:cubicBezTo>
                    <a:pt x="546" y="46"/>
                    <a:pt x="478" y="114"/>
                    <a:pt x="410" y="183"/>
                  </a:cubicBezTo>
                  <a:cubicBezTo>
                    <a:pt x="137" y="456"/>
                    <a:pt x="1" y="797"/>
                    <a:pt x="1" y="1160"/>
                  </a:cubicBezTo>
                  <a:cubicBezTo>
                    <a:pt x="1" y="1911"/>
                    <a:pt x="615" y="2525"/>
                    <a:pt x="1365" y="2525"/>
                  </a:cubicBezTo>
                  <a:cubicBezTo>
                    <a:pt x="1752" y="2525"/>
                    <a:pt x="2115" y="2343"/>
                    <a:pt x="2366" y="2070"/>
                  </a:cubicBezTo>
                  <a:lnTo>
                    <a:pt x="63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7" name="Google Shape;10247;p42"/>
            <p:cNvSpPr/>
            <p:nvPr/>
          </p:nvSpPr>
          <p:spPr>
            <a:xfrm>
              <a:off x="11848750" y="3589675"/>
              <a:ext cx="71650" cy="68325"/>
            </a:xfrm>
            <a:custGeom>
              <a:rect b="b" l="l" r="r" t="t"/>
              <a:pathLst>
                <a:path extrusionOk="0" h="2733" w="2866">
                  <a:moveTo>
                    <a:pt x="1391" y="1"/>
                  </a:moveTo>
                  <a:cubicBezTo>
                    <a:pt x="636" y="1"/>
                    <a:pt x="0" y="606"/>
                    <a:pt x="0" y="1366"/>
                  </a:cubicBezTo>
                  <a:cubicBezTo>
                    <a:pt x="0" y="2113"/>
                    <a:pt x="616" y="2732"/>
                    <a:pt x="1355" y="2732"/>
                  </a:cubicBezTo>
                  <a:cubicBezTo>
                    <a:pt x="1381" y="2732"/>
                    <a:pt x="1407" y="2732"/>
                    <a:pt x="1433" y="2730"/>
                  </a:cubicBezTo>
                  <a:cubicBezTo>
                    <a:pt x="1459" y="2732"/>
                    <a:pt x="1485" y="2732"/>
                    <a:pt x="1511" y="2732"/>
                  </a:cubicBezTo>
                  <a:cubicBezTo>
                    <a:pt x="2250" y="2732"/>
                    <a:pt x="2866" y="2113"/>
                    <a:pt x="2866" y="1366"/>
                  </a:cubicBezTo>
                  <a:cubicBezTo>
                    <a:pt x="2866" y="606"/>
                    <a:pt x="2230" y="1"/>
                    <a:pt x="1475" y="1"/>
                  </a:cubicBezTo>
                  <a:cubicBezTo>
                    <a:pt x="1461" y="1"/>
                    <a:pt x="1447" y="1"/>
                    <a:pt x="1433" y="1"/>
                  </a:cubicBezTo>
                  <a:cubicBezTo>
                    <a:pt x="1419" y="1"/>
                    <a:pt x="1405" y="1"/>
                    <a:pt x="13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8" name="Google Shape;10248;p42"/>
            <p:cNvSpPr/>
            <p:nvPr/>
          </p:nvSpPr>
          <p:spPr>
            <a:xfrm>
              <a:off x="11848750" y="3747100"/>
              <a:ext cx="71650" cy="67800"/>
            </a:xfrm>
            <a:custGeom>
              <a:rect b="b" l="l" r="r" t="t"/>
              <a:pathLst>
                <a:path extrusionOk="0" h="2712" w="2866">
                  <a:moveTo>
                    <a:pt x="1352" y="1"/>
                  </a:moveTo>
                  <a:cubicBezTo>
                    <a:pt x="615" y="1"/>
                    <a:pt x="0" y="599"/>
                    <a:pt x="0" y="1345"/>
                  </a:cubicBezTo>
                  <a:cubicBezTo>
                    <a:pt x="0" y="2113"/>
                    <a:pt x="615" y="2712"/>
                    <a:pt x="1353" y="2712"/>
                  </a:cubicBezTo>
                  <a:cubicBezTo>
                    <a:pt x="1379" y="2712"/>
                    <a:pt x="1406" y="2711"/>
                    <a:pt x="1433" y="2709"/>
                  </a:cubicBezTo>
                  <a:cubicBezTo>
                    <a:pt x="1460" y="2711"/>
                    <a:pt x="1487" y="2712"/>
                    <a:pt x="1514" y="2712"/>
                  </a:cubicBezTo>
                  <a:cubicBezTo>
                    <a:pt x="2251" y="2712"/>
                    <a:pt x="2866" y="2113"/>
                    <a:pt x="2866" y="1345"/>
                  </a:cubicBezTo>
                  <a:cubicBezTo>
                    <a:pt x="2866" y="599"/>
                    <a:pt x="2252" y="1"/>
                    <a:pt x="1514" y="1"/>
                  </a:cubicBezTo>
                  <a:cubicBezTo>
                    <a:pt x="1487" y="1"/>
                    <a:pt x="1460" y="2"/>
                    <a:pt x="1433" y="3"/>
                  </a:cubicBezTo>
                  <a:cubicBezTo>
                    <a:pt x="1406" y="2"/>
                    <a:pt x="1379" y="1"/>
                    <a:pt x="13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9" name="Google Shape;10249;p42"/>
            <p:cNvSpPr/>
            <p:nvPr/>
          </p:nvSpPr>
          <p:spPr>
            <a:xfrm>
              <a:off x="11681600" y="3982525"/>
              <a:ext cx="80200" cy="68125"/>
            </a:xfrm>
            <a:custGeom>
              <a:rect b="b" l="l" r="r" t="t"/>
              <a:pathLst>
                <a:path extrusionOk="0" h="2725" w="3208">
                  <a:moveTo>
                    <a:pt x="1843" y="1"/>
                  </a:moveTo>
                  <a:cubicBezTo>
                    <a:pt x="615" y="1"/>
                    <a:pt x="1" y="1479"/>
                    <a:pt x="865" y="2320"/>
                  </a:cubicBezTo>
                  <a:cubicBezTo>
                    <a:pt x="1145" y="2600"/>
                    <a:pt x="1489" y="2725"/>
                    <a:pt x="1826" y="2725"/>
                  </a:cubicBezTo>
                  <a:cubicBezTo>
                    <a:pt x="2531" y="2725"/>
                    <a:pt x="3207" y="2180"/>
                    <a:pt x="3207" y="1365"/>
                  </a:cubicBezTo>
                  <a:cubicBezTo>
                    <a:pt x="3207" y="615"/>
                    <a:pt x="2593" y="1"/>
                    <a:pt x="18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0" name="Google Shape;10250;p42"/>
            <p:cNvSpPr/>
            <p:nvPr/>
          </p:nvSpPr>
          <p:spPr>
            <a:xfrm>
              <a:off x="11693550" y="4453800"/>
              <a:ext cx="68250" cy="68625"/>
            </a:xfrm>
            <a:custGeom>
              <a:rect b="b" l="l" r="r" t="t"/>
              <a:pathLst>
                <a:path extrusionOk="0" h="2745" w="2730">
                  <a:moveTo>
                    <a:pt x="1362" y="1"/>
                  </a:moveTo>
                  <a:cubicBezTo>
                    <a:pt x="1012" y="1"/>
                    <a:pt x="660" y="137"/>
                    <a:pt x="387" y="410"/>
                  </a:cubicBezTo>
                  <a:cubicBezTo>
                    <a:pt x="342" y="456"/>
                    <a:pt x="273" y="524"/>
                    <a:pt x="228" y="615"/>
                  </a:cubicBezTo>
                  <a:cubicBezTo>
                    <a:pt x="137" y="751"/>
                    <a:pt x="46" y="911"/>
                    <a:pt x="23" y="1092"/>
                  </a:cubicBezTo>
                  <a:cubicBezTo>
                    <a:pt x="0" y="1183"/>
                    <a:pt x="0" y="1274"/>
                    <a:pt x="0" y="1388"/>
                  </a:cubicBezTo>
                  <a:cubicBezTo>
                    <a:pt x="0" y="2226"/>
                    <a:pt x="674" y="2744"/>
                    <a:pt x="1363" y="2744"/>
                  </a:cubicBezTo>
                  <a:cubicBezTo>
                    <a:pt x="1778" y="2744"/>
                    <a:pt x="2197" y="2557"/>
                    <a:pt x="2479" y="2138"/>
                  </a:cubicBezTo>
                  <a:cubicBezTo>
                    <a:pt x="2638" y="1911"/>
                    <a:pt x="2729" y="1638"/>
                    <a:pt x="2729" y="1388"/>
                  </a:cubicBezTo>
                  <a:cubicBezTo>
                    <a:pt x="2729" y="1274"/>
                    <a:pt x="2707" y="1183"/>
                    <a:pt x="2684" y="1092"/>
                  </a:cubicBezTo>
                  <a:cubicBezTo>
                    <a:pt x="2661" y="911"/>
                    <a:pt x="2593" y="751"/>
                    <a:pt x="2479" y="615"/>
                  </a:cubicBezTo>
                  <a:cubicBezTo>
                    <a:pt x="2434" y="524"/>
                    <a:pt x="2388" y="456"/>
                    <a:pt x="2320" y="410"/>
                  </a:cubicBezTo>
                  <a:cubicBezTo>
                    <a:pt x="2058" y="137"/>
                    <a:pt x="1712" y="1"/>
                    <a:pt x="13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1" name="Google Shape;10251;p42"/>
            <p:cNvSpPr/>
            <p:nvPr/>
          </p:nvSpPr>
          <p:spPr>
            <a:xfrm>
              <a:off x="11693550" y="4139425"/>
              <a:ext cx="68250" cy="68825"/>
            </a:xfrm>
            <a:custGeom>
              <a:rect b="b" l="l" r="r" t="t"/>
              <a:pathLst>
                <a:path extrusionOk="0" h="2753" w="2730">
                  <a:moveTo>
                    <a:pt x="1362" y="1"/>
                  </a:moveTo>
                  <a:cubicBezTo>
                    <a:pt x="1012" y="1"/>
                    <a:pt x="660" y="137"/>
                    <a:pt x="387" y="410"/>
                  </a:cubicBezTo>
                  <a:cubicBezTo>
                    <a:pt x="319" y="478"/>
                    <a:pt x="273" y="547"/>
                    <a:pt x="228" y="615"/>
                  </a:cubicBezTo>
                  <a:cubicBezTo>
                    <a:pt x="137" y="751"/>
                    <a:pt x="46" y="933"/>
                    <a:pt x="23" y="1092"/>
                  </a:cubicBezTo>
                  <a:cubicBezTo>
                    <a:pt x="0" y="1183"/>
                    <a:pt x="0" y="1297"/>
                    <a:pt x="0" y="1388"/>
                  </a:cubicBezTo>
                  <a:cubicBezTo>
                    <a:pt x="0" y="2138"/>
                    <a:pt x="592" y="2752"/>
                    <a:pt x="1365" y="2752"/>
                  </a:cubicBezTo>
                  <a:cubicBezTo>
                    <a:pt x="2115" y="2752"/>
                    <a:pt x="2729" y="2138"/>
                    <a:pt x="2729" y="1388"/>
                  </a:cubicBezTo>
                  <a:cubicBezTo>
                    <a:pt x="2729" y="1297"/>
                    <a:pt x="2707" y="1183"/>
                    <a:pt x="2684" y="1092"/>
                  </a:cubicBezTo>
                  <a:cubicBezTo>
                    <a:pt x="2661" y="933"/>
                    <a:pt x="2593" y="751"/>
                    <a:pt x="2479" y="615"/>
                  </a:cubicBezTo>
                  <a:cubicBezTo>
                    <a:pt x="2434" y="547"/>
                    <a:pt x="2388" y="478"/>
                    <a:pt x="2320" y="410"/>
                  </a:cubicBezTo>
                  <a:cubicBezTo>
                    <a:pt x="2058" y="137"/>
                    <a:pt x="1712" y="1"/>
                    <a:pt x="13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2" name="Google Shape;10252;p42"/>
            <p:cNvSpPr/>
            <p:nvPr/>
          </p:nvSpPr>
          <p:spPr>
            <a:xfrm>
              <a:off x="11379175" y="4453800"/>
              <a:ext cx="68250" cy="68250"/>
            </a:xfrm>
            <a:custGeom>
              <a:rect b="b" l="l" r="r" t="t"/>
              <a:pathLst>
                <a:path extrusionOk="0" h="2730" w="2730">
                  <a:moveTo>
                    <a:pt x="1365" y="1"/>
                  </a:moveTo>
                  <a:cubicBezTo>
                    <a:pt x="1018" y="1"/>
                    <a:pt x="671" y="137"/>
                    <a:pt x="410" y="410"/>
                  </a:cubicBezTo>
                  <a:cubicBezTo>
                    <a:pt x="341" y="456"/>
                    <a:pt x="273" y="524"/>
                    <a:pt x="228" y="615"/>
                  </a:cubicBezTo>
                  <a:cubicBezTo>
                    <a:pt x="137" y="751"/>
                    <a:pt x="68" y="911"/>
                    <a:pt x="23" y="1092"/>
                  </a:cubicBezTo>
                  <a:cubicBezTo>
                    <a:pt x="0" y="1183"/>
                    <a:pt x="0" y="1274"/>
                    <a:pt x="0" y="1388"/>
                  </a:cubicBezTo>
                  <a:cubicBezTo>
                    <a:pt x="0" y="2138"/>
                    <a:pt x="614" y="2730"/>
                    <a:pt x="1365" y="2730"/>
                  </a:cubicBezTo>
                  <a:cubicBezTo>
                    <a:pt x="2115" y="2730"/>
                    <a:pt x="2729" y="2138"/>
                    <a:pt x="2729" y="1388"/>
                  </a:cubicBezTo>
                  <a:cubicBezTo>
                    <a:pt x="2729" y="1274"/>
                    <a:pt x="2706" y="1183"/>
                    <a:pt x="2706" y="1092"/>
                  </a:cubicBezTo>
                  <a:cubicBezTo>
                    <a:pt x="2661" y="911"/>
                    <a:pt x="2593" y="751"/>
                    <a:pt x="2502" y="615"/>
                  </a:cubicBezTo>
                  <a:cubicBezTo>
                    <a:pt x="2433" y="524"/>
                    <a:pt x="2388" y="456"/>
                    <a:pt x="2320" y="410"/>
                  </a:cubicBezTo>
                  <a:cubicBezTo>
                    <a:pt x="2058" y="137"/>
                    <a:pt x="1711" y="1"/>
                    <a:pt x="13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3" name="Google Shape;10253;p42"/>
            <p:cNvSpPr/>
            <p:nvPr/>
          </p:nvSpPr>
          <p:spPr>
            <a:xfrm>
              <a:off x="11367800" y="4296900"/>
              <a:ext cx="79625" cy="68125"/>
            </a:xfrm>
            <a:custGeom>
              <a:rect b="b" l="l" r="r" t="t"/>
              <a:pathLst>
                <a:path extrusionOk="0" h="2725" w="3185">
                  <a:moveTo>
                    <a:pt x="1820" y="1"/>
                  </a:moveTo>
                  <a:cubicBezTo>
                    <a:pt x="592" y="1"/>
                    <a:pt x="0" y="1456"/>
                    <a:pt x="842" y="2320"/>
                  </a:cubicBezTo>
                  <a:cubicBezTo>
                    <a:pt x="1122" y="2600"/>
                    <a:pt x="1466" y="2725"/>
                    <a:pt x="1803" y="2725"/>
                  </a:cubicBezTo>
                  <a:cubicBezTo>
                    <a:pt x="2508" y="2725"/>
                    <a:pt x="3184" y="2180"/>
                    <a:pt x="3184" y="1365"/>
                  </a:cubicBezTo>
                  <a:cubicBezTo>
                    <a:pt x="3184" y="615"/>
                    <a:pt x="2570" y="1"/>
                    <a:pt x="18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4" name="Google Shape;10254;p42"/>
            <p:cNvSpPr/>
            <p:nvPr/>
          </p:nvSpPr>
          <p:spPr>
            <a:xfrm>
              <a:off x="11536075" y="3118350"/>
              <a:ext cx="69950" cy="68325"/>
            </a:xfrm>
            <a:custGeom>
              <a:rect b="b" l="l" r="r" t="t"/>
              <a:pathLst>
                <a:path extrusionOk="0" h="2733" w="2798">
                  <a:moveTo>
                    <a:pt x="1443" y="1"/>
                  </a:moveTo>
                  <a:cubicBezTo>
                    <a:pt x="1417" y="1"/>
                    <a:pt x="1391" y="1"/>
                    <a:pt x="1365" y="3"/>
                  </a:cubicBezTo>
                  <a:cubicBezTo>
                    <a:pt x="1092" y="3"/>
                    <a:pt x="842" y="94"/>
                    <a:pt x="614" y="230"/>
                  </a:cubicBezTo>
                  <a:cubicBezTo>
                    <a:pt x="455" y="344"/>
                    <a:pt x="342" y="458"/>
                    <a:pt x="251" y="617"/>
                  </a:cubicBezTo>
                  <a:cubicBezTo>
                    <a:pt x="182" y="685"/>
                    <a:pt x="137" y="753"/>
                    <a:pt x="114" y="844"/>
                  </a:cubicBezTo>
                  <a:cubicBezTo>
                    <a:pt x="46" y="1003"/>
                    <a:pt x="0" y="1185"/>
                    <a:pt x="0" y="1367"/>
                  </a:cubicBezTo>
                  <a:cubicBezTo>
                    <a:pt x="0" y="1549"/>
                    <a:pt x="46" y="1731"/>
                    <a:pt x="114" y="1890"/>
                  </a:cubicBezTo>
                  <a:cubicBezTo>
                    <a:pt x="160" y="1981"/>
                    <a:pt x="182" y="2049"/>
                    <a:pt x="251" y="2140"/>
                  </a:cubicBezTo>
                  <a:cubicBezTo>
                    <a:pt x="342" y="2277"/>
                    <a:pt x="455" y="2391"/>
                    <a:pt x="614" y="2504"/>
                  </a:cubicBezTo>
                  <a:cubicBezTo>
                    <a:pt x="842" y="2641"/>
                    <a:pt x="1092" y="2732"/>
                    <a:pt x="1365" y="2732"/>
                  </a:cubicBezTo>
                  <a:cubicBezTo>
                    <a:pt x="1379" y="2732"/>
                    <a:pt x="1393" y="2732"/>
                    <a:pt x="1406" y="2732"/>
                  </a:cubicBezTo>
                  <a:cubicBezTo>
                    <a:pt x="2162" y="2732"/>
                    <a:pt x="2798" y="2127"/>
                    <a:pt x="2798" y="1367"/>
                  </a:cubicBezTo>
                  <a:cubicBezTo>
                    <a:pt x="2798" y="620"/>
                    <a:pt x="2182" y="1"/>
                    <a:pt x="14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5" name="Google Shape;10255;p42"/>
            <p:cNvSpPr/>
            <p:nvPr/>
          </p:nvSpPr>
          <p:spPr>
            <a:xfrm>
              <a:off x="11367800" y="3982525"/>
              <a:ext cx="79625" cy="68125"/>
            </a:xfrm>
            <a:custGeom>
              <a:rect b="b" l="l" r="r" t="t"/>
              <a:pathLst>
                <a:path extrusionOk="0" h="2725" w="3185">
                  <a:moveTo>
                    <a:pt x="1820" y="1"/>
                  </a:moveTo>
                  <a:cubicBezTo>
                    <a:pt x="592" y="1"/>
                    <a:pt x="0" y="1479"/>
                    <a:pt x="842" y="2320"/>
                  </a:cubicBezTo>
                  <a:cubicBezTo>
                    <a:pt x="1122" y="2600"/>
                    <a:pt x="1466" y="2725"/>
                    <a:pt x="1803" y="2725"/>
                  </a:cubicBezTo>
                  <a:cubicBezTo>
                    <a:pt x="2508" y="2725"/>
                    <a:pt x="3184" y="2180"/>
                    <a:pt x="3184" y="1365"/>
                  </a:cubicBezTo>
                  <a:cubicBezTo>
                    <a:pt x="3184" y="615"/>
                    <a:pt x="2570" y="1"/>
                    <a:pt x="18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6" name="Google Shape;10256;p42"/>
            <p:cNvSpPr/>
            <p:nvPr/>
          </p:nvSpPr>
          <p:spPr>
            <a:xfrm>
              <a:off x="11535500" y="3275300"/>
              <a:ext cx="70525" cy="68325"/>
            </a:xfrm>
            <a:custGeom>
              <a:rect b="b" l="l" r="r" t="t"/>
              <a:pathLst>
                <a:path extrusionOk="0" h="2733" w="2821">
                  <a:moveTo>
                    <a:pt x="1429" y="0"/>
                  </a:moveTo>
                  <a:cubicBezTo>
                    <a:pt x="1416" y="0"/>
                    <a:pt x="1402" y="1"/>
                    <a:pt x="1388" y="1"/>
                  </a:cubicBezTo>
                  <a:cubicBezTo>
                    <a:pt x="1115" y="1"/>
                    <a:pt x="865" y="92"/>
                    <a:pt x="637" y="251"/>
                  </a:cubicBezTo>
                  <a:cubicBezTo>
                    <a:pt x="478" y="342"/>
                    <a:pt x="365" y="456"/>
                    <a:pt x="274" y="615"/>
                  </a:cubicBezTo>
                  <a:cubicBezTo>
                    <a:pt x="205" y="683"/>
                    <a:pt x="183" y="751"/>
                    <a:pt x="137" y="842"/>
                  </a:cubicBezTo>
                  <a:cubicBezTo>
                    <a:pt x="1" y="1184"/>
                    <a:pt x="1" y="1570"/>
                    <a:pt x="137" y="1911"/>
                  </a:cubicBezTo>
                  <a:cubicBezTo>
                    <a:pt x="183" y="1979"/>
                    <a:pt x="205" y="2070"/>
                    <a:pt x="274" y="2139"/>
                  </a:cubicBezTo>
                  <a:cubicBezTo>
                    <a:pt x="365" y="2275"/>
                    <a:pt x="478" y="2412"/>
                    <a:pt x="637" y="2502"/>
                  </a:cubicBezTo>
                  <a:cubicBezTo>
                    <a:pt x="865" y="2662"/>
                    <a:pt x="1115" y="2730"/>
                    <a:pt x="1388" y="2730"/>
                  </a:cubicBezTo>
                  <a:cubicBezTo>
                    <a:pt x="1415" y="2731"/>
                    <a:pt x="1442" y="2732"/>
                    <a:pt x="1468" y="2732"/>
                  </a:cubicBezTo>
                  <a:cubicBezTo>
                    <a:pt x="2206" y="2732"/>
                    <a:pt x="2821" y="2134"/>
                    <a:pt x="2821" y="1365"/>
                  </a:cubicBezTo>
                  <a:cubicBezTo>
                    <a:pt x="2821" y="606"/>
                    <a:pt x="2185" y="0"/>
                    <a:pt x="14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7" name="Google Shape;10257;p42"/>
            <p:cNvSpPr/>
            <p:nvPr/>
          </p:nvSpPr>
          <p:spPr>
            <a:xfrm>
              <a:off x="11534375" y="4532275"/>
              <a:ext cx="75050" cy="68475"/>
            </a:xfrm>
            <a:custGeom>
              <a:rect b="b" l="l" r="r" t="t"/>
              <a:pathLst>
                <a:path extrusionOk="0" h="2739" w="3002">
                  <a:moveTo>
                    <a:pt x="1433" y="0"/>
                  </a:moveTo>
                  <a:cubicBezTo>
                    <a:pt x="1160" y="0"/>
                    <a:pt x="910" y="91"/>
                    <a:pt x="682" y="250"/>
                  </a:cubicBezTo>
                  <a:cubicBezTo>
                    <a:pt x="523" y="341"/>
                    <a:pt x="410" y="455"/>
                    <a:pt x="319" y="614"/>
                  </a:cubicBezTo>
                  <a:cubicBezTo>
                    <a:pt x="0" y="1069"/>
                    <a:pt x="0" y="1683"/>
                    <a:pt x="319" y="2138"/>
                  </a:cubicBezTo>
                  <a:cubicBezTo>
                    <a:pt x="410" y="2274"/>
                    <a:pt x="523" y="2410"/>
                    <a:pt x="682" y="2501"/>
                  </a:cubicBezTo>
                  <a:cubicBezTo>
                    <a:pt x="915" y="2664"/>
                    <a:pt x="1177" y="2738"/>
                    <a:pt x="1435" y="2738"/>
                  </a:cubicBezTo>
                  <a:cubicBezTo>
                    <a:pt x="2008" y="2738"/>
                    <a:pt x="2564" y="2370"/>
                    <a:pt x="2752" y="1774"/>
                  </a:cubicBezTo>
                  <a:cubicBezTo>
                    <a:pt x="3002" y="887"/>
                    <a:pt x="2365" y="0"/>
                    <a:pt x="14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8" name="Google Shape;10258;p42"/>
            <p:cNvSpPr/>
            <p:nvPr/>
          </p:nvSpPr>
          <p:spPr>
            <a:xfrm>
              <a:off x="11379175" y="4139425"/>
              <a:ext cx="68250" cy="68825"/>
            </a:xfrm>
            <a:custGeom>
              <a:rect b="b" l="l" r="r" t="t"/>
              <a:pathLst>
                <a:path extrusionOk="0" h="2753" w="2730">
                  <a:moveTo>
                    <a:pt x="1365" y="1"/>
                  </a:moveTo>
                  <a:cubicBezTo>
                    <a:pt x="1018" y="1"/>
                    <a:pt x="671" y="137"/>
                    <a:pt x="410" y="410"/>
                  </a:cubicBezTo>
                  <a:cubicBezTo>
                    <a:pt x="341" y="478"/>
                    <a:pt x="273" y="547"/>
                    <a:pt x="228" y="615"/>
                  </a:cubicBezTo>
                  <a:cubicBezTo>
                    <a:pt x="137" y="751"/>
                    <a:pt x="68" y="933"/>
                    <a:pt x="23" y="1092"/>
                  </a:cubicBezTo>
                  <a:cubicBezTo>
                    <a:pt x="0" y="1183"/>
                    <a:pt x="0" y="1297"/>
                    <a:pt x="0" y="1388"/>
                  </a:cubicBezTo>
                  <a:cubicBezTo>
                    <a:pt x="0" y="2138"/>
                    <a:pt x="614" y="2752"/>
                    <a:pt x="1365" y="2752"/>
                  </a:cubicBezTo>
                  <a:cubicBezTo>
                    <a:pt x="2115" y="2752"/>
                    <a:pt x="2729" y="2138"/>
                    <a:pt x="2729" y="1388"/>
                  </a:cubicBezTo>
                  <a:cubicBezTo>
                    <a:pt x="2729" y="1297"/>
                    <a:pt x="2706" y="1183"/>
                    <a:pt x="2706" y="1092"/>
                  </a:cubicBezTo>
                  <a:cubicBezTo>
                    <a:pt x="2661" y="933"/>
                    <a:pt x="2593" y="751"/>
                    <a:pt x="2502" y="615"/>
                  </a:cubicBezTo>
                  <a:cubicBezTo>
                    <a:pt x="2433" y="547"/>
                    <a:pt x="2388" y="478"/>
                    <a:pt x="2320" y="410"/>
                  </a:cubicBezTo>
                  <a:cubicBezTo>
                    <a:pt x="2058" y="137"/>
                    <a:pt x="1711" y="1"/>
                    <a:pt x="13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9" name="Google Shape;10259;p42"/>
            <p:cNvSpPr/>
            <p:nvPr/>
          </p:nvSpPr>
          <p:spPr>
            <a:xfrm>
              <a:off x="11535500" y="4060975"/>
              <a:ext cx="70525" cy="68300"/>
            </a:xfrm>
            <a:custGeom>
              <a:rect b="b" l="l" r="r" t="t"/>
              <a:pathLst>
                <a:path extrusionOk="0" h="2732" w="2821">
                  <a:moveTo>
                    <a:pt x="1429" y="0"/>
                  </a:moveTo>
                  <a:cubicBezTo>
                    <a:pt x="1416" y="0"/>
                    <a:pt x="1402" y="0"/>
                    <a:pt x="1388" y="1"/>
                  </a:cubicBezTo>
                  <a:cubicBezTo>
                    <a:pt x="1115" y="1"/>
                    <a:pt x="865" y="92"/>
                    <a:pt x="637" y="251"/>
                  </a:cubicBezTo>
                  <a:cubicBezTo>
                    <a:pt x="478" y="342"/>
                    <a:pt x="365" y="455"/>
                    <a:pt x="274" y="615"/>
                  </a:cubicBezTo>
                  <a:cubicBezTo>
                    <a:pt x="205" y="683"/>
                    <a:pt x="183" y="751"/>
                    <a:pt x="137" y="842"/>
                  </a:cubicBezTo>
                  <a:cubicBezTo>
                    <a:pt x="1" y="1183"/>
                    <a:pt x="1" y="1570"/>
                    <a:pt x="137" y="1911"/>
                  </a:cubicBezTo>
                  <a:cubicBezTo>
                    <a:pt x="160" y="1979"/>
                    <a:pt x="205" y="2047"/>
                    <a:pt x="274" y="2138"/>
                  </a:cubicBezTo>
                  <a:cubicBezTo>
                    <a:pt x="365" y="2275"/>
                    <a:pt x="478" y="2411"/>
                    <a:pt x="637" y="2502"/>
                  </a:cubicBezTo>
                  <a:cubicBezTo>
                    <a:pt x="865" y="2661"/>
                    <a:pt x="1115" y="2729"/>
                    <a:pt x="1388" y="2729"/>
                  </a:cubicBezTo>
                  <a:cubicBezTo>
                    <a:pt x="1414" y="2731"/>
                    <a:pt x="1440" y="2732"/>
                    <a:pt x="1466" y="2732"/>
                  </a:cubicBezTo>
                  <a:cubicBezTo>
                    <a:pt x="2205" y="2732"/>
                    <a:pt x="2821" y="2112"/>
                    <a:pt x="2821" y="1365"/>
                  </a:cubicBezTo>
                  <a:cubicBezTo>
                    <a:pt x="2821" y="606"/>
                    <a:pt x="2185" y="0"/>
                    <a:pt x="14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0" name="Google Shape;10260;p42"/>
            <p:cNvSpPr/>
            <p:nvPr/>
          </p:nvSpPr>
          <p:spPr>
            <a:xfrm>
              <a:off x="11535500" y="4218450"/>
              <a:ext cx="68825" cy="68250"/>
            </a:xfrm>
            <a:custGeom>
              <a:rect b="b" l="l" r="r" t="t"/>
              <a:pathLst>
                <a:path extrusionOk="0" h="2730" w="2753">
                  <a:moveTo>
                    <a:pt x="1388" y="1"/>
                  </a:moveTo>
                  <a:cubicBezTo>
                    <a:pt x="1115" y="1"/>
                    <a:pt x="865" y="69"/>
                    <a:pt x="637" y="228"/>
                  </a:cubicBezTo>
                  <a:cubicBezTo>
                    <a:pt x="478" y="319"/>
                    <a:pt x="365" y="455"/>
                    <a:pt x="274" y="592"/>
                  </a:cubicBezTo>
                  <a:cubicBezTo>
                    <a:pt x="205" y="660"/>
                    <a:pt x="183" y="751"/>
                    <a:pt x="137" y="819"/>
                  </a:cubicBezTo>
                  <a:cubicBezTo>
                    <a:pt x="1" y="1160"/>
                    <a:pt x="1" y="1547"/>
                    <a:pt x="137" y="1888"/>
                  </a:cubicBezTo>
                  <a:cubicBezTo>
                    <a:pt x="160" y="1956"/>
                    <a:pt x="205" y="2047"/>
                    <a:pt x="274" y="2115"/>
                  </a:cubicBezTo>
                  <a:cubicBezTo>
                    <a:pt x="365" y="2252"/>
                    <a:pt x="478" y="2388"/>
                    <a:pt x="637" y="2479"/>
                  </a:cubicBezTo>
                  <a:cubicBezTo>
                    <a:pt x="865" y="2638"/>
                    <a:pt x="1115" y="2729"/>
                    <a:pt x="1388" y="2729"/>
                  </a:cubicBezTo>
                  <a:cubicBezTo>
                    <a:pt x="2138" y="2729"/>
                    <a:pt x="2752" y="2115"/>
                    <a:pt x="2752" y="1365"/>
                  </a:cubicBezTo>
                  <a:cubicBezTo>
                    <a:pt x="2752" y="592"/>
                    <a:pt x="2138" y="1"/>
                    <a:pt x="13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1" name="Google Shape;10261;p42"/>
            <p:cNvSpPr/>
            <p:nvPr/>
          </p:nvSpPr>
          <p:spPr>
            <a:xfrm>
              <a:off x="11535500" y="3904025"/>
              <a:ext cx="70525" cy="68300"/>
            </a:xfrm>
            <a:custGeom>
              <a:rect b="b" l="l" r="r" t="t"/>
              <a:pathLst>
                <a:path extrusionOk="0" h="2732" w="2821">
                  <a:moveTo>
                    <a:pt x="1466" y="0"/>
                  </a:moveTo>
                  <a:cubicBezTo>
                    <a:pt x="1440" y="0"/>
                    <a:pt x="1414" y="1"/>
                    <a:pt x="1388" y="2"/>
                  </a:cubicBezTo>
                  <a:cubicBezTo>
                    <a:pt x="1115" y="2"/>
                    <a:pt x="865" y="71"/>
                    <a:pt x="637" y="230"/>
                  </a:cubicBezTo>
                  <a:cubicBezTo>
                    <a:pt x="478" y="321"/>
                    <a:pt x="365" y="457"/>
                    <a:pt x="274" y="594"/>
                  </a:cubicBezTo>
                  <a:cubicBezTo>
                    <a:pt x="205" y="662"/>
                    <a:pt x="183" y="753"/>
                    <a:pt x="137" y="844"/>
                  </a:cubicBezTo>
                  <a:cubicBezTo>
                    <a:pt x="1" y="1162"/>
                    <a:pt x="1" y="1549"/>
                    <a:pt x="137" y="1890"/>
                  </a:cubicBezTo>
                  <a:cubicBezTo>
                    <a:pt x="183" y="1981"/>
                    <a:pt x="205" y="2049"/>
                    <a:pt x="274" y="2117"/>
                  </a:cubicBezTo>
                  <a:cubicBezTo>
                    <a:pt x="365" y="2276"/>
                    <a:pt x="478" y="2390"/>
                    <a:pt x="637" y="2504"/>
                  </a:cubicBezTo>
                  <a:cubicBezTo>
                    <a:pt x="865" y="2640"/>
                    <a:pt x="1115" y="2731"/>
                    <a:pt x="1388" y="2731"/>
                  </a:cubicBezTo>
                  <a:cubicBezTo>
                    <a:pt x="1402" y="2732"/>
                    <a:pt x="1416" y="2732"/>
                    <a:pt x="1429" y="2732"/>
                  </a:cubicBezTo>
                  <a:cubicBezTo>
                    <a:pt x="2185" y="2732"/>
                    <a:pt x="2821" y="2126"/>
                    <a:pt x="2821" y="1367"/>
                  </a:cubicBezTo>
                  <a:cubicBezTo>
                    <a:pt x="2821" y="620"/>
                    <a:pt x="2205" y="0"/>
                    <a:pt x="1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2" name="Google Shape;10262;p42"/>
            <p:cNvSpPr/>
            <p:nvPr/>
          </p:nvSpPr>
          <p:spPr>
            <a:xfrm>
              <a:off x="11535500" y="3432725"/>
              <a:ext cx="70525" cy="68325"/>
            </a:xfrm>
            <a:custGeom>
              <a:rect b="b" l="l" r="r" t="t"/>
              <a:pathLst>
                <a:path extrusionOk="0" h="2733" w="2821">
                  <a:moveTo>
                    <a:pt x="1468" y="1"/>
                  </a:moveTo>
                  <a:cubicBezTo>
                    <a:pt x="1442" y="1"/>
                    <a:pt x="1415" y="1"/>
                    <a:pt x="1388" y="3"/>
                  </a:cubicBezTo>
                  <a:cubicBezTo>
                    <a:pt x="1115" y="3"/>
                    <a:pt x="865" y="71"/>
                    <a:pt x="637" y="230"/>
                  </a:cubicBezTo>
                  <a:cubicBezTo>
                    <a:pt x="478" y="321"/>
                    <a:pt x="365" y="458"/>
                    <a:pt x="274" y="594"/>
                  </a:cubicBezTo>
                  <a:cubicBezTo>
                    <a:pt x="205" y="663"/>
                    <a:pt x="183" y="753"/>
                    <a:pt x="137" y="822"/>
                  </a:cubicBezTo>
                  <a:cubicBezTo>
                    <a:pt x="1" y="1163"/>
                    <a:pt x="1" y="1549"/>
                    <a:pt x="137" y="1890"/>
                  </a:cubicBezTo>
                  <a:cubicBezTo>
                    <a:pt x="183" y="1981"/>
                    <a:pt x="205" y="2050"/>
                    <a:pt x="274" y="2118"/>
                  </a:cubicBezTo>
                  <a:cubicBezTo>
                    <a:pt x="365" y="2277"/>
                    <a:pt x="478" y="2391"/>
                    <a:pt x="637" y="2482"/>
                  </a:cubicBezTo>
                  <a:cubicBezTo>
                    <a:pt x="865" y="2641"/>
                    <a:pt x="1115" y="2732"/>
                    <a:pt x="1388" y="2732"/>
                  </a:cubicBezTo>
                  <a:cubicBezTo>
                    <a:pt x="1402" y="2732"/>
                    <a:pt x="1416" y="2732"/>
                    <a:pt x="1429" y="2732"/>
                  </a:cubicBezTo>
                  <a:cubicBezTo>
                    <a:pt x="2185" y="2732"/>
                    <a:pt x="2821" y="2127"/>
                    <a:pt x="2821" y="1367"/>
                  </a:cubicBezTo>
                  <a:cubicBezTo>
                    <a:pt x="2821" y="599"/>
                    <a:pt x="2206" y="1"/>
                    <a:pt x="14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3" name="Google Shape;10263;p42"/>
            <p:cNvSpPr/>
            <p:nvPr/>
          </p:nvSpPr>
          <p:spPr>
            <a:xfrm>
              <a:off x="11535500" y="3747075"/>
              <a:ext cx="70525" cy="67825"/>
            </a:xfrm>
            <a:custGeom>
              <a:rect b="b" l="l" r="r" t="t"/>
              <a:pathLst>
                <a:path extrusionOk="0" h="2713" w="2821">
                  <a:moveTo>
                    <a:pt x="1305" y="1"/>
                  </a:moveTo>
                  <a:cubicBezTo>
                    <a:pt x="1064" y="1"/>
                    <a:pt x="842" y="89"/>
                    <a:pt x="637" y="232"/>
                  </a:cubicBezTo>
                  <a:cubicBezTo>
                    <a:pt x="478" y="323"/>
                    <a:pt x="365" y="459"/>
                    <a:pt x="274" y="595"/>
                  </a:cubicBezTo>
                  <a:cubicBezTo>
                    <a:pt x="205" y="664"/>
                    <a:pt x="183" y="755"/>
                    <a:pt x="137" y="823"/>
                  </a:cubicBezTo>
                  <a:cubicBezTo>
                    <a:pt x="1" y="1164"/>
                    <a:pt x="1" y="1551"/>
                    <a:pt x="137" y="1892"/>
                  </a:cubicBezTo>
                  <a:cubicBezTo>
                    <a:pt x="183" y="1960"/>
                    <a:pt x="205" y="2051"/>
                    <a:pt x="274" y="2119"/>
                  </a:cubicBezTo>
                  <a:cubicBezTo>
                    <a:pt x="365" y="2255"/>
                    <a:pt x="478" y="2392"/>
                    <a:pt x="637" y="2483"/>
                  </a:cubicBezTo>
                  <a:cubicBezTo>
                    <a:pt x="865" y="2642"/>
                    <a:pt x="1115" y="2710"/>
                    <a:pt x="1388" y="2710"/>
                  </a:cubicBezTo>
                  <a:cubicBezTo>
                    <a:pt x="1415" y="2712"/>
                    <a:pt x="1442" y="2713"/>
                    <a:pt x="1468" y="2713"/>
                  </a:cubicBezTo>
                  <a:cubicBezTo>
                    <a:pt x="2206" y="2713"/>
                    <a:pt x="2821" y="2114"/>
                    <a:pt x="2821" y="1346"/>
                  </a:cubicBezTo>
                  <a:cubicBezTo>
                    <a:pt x="2821" y="600"/>
                    <a:pt x="2206" y="2"/>
                    <a:pt x="1469" y="2"/>
                  </a:cubicBezTo>
                  <a:cubicBezTo>
                    <a:pt x="1442" y="2"/>
                    <a:pt x="1415" y="3"/>
                    <a:pt x="1388" y="4"/>
                  </a:cubicBezTo>
                  <a:cubicBezTo>
                    <a:pt x="1360" y="2"/>
                    <a:pt x="1332" y="1"/>
                    <a:pt x="13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4" name="Google Shape;10264;p42"/>
            <p:cNvSpPr/>
            <p:nvPr/>
          </p:nvSpPr>
          <p:spPr>
            <a:xfrm>
              <a:off x="11535500" y="3589675"/>
              <a:ext cx="70525" cy="68325"/>
            </a:xfrm>
            <a:custGeom>
              <a:rect b="b" l="l" r="r" t="t"/>
              <a:pathLst>
                <a:path extrusionOk="0" h="2733" w="2821">
                  <a:moveTo>
                    <a:pt x="1429" y="1"/>
                  </a:moveTo>
                  <a:cubicBezTo>
                    <a:pt x="1416" y="1"/>
                    <a:pt x="1402" y="1"/>
                    <a:pt x="1388" y="1"/>
                  </a:cubicBezTo>
                  <a:cubicBezTo>
                    <a:pt x="1115" y="1"/>
                    <a:pt x="865" y="92"/>
                    <a:pt x="637" y="229"/>
                  </a:cubicBezTo>
                  <a:cubicBezTo>
                    <a:pt x="478" y="342"/>
                    <a:pt x="365" y="456"/>
                    <a:pt x="274" y="615"/>
                  </a:cubicBezTo>
                  <a:cubicBezTo>
                    <a:pt x="205" y="683"/>
                    <a:pt x="183" y="752"/>
                    <a:pt x="137" y="843"/>
                  </a:cubicBezTo>
                  <a:cubicBezTo>
                    <a:pt x="1" y="1184"/>
                    <a:pt x="1" y="1548"/>
                    <a:pt x="137" y="1889"/>
                  </a:cubicBezTo>
                  <a:cubicBezTo>
                    <a:pt x="183" y="1980"/>
                    <a:pt x="205" y="2048"/>
                    <a:pt x="274" y="2139"/>
                  </a:cubicBezTo>
                  <a:cubicBezTo>
                    <a:pt x="365" y="2275"/>
                    <a:pt x="478" y="2389"/>
                    <a:pt x="637" y="2503"/>
                  </a:cubicBezTo>
                  <a:cubicBezTo>
                    <a:pt x="865" y="2639"/>
                    <a:pt x="1115" y="2730"/>
                    <a:pt x="1388" y="2730"/>
                  </a:cubicBezTo>
                  <a:cubicBezTo>
                    <a:pt x="1414" y="2732"/>
                    <a:pt x="1440" y="2732"/>
                    <a:pt x="1466" y="2732"/>
                  </a:cubicBezTo>
                  <a:cubicBezTo>
                    <a:pt x="2205" y="2732"/>
                    <a:pt x="2821" y="2113"/>
                    <a:pt x="2821" y="1366"/>
                  </a:cubicBezTo>
                  <a:cubicBezTo>
                    <a:pt x="2821" y="606"/>
                    <a:pt x="2185" y="1"/>
                    <a:pt x="14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5" name="Google Shape;10265;p42"/>
            <p:cNvSpPr/>
            <p:nvPr/>
          </p:nvSpPr>
          <p:spPr>
            <a:xfrm>
              <a:off x="12310375" y="4296900"/>
              <a:ext cx="79600" cy="68125"/>
            </a:xfrm>
            <a:custGeom>
              <a:rect b="b" l="l" r="r" t="t"/>
              <a:pathLst>
                <a:path extrusionOk="0" h="2725" w="3184">
                  <a:moveTo>
                    <a:pt x="1819" y="1"/>
                  </a:moveTo>
                  <a:cubicBezTo>
                    <a:pt x="614" y="1"/>
                    <a:pt x="0" y="1456"/>
                    <a:pt x="864" y="2320"/>
                  </a:cubicBezTo>
                  <a:cubicBezTo>
                    <a:pt x="1137" y="2600"/>
                    <a:pt x="1476" y="2725"/>
                    <a:pt x="1810" y="2725"/>
                  </a:cubicBezTo>
                  <a:cubicBezTo>
                    <a:pt x="2508" y="2725"/>
                    <a:pt x="3184" y="2180"/>
                    <a:pt x="3184" y="1365"/>
                  </a:cubicBezTo>
                  <a:cubicBezTo>
                    <a:pt x="3184" y="615"/>
                    <a:pt x="2570" y="1"/>
                    <a:pt x="18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6" name="Google Shape;10266;p42"/>
            <p:cNvSpPr/>
            <p:nvPr/>
          </p:nvSpPr>
          <p:spPr>
            <a:xfrm>
              <a:off x="12321750" y="3992200"/>
              <a:ext cx="54600" cy="58975"/>
            </a:xfrm>
            <a:custGeom>
              <a:rect b="b" l="l" r="r" t="t"/>
              <a:pathLst>
                <a:path extrusionOk="0" h="2359" w="2184">
                  <a:moveTo>
                    <a:pt x="432" y="0"/>
                  </a:moveTo>
                  <a:cubicBezTo>
                    <a:pt x="159" y="250"/>
                    <a:pt x="0" y="614"/>
                    <a:pt x="0" y="978"/>
                  </a:cubicBezTo>
                  <a:cubicBezTo>
                    <a:pt x="0" y="1799"/>
                    <a:pt x="664" y="2359"/>
                    <a:pt x="1375" y="2359"/>
                  </a:cubicBezTo>
                  <a:cubicBezTo>
                    <a:pt x="1649" y="2359"/>
                    <a:pt x="1930" y="2276"/>
                    <a:pt x="2183" y="2092"/>
                  </a:cubicBezTo>
                  <a:lnTo>
                    <a:pt x="43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7" name="Google Shape;10267;p42"/>
            <p:cNvSpPr/>
            <p:nvPr/>
          </p:nvSpPr>
          <p:spPr>
            <a:xfrm>
              <a:off x="12153475" y="4375350"/>
              <a:ext cx="79025" cy="68250"/>
            </a:xfrm>
            <a:custGeom>
              <a:rect b="b" l="l" r="r" t="t"/>
              <a:pathLst>
                <a:path extrusionOk="0" h="2730" w="3161">
                  <a:moveTo>
                    <a:pt x="1819" y="1"/>
                  </a:moveTo>
                  <a:cubicBezTo>
                    <a:pt x="0" y="1"/>
                    <a:pt x="0" y="2730"/>
                    <a:pt x="1819" y="2730"/>
                  </a:cubicBezTo>
                  <a:cubicBezTo>
                    <a:pt x="2570" y="2730"/>
                    <a:pt x="3161" y="2116"/>
                    <a:pt x="3161" y="1365"/>
                  </a:cubicBezTo>
                  <a:cubicBezTo>
                    <a:pt x="3161" y="615"/>
                    <a:pt x="2570" y="1"/>
                    <a:pt x="18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8" name="Google Shape;10268;p42"/>
            <p:cNvSpPr/>
            <p:nvPr/>
          </p:nvSpPr>
          <p:spPr>
            <a:xfrm>
              <a:off x="12321750" y="4139425"/>
              <a:ext cx="68225" cy="68600"/>
            </a:xfrm>
            <a:custGeom>
              <a:rect b="b" l="l" r="r" t="t"/>
              <a:pathLst>
                <a:path extrusionOk="0" h="2744" w="2729">
                  <a:moveTo>
                    <a:pt x="1367" y="1"/>
                  </a:moveTo>
                  <a:cubicBezTo>
                    <a:pt x="1018" y="1"/>
                    <a:pt x="671" y="137"/>
                    <a:pt x="409" y="410"/>
                  </a:cubicBezTo>
                  <a:cubicBezTo>
                    <a:pt x="341" y="478"/>
                    <a:pt x="296" y="547"/>
                    <a:pt x="250" y="615"/>
                  </a:cubicBezTo>
                  <a:cubicBezTo>
                    <a:pt x="137" y="751"/>
                    <a:pt x="68" y="933"/>
                    <a:pt x="23" y="1092"/>
                  </a:cubicBezTo>
                  <a:cubicBezTo>
                    <a:pt x="23" y="1183"/>
                    <a:pt x="0" y="1297"/>
                    <a:pt x="0" y="1388"/>
                  </a:cubicBezTo>
                  <a:cubicBezTo>
                    <a:pt x="0" y="1570"/>
                    <a:pt x="46" y="1752"/>
                    <a:pt x="114" y="1911"/>
                  </a:cubicBezTo>
                  <a:cubicBezTo>
                    <a:pt x="352" y="2483"/>
                    <a:pt x="851" y="2744"/>
                    <a:pt x="1350" y="2744"/>
                  </a:cubicBezTo>
                  <a:cubicBezTo>
                    <a:pt x="2039" y="2744"/>
                    <a:pt x="2729" y="2246"/>
                    <a:pt x="2729" y="1388"/>
                  </a:cubicBezTo>
                  <a:cubicBezTo>
                    <a:pt x="2729" y="1297"/>
                    <a:pt x="2729" y="1183"/>
                    <a:pt x="2706" y="1092"/>
                  </a:cubicBezTo>
                  <a:cubicBezTo>
                    <a:pt x="2661" y="933"/>
                    <a:pt x="2592" y="751"/>
                    <a:pt x="2501" y="615"/>
                  </a:cubicBezTo>
                  <a:cubicBezTo>
                    <a:pt x="2456" y="547"/>
                    <a:pt x="2388" y="478"/>
                    <a:pt x="2342" y="410"/>
                  </a:cubicBezTo>
                  <a:cubicBezTo>
                    <a:pt x="2069" y="137"/>
                    <a:pt x="1717" y="1"/>
                    <a:pt x="13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9" name="Google Shape;10269;p42"/>
            <p:cNvSpPr/>
            <p:nvPr/>
          </p:nvSpPr>
          <p:spPr>
            <a:xfrm>
              <a:off x="12153475" y="4218450"/>
              <a:ext cx="79025" cy="68250"/>
            </a:xfrm>
            <a:custGeom>
              <a:rect b="b" l="l" r="r" t="t"/>
              <a:pathLst>
                <a:path extrusionOk="0" h="2730" w="3161">
                  <a:moveTo>
                    <a:pt x="1819" y="1"/>
                  </a:moveTo>
                  <a:cubicBezTo>
                    <a:pt x="0" y="1"/>
                    <a:pt x="0" y="2729"/>
                    <a:pt x="1819" y="2729"/>
                  </a:cubicBezTo>
                  <a:cubicBezTo>
                    <a:pt x="2570" y="2729"/>
                    <a:pt x="3161" y="2115"/>
                    <a:pt x="3161" y="1365"/>
                  </a:cubicBezTo>
                  <a:cubicBezTo>
                    <a:pt x="3161" y="592"/>
                    <a:pt x="2570" y="1"/>
                    <a:pt x="18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0" name="Google Shape;10270;p42"/>
            <p:cNvSpPr/>
            <p:nvPr/>
          </p:nvSpPr>
          <p:spPr>
            <a:xfrm>
              <a:off x="12153475" y="4532275"/>
              <a:ext cx="79025" cy="68225"/>
            </a:xfrm>
            <a:custGeom>
              <a:rect b="b" l="l" r="r" t="t"/>
              <a:pathLst>
                <a:path extrusionOk="0" h="2729" w="3161">
                  <a:moveTo>
                    <a:pt x="1819" y="0"/>
                  </a:moveTo>
                  <a:cubicBezTo>
                    <a:pt x="0" y="0"/>
                    <a:pt x="0" y="2729"/>
                    <a:pt x="1819" y="2729"/>
                  </a:cubicBezTo>
                  <a:cubicBezTo>
                    <a:pt x="2570" y="2729"/>
                    <a:pt x="3161" y="2115"/>
                    <a:pt x="3161" y="1364"/>
                  </a:cubicBezTo>
                  <a:cubicBezTo>
                    <a:pt x="3161" y="614"/>
                    <a:pt x="2570" y="0"/>
                    <a:pt x="18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1" name="Google Shape;10271;p42"/>
            <p:cNvSpPr/>
            <p:nvPr/>
          </p:nvSpPr>
          <p:spPr>
            <a:xfrm>
              <a:off x="12321750" y="4453800"/>
              <a:ext cx="68225" cy="67125"/>
            </a:xfrm>
            <a:custGeom>
              <a:rect b="b" l="l" r="r" t="t"/>
              <a:pathLst>
                <a:path extrusionOk="0" h="2685" w="2729">
                  <a:moveTo>
                    <a:pt x="1367" y="1"/>
                  </a:moveTo>
                  <a:cubicBezTo>
                    <a:pt x="1018" y="1"/>
                    <a:pt x="671" y="137"/>
                    <a:pt x="409" y="410"/>
                  </a:cubicBezTo>
                  <a:cubicBezTo>
                    <a:pt x="341" y="456"/>
                    <a:pt x="296" y="524"/>
                    <a:pt x="250" y="615"/>
                  </a:cubicBezTo>
                  <a:cubicBezTo>
                    <a:pt x="137" y="751"/>
                    <a:pt x="68" y="911"/>
                    <a:pt x="23" y="1092"/>
                  </a:cubicBezTo>
                  <a:cubicBezTo>
                    <a:pt x="23" y="1183"/>
                    <a:pt x="0" y="1274"/>
                    <a:pt x="0" y="1388"/>
                  </a:cubicBezTo>
                  <a:cubicBezTo>
                    <a:pt x="46" y="2252"/>
                    <a:pt x="711" y="2684"/>
                    <a:pt x="1373" y="2684"/>
                  </a:cubicBezTo>
                  <a:cubicBezTo>
                    <a:pt x="2035" y="2684"/>
                    <a:pt x="2695" y="2252"/>
                    <a:pt x="2729" y="1388"/>
                  </a:cubicBezTo>
                  <a:cubicBezTo>
                    <a:pt x="2729" y="1274"/>
                    <a:pt x="2729" y="1183"/>
                    <a:pt x="2706" y="1092"/>
                  </a:cubicBezTo>
                  <a:cubicBezTo>
                    <a:pt x="2661" y="911"/>
                    <a:pt x="2592" y="751"/>
                    <a:pt x="2501" y="615"/>
                  </a:cubicBezTo>
                  <a:cubicBezTo>
                    <a:pt x="2456" y="524"/>
                    <a:pt x="2388" y="456"/>
                    <a:pt x="2342" y="410"/>
                  </a:cubicBezTo>
                  <a:cubicBezTo>
                    <a:pt x="2069" y="137"/>
                    <a:pt x="1717" y="1"/>
                    <a:pt x="13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2" name="Google Shape;10272;p42"/>
            <p:cNvSpPr/>
            <p:nvPr/>
          </p:nvSpPr>
          <p:spPr>
            <a:xfrm>
              <a:off x="12793025" y="4547625"/>
              <a:ext cx="48350" cy="52875"/>
            </a:xfrm>
            <a:custGeom>
              <a:rect b="b" l="l" r="r" t="t"/>
              <a:pathLst>
                <a:path extrusionOk="0" h="2115" w="1934">
                  <a:moveTo>
                    <a:pt x="251" y="0"/>
                  </a:moveTo>
                  <a:cubicBezTo>
                    <a:pt x="91" y="227"/>
                    <a:pt x="0" y="478"/>
                    <a:pt x="0" y="750"/>
                  </a:cubicBezTo>
                  <a:cubicBezTo>
                    <a:pt x="0" y="1501"/>
                    <a:pt x="614" y="2115"/>
                    <a:pt x="1365" y="2115"/>
                  </a:cubicBezTo>
                  <a:cubicBezTo>
                    <a:pt x="1570" y="2115"/>
                    <a:pt x="1751" y="2069"/>
                    <a:pt x="1933" y="2001"/>
                  </a:cubicBezTo>
                  <a:lnTo>
                    <a:pt x="25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3" name="Google Shape;10273;p42"/>
            <p:cNvSpPr/>
            <p:nvPr/>
          </p:nvSpPr>
          <p:spPr>
            <a:xfrm>
              <a:off x="12636125" y="4453800"/>
              <a:ext cx="68250" cy="68250"/>
            </a:xfrm>
            <a:custGeom>
              <a:rect b="b" l="l" r="r" t="t"/>
              <a:pathLst>
                <a:path extrusionOk="0" h="2730" w="2730">
                  <a:moveTo>
                    <a:pt x="1365" y="1"/>
                  </a:moveTo>
                  <a:cubicBezTo>
                    <a:pt x="1018" y="1"/>
                    <a:pt x="671" y="137"/>
                    <a:pt x="410" y="410"/>
                  </a:cubicBezTo>
                  <a:cubicBezTo>
                    <a:pt x="341" y="456"/>
                    <a:pt x="273" y="524"/>
                    <a:pt x="228" y="615"/>
                  </a:cubicBezTo>
                  <a:cubicBezTo>
                    <a:pt x="137" y="751"/>
                    <a:pt x="68" y="911"/>
                    <a:pt x="23" y="1092"/>
                  </a:cubicBezTo>
                  <a:cubicBezTo>
                    <a:pt x="0" y="1183"/>
                    <a:pt x="0" y="1274"/>
                    <a:pt x="0" y="1388"/>
                  </a:cubicBezTo>
                  <a:cubicBezTo>
                    <a:pt x="0" y="2138"/>
                    <a:pt x="614" y="2730"/>
                    <a:pt x="1365" y="2730"/>
                  </a:cubicBezTo>
                  <a:cubicBezTo>
                    <a:pt x="2115" y="2730"/>
                    <a:pt x="2729" y="2138"/>
                    <a:pt x="2729" y="1388"/>
                  </a:cubicBezTo>
                  <a:cubicBezTo>
                    <a:pt x="2729" y="1274"/>
                    <a:pt x="2729" y="1183"/>
                    <a:pt x="2706" y="1092"/>
                  </a:cubicBezTo>
                  <a:cubicBezTo>
                    <a:pt x="2661" y="911"/>
                    <a:pt x="2593" y="751"/>
                    <a:pt x="2502" y="615"/>
                  </a:cubicBezTo>
                  <a:cubicBezTo>
                    <a:pt x="2433" y="524"/>
                    <a:pt x="2388" y="456"/>
                    <a:pt x="2320" y="410"/>
                  </a:cubicBezTo>
                  <a:cubicBezTo>
                    <a:pt x="2058" y="137"/>
                    <a:pt x="1711" y="1"/>
                    <a:pt x="13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4" name="Google Shape;10274;p42"/>
            <p:cNvSpPr/>
            <p:nvPr/>
          </p:nvSpPr>
          <p:spPr>
            <a:xfrm>
              <a:off x="12155175" y="4060975"/>
              <a:ext cx="79050" cy="68300"/>
            </a:xfrm>
            <a:custGeom>
              <a:rect b="b" l="l" r="r" t="t"/>
              <a:pathLst>
                <a:path extrusionOk="0" h="2732" w="3162">
                  <a:moveTo>
                    <a:pt x="1793" y="0"/>
                  </a:moveTo>
                  <a:cubicBezTo>
                    <a:pt x="1779" y="0"/>
                    <a:pt x="1765" y="0"/>
                    <a:pt x="1751" y="1"/>
                  </a:cubicBezTo>
                  <a:cubicBezTo>
                    <a:pt x="0" y="92"/>
                    <a:pt x="0" y="2661"/>
                    <a:pt x="1751" y="2729"/>
                  </a:cubicBezTo>
                  <a:cubicBezTo>
                    <a:pt x="1777" y="2731"/>
                    <a:pt x="1803" y="2732"/>
                    <a:pt x="1829" y="2732"/>
                  </a:cubicBezTo>
                  <a:cubicBezTo>
                    <a:pt x="2567" y="2732"/>
                    <a:pt x="3161" y="2112"/>
                    <a:pt x="3161" y="1365"/>
                  </a:cubicBezTo>
                  <a:cubicBezTo>
                    <a:pt x="3161" y="606"/>
                    <a:pt x="2547" y="0"/>
                    <a:pt x="17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5" name="Google Shape;10275;p42"/>
            <p:cNvSpPr/>
            <p:nvPr/>
          </p:nvSpPr>
          <p:spPr>
            <a:xfrm>
              <a:off x="12479225" y="4218450"/>
              <a:ext cx="68225" cy="67675"/>
            </a:xfrm>
            <a:custGeom>
              <a:rect b="b" l="l" r="r" t="t"/>
              <a:pathLst>
                <a:path extrusionOk="0" h="2707" w="2729">
                  <a:moveTo>
                    <a:pt x="1364" y="1"/>
                  </a:moveTo>
                  <a:cubicBezTo>
                    <a:pt x="614" y="1"/>
                    <a:pt x="0" y="592"/>
                    <a:pt x="0" y="1365"/>
                  </a:cubicBezTo>
                  <a:cubicBezTo>
                    <a:pt x="0" y="1706"/>
                    <a:pt x="136" y="2070"/>
                    <a:pt x="387" y="2320"/>
                  </a:cubicBezTo>
                  <a:cubicBezTo>
                    <a:pt x="523" y="2434"/>
                    <a:pt x="660" y="2547"/>
                    <a:pt x="819" y="2593"/>
                  </a:cubicBezTo>
                  <a:cubicBezTo>
                    <a:pt x="1001" y="2684"/>
                    <a:pt x="1183" y="2707"/>
                    <a:pt x="1364" y="2707"/>
                  </a:cubicBezTo>
                  <a:cubicBezTo>
                    <a:pt x="1546" y="2707"/>
                    <a:pt x="1728" y="2661"/>
                    <a:pt x="1887" y="2593"/>
                  </a:cubicBezTo>
                  <a:cubicBezTo>
                    <a:pt x="2047" y="2547"/>
                    <a:pt x="2206" y="2434"/>
                    <a:pt x="2320" y="2320"/>
                  </a:cubicBezTo>
                  <a:cubicBezTo>
                    <a:pt x="2570" y="2070"/>
                    <a:pt x="2729" y="1706"/>
                    <a:pt x="2729" y="1365"/>
                  </a:cubicBezTo>
                  <a:cubicBezTo>
                    <a:pt x="2706" y="1274"/>
                    <a:pt x="2706" y="1206"/>
                    <a:pt x="2706" y="1160"/>
                  </a:cubicBezTo>
                  <a:lnTo>
                    <a:pt x="1797" y="69"/>
                  </a:lnTo>
                  <a:cubicBezTo>
                    <a:pt x="1660" y="23"/>
                    <a:pt x="1501" y="1"/>
                    <a:pt x="13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6" name="Google Shape;10276;p42"/>
            <p:cNvSpPr/>
            <p:nvPr/>
          </p:nvSpPr>
          <p:spPr>
            <a:xfrm>
              <a:off x="12475800" y="4532275"/>
              <a:ext cx="74500" cy="67675"/>
            </a:xfrm>
            <a:custGeom>
              <a:rect b="b" l="l" r="r" t="t"/>
              <a:pathLst>
                <a:path extrusionOk="0" h="2707" w="2980">
                  <a:moveTo>
                    <a:pt x="1501" y="0"/>
                  </a:moveTo>
                  <a:cubicBezTo>
                    <a:pt x="1320" y="0"/>
                    <a:pt x="1138" y="46"/>
                    <a:pt x="956" y="114"/>
                  </a:cubicBezTo>
                  <a:cubicBezTo>
                    <a:pt x="797" y="182"/>
                    <a:pt x="660" y="273"/>
                    <a:pt x="524" y="409"/>
                  </a:cubicBezTo>
                  <a:cubicBezTo>
                    <a:pt x="1" y="932"/>
                    <a:pt x="1" y="1796"/>
                    <a:pt x="524" y="2320"/>
                  </a:cubicBezTo>
                  <a:cubicBezTo>
                    <a:pt x="660" y="2456"/>
                    <a:pt x="797" y="2547"/>
                    <a:pt x="956" y="2615"/>
                  </a:cubicBezTo>
                  <a:cubicBezTo>
                    <a:pt x="1138" y="2683"/>
                    <a:pt x="1320" y="2706"/>
                    <a:pt x="1501" y="2706"/>
                  </a:cubicBezTo>
                  <a:cubicBezTo>
                    <a:pt x="1683" y="2706"/>
                    <a:pt x="1865" y="2683"/>
                    <a:pt x="2024" y="2615"/>
                  </a:cubicBezTo>
                  <a:cubicBezTo>
                    <a:pt x="2184" y="2547"/>
                    <a:pt x="2343" y="2456"/>
                    <a:pt x="2457" y="2320"/>
                  </a:cubicBezTo>
                  <a:cubicBezTo>
                    <a:pt x="2980" y="1796"/>
                    <a:pt x="2980" y="932"/>
                    <a:pt x="2457" y="409"/>
                  </a:cubicBezTo>
                  <a:cubicBezTo>
                    <a:pt x="2343" y="273"/>
                    <a:pt x="2184" y="182"/>
                    <a:pt x="2024" y="114"/>
                  </a:cubicBezTo>
                  <a:cubicBezTo>
                    <a:pt x="1865" y="46"/>
                    <a:pt x="1683" y="0"/>
                    <a:pt x="15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7" name="Google Shape;10277;p42"/>
            <p:cNvSpPr/>
            <p:nvPr/>
          </p:nvSpPr>
          <p:spPr>
            <a:xfrm>
              <a:off x="12467275" y="4375350"/>
              <a:ext cx="83025" cy="68250"/>
            </a:xfrm>
            <a:custGeom>
              <a:rect b="b" l="l" r="r" t="t"/>
              <a:pathLst>
                <a:path extrusionOk="0" h="2730" w="3321">
                  <a:moveTo>
                    <a:pt x="1842" y="1"/>
                  </a:moveTo>
                  <a:cubicBezTo>
                    <a:pt x="614" y="1"/>
                    <a:pt x="1" y="1479"/>
                    <a:pt x="865" y="2343"/>
                  </a:cubicBezTo>
                  <a:cubicBezTo>
                    <a:pt x="1001" y="2457"/>
                    <a:pt x="1138" y="2548"/>
                    <a:pt x="1297" y="2616"/>
                  </a:cubicBezTo>
                  <a:cubicBezTo>
                    <a:pt x="1479" y="2684"/>
                    <a:pt x="1661" y="2730"/>
                    <a:pt x="1842" y="2730"/>
                  </a:cubicBezTo>
                  <a:cubicBezTo>
                    <a:pt x="2024" y="2730"/>
                    <a:pt x="2206" y="2684"/>
                    <a:pt x="2365" y="2616"/>
                  </a:cubicBezTo>
                  <a:cubicBezTo>
                    <a:pt x="2525" y="2548"/>
                    <a:pt x="2684" y="2457"/>
                    <a:pt x="2798" y="2343"/>
                  </a:cubicBezTo>
                  <a:cubicBezTo>
                    <a:pt x="3321" y="1797"/>
                    <a:pt x="3321" y="933"/>
                    <a:pt x="2798" y="410"/>
                  </a:cubicBezTo>
                  <a:cubicBezTo>
                    <a:pt x="2661" y="274"/>
                    <a:pt x="2525" y="183"/>
                    <a:pt x="2365" y="115"/>
                  </a:cubicBezTo>
                  <a:cubicBezTo>
                    <a:pt x="2206" y="46"/>
                    <a:pt x="2024" y="1"/>
                    <a:pt x="18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8" name="Google Shape;10278;p42"/>
            <p:cNvSpPr/>
            <p:nvPr/>
          </p:nvSpPr>
          <p:spPr>
            <a:xfrm>
              <a:off x="11379175" y="3825625"/>
              <a:ext cx="68250" cy="68100"/>
            </a:xfrm>
            <a:custGeom>
              <a:rect b="b" l="l" r="r" t="t"/>
              <a:pathLst>
                <a:path extrusionOk="0" h="2724" w="2730">
                  <a:moveTo>
                    <a:pt x="1365" y="0"/>
                  </a:moveTo>
                  <a:cubicBezTo>
                    <a:pt x="614" y="0"/>
                    <a:pt x="0" y="592"/>
                    <a:pt x="0" y="1365"/>
                  </a:cubicBezTo>
                  <a:cubicBezTo>
                    <a:pt x="0" y="1547"/>
                    <a:pt x="46" y="1729"/>
                    <a:pt x="114" y="1888"/>
                  </a:cubicBezTo>
                  <a:cubicBezTo>
                    <a:pt x="341" y="2445"/>
                    <a:pt x="847" y="2723"/>
                    <a:pt x="1356" y="2723"/>
                  </a:cubicBezTo>
                  <a:cubicBezTo>
                    <a:pt x="1865" y="2723"/>
                    <a:pt x="2377" y="2445"/>
                    <a:pt x="2615" y="1888"/>
                  </a:cubicBezTo>
                  <a:cubicBezTo>
                    <a:pt x="2684" y="1729"/>
                    <a:pt x="2729" y="1547"/>
                    <a:pt x="2729" y="1365"/>
                  </a:cubicBezTo>
                  <a:cubicBezTo>
                    <a:pt x="2729" y="592"/>
                    <a:pt x="2115" y="0"/>
                    <a:pt x="13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9" name="Google Shape;10279;p42"/>
            <p:cNvSpPr/>
            <p:nvPr/>
          </p:nvSpPr>
          <p:spPr>
            <a:xfrm>
              <a:off x="11996000" y="3982525"/>
              <a:ext cx="79600" cy="68125"/>
            </a:xfrm>
            <a:custGeom>
              <a:rect b="b" l="l" r="r" t="t"/>
              <a:pathLst>
                <a:path extrusionOk="0" h="2725" w="3184">
                  <a:moveTo>
                    <a:pt x="1819" y="1"/>
                  </a:moveTo>
                  <a:cubicBezTo>
                    <a:pt x="614" y="1"/>
                    <a:pt x="0" y="1479"/>
                    <a:pt x="864" y="2320"/>
                  </a:cubicBezTo>
                  <a:cubicBezTo>
                    <a:pt x="1144" y="2600"/>
                    <a:pt x="1486" y="2725"/>
                    <a:pt x="1820" y="2725"/>
                  </a:cubicBezTo>
                  <a:cubicBezTo>
                    <a:pt x="2518" y="2725"/>
                    <a:pt x="3184" y="2180"/>
                    <a:pt x="3184" y="1365"/>
                  </a:cubicBezTo>
                  <a:cubicBezTo>
                    <a:pt x="3184" y="615"/>
                    <a:pt x="2592" y="1"/>
                    <a:pt x="18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0" name="Google Shape;10280;p42"/>
            <p:cNvSpPr/>
            <p:nvPr/>
          </p:nvSpPr>
          <p:spPr>
            <a:xfrm>
              <a:off x="11839075" y="4375350"/>
              <a:ext cx="79625" cy="68250"/>
            </a:xfrm>
            <a:custGeom>
              <a:rect b="b" l="l" r="r" t="t"/>
              <a:pathLst>
                <a:path extrusionOk="0" h="2730" w="3185">
                  <a:moveTo>
                    <a:pt x="1820" y="1"/>
                  </a:moveTo>
                  <a:cubicBezTo>
                    <a:pt x="1" y="1"/>
                    <a:pt x="1" y="2730"/>
                    <a:pt x="1820" y="2730"/>
                  </a:cubicBezTo>
                  <a:cubicBezTo>
                    <a:pt x="2570" y="2730"/>
                    <a:pt x="3184" y="2116"/>
                    <a:pt x="3184" y="1365"/>
                  </a:cubicBezTo>
                  <a:cubicBezTo>
                    <a:pt x="3184" y="615"/>
                    <a:pt x="2570" y="1"/>
                    <a:pt x="18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1" name="Google Shape;10281;p42"/>
            <p:cNvSpPr/>
            <p:nvPr/>
          </p:nvSpPr>
          <p:spPr>
            <a:xfrm>
              <a:off x="11839075" y="4532275"/>
              <a:ext cx="79625" cy="68225"/>
            </a:xfrm>
            <a:custGeom>
              <a:rect b="b" l="l" r="r" t="t"/>
              <a:pathLst>
                <a:path extrusionOk="0" h="2729" w="3185">
                  <a:moveTo>
                    <a:pt x="1820" y="0"/>
                  </a:moveTo>
                  <a:cubicBezTo>
                    <a:pt x="1" y="0"/>
                    <a:pt x="1" y="2729"/>
                    <a:pt x="1820" y="2729"/>
                  </a:cubicBezTo>
                  <a:cubicBezTo>
                    <a:pt x="2570" y="2729"/>
                    <a:pt x="3184" y="2115"/>
                    <a:pt x="3184" y="1364"/>
                  </a:cubicBezTo>
                  <a:cubicBezTo>
                    <a:pt x="3184" y="614"/>
                    <a:pt x="2570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2" name="Google Shape;10282;p42"/>
            <p:cNvSpPr/>
            <p:nvPr/>
          </p:nvSpPr>
          <p:spPr>
            <a:xfrm>
              <a:off x="11996000" y="3668150"/>
              <a:ext cx="79600" cy="68425"/>
            </a:xfrm>
            <a:custGeom>
              <a:rect b="b" l="l" r="r" t="t"/>
              <a:pathLst>
                <a:path extrusionOk="0" h="2737" w="3184">
                  <a:moveTo>
                    <a:pt x="1819" y="0"/>
                  </a:moveTo>
                  <a:cubicBezTo>
                    <a:pt x="614" y="0"/>
                    <a:pt x="0" y="1478"/>
                    <a:pt x="864" y="2343"/>
                  </a:cubicBezTo>
                  <a:cubicBezTo>
                    <a:pt x="1143" y="2614"/>
                    <a:pt x="1483" y="2736"/>
                    <a:pt x="1816" y="2736"/>
                  </a:cubicBezTo>
                  <a:cubicBezTo>
                    <a:pt x="2516" y="2736"/>
                    <a:pt x="3184" y="2197"/>
                    <a:pt x="3184" y="1365"/>
                  </a:cubicBezTo>
                  <a:cubicBezTo>
                    <a:pt x="3184" y="614"/>
                    <a:pt x="2592" y="0"/>
                    <a:pt x="18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3" name="Google Shape;10283;p42"/>
            <p:cNvSpPr/>
            <p:nvPr/>
          </p:nvSpPr>
          <p:spPr>
            <a:xfrm>
              <a:off x="11839075" y="4218450"/>
              <a:ext cx="79625" cy="68250"/>
            </a:xfrm>
            <a:custGeom>
              <a:rect b="b" l="l" r="r" t="t"/>
              <a:pathLst>
                <a:path extrusionOk="0" h="2730" w="3185">
                  <a:moveTo>
                    <a:pt x="1820" y="1"/>
                  </a:moveTo>
                  <a:cubicBezTo>
                    <a:pt x="1" y="1"/>
                    <a:pt x="1" y="2729"/>
                    <a:pt x="1820" y="2729"/>
                  </a:cubicBezTo>
                  <a:cubicBezTo>
                    <a:pt x="2570" y="2729"/>
                    <a:pt x="3184" y="2115"/>
                    <a:pt x="3184" y="1365"/>
                  </a:cubicBezTo>
                  <a:cubicBezTo>
                    <a:pt x="3184" y="592"/>
                    <a:pt x="2570" y="1"/>
                    <a:pt x="18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4" name="Google Shape;10284;p42"/>
            <p:cNvSpPr/>
            <p:nvPr/>
          </p:nvSpPr>
          <p:spPr>
            <a:xfrm>
              <a:off x="11841350" y="4060975"/>
              <a:ext cx="79050" cy="68300"/>
            </a:xfrm>
            <a:custGeom>
              <a:rect b="b" l="l" r="r" t="t"/>
              <a:pathLst>
                <a:path extrusionOk="0" h="2732" w="3162">
                  <a:moveTo>
                    <a:pt x="1771" y="0"/>
                  </a:moveTo>
                  <a:cubicBezTo>
                    <a:pt x="1757" y="0"/>
                    <a:pt x="1743" y="0"/>
                    <a:pt x="1729" y="1"/>
                  </a:cubicBezTo>
                  <a:cubicBezTo>
                    <a:pt x="1" y="92"/>
                    <a:pt x="1" y="2661"/>
                    <a:pt x="1729" y="2729"/>
                  </a:cubicBezTo>
                  <a:cubicBezTo>
                    <a:pt x="1755" y="2731"/>
                    <a:pt x="1781" y="2732"/>
                    <a:pt x="1807" y="2732"/>
                  </a:cubicBezTo>
                  <a:cubicBezTo>
                    <a:pt x="2546" y="2732"/>
                    <a:pt x="3162" y="2112"/>
                    <a:pt x="3162" y="1365"/>
                  </a:cubicBezTo>
                  <a:cubicBezTo>
                    <a:pt x="3162" y="606"/>
                    <a:pt x="2526" y="0"/>
                    <a:pt x="17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5" name="Google Shape;10285;p42"/>
            <p:cNvSpPr/>
            <p:nvPr/>
          </p:nvSpPr>
          <p:spPr>
            <a:xfrm>
              <a:off x="12007350" y="3825625"/>
              <a:ext cx="68250" cy="68100"/>
            </a:xfrm>
            <a:custGeom>
              <a:rect b="b" l="l" r="r" t="t"/>
              <a:pathLst>
                <a:path extrusionOk="0" h="2724" w="2730">
                  <a:moveTo>
                    <a:pt x="1365" y="0"/>
                  </a:moveTo>
                  <a:cubicBezTo>
                    <a:pt x="615" y="0"/>
                    <a:pt x="1" y="614"/>
                    <a:pt x="24" y="1365"/>
                  </a:cubicBezTo>
                  <a:cubicBezTo>
                    <a:pt x="1" y="1547"/>
                    <a:pt x="46" y="1729"/>
                    <a:pt x="115" y="1888"/>
                  </a:cubicBezTo>
                  <a:cubicBezTo>
                    <a:pt x="353" y="2445"/>
                    <a:pt x="865" y="2723"/>
                    <a:pt x="1377" y="2723"/>
                  </a:cubicBezTo>
                  <a:cubicBezTo>
                    <a:pt x="1888" y="2723"/>
                    <a:pt x="2400" y="2445"/>
                    <a:pt x="2639" y="1888"/>
                  </a:cubicBezTo>
                  <a:cubicBezTo>
                    <a:pt x="2707" y="1729"/>
                    <a:pt x="2730" y="1547"/>
                    <a:pt x="2730" y="1365"/>
                  </a:cubicBezTo>
                  <a:cubicBezTo>
                    <a:pt x="2730" y="592"/>
                    <a:pt x="2138" y="0"/>
                    <a:pt x="13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6" name="Google Shape;10286;p42"/>
            <p:cNvSpPr/>
            <p:nvPr/>
          </p:nvSpPr>
          <p:spPr>
            <a:xfrm>
              <a:off x="12169950" y="3798900"/>
              <a:ext cx="5700" cy="7425"/>
            </a:xfrm>
            <a:custGeom>
              <a:rect b="b" l="l" r="r" t="t"/>
              <a:pathLst>
                <a:path extrusionOk="0" h="297" w="228">
                  <a:moveTo>
                    <a:pt x="1" y="1"/>
                  </a:moveTo>
                  <a:cubicBezTo>
                    <a:pt x="69" y="92"/>
                    <a:pt x="114" y="182"/>
                    <a:pt x="182" y="251"/>
                  </a:cubicBezTo>
                  <a:lnTo>
                    <a:pt x="228" y="29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7" name="Google Shape;10287;p42"/>
            <p:cNvSpPr/>
            <p:nvPr/>
          </p:nvSpPr>
          <p:spPr>
            <a:xfrm>
              <a:off x="11996000" y="4296900"/>
              <a:ext cx="79600" cy="68125"/>
            </a:xfrm>
            <a:custGeom>
              <a:rect b="b" l="l" r="r" t="t"/>
              <a:pathLst>
                <a:path extrusionOk="0" h="2725" w="3184">
                  <a:moveTo>
                    <a:pt x="1819" y="1"/>
                  </a:moveTo>
                  <a:cubicBezTo>
                    <a:pt x="614" y="1"/>
                    <a:pt x="0" y="1456"/>
                    <a:pt x="864" y="2320"/>
                  </a:cubicBezTo>
                  <a:cubicBezTo>
                    <a:pt x="1144" y="2600"/>
                    <a:pt x="1486" y="2725"/>
                    <a:pt x="1820" y="2725"/>
                  </a:cubicBezTo>
                  <a:cubicBezTo>
                    <a:pt x="2518" y="2725"/>
                    <a:pt x="3184" y="2180"/>
                    <a:pt x="3184" y="1365"/>
                  </a:cubicBezTo>
                  <a:cubicBezTo>
                    <a:pt x="3184" y="615"/>
                    <a:pt x="2592" y="1"/>
                    <a:pt x="18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8" name="Google Shape;10288;p42"/>
            <p:cNvSpPr/>
            <p:nvPr/>
          </p:nvSpPr>
          <p:spPr>
            <a:xfrm>
              <a:off x="12155175" y="3904025"/>
              <a:ext cx="79050" cy="68300"/>
            </a:xfrm>
            <a:custGeom>
              <a:rect b="b" l="l" r="r" t="t"/>
              <a:pathLst>
                <a:path extrusionOk="0" h="2732" w="3162">
                  <a:moveTo>
                    <a:pt x="1829" y="0"/>
                  </a:moveTo>
                  <a:cubicBezTo>
                    <a:pt x="1803" y="0"/>
                    <a:pt x="1777" y="1"/>
                    <a:pt x="1751" y="2"/>
                  </a:cubicBezTo>
                  <a:cubicBezTo>
                    <a:pt x="0" y="71"/>
                    <a:pt x="0" y="2640"/>
                    <a:pt x="1751" y="2731"/>
                  </a:cubicBezTo>
                  <a:cubicBezTo>
                    <a:pt x="1765" y="2732"/>
                    <a:pt x="1779" y="2732"/>
                    <a:pt x="1793" y="2732"/>
                  </a:cubicBezTo>
                  <a:cubicBezTo>
                    <a:pt x="2547" y="2732"/>
                    <a:pt x="3161" y="2126"/>
                    <a:pt x="3161" y="1367"/>
                  </a:cubicBezTo>
                  <a:cubicBezTo>
                    <a:pt x="3161" y="620"/>
                    <a:pt x="2567" y="0"/>
                    <a:pt x="18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9" name="Google Shape;10289;p42"/>
            <p:cNvSpPr/>
            <p:nvPr/>
          </p:nvSpPr>
          <p:spPr>
            <a:xfrm>
              <a:off x="12007350" y="4139425"/>
              <a:ext cx="68250" cy="68600"/>
            </a:xfrm>
            <a:custGeom>
              <a:rect b="b" l="l" r="r" t="t"/>
              <a:pathLst>
                <a:path extrusionOk="0" h="2744" w="2730">
                  <a:moveTo>
                    <a:pt x="1368" y="1"/>
                  </a:moveTo>
                  <a:cubicBezTo>
                    <a:pt x="1019" y="1"/>
                    <a:pt x="672" y="137"/>
                    <a:pt x="410" y="410"/>
                  </a:cubicBezTo>
                  <a:cubicBezTo>
                    <a:pt x="342" y="478"/>
                    <a:pt x="297" y="547"/>
                    <a:pt x="251" y="615"/>
                  </a:cubicBezTo>
                  <a:cubicBezTo>
                    <a:pt x="137" y="751"/>
                    <a:pt x="69" y="933"/>
                    <a:pt x="46" y="1092"/>
                  </a:cubicBezTo>
                  <a:cubicBezTo>
                    <a:pt x="24" y="1183"/>
                    <a:pt x="1" y="1297"/>
                    <a:pt x="24" y="1388"/>
                  </a:cubicBezTo>
                  <a:cubicBezTo>
                    <a:pt x="10" y="2246"/>
                    <a:pt x="694" y="2744"/>
                    <a:pt x="1386" y="2744"/>
                  </a:cubicBezTo>
                  <a:cubicBezTo>
                    <a:pt x="1886" y="2744"/>
                    <a:pt x="2391" y="2483"/>
                    <a:pt x="2639" y="1911"/>
                  </a:cubicBezTo>
                  <a:cubicBezTo>
                    <a:pt x="2707" y="1752"/>
                    <a:pt x="2730" y="1570"/>
                    <a:pt x="2730" y="1388"/>
                  </a:cubicBezTo>
                  <a:cubicBezTo>
                    <a:pt x="2730" y="1297"/>
                    <a:pt x="2730" y="1183"/>
                    <a:pt x="2707" y="1092"/>
                  </a:cubicBezTo>
                  <a:cubicBezTo>
                    <a:pt x="2684" y="933"/>
                    <a:pt x="2616" y="751"/>
                    <a:pt x="2502" y="615"/>
                  </a:cubicBezTo>
                  <a:cubicBezTo>
                    <a:pt x="2457" y="547"/>
                    <a:pt x="2411" y="478"/>
                    <a:pt x="2343" y="410"/>
                  </a:cubicBezTo>
                  <a:cubicBezTo>
                    <a:pt x="2070" y="137"/>
                    <a:pt x="1718" y="1"/>
                    <a:pt x="13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0" name="Google Shape;10290;p42"/>
            <p:cNvSpPr/>
            <p:nvPr/>
          </p:nvSpPr>
          <p:spPr>
            <a:xfrm>
              <a:off x="11841350" y="3904025"/>
              <a:ext cx="79050" cy="68300"/>
            </a:xfrm>
            <a:custGeom>
              <a:rect b="b" l="l" r="r" t="t"/>
              <a:pathLst>
                <a:path extrusionOk="0" h="2732" w="3162">
                  <a:moveTo>
                    <a:pt x="1807" y="0"/>
                  </a:moveTo>
                  <a:cubicBezTo>
                    <a:pt x="1781" y="0"/>
                    <a:pt x="1755" y="1"/>
                    <a:pt x="1729" y="2"/>
                  </a:cubicBezTo>
                  <a:cubicBezTo>
                    <a:pt x="1" y="71"/>
                    <a:pt x="1" y="2640"/>
                    <a:pt x="1729" y="2731"/>
                  </a:cubicBezTo>
                  <a:cubicBezTo>
                    <a:pt x="1743" y="2732"/>
                    <a:pt x="1757" y="2732"/>
                    <a:pt x="1771" y="2732"/>
                  </a:cubicBezTo>
                  <a:cubicBezTo>
                    <a:pt x="2526" y="2732"/>
                    <a:pt x="3162" y="2126"/>
                    <a:pt x="3162" y="1367"/>
                  </a:cubicBezTo>
                  <a:cubicBezTo>
                    <a:pt x="3162" y="620"/>
                    <a:pt x="2546" y="0"/>
                    <a:pt x="18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1" name="Google Shape;10291;p42"/>
            <p:cNvSpPr/>
            <p:nvPr/>
          </p:nvSpPr>
          <p:spPr>
            <a:xfrm>
              <a:off x="12007350" y="4453800"/>
              <a:ext cx="68250" cy="67125"/>
            </a:xfrm>
            <a:custGeom>
              <a:rect b="b" l="l" r="r" t="t"/>
              <a:pathLst>
                <a:path extrusionOk="0" h="2685" w="2730">
                  <a:moveTo>
                    <a:pt x="1368" y="1"/>
                  </a:moveTo>
                  <a:cubicBezTo>
                    <a:pt x="1019" y="1"/>
                    <a:pt x="672" y="137"/>
                    <a:pt x="410" y="410"/>
                  </a:cubicBezTo>
                  <a:cubicBezTo>
                    <a:pt x="342" y="456"/>
                    <a:pt x="297" y="524"/>
                    <a:pt x="251" y="615"/>
                  </a:cubicBezTo>
                  <a:cubicBezTo>
                    <a:pt x="137" y="751"/>
                    <a:pt x="69" y="911"/>
                    <a:pt x="46" y="1092"/>
                  </a:cubicBezTo>
                  <a:cubicBezTo>
                    <a:pt x="24" y="1183"/>
                    <a:pt x="1" y="1274"/>
                    <a:pt x="24" y="1388"/>
                  </a:cubicBezTo>
                  <a:cubicBezTo>
                    <a:pt x="58" y="2252"/>
                    <a:pt x="717" y="2684"/>
                    <a:pt x="1377" y="2684"/>
                  </a:cubicBezTo>
                  <a:cubicBezTo>
                    <a:pt x="2036" y="2684"/>
                    <a:pt x="2696" y="2252"/>
                    <a:pt x="2730" y="1388"/>
                  </a:cubicBezTo>
                  <a:cubicBezTo>
                    <a:pt x="2730" y="1274"/>
                    <a:pt x="2730" y="1183"/>
                    <a:pt x="2707" y="1092"/>
                  </a:cubicBezTo>
                  <a:cubicBezTo>
                    <a:pt x="2684" y="911"/>
                    <a:pt x="2616" y="751"/>
                    <a:pt x="2502" y="615"/>
                  </a:cubicBezTo>
                  <a:cubicBezTo>
                    <a:pt x="2457" y="524"/>
                    <a:pt x="2389" y="456"/>
                    <a:pt x="2343" y="410"/>
                  </a:cubicBezTo>
                  <a:cubicBezTo>
                    <a:pt x="2070" y="137"/>
                    <a:pt x="1718" y="1"/>
                    <a:pt x="13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2" name="Google Shape;10292;p42"/>
            <p:cNvSpPr/>
            <p:nvPr/>
          </p:nvSpPr>
          <p:spPr>
            <a:xfrm>
              <a:off x="11214875" y="2961500"/>
              <a:ext cx="88700" cy="68250"/>
            </a:xfrm>
            <a:custGeom>
              <a:rect b="b" l="l" r="r" t="t"/>
              <a:pathLst>
                <a:path extrusionOk="0" h="2730" w="3548">
                  <a:moveTo>
                    <a:pt x="1660" y="1"/>
                  </a:moveTo>
                  <a:cubicBezTo>
                    <a:pt x="1456" y="1"/>
                    <a:pt x="1297" y="23"/>
                    <a:pt x="1115" y="114"/>
                  </a:cubicBezTo>
                  <a:cubicBezTo>
                    <a:pt x="0" y="569"/>
                    <a:pt x="0" y="2138"/>
                    <a:pt x="1115" y="2616"/>
                  </a:cubicBezTo>
                  <a:cubicBezTo>
                    <a:pt x="1297" y="2684"/>
                    <a:pt x="1456" y="2729"/>
                    <a:pt x="1660" y="2729"/>
                  </a:cubicBezTo>
                  <a:cubicBezTo>
                    <a:pt x="3139" y="2729"/>
                    <a:pt x="3548" y="683"/>
                    <a:pt x="2183" y="114"/>
                  </a:cubicBezTo>
                  <a:cubicBezTo>
                    <a:pt x="2002" y="23"/>
                    <a:pt x="1820" y="1"/>
                    <a:pt x="16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3" name="Google Shape;10293;p42"/>
            <p:cNvSpPr/>
            <p:nvPr/>
          </p:nvSpPr>
          <p:spPr>
            <a:xfrm>
              <a:off x="10948250" y="4219025"/>
              <a:ext cx="36975" cy="67100"/>
            </a:xfrm>
            <a:custGeom>
              <a:rect b="b" l="l" r="r" t="t"/>
              <a:pathLst>
                <a:path extrusionOk="0" h="2684" w="1479">
                  <a:moveTo>
                    <a:pt x="0" y="0"/>
                  </a:moveTo>
                  <a:lnTo>
                    <a:pt x="0" y="2684"/>
                  </a:lnTo>
                  <a:cubicBezTo>
                    <a:pt x="1479" y="2388"/>
                    <a:pt x="1479" y="296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4" name="Google Shape;10294;p42"/>
            <p:cNvSpPr/>
            <p:nvPr/>
          </p:nvSpPr>
          <p:spPr>
            <a:xfrm>
              <a:off x="10948250" y="3904650"/>
              <a:ext cx="36975" cy="67100"/>
            </a:xfrm>
            <a:custGeom>
              <a:rect b="b" l="l" r="r" t="t"/>
              <a:pathLst>
                <a:path extrusionOk="0" h="2684" w="1479">
                  <a:moveTo>
                    <a:pt x="0" y="0"/>
                  </a:moveTo>
                  <a:lnTo>
                    <a:pt x="0" y="2683"/>
                  </a:lnTo>
                  <a:cubicBezTo>
                    <a:pt x="1479" y="2388"/>
                    <a:pt x="1479" y="296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5" name="Google Shape;10295;p42"/>
            <p:cNvSpPr/>
            <p:nvPr/>
          </p:nvSpPr>
          <p:spPr>
            <a:xfrm>
              <a:off x="10948250" y="3276450"/>
              <a:ext cx="36975" cy="66550"/>
            </a:xfrm>
            <a:custGeom>
              <a:rect b="b" l="l" r="r" t="t"/>
              <a:pathLst>
                <a:path extrusionOk="0" h="2662" w="1479">
                  <a:moveTo>
                    <a:pt x="0" y="1"/>
                  </a:moveTo>
                  <a:lnTo>
                    <a:pt x="0" y="2661"/>
                  </a:lnTo>
                  <a:cubicBezTo>
                    <a:pt x="1479" y="2366"/>
                    <a:pt x="1479" y="273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6" name="Google Shape;10296;p42"/>
            <p:cNvSpPr/>
            <p:nvPr/>
          </p:nvSpPr>
          <p:spPr>
            <a:xfrm>
              <a:off x="10948250" y="3747725"/>
              <a:ext cx="36975" cy="66550"/>
            </a:xfrm>
            <a:custGeom>
              <a:rect b="b" l="l" r="r" t="t"/>
              <a:pathLst>
                <a:path extrusionOk="0" h="2662" w="1479">
                  <a:moveTo>
                    <a:pt x="0" y="1"/>
                  </a:moveTo>
                  <a:lnTo>
                    <a:pt x="0" y="2662"/>
                  </a:lnTo>
                  <a:cubicBezTo>
                    <a:pt x="1479" y="2366"/>
                    <a:pt x="1479" y="297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7" name="Google Shape;10297;p42"/>
            <p:cNvSpPr/>
            <p:nvPr/>
          </p:nvSpPr>
          <p:spPr>
            <a:xfrm>
              <a:off x="10948250" y="3433350"/>
              <a:ext cx="36975" cy="66550"/>
            </a:xfrm>
            <a:custGeom>
              <a:rect b="b" l="l" r="r" t="t"/>
              <a:pathLst>
                <a:path extrusionOk="0" h="2662" w="1479">
                  <a:moveTo>
                    <a:pt x="0" y="1"/>
                  </a:moveTo>
                  <a:lnTo>
                    <a:pt x="0" y="2661"/>
                  </a:lnTo>
                  <a:cubicBezTo>
                    <a:pt x="1479" y="2366"/>
                    <a:pt x="1479" y="274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8" name="Google Shape;10298;p42"/>
            <p:cNvSpPr/>
            <p:nvPr/>
          </p:nvSpPr>
          <p:spPr>
            <a:xfrm>
              <a:off x="10948250" y="3590250"/>
              <a:ext cx="36975" cy="67125"/>
            </a:xfrm>
            <a:custGeom>
              <a:rect b="b" l="l" r="r" t="t"/>
              <a:pathLst>
                <a:path extrusionOk="0" h="2685" w="1479">
                  <a:moveTo>
                    <a:pt x="0" y="1"/>
                  </a:moveTo>
                  <a:lnTo>
                    <a:pt x="0" y="2684"/>
                  </a:lnTo>
                  <a:cubicBezTo>
                    <a:pt x="1479" y="2389"/>
                    <a:pt x="1479" y="297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9" name="Google Shape;10299;p42"/>
            <p:cNvSpPr/>
            <p:nvPr/>
          </p:nvSpPr>
          <p:spPr>
            <a:xfrm>
              <a:off x="10948250" y="4061550"/>
              <a:ext cx="36975" cy="67100"/>
            </a:xfrm>
            <a:custGeom>
              <a:rect b="b" l="l" r="r" t="t"/>
              <a:pathLst>
                <a:path extrusionOk="0" h="2684" w="1479">
                  <a:moveTo>
                    <a:pt x="0" y="0"/>
                  </a:moveTo>
                  <a:lnTo>
                    <a:pt x="0" y="2684"/>
                  </a:lnTo>
                  <a:cubicBezTo>
                    <a:pt x="1479" y="2388"/>
                    <a:pt x="1479" y="296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0" name="Google Shape;10300;p42"/>
            <p:cNvSpPr/>
            <p:nvPr/>
          </p:nvSpPr>
          <p:spPr>
            <a:xfrm>
              <a:off x="11053425" y="2883025"/>
              <a:ext cx="79600" cy="67875"/>
            </a:xfrm>
            <a:custGeom>
              <a:rect b="b" l="l" r="r" t="t"/>
              <a:pathLst>
                <a:path extrusionOk="0" h="2715" w="3184">
                  <a:moveTo>
                    <a:pt x="1860" y="1"/>
                  </a:moveTo>
                  <a:cubicBezTo>
                    <a:pt x="1846" y="1"/>
                    <a:pt x="1833" y="1"/>
                    <a:pt x="1819" y="2"/>
                  </a:cubicBezTo>
                  <a:cubicBezTo>
                    <a:pt x="614" y="2"/>
                    <a:pt x="0" y="1457"/>
                    <a:pt x="864" y="2321"/>
                  </a:cubicBezTo>
                  <a:cubicBezTo>
                    <a:pt x="1143" y="2592"/>
                    <a:pt x="1483" y="2715"/>
                    <a:pt x="1816" y="2715"/>
                  </a:cubicBezTo>
                  <a:cubicBezTo>
                    <a:pt x="2516" y="2715"/>
                    <a:pt x="3184" y="2175"/>
                    <a:pt x="3184" y="1343"/>
                  </a:cubicBezTo>
                  <a:cubicBezTo>
                    <a:pt x="3184" y="606"/>
                    <a:pt x="2592" y="1"/>
                    <a:pt x="18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1" name="Google Shape;10301;p42"/>
            <p:cNvSpPr/>
            <p:nvPr/>
          </p:nvSpPr>
          <p:spPr>
            <a:xfrm>
              <a:off x="11053425" y="2725575"/>
              <a:ext cx="79600" cy="68425"/>
            </a:xfrm>
            <a:custGeom>
              <a:rect b="b" l="l" r="r" t="t"/>
              <a:pathLst>
                <a:path extrusionOk="0" h="2737" w="3184">
                  <a:moveTo>
                    <a:pt x="1819" y="1"/>
                  </a:moveTo>
                  <a:cubicBezTo>
                    <a:pt x="614" y="1"/>
                    <a:pt x="0" y="1479"/>
                    <a:pt x="864" y="2343"/>
                  </a:cubicBezTo>
                  <a:cubicBezTo>
                    <a:pt x="1136" y="2614"/>
                    <a:pt x="1473" y="2737"/>
                    <a:pt x="1806" y="2737"/>
                  </a:cubicBezTo>
                  <a:cubicBezTo>
                    <a:pt x="2506" y="2737"/>
                    <a:pt x="3184" y="2197"/>
                    <a:pt x="3184" y="1365"/>
                  </a:cubicBezTo>
                  <a:cubicBezTo>
                    <a:pt x="3184" y="615"/>
                    <a:pt x="2570" y="1"/>
                    <a:pt x="18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2" name="Google Shape;10302;p42"/>
            <p:cNvSpPr/>
            <p:nvPr/>
          </p:nvSpPr>
          <p:spPr>
            <a:xfrm>
              <a:off x="11053425" y="3039950"/>
              <a:ext cx="79600" cy="68125"/>
            </a:xfrm>
            <a:custGeom>
              <a:rect b="b" l="l" r="r" t="t"/>
              <a:pathLst>
                <a:path extrusionOk="0" h="2725" w="3184">
                  <a:moveTo>
                    <a:pt x="1819" y="1"/>
                  </a:moveTo>
                  <a:cubicBezTo>
                    <a:pt x="614" y="1"/>
                    <a:pt x="0" y="1479"/>
                    <a:pt x="864" y="2320"/>
                  </a:cubicBezTo>
                  <a:cubicBezTo>
                    <a:pt x="1144" y="2600"/>
                    <a:pt x="1486" y="2725"/>
                    <a:pt x="1820" y="2725"/>
                  </a:cubicBezTo>
                  <a:cubicBezTo>
                    <a:pt x="2518" y="2725"/>
                    <a:pt x="3184" y="2180"/>
                    <a:pt x="3184" y="1365"/>
                  </a:cubicBezTo>
                  <a:cubicBezTo>
                    <a:pt x="3184" y="615"/>
                    <a:pt x="2570" y="1"/>
                    <a:pt x="18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3" name="Google Shape;10303;p42"/>
            <p:cNvSpPr/>
            <p:nvPr/>
          </p:nvSpPr>
          <p:spPr>
            <a:xfrm>
              <a:off x="11061025" y="2568475"/>
              <a:ext cx="72000" cy="68200"/>
            </a:xfrm>
            <a:custGeom>
              <a:rect b="b" l="l" r="r" t="t"/>
              <a:pathLst>
                <a:path extrusionOk="0" h="2728" w="2880">
                  <a:moveTo>
                    <a:pt x="1558" y="0"/>
                  </a:moveTo>
                  <a:cubicBezTo>
                    <a:pt x="781" y="0"/>
                    <a:pt x="0" y="650"/>
                    <a:pt x="197" y="1646"/>
                  </a:cubicBezTo>
                  <a:cubicBezTo>
                    <a:pt x="343" y="2380"/>
                    <a:pt x="926" y="2727"/>
                    <a:pt x="1511" y="2727"/>
                  </a:cubicBezTo>
                  <a:cubicBezTo>
                    <a:pt x="2194" y="2727"/>
                    <a:pt x="2880" y="2255"/>
                    <a:pt x="2880" y="1373"/>
                  </a:cubicBezTo>
                  <a:cubicBezTo>
                    <a:pt x="2880" y="1191"/>
                    <a:pt x="2857" y="1009"/>
                    <a:pt x="2766" y="827"/>
                  </a:cubicBezTo>
                  <a:cubicBezTo>
                    <a:pt x="2522" y="252"/>
                    <a:pt x="2041" y="0"/>
                    <a:pt x="15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4" name="Google Shape;10304;p42"/>
            <p:cNvSpPr/>
            <p:nvPr/>
          </p:nvSpPr>
          <p:spPr>
            <a:xfrm>
              <a:off x="10948250" y="4375925"/>
              <a:ext cx="36975" cy="67100"/>
            </a:xfrm>
            <a:custGeom>
              <a:rect b="b" l="l" r="r" t="t"/>
              <a:pathLst>
                <a:path extrusionOk="0" h="2684" w="1479">
                  <a:moveTo>
                    <a:pt x="0" y="1"/>
                  </a:moveTo>
                  <a:lnTo>
                    <a:pt x="0" y="2684"/>
                  </a:lnTo>
                  <a:cubicBezTo>
                    <a:pt x="1479" y="2388"/>
                    <a:pt x="1479" y="296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5" name="Google Shape;10305;p42"/>
            <p:cNvSpPr/>
            <p:nvPr/>
          </p:nvSpPr>
          <p:spPr>
            <a:xfrm>
              <a:off x="10948250" y="4533400"/>
              <a:ext cx="27875" cy="66550"/>
            </a:xfrm>
            <a:custGeom>
              <a:rect b="b" l="l" r="r" t="t"/>
              <a:pathLst>
                <a:path extrusionOk="0" h="2662" w="1115">
                  <a:moveTo>
                    <a:pt x="0" y="1"/>
                  </a:moveTo>
                  <a:lnTo>
                    <a:pt x="0" y="2661"/>
                  </a:lnTo>
                  <a:cubicBezTo>
                    <a:pt x="637" y="2525"/>
                    <a:pt x="1115" y="1979"/>
                    <a:pt x="1115" y="1319"/>
                  </a:cubicBezTo>
                  <a:cubicBezTo>
                    <a:pt x="1115" y="683"/>
                    <a:pt x="637" y="114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6" name="Google Shape;10306;p42"/>
            <p:cNvSpPr/>
            <p:nvPr/>
          </p:nvSpPr>
          <p:spPr>
            <a:xfrm>
              <a:off x="11053425" y="3196850"/>
              <a:ext cx="79600" cy="68425"/>
            </a:xfrm>
            <a:custGeom>
              <a:rect b="b" l="l" r="r" t="t"/>
              <a:pathLst>
                <a:path extrusionOk="0" h="2737" w="3184">
                  <a:moveTo>
                    <a:pt x="1819" y="1"/>
                  </a:moveTo>
                  <a:cubicBezTo>
                    <a:pt x="614" y="1"/>
                    <a:pt x="0" y="1479"/>
                    <a:pt x="864" y="2343"/>
                  </a:cubicBezTo>
                  <a:cubicBezTo>
                    <a:pt x="1136" y="2615"/>
                    <a:pt x="1473" y="2737"/>
                    <a:pt x="1806" y="2737"/>
                  </a:cubicBezTo>
                  <a:cubicBezTo>
                    <a:pt x="2506" y="2737"/>
                    <a:pt x="3184" y="2197"/>
                    <a:pt x="3184" y="1365"/>
                  </a:cubicBezTo>
                  <a:cubicBezTo>
                    <a:pt x="3184" y="615"/>
                    <a:pt x="2570" y="1"/>
                    <a:pt x="18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7" name="Google Shape;10307;p42"/>
            <p:cNvSpPr/>
            <p:nvPr/>
          </p:nvSpPr>
          <p:spPr>
            <a:xfrm>
              <a:off x="11693550" y="4611275"/>
              <a:ext cx="68250" cy="43250"/>
            </a:xfrm>
            <a:custGeom>
              <a:rect b="b" l="l" r="r" t="t"/>
              <a:pathLst>
                <a:path extrusionOk="0" h="1730" w="2730">
                  <a:moveTo>
                    <a:pt x="1323" y="0"/>
                  </a:moveTo>
                  <a:cubicBezTo>
                    <a:pt x="571" y="0"/>
                    <a:pt x="0" y="606"/>
                    <a:pt x="0" y="1365"/>
                  </a:cubicBezTo>
                  <a:cubicBezTo>
                    <a:pt x="0" y="1479"/>
                    <a:pt x="23" y="1615"/>
                    <a:pt x="46" y="1729"/>
                  </a:cubicBezTo>
                  <a:lnTo>
                    <a:pt x="2661" y="1729"/>
                  </a:lnTo>
                  <a:cubicBezTo>
                    <a:pt x="2707" y="1615"/>
                    <a:pt x="2729" y="1479"/>
                    <a:pt x="2729" y="1365"/>
                  </a:cubicBezTo>
                  <a:cubicBezTo>
                    <a:pt x="2729" y="606"/>
                    <a:pt x="2137" y="0"/>
                    <a:pt x="1405" y="0"/>
                  </a:cubicBezTo>
                  <a:cubicBezTo>
                    <a:pt x="1392" y="0"/>
                    <a:pt x="1378" y="0"/>
                    <a:pt x="1365" y="1"/>
                  </a:cubicBezTo>
                  <a:cubicBezTo>
                    <a:pt x="1351" y="0"/>
                    <a:pt x="1337" y="0"/>
                    <a:pt x="13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8" name="Google Shape;10308;p42"/>
            <p:cNvSpPr/>
            <p:nvPr/>
          </p:nvSpPr>
          <p:spPr>
            <a:xfrm>
              <a:off x="10948250" y="3118975"/>
              <a:ext cx="36975" cy="67100"/>
            </a:xfrm>
            <a:custGeom>
              <a:rect b="b" l="l" r="r" t="t"/>
              <a:pathLst>
                <a:path extrusionOk="0" h="2684" w="1479">
                  <a:moveTo>
                    <a:pt x="0" y="1"/>
                  </a:moveTo>
                  <a:lnTo>
                    <a:pt x="0" y="2684"/>
                  </a:lnTo>
                  <a:cubicBezTo>
                    <a:pt x="1479" y="2388"/>
                    <a:pt x="1479" y="296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9" name="Google Shape;10309;p42"/>
            <p:cNvSpPr/>
            <p:nvPr/>
          </p:nvSpPr>
          <p:spPr>
            <a:xfrm>
              <a:off x="11064800" y="4611275"/>
              <a:ext cx="68225" cy="43250"/>
            </a:xfrm>
            <a:custGeom>
              <a:rect b="b" l="l" r="r" t="t"/>
              <a:pathLst>
                <a:path extrusionOk="0" h="1730" w="2729">
                  <a:moveTo>
                    <a:pt x="1364" y="1"/>
                  </a:moveTo>
                  <a:cubicBezTo>
                    <a:pt x="614" y="1"/>
                    <a:pt x="0" y="592"/>
                    <a:pt x="0" y="1365"/>
                  </a:cubicBezTo>
                  <a:cubicBezTo>
                    <a:pt x="0" y="1479"/>
                    <a:pt x="23" y="1615"/>
                    <a:pt x="68" y="1729"/>
                  </a:cubicBezTo>
                  <a:lnTo>
                    <a:pt x="2661" y="1729"/>
                  </a:lnTo>
                  <a:cubicBezTo>
                    <a:pt x="2706" y="1615"/>
                    <a:pt x="2729" y="1479"/>
                    <a:pt x="2729" y="1365"/>
                  </a:cubicBezTo>
                  <a:cubicBezTo>
                    <a:pt x="2729" y="592"/>
                    <a:pt x="2115" y="1"/>
                    <a:pt x="13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10" name="Google Shape;10310;p42"/>
            <p:cNvSpPr/>
            <p:nvPr/>
          </p:nvSpPr>
          <p:spPr>
            <a:xfrm>
              <a:off x="12007350" y="4611275"/>
              <a:ext cx="68250" cy="43250"/>
            </a:xfrm>
            <a:custGeom>
              <a:rect b="b" l="l" r="r" t="t"/>
              <a:pathLst>
                <a:path extrusionOk="0" h="1730" w="2730">
                  <a:moveTo>
                    <a:pt x="1365" y="1"/>
                  </a:moveTo>
                  <a:cubicBezTo>
                    <a:pt x="615" y="1"/>
                    <a:pt x="1" y="592"/>
                    <a:pt x="24" y="1365"/>
                  </a:cubicBezTo>
                  <a:cubicBezTo>
                    <a:pt x="24" y="1479"/>
                    <a:pt x="46" y="1615"/>
                    <a:pt x="69" y="1729"/>
                  </a:cubicBezTo>
                  <a:lnTo>
                    <a:pt x="2684" y="1729"/>
                  </a:lnTo>
                  <a:cubicBezTo>
                    <a:pt x="2707" y="1615"/>
                    <a:pt x="2730" y="1479"/>
                    <a:pt x="2730" y="1365"/>
                  </a:cubicBezTo>
                  <a:cubicBezTo>
                    <a:pt x="2730" y="592"/>
                    <a:pt x="2138" y="1"/>
                    <a:pt x="13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11" name="Google Shape;10311;p42"/>
            <p:cNvSpPr/>
            <p:nvPr/>
          </p:nvSpPr>
          <p:spPr>
            <a:xfrm>
              <a:off x="12636125" y="4611275"/>
              <a:ext cx="68250" cy="43250"/>
            </a:xfrm>
            <a:custGeom>
              <a:rect b="b" l="l" r="r" t="t"/>
              <a:pathLst>
                <a:path extrusionOk="0" h="1730" w="2730">
                  <a:moveTo>
                    <a:pt x="1365" y="1"/>
                  </a:moveTo>
                  <a:cubicBezTo>
                    <a:pt x="614" y="1"/>
                    <a:pt x="0" y="592"/>
                    <a:pt x="0" y="1365"/>
                  </a:cubicBezTo>
                  <a:cubicBezTo>
                    <a:pt x="0" y="1479"/>
                    <a:pt x="23" y="1615"/>
                    <a:pt x="68" y="1729"/>
                  </a:cubicBezTo>
                  <a:lnTo>
                    <a:pt x="2661" y="1729"/>
                  </a:lnTo>
                  <a:cubicBezTo>
                    <a:pt x="2706" y="1615"/>
                    <a:pt x="2729" y="1479"/>
                    <a:pt x="2729" y="1365"/>
                  </a:cubicBezTo>
                  <a:cubicBezTo>
                    <a:pt x="2729" y="592"/>
                    <a:pt x="2115" y="1"/>
                    <a:pt x="13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12" name="Google Shape;10312;p42"/>
            <p:cNvSpPr/>
            <p:nvPr/>
          </p:nvSpPr>
          <p:spPr>
            <a:xfrm>
              <a:off x="12321750" y="4611275"/>
              <a:ext cx="68225" cy="43250"/>
            </a:xfrm>
            <a:custGeom>
              <a:rect b="b" l="l" r="r" t="t"/>
              <a:pathLst>
                <a:path extrusionOk="0" h="1730" w="2729">
                  <a:moveTo>
                    <a:pt x="1364" y="1"/>
                  </a:moveTo>
                  <a:cubicBezTo>
                    <a:pt x="614" y="1"/>
                    <a:pt x="0" y="592"/>
                    <a:pt x="0" y="1365"/>
                  </a:cubicBezTo>
                  <a:cubicBezTo>
                    <a:pt x="0" y="1479"/>
                    <a:pt x="23" y="1615"/>
                    <a:pt x="68" y="1729"/>
                  </a:cubicBezTo>
                  <a:lnTo>
                    <a:pt x="2661" y="1729"/>
                  </a:lnTo>
                  <a:cubicBezTo>
                    <a:pt x="2706" y="1615"/>
                    <a:pt x="2729" y="1479"/>
                    <a:pt x="2729" y="1365"/>
                  </a:cubicBezTo>
                  <a:cubicBezTo>
                    <a:pt x="2729" y="592"/>
                    <a:pt x="2115" y="1"/>
                    <a:pt x="13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13" name="Google Shape;10313;p42"/>
            <p:cNvSpPr/>
            <p:nvPr/>
          </p:nvSpPr>
          <p:spPr>
            <a:xfrm>
              <a:off x="11379175" y="4611275"/>
              <a:ext cx="68250" cy="43250"/>
            </a:xfrm>
            <a:custGeom>
              <a:rect b="b" l="l" r="r" t="t"/>
              <a:pathLst>
                <a:path extrusionOk="0" h="1730" w="2730">
                  <a:moveTo>
                    <a:pt x="1365" y="1"/>
                  </a:moveTo>
                  <a:cubicBezTo>
                    <a:pt x="614" y="1"/>
                    <a:pt x="0" y="592"/>
                    <a:pt x="0" y="1365"/>
                  </a:cubicBezTo>
                  <a:cubicBezTo>
                    <a:pt x="0" y="1479"/>
                    <a:pt x="23" y="1615"/>
                    <a:pt x="68" y="1729"/>
                  </a:cubicBezTo>
                  <a:lnTo>
                    <a:pt x="2661" y="1729"/>
                  </a:lnTo>
                  <a:cubicBezTo>
                    <a:pt x="2706" y="1615"/>
                    <a:pt x="2729" y="1479"/>
                    <a:pt x="2729" y="1365"/>
                  </a:cubicBezTo>
                  <a:cubicBezTo>
                    <a:pt x="2729" y="592"/>
                    <a:pt x="2115" y="1"/>
                    <a:pt x="13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14" name="Google Shape;10314;p42"/>
            <p:cNvSpPr/>
            <p:nvPr/>
          </p:nvSpPr>
          <p:spPr>
            <a:xfrm>
              <a:off x="10948250" y="2805175"/>
              <a:ext cx="36975" cy="66525"/>
            </a:xfrm>
            <a:custGeom>
              <a:rect b="b" l="l" r="r" t="t"/>
              <a:pathLst>
                <a:path extrusionOk="0" h="2661" w="1479">
                  <a:moveTo>
                    <a:pt x="0" y="0"/>
                  </a:moveTo>
                  <a:lnTo>
                    <a:pt x="0" y="2661"/>
                  </a:lnTo>
                  <a:cubicBezTo>
                    <a:pt x="1479" y="2365"/>
                    <a:pt x="1479" y="27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15" name="Google Shape;10315;p42"/>
            <p:cNvSpPr/>
            <p:nvPr/>
          </p:nvSpPr>
          <p:spPr>
            <a:xfrm>
              <a:off x="10948250" y="2345825"/>
              <a:ext cx="26175" cy="54600"/>
            </a:xfrm>
            <a:custGeom>
              <a:rect b="b" l="l" r="r" t="t"/>
              <a:pathLst>
                <a:path extrusionOk="0" h="2184" w="1047">
                  <a:moveTo>
                    <a:pt x="0" y="0"/>
                  </a:moveTo>
                  <a:lnTo>
                    <a:pt x="0" y="2183"/>
                  </a:lnTo>
                  <a:cubicBezTo>
                    <a:pt x="501" y="2092"/>
                    <a:pt x="910" y="1706"/>
                    <a:pt x="1046" y="122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16" name="Google Shape;10316;p42"/>
            <p:cNvSpPr/>
            <p:nvPr/>
          </p:nvSpPr>
          <p:spPr>
            <a:xfrm>
              <a:off x="10948250" y="2962075"/>
              <a:ext cx="36975" cy="66525"/>
            </a:xfrm>
            <a:custGeom>
              <a:rect b="b" l="l" r="r" t="t"/>
              <a:pathLst>
                <a:path extrusionOk="0" h="2661" w="1479">
                  <a:moveTo>
                    <a:pt x="0" y="0"/>
                  </a:moveTo>
                  <a:lnTo>
                    <a:pt x="0" y="2661"/>
                  </a:lnTo>
                  <a:cubicBezTo>
                    <a:pt x="1479" y="2388"/>
                    <a:pt x="1479" y="296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17" name="Google Shape;10317;p42"/>
            <p:cNvSpPr/>
            <p:nvPr/>
          </p:nvSpPr>
          <p:spPr>
            <a:xfrm>
              <a:off x="10948250" y="2490775"/>
              <a:ext cx="36975" cy="66550"/>
            </a:xfrm>
            <a:custGeom>
              <a:rect b="b" l="l" r="r" t="t"/>
              <a:pathLst>
                <a:path extrusionOk="0" h="2662" w="1479">
                  <a:moveTo>
                    <a:pt x="0" y="1"/>
                  </a:moveTo>
                  <a:lnTo>
                    <a:pt x="0" y="2662"/>
                  </a:lnTo>
                  <a:cubicBezTo>
                    <a:pt x="1479" y="2389"/>
                    <a:pt x="1479" y="274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18" name="Google Shape;10318;p42"/>
            <p:cNvSpPr/>
            <p:nvPr/>
          </p:nvSpPr>
          <p:spPr>
            <a:xfrm>
              <a:off x="10948250" y="2647700"/>
              <a:ext cx="36975" cy="67100"/>
            </a:xfrm>
            <a:custGeom>
              <a:rect b="b" l="l" r="r" t="t"/>
              <a:pathLst>
                <a:path extrusionOk="0" h="2684" w="1479">
                  <a:moveTo>
                    <a:pt x="0" y="0"/>
                  </a:moveTo>
                  <a:lnTo>
                    <a:pt x="0" y="2684"/>
                  </a:lnTo>
                  <a:cubicBezTo>
                    <a:pt x="1479" y="2388"/>
                    <a:pt x="1479" y="296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19" name="Google Shape;10319;p42"/>
            <p:cNvSpPr/>
            <p:nvPr/>
          </p:nvSpPr>
          <p:spPr>
            <a:xfrm>
              <a:off x="11064800" y="3825625"/>
              <a:ext cx="68225" cy="68100"/>
            </a:xfrm>
            <a:custGeom>
              <a:rect b="b" l="l" r="r" t="t"/>
              <a:pathLst>
                <a:path extrusionOk="0" h="2724" w="2729">
                  <a:moveTo>
                    <a:pt x="1364" y="0"/>
                  </a:moveTo>
                  <a:cubicBezTo>
                    <a:pt x="614" y="0"/>
                    <a:pt x="0" y="592"/>
                    <a:pt x="0" y="1365"/>
                  </a:cubicBezTo>
                  <a:cubicBezTo>
                    <a:pt x="0" y="1547"/>
                    <a:pt x="46" y="1729"/>
                    <a:pt x="114" y="1888"/>
                  </a:cubicBezTo>
                  <a:cubicBezTo>
                    <a:pt x="353" y="2445"/>
                    <a:pt x="864" y="2723"/>
                    <a:pt x="1373" y="2723"/>
                  </a:cubicBezTo>
                  <a:cubicBezTo>
                    <a:pt x="1882" y="2723"/>
                    <a:pt x="2388" y="2445"/>
                    <a:pt x="2615" y="1888"/>
                  </a:cubicBezTo>
                  <a:cubicBezTo>
                    <a:pt x="2683" y="1729"/>
                    <a:pt x="2729" y="1547"/>
                    <a:pt x="2729" y="1365"/>
                  </a:cubicBezTo>
                  <a:cubicBezTo>
                    <a:pt x="2729" y="614"/>
                    <a:pt x="2115" y="0"/>
                    <a:pt x="136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20" name="Google Shape;10320;p42"/>
            <p:cNvSpPr/>
            <p:nvPr/>
          </p:nvSpPr>
          <p:spPr>
            <a:xfrm>
              <a:off x="11214875" y="4375350"/>
              <a:ext cx="88700" cy="68250"/>
            </a:xfrm>
            <a:custGeom>
              <a:rect b="b" l="l" r="r" t="t"/>
              <a:pathLst>
                <a:path extrusionOk="0" h="2730" w="3548">
                  <a:moveTo>
                    <a:pt x="1660" y="1"/>
                  </a:moveTo>
                  <a:cubicBezTo>
                    <a:pt x="1456" y="1"/>
                    <a:pt x="1297" y="46"/>
                    <a:pt x="1115" y="115"/>
                  </a:cubicBezTo>
                  <a:cubicBezTo>
                    <a:pt x="0" y="592"/>
                    <a:pt x="0" y="2161"/>
                    <a:pt x="1115" y="2639"/>
                  </a:cubicBezTo>
                  <a:cubicBezTo>
                    <a:pt x="1297" y="2707"/>
                    <a:pt x="1456" y="2730"/>
                    <a:pt x="1660" y="2730"/>
                  </a:cubicBezTo>
                  <a:cubicBezTo>
                    <a:pt x="3139" y="2730"/>
                    <a:pt x="3548" y="683"/>
                    <a:pt x="2183" y="115"/>
                  </a:cubicBezTo>
                  <a:cubicBezTo>
                    <a:pt x="2002" y="46"/>
                    <a:pt x="1820" y="1"/>
                    <a:pt x="16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21" name="Google Shape;10321;p42"/>
            <p:cNvSpPr/>
            <p:nvPr/>
          </p:nvSpPr>
          <p:spPr>
            <a:xfrm>
              <a:off x="11214875" y="4060975"/>
              <a:ext cx="88700" cy="68250"/>
            </a:xfrm>
            <a:custGeom>
              <a:rect b="b" l="l" r="r" t="t"/>
              <a:pathLst>
                <a:path extrusionOk="0" h="2730" w="3548">
                  <a:moveTo>
                    <a:pt x="1660" y="1"/>
                  </a:moveTo>
                  <a:cubicBezTo>
                    <a:pt x="1456" y="1"/>
                    <a:pt x="1297" y="46"/>
                    <a:pt x="1115" y="114"/>
                  </a:cubicBezTo>
                  <a:cubicBezTo>
                    <a:pt x="0" y="592"/>
                    <a:pt x="0" y="2161"/>
                    <a:pt x="1115" y="2616"/>
                  </a:cubicBezTo>
                  <a:cubicBezTo>
                    <a:pt x="1297" y="2684"/>
                    <a:pt x="1456" y="2729"/>
                    <a:pt x="1660" y="2729"/>
                  </a:cubicBezTo>
                  <a:cubicBezTo>
                    <a:pt x="3139" y="2729"/>
                    <a:pt x="3548" y="683"/>
                    <a:pt x="2183" y="114"/>
                  </a:cubicBezTo>
                  <a:cubicBezTo>
                    <a:pt x="2002" y="46"/>
                    <a:pt x="1820" y="1"/>
                    <a:pt x="16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22" name="Google Shape;10322;p42"/>
            <p:cNvSpPr/>
            <p:nvPr/>
          </p:nvSpPr>
          <p:spPr>
            <a:xfrm>
              <a:off x="11214875" y="4532275"/>
              <a:ext cx="88700" cy="68225"/>
            </a:xfrm>
            <a:custGeom>
              <a:rect b="b" l="l" r="r" t="t"/>
              <a:pathLst>
                <a:path extrusionOk="0" h="2729" w="3548">
                  <a:moveTo>
                    <a:pt x="1660" y="0"/>
                  </a:moveTo>
                  <a:cubicBezTo>
                    <a:pt x="1456" y="0"/>
                    <a:pt x="1297" y="46"/>
                    <a:pt x="1115" y="114"/>
                  </a:cubicBezTo>
                  <a:cubicBezTo>
                    <a:pt x="0" y="591"/>
                    <a:pt x="0" y="2160"/>
                    <a:pt x="1115" y="2615"/>
                  </a:cubicBezTo>
                  <a:cubicBezTo>
                    <a:pt x="1297" y="2706"/>
                    <a:pt x="1456" y="2729"/>
                    <a:pt x="1660" y="2729"/>
                  </a:cubicBezTo>
                  <a:cubicBezTo>
                    <a:pt x="3139" y="2729"/>
                    <a:pt x="3548" y="682"/>
                    <a:pt x="2183" y="114"/>
                  </a:cubicBezTo>
                  <a:cubicBezTo>
                    <a:pt x="2002" y="46"/>
                    <a:pt x="1820" y="0"/>
                    <a:pt x="16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23" name="Google Shape;10323;p42"/>
            <p:cNvSpPr/>
            <p:nvPr/>
          </p:nvSpPr>
          <p:spPr>
            <a:xfrm>
              <a:off x="11214875" y="4218450"/>
              <a:ext cx="88700" cy="68250"/>
            </a:xfrm>
            <a:custGeom>
              <a:rect b="b" l="l" r="r" t="t"/>
              <a:pathLst>
                <a:path extrusionOk="0" h="2730" w="3548">
                  <a:moveTo>
                    <a:pt x="1660" y="1"/>
                  </a:moveTo>
                  <a:cubicBezTo>
                    <a:pt x="1456" y="1"/>
                    <a:pt x="1297" y="23"/>
                    <a:pt x="1115" y="92"/>
                  </a:cubicBezTo>
                  <a:cubicBezTo>
                    <a:pt x="0" y="569"/>
                    <a:pt x="0" y="2138"/>
                    <a:pt x="1115" y="2616"/>
                  </a:cubicBezTo>
                  <a:cubicBezTo>
                    <a:pt x="1297" y="2684"/>
                    <a:pt x="1456" y="2707"/>
                    <a:pt x="1660" y="2729"/>
                  </a:cubicBezTo>
                  <a:cubicBezTo>
                    <a:pt x="3139" y="2707"/>
                    <a:pt x="3548" y="683"/>
                    <a:pt x="2183" y="92"/>
                  </a:cubicBezTo>
                  <a:cubicBezTo>
                    <a:pt x="2002" y="23"/>
                    <a:pt x="1820" y="1"/>
                    <a:pt x="16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24" name="Google Shape;10324;p42"/>
            <p:cNvSpPr/>
            <p:nvPr/>
          </p:nvSpPr>
          <p:spPr>
            <a:xfrm>
              <a:off x="11214875" y="3589700"/>
              <a:ext cx="82450" cy="68250"/>
            </a:xfrm>
            <a:custGeom>
              <a:rect b="b" l="l" r="r" t="t"/>
              <a:pathLst>
                <a:path extrusionOk="0" h="2730" w="3298">
                  <a:moveTo>
                    <a:pt x="1660" y="0"/>
                  </a:moveTo>
                  <a:cubicBezTo>
                    <a:pt x="1456" y="0"/>
                    <a:pt x="1297" y="46"/>
                    <a:pt x="1115" y="114"/>
                  </a:cubicBezTo>
                  <a:cubicBezTo>
                    <a:pt x="0" y="569"/>
                    <a:pt x="0" y="2161"/>
                    <a:pt x="1115" y="2615"/>
                  </a:cubicBezTo>
                  <a:cubicBezTo>
                    <a:pt x="1297" y="2684"/>
                    <a:pt x="1456" y="2729"/>
                    <a:pt x="1660" y="2729"/>
                  </a:cubicBezTo>
                  <a:cubicBezTo>
                    <a:pt x="1820" y="2729"/>
                    <a:pt x="2002" y="2684"/>
                    <a:pt x="2183" y="2615"/>
                  </a:cubicBezTo>
                  <a:cubicBezTo>
                    <a:pt x="3298" y="2161"/>
                    <a:pt x="3298" y="569"/>
                    <a:pt x="2183" y="114"/>
                  </a:cubicBezTo>
                  <a:cubicBezTo>
                    <a:pt x="2002" y="46"/>
                    <a:pt x="1820" y="0"/>
                    <a:pt x="16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25" name="Google Shape;10325;p42"/>
            <p:cNvSpPr/>
            <p:nvPr/>
          </p:nvSpPr>
          <p:spPr>
            <a:xfrm>
              <a:off x="11214875" y="3904075"/>
              <a:ext cx="82450" cy="68250"/>
            </a:xfrm>
            <a:custGeom>
              <a:rect b="b" l="l" r="r" t="t"/>
              <a:pathLst>
                <a:path extrusionOk="0" h="2730" w="3298">
                  <a:moveTo>
                    <a:pt x="1660" y="0"/>
                  </a:moveTo>
                  <a:cubicBezTo>
                    <a:pt x="1456" y="0"/>
                    <a:pt x="1297" y="23"/>
                    <a:pt x="1115" y="114"/>
                  </a:cubicBezTo>
                  <a:cubicBezTo>
                    <a:pt x="0" y="569"/>
                    <a:pt x="0" y="2138"/>
                    <a:pt x="1115" y="2616"/>
                  </a:cubicBezTo>
                  <a:cubicBezTo>
                    <a:pt x="1297" y="2684"/>
                    <a:pt x="1456" y="2729"/>
                    <a:pt x="1660" y="2729"/>
                  </a:cubicBezTo>
                  <a:cubicBezTo>
                    <a:pt x="1820" y="2729"/>
                    <a:pt x="2002" y="2684"/>
                    <a:pt x="2183" y="2616"/>
                  </a:cubicBezTo>
                  <a:cubicBezTo>
                    <a:pt x="3298" y="2161"/>
                    <a:pt x="3298" y="569"/>
                    <a:pt x="2183" y="114"/>
                  </a:cubicBezTo>
                  <a:cubicBezTo>
                    <a:pt x="2002" y="23"/>
                    <a:pt x="1820" y="0"/>
                    <a:pt x="16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26" name="Google Shape;10326;p42"/>
            <p:cNvSpPr/>
            <p:nvPr/>
          </p:nvSpPr>
          <p:spPr>
            <a:xfrm>
              <a:off x="11214875" y="3747025"/>
              <a:ext cx="82450" cy="67825"/>
            </a:xfrm>
            <a:custGeom>
              <a:rect b="b" l="l" r="r" t="t"/>
              <a:pathLst>
                <a:path extrusionOk="0" h="2713" w="3298">
                  <a:moveTo>
                    <a:pt x="1556" y="0"/>
                  </a:moveTo>
                  <a:cubicBezTo>
                    <a:pt x="1399" y="0"/>
                    <a:pt x="1264" y="41"/>
                    <a:pt x="1115" y="97"/>
                  </a:cubicBezTo>
                  <a:cubicBezTo>
                    <a:pt x="0" y="575"/>
                    <a:pt x="0" y="2144"/>
                    <a:pt x="1115" y="2621"/>
                  </a:cubicBezTo>
                  <a:cubicBezTo>
                    <a:pt x="1297" y="2690"/>
                    <a:pt x="1456" y="2712"/>
                    <a:pt x="1660" y="2712"/>
                  </a:cubicBezTo>
                  <a:cubicBezTo>
                    <a:pt x="1820" y="2712"/>
                    <a:pt x="2002" y="2690"/>
                    <a:pt x="2183" y="2621"/>
                  </a:cubicBezTo>
                  <a:cubicBezTo>
                    <a:pt x="3298" y="2144"/>
                    <a:pt x="3298" y="575"/>
                    <a:pt x="2183" y="97"/>
                  </a:cubicBezTo>
                  <a:cubicBezTo>
                    <a:pt x="2034" y="41"/>
                    <a:pt x="1884" y="0"/>
                    <a:pt x="1747" y="0"/>
                  </a:cubicBezTo>
                  <a:cubicBezTo>
                    <a:pt x="1718" y="0"/>
                    <a:pt x="1689" y="2"/>
                    <a:pt x="1660" y="6"/>
                  </a:cubicBezTo>
                  <a:cubicBezTo>
                    <a:pt x="1624" y="2"/>
                    <a:pt x="1589" y="0"/>
                    <a:pt x="1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27" name="Google Shape;10327;p42"/>
            <p:cNvSpPr/>
            <p:nvPr/>
          </p:nvSpPr>
          <p:spPr>
            <a:xfrm>
              <a:off x="11367950" y="3354325"/>
              <a:ext cx="79475" cy="68125"/>
            </a:xfrm>
            <a:custGeom>
              <a:rect b="b" l="l" r="r" t="t"/>
              <a:pathLst>
                <a:path extrusionOk="0" h="2725" w="3179">
                  <a:moveTo>
                    <a:pt x="1786" y="1"/>
                  </a:moveTo>
                  <a:cubicBezTo>
                    <a:pt x="577" y="1"/>
                    <a:pt x="1" y="1463"/>
                    <a:pt x="836" y="2320"/>
                  </a:cubicBezTo>
                  <a:cubicBezTo>
                    <a:pt x="1116" y="2600"/>
                    <a:pt x="1460" y="2725"/>
                    <a:pt x="1797" y="2725"/>
                  </a:cubicBezTo>
                  <a:cubicBezTo>
                    <a:pt x="2502" y="2725"/>
                    <a:pt x="3178" y="2180"/>
                    <a:pt x="3178" y="1365"/>
                  </a:cubicBezTo>
                  <a:cubicBezTo>
                    <a:pt x="3178" y="592"/>
                    <a:pt x="2564" y="1"/>
                    <a:pt x="1814" y="1"/>
                  </a:cubicBezTo>
                  <a:cubicBezTo>
                    <a:pt x="1804" y="1"/>
                    <a:pt x="1795" y="1"/>
                    <a:pt x="17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28" name="Google Shape;10328;p42"/>
            <p:cNvSpPr/>
            <p:nvPr/>
          </p:nvSpPr>
          <p:spPr>
            <a:xfrm>
              <a:off x="11378825" y="2884750"/>
              <a:ext cx="64050" cy="66750"/>
            </a:xfrm>
            <a:custGeom>
              <a:rect b="b" l="l" r="r" t="t"/>
              <a:pathLst>
                <a:path extrusionOk="0" h="2670" w="2562">
                  <a:moveTo>
                    <a:pt x="924" y="1"/>
                  </a:moveTo>
                  <a:cubicBezTo>
                    <a:pt x="378" y="205"/>
                    <a:pt x="14" y="706"/>
                    <a:pt x="14" y="1274"/>
                  </a:cubicBezTo>
                  <a:cubicBezTo>
                    <a:pt x="0" y="2143"/>
                    <a:pt x="690" y="2669"/>
                    <a:pt x="1386" y="2669"/>
                  </a:cubicBezTo>
                  <a:cubicBezTo>
                    <a:pt x="1838" y="2669"/>
                    <a:pt x="2293" y="2448"/>
                    <a:pt x="2561" y="1956"/>
                  </a:cubicBezTo>
                  <a:lnTo>
                    <a:pt x="92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29" name="Google Shape;10329;p42"/>
            <p:cNvSpPr/>
            <p:nvPr/>
          </p:nvSpPr>
          <p:spPr>
            <a:xfrm>
              <a:off x="11379175" y="3511250"/>
              <a:ext cx="68250" cy="68100"/>
            </a:xfrm>
            <a:custGeom>
              <a:rect b="b" l="l" r="r" t="t"/>
              <a:pathLst>
                <a:path extrusionOk="0" h="2724" w="2730">
                  <a:moveTo>
                    <a:pt x="1365" y="0"/>
                  </a:moveTo>
                  <a:cubicBezTo>
                    <a:pt x="614" y="0"/>
                    <a:pt x="0" y="614"/>
                    <a:pt x="0" y="1365"/>
                  </a:cubicBezTo>
                  <a:cubicBezTo>
                    <a:pt x="0" y="1546"/>
                    <a:pt x="46" y="1728"/>
                    <a:pt x="114" y="1888"/>
                  </a:cubicBezTo>
                  <a:cubicBezTo>
                    <a:pt x="341" y="2445"/>
                    <a:pt x="847" y="2723"/>
                    <a:pt x="1356" y="2723"/>
                  </a:cubicBezTo>
                  <a:cubicBezTo>
                    <a:pt x="1865" y="2723"/>
                    <a:pt x="2377" y="2445"/>
                    <a:pt x="2615" y="1888"/>
                  </a:cubicBezTo>
                  <a:cubicBezTo>
                    <a:pt x="2684" y="1728"/>
                    <a:pt x="2729" y="1546"/>
                    <a:pt x="2729" y="1365"/>
                  </a:cubicBezTo>
                  <a:cubicBezTo>
                    <a:pt x="2729" y="614"/>
                    <a:pt x="2115" y="0"/>
                    <a:pt x="13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30" name="Google Shape;10330;p42"/>
            <p:cNvSpPr/>
            <p:nvPr/>
          </p:nvSpPr>
          <p:spPr>
            <a:xfrm>
              <a:off x="11367800" y="3196850"/>
              <a:ext cx="79625" cy="68425"/>
            </a:xfrm>
            <a:custGeom>
              <a:rect b="b" l="l" r="r" t="t"/>
              <a:pathLst>
                <a:path extrusionOk="0" h="2737" w="3185">
                  <a:moveTo>
                    <a:pt x="1820" y="1"/>
                  </a:moveTo>
                  <a:cubicBezTo>
                    <a:pt x="592" y="1"/>
                    <a:pt x="0" y="1479"/>
                    <a:pt x="842" y="2343"/>
                  </a:cubicBezTo>
                  <a:cubicBezTo>
                    <a:pt x="1121" y="2615"/>
                    <a:pt x="1463" y="2737"/>
                    <a:pt x="1799" y="2737"/>
                  </a:cubicBezTo>
                  <a:cubicBezTo>
                    <a:pt x="2506" y="2737"/>
                    <a:pt x="3184" y="2197"/>
                    <a:pt x="3184" y="1365"/>
                  </a:cubicBezTo>
                  <a:cubicBezTo>
                    <a:pt x="3184" y="615"/>
                    <a:pt x="2570" y="1"/>
                    <a:pt x="18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31" name="Google Shape;10331;p42"/>
            <p:cNvSpPr/>
            <p:nvPr/>
          </p:nvSpPr>
          <p:spPr>
            <a:xfrm>
              <a:off x="11367800" y="3039950"/>
              <a:ext cx="79625" cy="68125"/>
            </a:xfrm>
            <a:custGeom>
              <a:rect b="b" l="l" r="r" t="t"/>
              <a:pathLst>
                <a:path extrusionOk="0" h="2725" w="3185">
                  <a:moveTo>
                    <a:pt x="1820" y="1"/>
                  </a:moveTo>
                  <a:cubicBezTo>
                    <a:pt x="592" y="1"/>
                    <a:pt x="0" y="1479"/>
                    <a:pt x="842" y="2320"/>
                  </a:cubicBezTo>
                  <a:cubicBezTo>
                    <a:pt x="1122" y="2600"/>
                    <a:pt x="1466" y="2725"/>
                    <a:pt x="1803" y="2725"/>
                  </a:cubicBezTo>
                  <a:cubicBezTo>
                    <a:pt x="2508" y="2725"/>
                    <a:pt x="3184" y="2180"/>
                    <a:pt x="3184" y="1365"/>
                  </a:cubicBezTo>
                  <a:cubicBezTo>
                    <a:pt x="3184" y="615"/>
                    <a:pt x="2570" y="1"/>
                    <a:pt x="18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32" name="Google Shape;10332;p42"/>
            <p:cNvSpPr/>
            <p:nvPr/>
          </p:nvSpPr>
          <p:spPr>
            <a:xfrm>
              <a:off x="11064800" y="4453800"/>
              <a:ext cx="68225" cy="68250"/>
            </a:xfrm>
            <a:custGeom>
              <a:rect b="b" l="l" r="r" t="t"/>
              <a:pathLst>
                <a:path extrusionOk="0" h="2730" w="2729">
                  <a:moveTo>
                    <a:pt x="1367" y="1"/>
                  </a:moveTo>
                  <a:cubicBezTo>
                    <a:pt x="1018" y="1"/>
                    <a:pt x="671" y="137"/>
                    <a:pt x="409" y="410"/>
                  </a:cubicBezTo>
                  <a:cubicBezTo>
                    <a:pt x="341" y="456"/>
                    <a:pt x="296" y="524"/>
                    <a:pt x="227" y="615"/>
                  </a:cubicBezTo>
                  <a:cubicBezTo>
                    <a:pt x="137" y="751"/>
                    <a:pt x="68" y="911"/>
                    <a:pt x="23" y="1092"/>
                  </a:cubicBezTo>
                  <a:cubicBezTo>
                    <a:pt x="0" y="1183"/>
                    <a:pt x="0" y="1274"/>
                    <a:pt x="0" y="1388"/>
                  </a:cubicBezTo>
                  <a:cubicBezTo>
                    <a:pt x="0" y="2138"/>
                    <a:pt x="614" y="2730"/>
                    <a:pt x="1364" y="2730"/>
                  </a:cubicBezTo>
                  <a:cubicBezTo>
                    <a:pt x="2115" y="2730"/>
                    <a:pt x="2729" y="2138"/>
                    <a:pt x="2729" y="1388"/>
                  </a:cubicBezTo>
                  <a:cubicBezTo>
                    <a:pt x="2729" y="1274"/>
                    <a:pt x="2729" y="1183"/>
                    <a:pt x="2706" y="1092"/>
                  </a:cubicBezTo>
                  <a:cubicBezTo>
                    <a:pt x="2661" y="911"/>
                    <a:pt x="2592" y="751"/>
                    <a:pt x="2501" y="615"/>
                  </a:cubicBezTo>
                  <a:cubicBezTo>
                    <a:pt x="2456" y="524"/>
                    <a:pt x="2388" y="456"/>
                    <a:pt x="2342" y="410"/>
                  </a:cubicBezTo>
                  <a:cubicBezTo>
                    <a:pt x="2069" y="137"/>
                    <a:pt x="1717" y="1"/>
                    <a:pt x="13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33" name="Google Shape;10333;p42"/>
            <p:cNvSpPr/>
            <p:nvPr/>
          </p:nvSpPr>
          <p:spPr>
            <a:xfrm>
              <a:off x="11053425" y="3982525"/>
              <a:ext cx="79600" cy="68125"/>
            </a:xfrm>
            <a:custGeom>
              <a:rect b="b" l="l" r="r" t="t"/>
              <a:pathLst>
                <a:path extrusionOk="0" h="2725" w="3184">
                  <a:moveTo>
                    <a:pt x="1819" y="1"/>
                  </a:moveTo>
                  <a:cubicBezTo>
                    <a:pt x="614" y="1"/>
                    <a:pt x="0" y="1479"/>
                    <a:pt x="864" y="2320"/>
                  </a:cubicBezTo>
                  <a:cubicBezTo>
                    <a:pt x="1137" y="2600"/>
                    <a:pt x="1476" y="2725"/>
                    <a:pt x="1810" y="2725"/>
                  </a:cubicBezTo>
                  <a:cubicBezTo>
                    <a:pt x="2508" y="2725"/>
                    <a:pt x="3184" y="2180"/>
                    <a:pt x="3184" y="1365"/>
                  </a:cubicBezTo>
                  <a:cubicBezTo>
                    <a:pt x="3184" y="615"/>
                    <a:pt x="2570" y="1"/>
                    <a:pt x="18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34" name="Google Shape;10334;p42"/>
            <p:cNvSpPr/>
            <p:nvPr/>
          </p:nvSpPr>
          <p:spPr>
            <a:xfrm>
              <a:off x="11065350" y="4139425"/>
              <a:ext cx="68250" cy="68825"/>
            </a:xfrm>
            <a:custGeom>
              <a:rect b="b" l="l" r="r" t="t"/>
              <a:pathLst>
                <a:path extrusionOk="0" h="2753" w="2730">
                  <a:moveTo>
                    <a:pt x="1362" y="1"/>
                  </a:moveTo>
                  <a:cubicBezTo>
                    <a:pt x="1013" y="1"/>
                    <a:pt x="660" y="137"/>
                    <a:pt x="387" y="410"/>
                  </a:cubicBezTo>
                  <a:cubicBezTo>
                    <a:pt x="342" y="478"/>
                    <a:pt x="274" y="547"/>
                    <a:pt x="228" y="615"/>
                  </a:cubicBezTo>
                  <a:cubicBezTo>
                    <a:pt x="137" y="751"/>
                    <a:pt x="69" y="933"/>
                    <a:pt x="24" y="1092"/>
                  </a:cubicBezTo>
                  <a:cubicBezTo>
                    <a:pt x="1" y="1183"/>
                    <a:pt x="1" y="1297"/>
                    <a:pt x="1" y="1388"/>
                  </a:cubicBezTo>
                  <a:cubicBezTo>
                    <a:pt x="1" y="2138"/>
                    <a:pt x="615" y="2752"/>
                    <a:pt x="1365" y="2752"/>
                  </a:cubicBezTo>
                  <a:cubicBezTo>
                    <a:pt x="2116" y="2752"/>
                    <a:pt x="2730" y="2138"/>
                    <a:pt x="2730" y="1388"/>
                  </a:cubicBezTo>
                  <a:cubicBezTo>
                    <a:pt x="2730" y="1297"/>
                    <a:pt x="2707" y="1183"/>
                    <a:pt x="2707" y="1092"/>
                  </a:cubicBezTo>
                  <a:cubicBezTo>
                    <a:pt x="2661" y="933"/>
                    <a:pt x="2593" y="751"/>
                    <a:pt x="2479" y="615"/>
                  </a:cubicBezTo>
                  <a:cubicBezTo>
                    <a:pt x="2434" y="547"/>
                    <a:pt x="2389" y="478"/>
                    <a:pt x="2320" y="410"/>
                  </a:cubicBezTo>
                  <a:cubicBezTo>
                    <a:pt x="2059" y="137"/>
                    <a:pt x="1712" y="1"/>
                    <a:pt x="13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35" name="Google Shape;10335;p42"/>
            <p:cNvSpPr/>
            <p:nvPr/>
          </p:nvSpPr>
          <p:spPr>
            <a:xfrm>
              <a:off x="11367800" y="3668150"/>
              <a:ext cx="79625" cy="68425"/>
            </a:xfrm>
            <a:custGeom>
              <a:rect b="b" l="l" r="r" t="t"/>
              <a:pathLst>
                <a:path extrusionOk="0" h="2737" w="3185">
                  <a:moveTo>
                    <a:pt x="1820" y="0"/>
                  </a:moveTo>
                  <a:cubicBezTo>
                    <a:pt x="592" y="0"/>
                    <a:pt x="0" y="1478"/>
                    <a:pt x="842" y="2343"/>
                  </a:cubicBezTo>
                  <a:cubicBezTo>
                    <a:pt x="1121" y="2614"/>
                    <a:pt x="1463" y="2736"/>
                    <a:pt x="1799" y="2736"/>
                  </a:cubicBezTo>
                  <a:cubicBezTo>
                    <a:pt x="2506" y="2736"/>
                    <a:pt x="3184" y="2197"/>
                    <a:pt x="3184" y="1365"/>
                  </a:cubicBezTo>
                  <a:cubicBezTo>
                    <a:pt x="3184" y="614"/>
                    <a:pt x="2570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36" name="Google Shape;10336;p42"/>
            <p:cNvSpPr/>
            <p:nvPr/>
          </p:nvSpPr>
          <p:spPr>
            <a:xfrm>
              <a:off x="11064800" y="3511250"/>
              <a:ext cx="68225" cy="68100"/>
            </a:xfrm>
            <a:custGeom>
              <a:rect b="b" l="l" r="r" t="t"/>
              <a:pathLst>
                <a:path extrusionOk="0" h="2724" w="2729">
                  <a:moveTo>
                    <a:pt x="1364" y="0"/>
                  </a:moveTo>
                  <a:cubicBezTo>
                    <a:pt x="614" y="0"/>
                    <a:pt x="0" y="614"/>
                    <a:pt x="0" y="1365"/>
                  </a:cubicBezTo>
                  <a:cubicBezTo>
                    <a:pt x="0" y="1546"/>
                    <a:pt x="46" y="1728"/>
                    <a:pt x="114" y="1888"/>
                  </a:cubicBezTo>
                  <a:cubicBezTo>
                    <a:pt x="353" y="2445"/>
                    <a:pt x="864" y="2723"/>
                    <a:pt x="1373" y="2723"/>
                  </a:cubicBezTo>
                  <a:cubicBezTo>
                    <a:pt x="1882" y="2723"/>
                    <a:pt x="2388" y="2445"/>
                    <a:pt x="2615" y="1888"/>
                  </a:cubicBezTo>
                  <a:cubicBezTo>
                    <a:pt x="2683" y="1728"/>
                    <a:pt x="2729" y="1546"/>
                    <a:pt x="2729" y="1365"/>
                  </a:cubicBezTo>
                  <a:cubicBezTo>
                    <a:pt x="2729" y="614"/>
                    <a:pt x="2115" y="0"/>
                    <a:pt x="136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37" name="Google Shape;10337;p42"/>
            <p:cNvSpPr/>
            <p:nvPr/>
          </p:nvSpPr>
          <p:spPr>
            <a:xfrm>
              <a:off x="11053425" y="3668150"/>
              <a:ext cx="79600" cy="68425"/>
            </a:xfrm>
            <a:custGeom>
              <a:rect b="b" l="l" r="r" t="t"/>
              <a:pathLst>
                <a:path extrusionOk="0" h="2737" w="3184">
                  <a:moveTo>
                    <a:pt x="1819" y="0"/>
                  </a:moveTo>
                  <a:cubicBezTo>
                    <a:pt x="614" y="0"/>
                    <a:pt x="0" y="1478"/>
                    <a:pt x="864" y="2343"/>
                  </a:cubicBezTo>
                  <a:cubicBezTo>
                    <a:pt x="1136" y="2614"/>
                    <a:pt x="1473" y="2736"/>
                    <a:pt x="1806" y="2736"/>
                  </a:cubicBezTo>
                  <a:cubicBezTo>
                    <a:pt x="2506" y="2736"/>
                    <a:pt x="3184" y="2197"/>
                    <a:pt x="3184" y="1365"/>
                  </a:cubicBezTo>
                  <a:cubicBezTo>
                    <a:pt x="3184" y="614"/>
                    <a:pt x="2570" y="0"/>
                    <a:pt x="18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38" name="Google Shape;10338;p42"/>
            <p:cNvSpPr/>
            <p:nvPr/>
          </p:nvSpPr>
          <p:spPr>
            <a:xfrm>
              <a:off x="11214875" y="3432800"/>
              <a:ext cx="88700" cy="68225"/>
            </a:xfrm>
            <a:custGeom>
              <a:rect b="b" l="l" r="r" t="t"/>
              <a:pathLst>
                <a:path extrusionOk="0" h="2729" w="3548">
                  <a:moveTo>
                    <a:pt x="1660" y="0"/>
                  </a:moveTo>
                  <a:cubicBezTo>
                    <a:pt x="1456" y="0"/>
                    <a:pt x="1297" y="23"/>
                    <a:pt x="1115" y="114"/>
                  </a:cubicBezTo>
                  <a:cubicBezTo>
                    <a:pt x="0" y="569"/>
                    <a:pt x="0" y="2138"/>
                    <a:pt x="1115" y="2615"/>
                  </a:cubicBezTo>
                  <a:cubicBezTo>
                    <a:pt x="1297" y="2683"/>
                    <a:pt x="1456" y="2729"/>
                    <a:pt x="1660" y="2729"/>
                  </a:cubicBezTo>
                  <a:cubicBezTo>
                    <a:pt x="3139" y="2729"/>
                    <a:pt x="3548" y="682"/>
                    <a:pt x="2183" y="114"/>
                  </a:cubicBezTo>
                  <a:cubicBezTo>
                    <a:pt x="2002" y="23"/>
                    <a:pt x="1820" y="0"/>
                    <a:pt x="16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39" name="Google Shape;10339;p42"/>
            <p:cNvSpPr/>
            <p:nvPr/>
          </p:nvSpPr>
          <p:spPr>
            <a:xfrm>
              <a:off x="11053575" y="3354325"/>
              <a:ext cx="79450" cy="68125"/>
            </a:xfrm>
            <a:custGeom>
              <a:rect b="b" l="l" r="r" t="t"/>
              <a:pathLst>
                <a:path extrusionOk="0" h="2725" w="3178">
                  <a:moveTo>
                    <a:pt x="1786" y="1"/>
                  </a:moveTo>
                  <a:cubicBezTo>
                    <a:pt x="599" y="1"/>
                    <a:pt x="1" y="1463"/>
                    <a:pt x="858" y="2320"/>
                  </a:cubicBezTo>
                  <a:cubicBezTo>
                    <a:pt x="1131" y="2600"/>
                    <a:pt x="1470" y="2725"/>
                    <a:pt x="1804" y="2725"/>
                  </a:cubicBezTo>
                  <a:cubicBezTo>
                    <a:pt x="2502" y="2725"/>
                    <a:pt x="3178" y="2180"/>
                    <a:pt x="3178" y="1365"/>
                  </a:cubicBezTo>
                  <a:cubicBezTo>
                    <a:pt x="3178" y="592"/>
                    <a:pt x="2564" y="1"/>
                    <a:pt x="1813" y="1"/>
                  </a:cubicBezTo>
                  <a:cubicBezTo>
                    <a:pt x="1804" y="1"/>
                    <a:pt x="1795" y="1"/>
                    <a:pt x="17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40" name="Google Shape;10340;p42"/>
            <p:cNvSpPr/>
            <p:nvPr/>
          </p:nvSpPr>
          <p:spPr>
            <a:xfrm>
              <a:off x="11214875" y="3118400"/>
              <a:ext cx="88700" cy="68250"/>
            </a:xfrm>
            <a:custGeom>
              <a:rect b="b" l="l" r="r" t="t"/>
              <a:pathLst>
                <a:path extrusionOk="0" h="2730" w="3548">
                  <a:moveTo>
                    <a:pt x="1660" y="1"/>
                  </a:moveTo>
                  <a:cubicBezTo>
                    <a:pt x="1456" y="1"/>
                    <a:pt x="1297" y="46"/>
                    <a:pt x="1115" y="115"/>
                  </a:cubicBezTo>
                  <a:cubicBezTo>
                    <a:pt x="0" y="569"/>
                    <a:pt x="0" y="2161"/>
                    <a:pt x="1115" y="2616"/>
                  </a:cubicBezTo>
                  <a:cubicBezTo>
                    <a:pt x="1297" y="2684"/>
                    <a:pt x="1456" y="2730"/>
                    <a:pt x="1660" y="2730"/>
                  </a:cubicBezTo>
                  <a:cubicBezTo>
                    <a:pt x="3139" y="2730"/>
                    <a:pt x="3548" y="683"/>
                    <a:pt x="2183" y="115"/>
                  </a:cubicBezTo>
                  <a:cubicBezTo>
                    <a:pt x="2002" y="46"/>
                    <a:pt x="1820" y="1"/>
                    <a:pt x="16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41" name="Google Shape;10341;p42"/>
            <p:cNvSpPr/>
            <p:nvPr/>
          </p:nvSpPr>
          <p:spPr>
            <a:xfrm>
              <a:off x="11214875" y="3275325"/>
              <a:ext cx="88700" cy="68225"/>
            </a:xfrm>
            <a:custGeom>
              <a:rect b="b" l="l" r="r" t="t"/>
              <a:pathLst>
                <a:path extrusionOk="0" h="2729" w="3548">
                  <a:moveTo>
                    <a:pt x="1660" y="0"/>
                  </a:moveTo>
                  <a:cubicBezTo>
                    <a:pt x="1456" y="0"/>
                    <a:pt x="1297" y="46"/>
                    <a:pt x="1115" y="114"/>
                  </a:cubicBezTo>
                  <a:cubicBezTo>
                    <a:pt x="0" y="591"/>
                    <a:pt x="0" y="2160"/>
                    <a:pt x="1115" y="2638"/>
                  </a:cubicBezTo>
                  <a:cubicBezTo>
                    <a:pt x="1297" y="2706"/>
                    <a:pt x="1456" y="2729"/>
                    <a:pt x="1660" y="2729"/>
                  </a:cubicBezTo>
                  <a:cubicBezTo>
                    <a:pt x="3139" y="2729"/>
                    <a:pt x="3548" y="682"/>
                    <a:pt x="2183" y="114"/>
                  </a:cubicBezTo>
                  <a:cubicBezTo>
                    <a:pt x="2002" y="46"/>
                    <a:pt x="1820" y="0"/>
                    <a:pt x="16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42" name="Google Shape;10342;p42"/>
            <p:cNvSpPr/>
            <p:nvPr/>
          </p:nvSpPr>
          <p:spPr>
            <a:xfrm>
              <a:off x="11214875" y="2804025"/>
              <a:ext cx="88700" cy="68250"/>
            </a:xfrm>
            <a:custGeom>
              <a:rect b="b" l="l" r="r" t="t"/>
              <a:pathLst>
                <a:path extrusionOk="0" h="2730" w="3548">
                  <a:moveTo>
                    <a:pt x="1660" y="1"/>
                  </a:moveTo>
                  <a:cubicBezTo>
                    <a:pt x="1456" y="1"/>
                    <a:pt x="1297" y="46"/>
                    <a:pt x="1115" y="114"/>
                  </a:cubicBezTo>
                  <a:cubicBezTo>
                    <a:pt x="0" y="592"/>
                    <a:pt x="0" y="2161"/>
                    <a:pt x="1115" y="2639"/>
                  </a:cubicBezTo>
                  <a:cubicBezTo>
                    <a:pt x="1297" y="2707"/>
                    <a:pt x="1456" y="2729"/>
                    <a:pt x="1660" y="2729"/>
                  </a:cubicBezTo>
                  <a:cubicBezTo>
                    <a:pt x="3139" y="2729"/>
                    <a:pt x="3548" y="683"/>
                    <a:pt x="2183" y="114"/>
                  </a:cubicBezTo>
                  <a:cubicBezTo>
                    <a:pt x="2002" y="46"/>
                    <a:pt x="1820" y="1"/>
                    <a:pt x="16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43" name="Google Shape;10343;p42"/>
            <p:cNvSpPr/>
            <p:nvPr/>
          </p:nvSpPr>
          <p:spPr>
            <a:xfrm>
              <a:off x="11222275" y="2672700"/>
              <a:ext cx="36400" cy="42675"/>
            </a:xfrm>
            <a:custGeom>
              <a:rect b="b" l="l" r="r" t="t"/>
              <a:pathLst>
                <a:path extrusionOk="0" h="1707" w="1456">
                  <a:moveTo>
                    <a:pt x="46" y="1"/>
                  </a:moveTo>
                  <a:cubicBezTo>
                    <a:pt x="23" y="114"/>
                    <a:pt x="0" y="228"/>
                    <a:pt x="0" y="342"/>
                  </a:cubicBezTo>
                  <a:cubicBezTo>
                    <a:pt x="0" y="888"/>
                    <a:pt x="318" y="1388"/>
                    <a:pt x="819" y="1593"/>
                  </a:cubicBezTo>
                  <a:cubicBezTo>
                    <a:pt x="1001" y="1661"/>
                    <a:pt x="1160" y="1706"/>
                    <a:pt x="1364" y="1706"/>
                  </a:cubicBezTo>
                  <a:lnTo>
                    <a:pt x="1455" y="1706"/>
                  </a:lnTo>
                  <a:lnTo>
                    <a:pt x="4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44" name="Google Shape;10344;p42"/>
            <p:cNvSpPr/>
            <p:nvPr/>
          </p:nvSpPr>
          <p:spPr>
            <a:xfrm>
              <a:off x="11053425" y="4296900"/>
              <a:ext cx="79600" cy="68125"/>
            </a:xfrm>
            <a:custGeom>
              <a:rect b="b" l="l" r="r" t="t"/>
              <a:pathLst>
                <a:path extrusionOk="0" h="2725" w="3184">
                  <a:moveTo>
                    <a:pt x="1819" y="1"/>
                  </a:moveTo>
                  <a:cubicBezTo>
                    <a:pt x="614" y="1"/>
                    <a:pt x="0" y="1456"/>
                    <a:pt x="864" y="2320"/>
                  </a:cubicBezTo>
                  <a:cubicBezTo>
                    <a:pt x="1137" y="2600"/>
                    <a:pt x="1476" y="2725"/>
                    <a:pt x="1810" y="2725"/>
                  </a:cubicBezTo>
                  <a:cubicBezTo>
                    <a:pt x="2508" y="2725"/>
                    <a:pt x="3184" y="2180"/>
                    <a:pt x="3184" y="1365"/>
                  </a:cubicBezTo>
                  <a:cubicBezTo>
                    <a:pt x="3184" y="615"/>
                    <a:pt x="2570" y="1"/>
                    <a:pt x="18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accent2"/>
        </a:solidFill>
      </p:bgPr>
    </p:bg>
    <p:spTree>
      <p:nvGrpSpPr>
        <p:cNvPr id="3214" name="Shape 3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5" name="Google Shape;3215;p6"/>
          <p:cNvGrpSpPr/>
          <p:nvPr/>
        </p:nvGrpSpPr>
        <p:grpSpPr>
          <a:xfrm>
            <a:off x="-613" y="32"/>
            <a:ext cx="9162959" cy="5162845"/>
            <a:chOff x="14670875" y="846675"/>
            <a:chExt cx="7166400" cy="3385250"/>
          </a:xfrm>
        </p:grpSpPr>
        <p:sp>
          <p:nvSpPr>
            <p:cNvPr id="3216" name="Google Shape;3216;p6"/>
            <p:cNvSpPr/>
            <p:nvPr/>
          </p:nvSpPr>
          <p:spPr>
            <a:xfrm>
              <a:off x="14670875" y="1183900"/>
              <a:ext cx="3582900" cy="3048025"/>
            </a:xfrm>
            <a:custGeom>
              <a:rect b="b" l="l" r="r" t="t"/>
              <a:pathLst>
                <a:path extrusionOk="0" h="121921" w="143316">
                  <a:moveTo>
                    <a:pt x="0" y="1"/>
                  </a:moveTo>
                  <a:lnTo>
                    <a:pt x="0" y="23539"/>
                  </a:lnTo>
                  <a:lnTo>
                    <a:pt x="143316" y="1219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7" name="Google Shape;3217;p6"/>
            <p:cNvSpPr/>
            <p:nvPr/>
          </p:nvSpPr>
          <p:spPr>
            <a:xfrm>
              <a:off x="14670875" y="3132050"/>
              <a:ext cx="3582900" cy="1099875"/>
            </a:xfrm>
            <a:custGeom>
              <a:rect b="b" l="l" r="r" t="t"/>
              <a:pathLst>
                <a:path extrusionOk="0" h="43995" w="143316">
                  <a:moveTo>
                    <a:pt x="0" y="1"/>
                  </a:moveTo>
                  <a:lnTo>
                    <a:pt x="0" y="15205"/>
                  </a:lnTo>
                  <a:lnTo>
                    <a:pt x="143316" y="439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8" name="Google Shape;3218;p6"/>
            <p:cNvSpPr/>
            <p:nvPr/>
          </p:nvSpPr>
          <p:spPr>
            <a:xfrm>
              <a:off x="18253750" y="2724575"/>
              <a:ext cx="3583525" cy="1507350"/>
            </a:xfrm>
            <a:custGeom>
              <a:rect b="b" l="l" r="r" t="t"/>
              <a:pathLst>
                <a:path extrusionOk="0" h="60294" w="143341">
                  <a:moveTo>
                    <a:pt x="143340" y="0"/>
                  </a:moveTo>
                  <a:lnTo>
                    <a:pt x="1" y="60293"/>
                  </a:lnTo>
                  <a:lnTo>
                    <a:pt x="143340" y="1630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9" name="Google Shape;3219;p6"/>
            <p:cNvSpPr/>
            <p:nvPr/>
          </p:nvSpPr>
          <p:spPr>
            <a:xfrm>
              <a:off x="16185050" y="846675"/>
              <a:ext cx="2068725" cy="3385250"/>
            </a:xfrm>
            <a:custGeom>
              <a:rect b="b" l="l" r="r" t="t"/>
              <a:pathLst>
                <a:path extrusionOk="0" h="135410" w="82749">
                  <a:moveTo>
                    <a:pt x="0" y="0"/>
                  </a:moveTo>
                  <a:lnTo>
                    <a:pt x="82749" y="135409"/>
                  </a:lnTo>
                  <a:lnTo>
                    <a:pt x="189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0" name="Google Shape;3220;p6"/>
            <p:cNvSpPr/>
            <p:nvPr/>
          </p:nvSpPr>
          <p:spPr>
            <a:xfrm>
              <a:off x="17877225" y="846675"/>
              <a:ext cx="376550" cy="3385250"/>
            </a:xfrm>
            <a:custGeom>
              <a:rect b="b" l="l" r="r" t="t"/>
              <a:pathLst>
                <a:path extrusionOk="0" h="135410" w="15062">
                  <a:moveTo>
                    <a:pt x="0" y="0"/>
                  </a:moveTo>
                  <a:lnTo>
                    <a:pt x="15062" y="135409"/>
                  </a:lnTo>
                  <a:lnTo>
                    <a:pt x="1506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1" name="Google Shape;3221;p6"/>
            <p:cNvSpPr/>
            <p:nvPr/>
          </p:nvSpPr>
          <p:spPr>
            <a:xfrm>
              <a:off x="18253750" y="846675"/>
              <a:ext cx="1595475" cy="3385250"/>
            </a:xfrm>
            <a:custGeom>
              <a:rect b="b" l="l" r="r" t="t"/>
              <a:pathLst>
                <a:path extrusionOk="0" h="135410" w="63819">
                  <a:moveTo>
                    <a:pt x="46566" y="0"/>
                  </a:moveTo>
                  <a:lnTo>
                    <a:pt x="1" y="135409"/>
                  </a:lnTo>
                  <a:lnTo>
                    <a:pt x="6381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2" name="Google Shape;3222;p6"/>
            <p:cNvSpPr/>
            <p:nvPr/>
          </p:nvSpPr>
          <p:spPr>
            <a:xfrm>
              <a:off x="18253750" y="846675"/>
              <a:ext cx="3583525" cy="3385250"/>
            </a:xfrm>
            <a:custGeom>
              <a:rect b="b" l="l" r="r" t="t"/>
              <a:pathLst>
                <a:path extrusionOk="0" h="135410" w="143341">
                  <a:moveTo>
                    <a:pt x="129053" y="0"/>
                  </a:moveTo>
                  <a:lnTo>
                    <a:pt x="1" y="135409"/>
                  </a:lnTo>
                  <a:lnTo>
                    <a:pt x="143340" y="1349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3" name="Google Shape;3223;p6"/>
            <p:cNvSpPr/>
            <p:nvPr/>
          </p:nvSpPr>
          <p:spPr>
            <a:xfrm>
              <a:off x="14670875" y="3876200"/>
              <a:ext cx="3582900" cy="355725"/>
            </a:xfrm>
            <a:custGeom>
              <a:rect b="b" l="l" r="r" t="t"/>
              <a:pathLst>
                <a:path extrusionOk="0" h="14229" w="143316">
                  <a:moveTo>
                    <a:pt x="0" y="1"/>
                  </a:moveTo>
                  <a:lnTo>
                    <a:pt x="0" y="14228"/>
                  </a:lnTo>
                  <a:lnTo>
                    <a:pt x="143316" y="142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4" name="Google Shape;3224;p6"/>
            <p:cNvSpPr/>
            <p:nvPr/>
          </p:nvSpPr>
          <p:spPr>
            <a:xfrm>
              <a:off x="14670875" y="2277200"/>
              <a:ext cx="3582900" cy="1954725"/>
            </a:xfrm>
            <a:custGeom>
              <a:rect b="b" l="l" r="r" t="t"/>
              <a:pathLst>
                <a:path extrusionOk="0" h="78189" w="143316">
                  <a:moveTo>
                    <a:pt x="0" y="0"/>
                  </a:moveTo>
                  <a:lnTo>
                    <a:pt x="0" y="17895"/>
                  </a:lnTo>
                  <a:lnTo>
                    <a:pt x="143316" y="78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5" name="Google Shape;3225;p6"/>
            <p:cNvSpPr/>
            <p:nvPr/>
          </p:nvSpPr>
          <p:spPr>
            <a:xfrm>
              <a:off x="15027450" y="846675"/>
              <a:ext cx="3226325" cy="3385250"/>
            </a:xfrm>
            <a:custGeom>
              <a:rect b="b" l="l" r="r" t="t"/>
              <a:pathLst>
                <a:path extrusionOk="0" h="135410" w="129053">
                  <a:moveTo>
                    <a:pt x="1" y="0"/>
                  </a:moveTo>
                  <a:lnTo>
                    <a:pt x="129053" y="135409"/>
                  </a:lnTo>
                  <a:lnTo>
                    <a:pt x="129053" y="135409"/>
                  </a:lnTo>
                  <a:lnTo>
                    <a:pt x="249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6" name="Google Shape;3226;p6"/>
            <p:cNvSpPr/>
            <p:nvPr/>
          </p:nvSpPr>
          <p:spPr>
            <a:xfrm>
              <a:off x="17089625" y="846675"/>
              <a:ext cx="1164150" cy="3385250"/>
            </a:xfrm>
            <a:custGeom>
              <a:rect b="b" l="l" r="r" t="t"/>
              <a:pathLst>
                <a:path extrusionOk="0" h="135410" w="46566">
                  <a:moveTo>
                    <a:pt x="0" y="0"/>
                  </a:moveTo>
                  <a:lnTo>
                    <a:pt x="46566" y="135409"/>
                  </a:lnTo>
                  <a:lnTo>
                    <a:pt x="1609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7" name="Google Shape;3227;p6"/>
            <p:cNvSpPr/>
            <p:nvPr/>
          </p:nvSpPr>
          <p:spPr>
            <a:xfrm>
              <a:off x="18253750" y="846675"/>
              <a:ext cx="761725" cy="3385250"/>
            </a:xfrm>
            <a:custGeom>
              <a:rect b="b" l="l" r="r" t="t"/>
              <a:pathLst>
                <a:path extrusionOk="0" h="135410" w="30469">
                  <a:moveTo>
                    <a:pt x="15062" y="0"/>
                  </a:moveTo>
                  <a:lnTo>
                    <a:pt x="1" y="135409"/>
                  </a:lnTo>
                  <a:lnTo>
                    <a:pt x="304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8" name="Google Shape;3228;p6"/>
            <p:cNvSpPr/>
            <p:nvPr/>
          </p:nvSpPr>
          <p:spPr>
            <a:xfrm>
              <a:off x="18253750" y="846675"/>
              <a:ext cx="2603325" cy="3385250"/>
            </a:xfrm>
            <a:custGeom>
              <a:rect b="b" l="l" r="r" t="t"/>
              <a:pathLst>
                <a:path extrusionOk="0" h="135410" w="104133">
                  <a:moveTo>
                    <a:pt x="82749" y="0"/>
                  </a:moveTo>
                  <a:lnTo>
                    <a:pt x="1" y="135409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9" name="Google Shape;3229;p6"/>
            <p:cNvSpPr/>
            <p:nvPr/>
          </p:nvSpPr>
          <p:spPr>
            <a:xfrm>
              <a:off x="18253750" y="1772375"/>
              <a:ext cx="3583525" cy="2459550"/>
            </a:xfrm>
            <a:custGeom>
              <a:rect b="b" l="l" r="r" t="t"/>
              <a:pathLst>
                <a:path extrusionOk="0" h="98382" w="143341">
                  <a:moveTo>
                    <a:pt x="143340" y="0"/>
                  </a:moveTo>
                  <a:lnTo>
                    <a:pt x="1" y="98381"/>
                  </a:lnTo>
                  <a:lnTo>
                    <a:pt x="143340" y="20193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0" name="Google Shape;3230;p6"/>
            <p:cNvSpPr/>
            <p:nvPr/>
          </p:nvSpPr>
          <p:spPr>
            <a:xfrm>
              <a:off x="18253750" y="3512175"/>
              <a:ext cx="3583525" cy="719750"/>
            </a:xfrm>
            <a:custGeom>
              <a:rect b="b" l="l" r="r" t="t"/>
              <a:pathLst>
                <a:path extrusionOk="0" h="28790" w="143341">
                  <a:moveTo>
                    <a:pt x="143340" y="0"/>
                  </a:moveTo>
                  <a:lnTo>
                    <a:pt x="1" y="28789"/>
                  </a:lnTo>
                  <a:lnTo>
                    <a:pt x="143340" y="14562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31" name="Google Shape;3231;p6"/>
          <p:cNvSpPr txBox="1"/>
          <p:nvPr>
            <p:ph idx="1" type="subTitle"/>
          </p:nvPr>
        </p:nvSpPr>
        <p:spPr>
          <a:xfrm>
            <a:off x="1674450" y="2238375"/>
            <a:ext cx="22479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algn="ctr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3232" name="Google Shape;3232;p6"/>
          <p:cNvSpPr txBox="1"/>
          <p:nvPr>
            <p:ph idx="2" type="subTitle"/>
          </p:nvPr>
        </p:nvSpPr>
        <p:spPr>
          <a:xfrm>
            <a:off x="1674450" y="2647950"/>
            <a:ext cx="2247900" cy="138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3233" name="Google Shape;3233;p6"/>
          <p:cNvSpPr txBox="1"/>
          <p:nvPr>
            <p:ph idx="3" type="subTitle"/>
          </p:nvPr>
        </p:nvSpPr>
        <p:spPr>
          <a:xfrm>
            <a:off x="5221650" y="2238375"/>
            <a:ext cx="22479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/>
        </p:txBody>
      </p:sp>
      <p:sp>
        <p:nvSpPr>
          <p:cNvPr id="3234" name="Google Shape;3234;p6"/>
          <p:cNvSpPr txBox="1"/>
          <p:nvPr>
            <p:ph idx="4" type="subTitle"/>
          </p:nvPr>
        </p:nvSpPr>
        <p:spPr>
          <a:xfrm>
            <a:off x="5221650" y="2647950"/>
            <a:ext cx="2247900" cy="138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3235" name="Google Shape;3235;p6"/>
          <p:cNvSpPr txBox="1"/>
          <p:nvPr>
            <p:ph type="title"/>
          </p:nvPr>
        </p:nvSpPr>
        <p:spPr>
          <a:xfrm>
            <a:off x="1805550" y="540000"/>
            <a:ext cx="5532600" cy="9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accent3"/>
        </a:solidFill>
      </p:bgPr>
    </p:bg>
    <p:spTree>
      <p:nvGrpSpPr>
        <p:cNvPr id="3236" name="Shape 3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7" name="Google Shape;3237;p7"/>
          <p:cNvSpPr txBox="1"/>
          <p:nvPr>
            <p:ph type="title"/>
          </p:nvPr>
        </p:nvSpPr>
        <p:spPr>
          <a:xfrm>
            <a:off x="2269650" y="2075550"/>
            <a:ext cx="4604700" cy="992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rgbClr val="289B7E">
            <a:alpha val="72320"/>
          </a:srgbClr>
        </a:solidFill>
      </p:bgPr>
    </p:bg>
    <p:spTree>
      <p:nvGrpSpPr>
        <p:cNvPr id="3238" name="Shape 3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39" name="Google Shape;3239;p8"/>
          <p:cNvGrpSpPr/>
          <p:nvPr/>
        </p:nvGrpSpPr>
        <p:grpSpPr>
          <a:xfrm flipH="1"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3240" name="Google Shape;3240;p8"/>
            <p:cNvSpPr/>
            <p:nvPr/>
          </p:nvSpPr>
          <p:spPr>
            <a:xfrm>
              <a:off x="3857953" y="2561831"/>
              <a:ext cx="3857311" cy="1033759"/>
            </a:xfrm>
            <a:custGeom>
              <a:rect b="b" l="l" r="r" t="t"/>
              <a:pathLst>
                <a:path extrusionOk="0" h="14956" w="55806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rgbClr val="289B7E">
                <a:alpha val="723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41" name="Google Shape;3241;p8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3242" name="Google Shape;3242;p8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rect b="b" l="l" r="r" t="t"/>
                <a:pathLst>
                  <a:path extrusionOk="0" h="37065" w="37065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43" name="Google Shape;3243;p8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rect b="b" l="l" r="r" t="t"/>
                <a:pathLst>
                  <a:path extrusionOk="0" h="32231" w="55817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44" name="Google Shape;3244;p8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rect b="b" l="l" r="r" t="t"/>
                <a:pathLst>
                  <a:path extrusionOk="0" h="14943" w="55817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45" name="Google Shape;3245;p8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rect b="b" l="l" r="r" t="t"/>
                <a:pathLst>
                  <a:path extrusionOk="0" h="37351" w="37363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46" name="Google Shape;3246;p8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rect b="b" l="l" r="r" t="t"/>
                <a:pathLst>
                  <a:path extrusionOk="0" h="37351" w="10026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47" name="Google Shape;3247;p8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rect b="b" l="l" r="r" t="t"/>
                <a:pathLst>
                  <a:path extrusionOk="0" h="37065" w="37053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48" name="Google Shape;3248;p8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rect b="b" l="l" r="r" t="t"/>
                <a:pathLst>
                  <a:path extrusionOk="0" h="37351" w="21563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49" name="Google Shape;3249;p8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rect b="b" l="l" r="r" t="t"/>
                <a:pathLst>
                  <a:path extrusionOk="0" h="32231" w="55806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50" name="Google Shape;3250;p8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rect b="b" l="l" r="r" t="t"/>
                <a:pathLst>
                  <a:path extrusionOk="0" h="37065" w="21408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51" name="Google Shape;3251;p8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rect b="b" l="l" r="r" t="t"/>
                <a:pathLst>
                  <a:path extrusionOk="0" h="37065" w="9919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52" name="Google Shape;3252;p8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rect b="b" l="l" r="r" t="t"/>
                <a:pathLst>
                  <a:path extrusionOk="0" h="37065" w="55817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53" name="Google Shape;3253;p8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rect b="b" l="l" r="r" t="t"/>
                <a:pathLst>
                  <a:path extrusionOk="0" h="37351" w="55806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289B7E">
                  <a:alpha val="723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3254" name="Google Shape;3254;p8"/>
          <p:cNvSpPr txBox="1"/>
          <p:nvPr>
            <p:ph type="title"/>
          </p:nvPr>
        </p:nvSpPr>
        <p:spPr>
          <a:xfrm>
            <a:off x="4572075" y="540000"/>
            <a:ext cx="3852000" cy="135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255" name="Google Shape;3255;p8"/>
          <p:cNvSpPr txBox="1"/>
          <p:nvPr>
            <p:ph idx="1" type="subTitle"/>
          </p:nvPr>
        </p:nvSpPr>
        <p:spPr>
          <a:xfrm>
            <a:off x="5490625" y="2853150"/>
            <a:ext cx="2139000" cy="11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256" name="Shape 3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57" name="Google Shape;3257;p9"/>
          <p:cNvGrpSpPr/>
          <p:nvPr/>
        </p:nvGrpSpPr>
        <p:grpSpPr>
          <a:xfrm>
            <a:off x="-66807" y="-86802"/>
            <a:ext cx="9277621" cy="6239545"/>
            <a:chOff x="14670875" y="846675"/>
            <a:chExt cx="7166400" cy="8013800"/>
          </a:xfrm>
        </p:grpSpPr>
        <p:sp>
          <p:nvSpPr>
            <p:cNvPr id="3258" name="Google Shape;3258;p9"/>
            <p:cNvSpPr/>
            <p:nvPr/>
          </p:nvSpPr>
          <p:spPr>
            <a:xfrm>
              <a:off x="17877225" y="846675"/>
              <a:ext cx="376550" cy="3385250"/>
            </a:xfrm>
            <a:custGeom>
              <a:rect b="b" l="l" r="r" t="t"/>
              <a:pathLst>
                <a:path extrusionOk="0" h="135410" w="15062">
                  <a:moveTo>
                    <a:pt x="0" y="0"/>
                  </a:moveTo>
                  <a:lnTo>
                    <a:pt x="15062" y="135409"/>
                  </a:lnTo>
                  <a:lnTo>
                    <a:pt x="1506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9" name="Google Shape;3259;p9"/>
            <p:cNvSpPr/>
            <p:nvPr/>
          </p:nvSpPr>
          <p:spPr>
            <a:xfrm>
              <a:off x="17089625" y="846675"/>
              <a:ext cx="1164150" cy="3385250"/>
            </a:xfrm>
            <a:custGeom>
              <a:rect b="b" l="l" r="r" t="t"/>
              <a:pathLst>
                <a:path extrusionOk="0" h="135410" w="46566">
                  <a:moveTo>
                    <a:pt x="0" y="0"/>
                  </a:moveTo>
                  <a:lnTo>
                    <a:pt x="46566" y="135409"/>
                  </a:lnTo>
                  <a:lnTo>
                    <a:pt x="1609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0" name="Google Shape;3260;p9"/>
            <p:cNvSpPr/>
            <p:nvPr/>
          </p:nvSpPr>
          <p:spPr>
            <a:xfrm>
              <a:off x="16185050" y="846675"/>
              <a:ext cx="2068725" cy="3385250"/>
            </a:xfrm>
            <a:custGeom>
              <a:rect b="b" l="l" r="r" t="t"/>
              <a:pathLst>
                <a:path extrusionOk="0" h="135410" w="82749">
                  <a:moveTo>
                    <a:pt x="0" y="0"/>
                  </a:moveTo>
                  <a:lnTo>
                    <a:pt x="82749" y="135409"/>
                  </a:lnTo>
                  <a:lnTo>
                    <a:pt x="189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1" name="Google Shape;3261;p9"/>
            <p:cNvSpPr/>
            <p:nvPr/>
          </p:nvSpPr>
          <p:spPr>
            <a:xfrm>
              <a:off x="15027450" y="846675"/>
              <a:ext cx="3226325" cy="3385250"/>
            </a:xfrm>
            <a:custGeom>
              <a:rect b="b" l="l" r="r" t="t"/>
              <a:pathLst>
                <a:path extrusionOk="0" h="135410" w="129053">
                  <a:moveTo>
                    <a:pt x="1" y="0"/>
                  </a:moveTo>
                  <a:lnTo>
                    <a:pt x="129053" y="135409"/>
                  </a:lnTo>
                  <a:lnTo>
                    <a:pt x="129053" y="135409"/>
                  </a:lnTo>
                  <a:lnTo>
                    <a:pt x="249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2" name="Google Shape;3262;p9"/>
            <p:cNvSpPr/>
            <p:nvPr/>
          </p:nvSpPr>
          <p:spPr>
            <a:xfrm>
              <a:off x="14670875" y="1183900"/>
              <a:ext cx="3582900" cy="3048025"/>
            </a:xfrm>
            <a:custGeom>
              <a:rect b="b" l="l" r="r" t="t"/>
              <a:pathLst>
                <a:path extrusionOk="0" h="121921" w="143316">
                  <a:moveTo>
                    <a:pt x="0" y="1"/>
                  </a:moveTo>
                  <a:lnTo>
                    <a:pt x="0" y="23539"/>
                  </a:lnTo>
                  <a:lnTo>
                    <a:pt x="143316" y="1219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3" name="Google Shape;3263;p9"/>
            <p:cNvSpPr/>
            <p:nvPr/>
          </p:nvSpPr>
          <p:spPr>
            <a:xfrm>
              <a:off x="14670875" y="2277200"/>
              <a:ext cx="3582900" cy="1954725"/>
            </a:xfrm>
            <a:custGeom>
              <a:rect b="b" l="l" r="r" t="t"/>
              <a:pathLst>
                <a:path extrusionOk="0" h="78189" w="143316">
                  <a:moveTo>
                    <a:pt x="0" y="0"/>
                  </a:moveTo>
                  <a:lnTo>
                    <a:pt x="0" y="17895"/>
                  </a:lnTo>
                  <a:lnTo>
                    <a:pt x="143316" y="78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4" name="Google Shape;3264;p9"/>
            <p:cNvSpPr/>
            <p:nvPr/>
          </p:nvSpPr>
          <p:spPr>
            <a:xfrm>
              <a:off x="14670875" y="3132050"/>
              <a:ext cx="3582900" cy="1099875"/>
            </a:xfrm>
            <a:custGeom>
              <a:rect b="b" l="l" r="r" t="t"/>
              <a:pathLst>
                <a:path extrusionOk="0" h="43995" w="143316">
                  <a:moveTo>
                    <a:pt x="0" y="1"/>
                  </a:moveTo>
                  <a:lnTo>
                    <a:pt x="0" y="15205"/>
                  </a:lnTo>
                  <a:lnTo>
                    <a:pt x="143316" y="439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5" name="Google Shape;3265;p9"/>
            <p:cNvSpPr/>
            <p:nvPr/>
          </p:nvSpPr>
          <p:spPr>
            <a:xfrm>
              <a:off x="14670875" y="3876200"/>
              <a:ext cx="3582900" cy="355725"/>
            </a:xfrm>
            <a:custGeom>
              <a:rect b="b" l="l" r="r" t="t"/>
              <a:pathLst>
                <a:path extrusionOk="0" h="14229" w="143316">
                  <a:moveTo>
                    <a:pt x="0" y="1"/>
                  </a:moveTo>
                  <a:lnTo>
                    <a:pt x="0" y="14228"/>
                  </a:lnTo>
                  <a:lnTo>
                    <a:pt x="143316" y="142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6" name="Google Shape;3266;p9"/>
            <p:cNvSpPr/>
            <p:nvPr/>
          </p:nvSpPr>
          <p:spPr>
            <a:xfrm>
              <a:off x="14670875" y="4231900"/>
              <a:ext cx="3582900" cy="719450"/>
            </a:xfrm>
            <a:custGeom>
              <a:rect b="b" l="l" r="r" t="t"/>
              <a:pathLst>
                <a:path extrusionOk="0" h="28778" w="143316">
                  <a:moveTo>
                    <a:pt x="143316" y="0"/>
                  </a:moveTo>
                  <a:lnTo>
                    <a:pt x="0" y="14228"/>
                  </a:lnTo>
                  <a:lnTo>
                    <a:pt x="0" y="28778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7" name="Google Shape;3267;p9"/>
            <p:cNvSpPr/>
            <p:nvPr/>
          </p:nvSpPr>
          <p:spPr>
            <a:xfrm>
              <a:off x="14670875" y="4231900"/>
              <a:ext cx="3582900" cy="1506750"/>
            </a:xfrm>
            <a:custGeom>
              <a:rect b="b" l="l" r="r" t="t"/>
              <a:pathLst>
                <a:path extrusionOk="0" h="60270" w="143316">
                  <a:moveTo>
                    <a:pt x="143316" y="0"/>
                  </a:moveTo>
                  <a:lnTo>
                    <a:pt x="0" y="43994"/>
                  </a:lnTo>
                  <a:lnTo>
                    <a:pt x="0" y="60270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8" name="Google Shape;3268;p9"/>
            <p:cNvSpPr/>
            <p:nvPr/>
          </p:nvSpPr>
          <p:spPr>
            <a:xfrm>
              <a:off x="14670875" y="4231900"/>
              <a:ext cx="3582900" cy="2459250"/>
            </a:xfrm>
            <a:custGeom>
              <a:rect b="b" l="l" r="r" t="t"/>
              <a:pathLst>
                <a:path extrusionOk="0" h="98370" w="143316">
                  <a:moveTo>
                    <a:pt x="143316" y="0"/>
                  </a:moveTo>
                  <a:lnTo>
                    <a:pt x="0" y="78165"/>
                  </a:lnTo>
                  <a:lnTo>
                    <a:pt x="0" y="98370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9" name="Google Shape;3269;p9"/>
            <p:cNvSpPr/>
            <p:nvPr/>
          </p:nvSpPr>
          <p:spPr>
            <a:xfrm>
              <a:off x="14670875" y="4231900"/>
              <a:ext cx="3582900" cy="3384975"/>
            </a:xfrm>
            <a:custGeom>
              <a:rect b="b" l="l" r="r" t="t"/>
              <a:pathLst>
                <a:path extrusionOk="0" h="135399" w="143316">
                  <a:moveTo>
                    <a:pt x="143316" y="0"/>
                  </a:moveTo>
                  <a:lnTo>
                    <a:pt x="0" y="121896"/>
                  </a:lnTo>
                  <a:lnTo>
                    <a:pt x="0" y="135398"/>
                  </a:lnTo>
                  <a:lnTo>
                    <a:pt x="14264" y="135398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0" name="Google Shape;3270;p9"/>
            <p:cNvSpPr/>
            <p:nvPr/>
          </p:nvSpPr>
          <p:spPr>
            <a:xfrm>
              <a:off x="15650450" y="4231900"/>
              <a:ext cx="2603325" cy="3384975"/>
            </a:xfrm>
            <a:custGeom>
              <a:rect b="b" l="l" r="r" t="t"/>
              <a:pathLst>
                <a:path extrusionOk="0" h="135399" w="104133">
                  <a:moveTo>
                    <a:pt x="104133" y="0"/>
                  </a:moveTo>
                  <a:lnTo>
                    <a:pt x="1" y="135398"/>
                  </a:lnTo>
                  <a:lnTo>
                    <a:pt x="21384" y="135398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1" name="Google Shape;3271;p9"/>
            <p:cNvSpPr/>
            <p:nvPr/>
          </p:nvSpPr>
          <p:spPr>
            <a:xfrm>
              <a:off x="16658625" y="4231900"/>
              <a:ext cx="1595150" cy="3384975"/>
            </a:xfrm>
            <a:custGeom>
              <a:rect b="b" l="l" r="r" t="t"/>
              <a:pathLst>
                <a:path extrusionOk="0" h="135399" w="63806">
                  <a:moveTo>
                    <a:pt x="63806" y="0"/>
                  </a:moveTo>
                  <a:lnTo>
                    <a:pt x="0" y="135398"/>
                  </a:lnTo>
                  <a:lnTo>
                    <a:pt x="17240" y="135398"/>
                  </a:lnTo>
                  <a:lnTo>
                    <a:pt x="6380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2" name="Google Shape;3272;p9"/>
            <p:cNvSpPr/>
            <p:nvPr/>
          </p:nvSpPr>
          <p:spPr>
            <a:xfrm>
              <a:off x="17217625" y="4231900"/>
              <a:ext cx="1036150" cy="4610700"/>
            </a:xfrm>
            <a:custGeom>
              <a:rect b="b" l="l" r="r" t="t"/>
              <a:pathLst>
                <a:path extrusionOk="0" h="184428" w="41446">
                  <a:moveTo>
                    <a:pt x="41446" y="0"/>
                  </a:moveTo>
                  <a:lnTo>
                    <a:pt x="0" y="184428"/>
                  </a:lnTo>
                  <a:lnTo>
                    <a:pt x="21324" y="180213"/>
                  </a:lnTo>
                  <a:lnTo>
                    <a:pt x="4144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3" name="Google Shape;3273;p9"/>
            <p:cNvSpPr/>
            <p:nvPr/>
          </p:nvSpPr>
          <p:spPr>
            <a:xfrm>
              <a:off x="18249000" y="4231900"/>
              <a:ext cx="519125" cy="4487775"/>
            </a:xfrm>
            <a:custGeom>
              <a:rect b="b" l="l" r="r" t="t"/>
              <a:pathLst>
                <a:path extrusionOk="0" h="179511" w="20765">
                  <a:moveTo>
                    <a:pt x="191" y="0"/>
                  </a:moveTo>
                  <a:lnTo>
                    <a:pt x="0" y="179034"/>
                  </a:lnTo>
                  <a:lnTo>
                    <a:pt x="20765" y="179511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4" name="Google Shape;3274;p9"/>
            <p:cNvSpPr/>
            <p:nvPr/>
          </p:nvSpPr>
          <p:spPr>
            <a:xfrm>
              <a:off x="18253750" y="4231900"/>
              <a:ext cx="1419850" cy="4628575"/>
            </a:xfrm>
            <a:custGeom>
              <a:rect b="b" l="l" r="r" t="t"/>
              <a:pathLst>
                <a:path extrusionOk="0" h="185143" w="56794">
                  <a:moveTo>
                    <a:pt x="1" y="0"/>
                  </a:moveTo>
                  <a:lnTo>
                    <a:pt x="41768" y="185142"/>
                  </a:lnTo>
                  <a:lnTo>
                    <a:pt x="56794" y="16521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5" name="Google Shape;3275;p9"/>
            <p:cNvSpPr/>
            <p:nvPr/>
          </p:nvSpPr>
          <p:spPr>
            <a:xfrm>
              <a:off x="18253750" y="4231900"/>
              <a:ext cx="2068750" cy="3384975"/>
            </a:xfrm>
            <a:custGeom>
              <a:rect b="b" l="l" r="r" t="t"/>
              <a:pathLst>
                <a:path extrusionOk="0" h="135399" w="82750">
                  <a:moveTo>
                    <a:pt x="1" y="0"/>
                  </a:moveTo>
                  <a:lnTo>
                    <a:pt x="63818" y="135398"/>
                  </a:lnTo>
                  <a:lnTo>
                    <a:pt x="82749" y="13539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6" name="Google Shape;3276;p9"/>
            <p:cNvSpPr/>
            <p:nvPr/>
          </p:nvSpPr>
          <p:spPr>
            <a:xfrm>
              <a:off x="18253750" y="4231900"/>
              <a:ext cx="3226325" cy="3384975"/>
            </a:xfrm>
            <a:custGeom>
              <a:rect b="b" l="l" r="r" t="t"/>
              <a:pathLst>
                <a:path extrusionOk="0" h="135399" w="129053">
                  <a:moveTo>
                    <a:pt x="1" y="0"/>
                  </a:moveTo>
                  <a:lnTo>
                    <a:pt x="104133" y="135398"/>
                  </a:lnTo>
                  <a:lnTo>
                    <a:pt x="129053" y="13539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7" name="Google Shape;3277;p9"/>
            <p:cNvSpPr/>
            <p:nvPr/>
          </p:nvSpPr>
          <p:spPr>
            <a:xfrm>
              <a:off x="18253750" y="4231900"/>
              <a:ext cx="3583525" cy="3048025"/>
            </a:xfrm>
            <a:custGeom>
              <a:rect b="b" l="l" r="r" t="t"/>
              <a:pathLst>
                <a:path extrusionOk="0" h="121921" w="143341">
                  <a:moveTo>
                    <a:pt x="1" y="0"/>
                  </a:moveTo>
                  <a:lnTo>
                    <a:pt x="143340" y="121920"/>
                  </a:lnTo>
                  <a:lnTo>
                    <a:pt x="143340" y="9837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8" name="Google Shape;3278;p9"/>
            <p:cNvSpPr/>
            <p:nvPr/>
          </p:nvSpPr>
          <p:spPr>
            <a:xfrm>
              <a:off x="18253750" y="4231900"/>
              <a:ext cx="3583525" cy="1954125"/>
            </a:xfrm>
            <a:custGeom>
              <a:rect b="b" l="l" r="r" t="t"/>
              <a:pathLst>
                <a:path extrusionOk="0" h="78165" w="143341">
                  <a:moveTo>
                    <a:pt x="1" y="0"/>
                  </a:moveTo>
                  <a:lnTo>
                    <a:pt x="143340" y="78165"/>
                  </a:lnTo>
                  <a:lnTo>
                    <a:pt x="143340" y="6027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9" name="Google Shape;3279;p9"/>
            <p:cNvSpPr/>
            <p:nvPr/>
          </p:nvSpPr>
          <p:spPr>
            <a:xfrm>
              <a:off x="18253750" y="4231900"/>
              <a:ext cx="3583525" cy="1099850"/>
            </a:xfrm>
            <a:custGeom>
              <a:rect b="b" l="l" r="r" t="t"/>
              <a:pathLst>
                <a:path extrusionOk="0" h="43994" w="143341">
                  <a:moveTo>
                    <a:pt x="1" y="0"/>
                  </a:moveTo>
                  <a:lnTo>
                    <a:pt x="143340" y="43994"/>
                  </a:lnTo>
                  <a:lnTo>
                    <a:pt x="143340" y="287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0" name="Google Shape;3280;p9"/>
            <p:cNvSpPr/>
            <p:nvPr/>
          </p:nvSpPr>
          <p:spPr>
            <a:xfrm>
              <a:off x="18253750" y="4231900"/>
              <a:ext cx="3583525" cy="355725"/>
            </a:xfrm>
            <a:custGeom>
              <a:rect b="b" l="l" r="r" t="t"/>
              <a:pathLst>
                <a:path extrusionOk="0" h="14229" w="143341">
                  <a:moveTo>
                    <a:pt x="1" y="0"/>
                  </a:moveTo>
                  <a:lnTo>
                    <a:pt x="143340" y="14228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1" name="Google Shape;3281;p9"/>
            <p:cNvSpPr/>
            <p:nvPr/>
          </p:nvSpPr>
          <p:spPr>
            <a:xfrm>
              <a:off x="18253750" y="3512175"/>
              <a:ext cx="3583525" cy="719750"/>
            </a:xfrm>
            <a:custGeom>
              <a:rect b="b" l="l" r="r" t="t"/>
              <a:pathLst>
                <a:path extrusionOk="0" h="28790" w="143341">
                  <a:moveTo>
                    <a:pt x="143340" y="0"/>
                  </a:moveTo>
                  <a:lnTo>
                    <a:pt x="1" y="28789"/>
                  </a:lnTo>
                  <a:lnTo>
                    <a:pt x="143340" y="14562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2" name="Google Shape;3282;p9"/>
            <p:cNvSpPr/>
            <p:nvPr/>
          </p:nvSpPr>
          <p:spPr>
            <a:xfrm>
              <a:off x="18253750" y="2724575"/>
              <a:ext cx="3583525" cy="1507350"/>
            </a:xfrm>
            <a:custGeom>
              <a:rect b="b" l="l" r="r" t="t"/>
              <a:pathLst>
                <a:path extrusionOk="0" h="60294" w="143341">
                  <a:moveTo>
                    <a:pt x="143340" y="0"/>
                  </a:moveTo>
                  <a:lnTo>
                    <a:pt x="1" y="60293"/>
                  </a:lnTo>
                  <a:lnTo>
                    <a:pt x="143340" y="1630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3" name="Google Shape;3283;p9"/>
            <p:cNvSpPr/>
            <p:nvPr/>
          </p:nvSpPr>
          <p:spPr>
            <a:xfrm>
              <a:off x="18253750" y="1772375"/>
              <a:ext cx="3583525" cy="2459550"/>
            </a:xfrm>
            <a:custGeom>
              <a:rect b="b" l="l" r="r" t="t"/>
              <a:pathLst>
                <a:path extrusionOk="0" h="98382" w="143341">
                  <a:moveTo>
                    <a:pt x="143340" y="0"/>
                  </a:moveTo>
                  <a:lnTo>
                    <a:pt x="1" y="98381"/>
                  </a:lnTo>
                  <a:lnTo>
                    <a:pt x="143340" y="20193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4" name="Google Shape;3284;p9"/>
            <p:cNvSpPr/>
            <p:nvPr/>
          </p:nvSpPr>
          <p:spPr>
            <a:xfrm>
              <a:off x="18253750" y="846675"/>
              <a:ext cx="3583525" cy="3385250"/>
            </a:xfrm>
            <a:custGeom>
              <a:rect b="b" l="l" r="r" t="t"/>
              <a:pathLst>
                <a:path extrusionOk="0" h="135410" w="143341">
                  <a:moveTo>
                    <a:pt x="129053" y="0"/>
                  </a:moveTo>
                  <a:lnTo>
                    <a:pt x="1" y="135409"/>
                  </a:lnTo>
                  <a:lnTo>
                    <a:pt x="143340" y="1349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5" name="Google Shape;3285;p9"/>
            <p:cNvSpPr/>
            <p:nvPr/>
          </p:nvSpPr>
          <p:spPr>
            <a:xfrm>
              <a:off x="18253750" y="846675"/>
              <a:ext cx="2603325" cy="3385250"/>
            </a:xfrm>
            <a:custGeom>
              <a:rect b="b" l="l" r="r" t="t"/>
              <a:pathLst>
                <a:path extrusionOk="0" h="135410" w="104133">
                  <a:moveTo>
                    <a:pt x="82749" y="0"/>
                  </a:moveTo>
                  <a:lnTo>
                    <a:pt x="1" y="135409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6" name="Google Shape;3286;p9"/>
            <p:cNvSpPr/>
            <p:nvPr/>
          </p:nvSpPr>
          <p:spPr>
            <a:xfrm>
              <a:off x="18253750" y="846675"/>
              <a:ext cx="1595475" cy="3385250"/>
            </a:xfrm>
            <a:custGeom>
              <a:rect b="b" l="l" r="r" t="t"/>
              <a:pathLst>
                <a:path extrusionOk="0" h="135410" w="63819">
                  <a:moveTo>
                    <a:pt x="46566" y="0"/>
                  </a:moveTo>
                  <a:lnTo>
                    <a:pt x="1" y="135409"/>
                  </a:lnTo>
                  <a:lnTo>
                    <a:pt x="6381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7" name="Google Shape;3287;p9"/>
            <p:cNvSpPr/>
            <p:nvPr/>
          </p:nvSpPr>
          <p:spPr>
            <a:xfrm>
              <a:off x="18253750" y="846675"/>
              <a:ext cx="761725" cy="3385250"/>
            </a:xfrm>
            <a:custGeom>
              <a:rect b="b" l="l" r="r" t="t"/>
              <a:pathLst>
                <a:path extrusionOk="0" h="135410" w="30469">
                  <a:moveTo>
                    <a:pt x="15062" y="0"/>
                  </a:moveTo>
                  <a:lnTo>
                    <a:pt x="1" y="135409"/>
                  </a:lnTo>
                  <a:lnTo>
                    <a:pt x="304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88" name="Google Shape;3288;p9"/>
          <p:cNvSpPr txBox="1"/>
          <p:nvPr>
            <p:ph type="title"/>
          </p:nvPr>
        </p:nvSpPr>
        <p:spPr>
          <a:xfrm>
            <a:off x="3098550" y="1581225"/>
            <a:ext cx="2946900" cy="812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289" name="Google Shape;3289;p9"/>
          <p:cNvSpPr txBox="1"/>
          <p:nvPr>
            <p:ph idx="1" type="subTitle"/>
          </p:nvPr>
        </p:nvSpPr>
        <p:spPr>
          <a:xfrm>
            <a:off x="2547900" y="2304400"/>
            <a:ext cx="4048200" cy="89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accent2"/>
        </a:solidFill>
      </p:bgPr>
    </p:bg>
    <p:spTree>
      <p:nvGrpSpPr>
        <p:cNvPr id="3290" name="Shape 3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1" name="Google Shape;3291;p10"/>
          <p:cNvGrpSpPr/>
          <p:nvPr/>
        </p:nvGrpSpPr>
        <p:grpSpPr>
          <a:xfrm flipH="1"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3292" name="Google Shape;3292;p10"/>
            <p:cNvSpPr/>
            <p:nvPr/>
          </p:nvSpPr>
          <p:spPr>
            <a:xfrm>
              <a:off x="3857953" y="2561831"/>
              <a:ext cx="3857311" cy="1033759"/>
            </a:xfrm>
            <a:custGeom>
              <a:rect b="b" l="l" r="r" t="t"/>
              <a:pathLst>
                <a:path extrusionOk="0" h="14956" w="55806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93" name="Google Shape;3293;p10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3294" name="Google Shape;3294;p10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rect b="b" l="l" r="r" t="t"/>
                <a:pathLst>
                  <a:path extrusionOk="0" h="37065" w="37065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5" name="Google Shape;3295;p10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rect b="b" l="l" r="r" t="t"/>
                <a:pathLst>
                  <a:path extrusionOk="0" h="32231" w="55817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6" name="Google Shape;3296;p10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rect b="b" l="l" r="r" t="t"/>
                <a:pathLst>
                  <a:path extrusionOk="0" h="14943" w="55817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7" name="Google Shape;3297;p10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rect b="b" l="l" r="r" t="t"/>
                <a:pathLst>
                  <a:path extrusionOk="0" h="37351" w="37363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8" name="Google Shape;3298;p10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rect b="b" l="l" r="r" t="t"/>
                <a:pathLst>
                  <a:path extrusionOk="0" h="37351" w="10026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9" name="Google Shape;3299;p10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rect b="b" l="l" r="r" t="t"/>
                <a:pathLst>
                  <a:path extrusionOk="0" h="37065" w="37053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0" name="Google Shape;3300;p10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rect b="b" l="l" r="r" t="t"/>
                <a:pathLst>
                  <a:path extrusionOk="0" h="37351" w="21563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1" name="Google Shape;3301;p10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rect b="b" l="l" r="r" t="t"/>
                <a:pathLst>
                  <a:path extrusionOk="0" h="32231" w="55806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2" name="Google Shape;3302;p10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rect b="b" l="l" r="r" t="t"/>
                <a:pathLst>
                  <a:path extrusionOk="0" h="37065" w="21408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3" name="Google Shape;3303;p10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rect b="b" l="l" r="r" t="t"/>
                <a:pathLst>
                  <a:path extrusionOk="0" h="37065" w="9919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4" name="Google Shape;3304;p10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rect b="b" l="l" r="r" t="t"/>
                <a:pathLst>
                  <a:path extrusionOk="0" h="37065" w="55817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5" name="Google Shape;3305;p10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rect b="b" l="l" r="r" t="t"/>
                <a:pathLst>
                  <a:path extrusionOk="0" h="37351" w="55806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3306" name="Google Shape;3306;p10"/>
          <p:cNvSpPr txBox="1"/>
          <p:nvPr>
            <p:ph idx="1" type="body"/>
          </p:nvPr>
        </p:nvSpPr>
        <p:spPr>
          <a:xfrm>
            <a:off x="4939500" y="935175"/>
            <a:ext cx="3286200" cy="348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307" name="Google Shape;3307;p10"/>
          <p:cNvSpPr txBox="1"/>
          <p:nvPr>
            <p:ph type="title"/>
          </p:nvPr>
        </p:nvSpPr>
        <p:spPr>
          <a:xfrm>
            <a:off x="720000" y="540000"/>
            <a:ext cx="38520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08" name="Google Shape;3308;p10"/>
          <p:cNvSpPr txBox="1"/>
          <p:nvPr>
            <p:ph idx="2" type="subTitle"/>
          </p:nvPr>
        </p:nvSpPr>
        <p:spPr>
          <a:xfrm>
            <a:off x="1405050" y="2085975"/>
            <a:ext cx="2771700" cy="140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20.xml"/><Relationship Id="rId42" Type="http://schemas.openxmlformats.org/officeDocument/2006/relationships/theme" Target="../theme/theme2.xml"/><Relationship Id="rId41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39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16.xml"/><Relationship Id="rId38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accen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lackey"/>
              <a:buNone/>
              <a:defRPr sz="2800">
                <a:solidFill>
                  <a:schemeClr val="dk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●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1pPr>
            <a:lvl2pPr indent="-3302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○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2pPr>
            <a:lvl3pPr indent="-3302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■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3pPr>
            <a:lvl4pPr indent="-3302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●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4pPr>
            <a:lvl5pPr indent="-3302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○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5pPr>
            <a:lvl6pPr indent="-3302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■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6pPr>
            <a:lvl7pPr indent="-3302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●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7pPr>
            <a:lvl8pPr indent="-3302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○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8pPr>
            <a:lvl9pPr indent="-3302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chitects Daughter"/>
              <a:buChar char="■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48" name="Shape 10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9" name="Google Shape;10349;p43"/>
          <p:cNvSpPr/>
          <p:nvPr/>
        </p:nvSpPr>
        <p:spPr>
          <a:xfrm>
            <a:off x="1862875" y="676425"/>
            <a:ext cx="6522000" cy="3160800"/>
          </a:xfrm>
          <a:prstGeom prst="wedgeRoundRectCallout">
            <a:avLst>
              <a:gd fmla="val -9745" name="adj1"/>
              <a:gd fmla="val 68078" name="adj2"/>
              <a:gd fmla="val 0" name="adj3"/>
            </a:avLst>
          </a:prstGeom>
          <a:solidFill>
            <a:schemeClr val="dk2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50" name="Google Shape;10350;p43"/>
          <p:cNvSpPr txBox="1"/>
          <p:nvPr>
            <p:ph type="ctrTitle"/>
          </p:nvPr>
        </p:nvSpPr>
        <p:spPr>
          <a:xfrm>
            <a:off x="2136925" y="1567139"/>
            <a:ext cx="5973900" cy="117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Friday 3/25/22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18" name="Shape 10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9" name="Google Shape;10419;p52"/>
          <p:cNvSpPr/>
          <p:nvPr/>
        </p:nvSpPr>
        <p:spPr>
          <a:xfrm>
            <a:off x="-291575" y="-151625"/>
            <a:ext cx="9068220" cy="5376780"/>
          </a:xfrm>
          <a:prstGeom prst="irregularSeal1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20" name="Google Shape;10420;p52"/>
          <p:cNvSpPr txBox="1"/>
          <p:nvPr>
            <p:ph idx="4294967295" type="title"/>
          </p:nvPr>
        </p:nvSpPr>
        <p:spPr>
          <a:xfrm>
            <a:off x="1248575" y="1286450"/>
            <a:ext cx="6083100" cy="477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Weekend Writing Reflection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421" name="Google Shape;10421;p52"/>
          <p:cNvSpPr txBox="1"/>
          <p:nvPr>
            <p:ph idx="4294967295" type="body"/>
          </p:nvPr>
        </p:nvSpPr>
        <p:spPr>
          <a:xfrm>
            <a:off x="794525" y="1836750"/>
            <a:ext cx="6991200" cy="197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Do you think about math differently after this week? What did you change your mind </a:t>
            </a:r>
            <a:r>
              <a:rPr lang="en" sz="2400">
                <a:solidFill>
                  <a:srgbClr val="000000"/>
                </a:solidFill>
              </a:rPr>
              <a:t>about</a:t>
            </a:r>
            <a:r>
              <a:rPr lang="en" sz="2400">
                <a:solidFill>
                  <a:srgbClr val="000000"/>
                </a:solidFill>
              </a:rPr>
              <a:t> or learn?</a:t>
            </a:r>
            <a:endParaRPr sz="2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54" name="Shape 10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5" name="Google Shape;10355;p44"/>
          <p:cNvSpPr/>
          <p:nvPr/>
        </p:nvSpPr>
        <p:spPr>
          <a:xfrm flipH="1">
            <a:off x="4844050" y="1515850"/>
            <a:ext cx="3639000" cy="30441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chemeClr val="dk2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56" name="Google Shape;10356;p44"/>
          <p:cNvSpPr/>
          <p:nvPr/>
        </p:nvSpPr>
        <p:spPr>
          <a:xfrm>
            <a:off x="893850" y="1515850"/>
            <a:ext cx="3639000" cy="30441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chemeClr val="dk2"/>
          </a:solidFill>
          <a:ln cap="flat" cmpd="sng" w="28575">
            <a:solidFill>
              <a:srgbClr val="101D2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57" name="Google Shape;10357;p44"/>
          <p:cNvSpPr txBox="1"/>
          <p:nvPr>
            <p:ph type="title"/>
          </p:nvPr>
        </p:nvSpPr>
        <p:spPr>
          <a:xfrm>
            <a:off x="1349100" y="458350"/>
            <a:ext cx="6445800" cy="47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Content and language objectives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358" name="Google Shape;10358;p44"/>
          <p:cNvSpPr txBox="1"/>
          <p:nvPr>
            <p:ph idx="1" type="body"/>
          </p:nvPr>
        </p:nvSpPr>
        <p:spPr>
          <a:xfrm>
            <a:off x="936450" y="1515850"/>
            <a:ext cx="3553800" cy="35910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Content objective: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Char char="-"/>
            </a:pPr>
            <a:r>
              <a:rPr lang="en" sz="2000">
                <a:solidFill>
                  <a:schemeClr val="dk1"/>
                </a:solidFill>
              </a:rPr>
              <a:t>I understand math as a tool to understand and change our world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0359" name="Google Shape;10359;p44"/>
          <p:cNvSpPr txBox="1"/>
          <p:nvPr>
            <p:ph idx="4294967295" type="body"/>
          </p:nvPr>
        </p:nvSpPr>
        <p:spPr>
          <a:xfrm>
            <a:off x="4886650" y="1515850"/>
            <a:ext cx="355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Language objectives: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I can use math to support an argument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63" name="Shape 10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4" name="Google Shape;10364;p45"/>
          <p:cNvSpPr/>
          <p:nvPr/>
        </p:nvSpPr>
        <p:spPr>
          <a:xfrm>
            <a:off x="700575" y="1447025"/>
            <a:ext cx="7053600" cy="33006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rgbClr val="FFE5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65" name="Google Shape;10365;p45"/>
          <p:cNvSpPr/>
          <p:nvPr/>
        </p:nvSpPr>
        <p:spPr>
          <a:xfrm>
            <a:off x="548175" y="1294625"/>
            <a:ext cx="7053600" cy="33006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E5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66" name="Google Shape;10366;p45"/>
          <p:cNvSpPr txBox="1"/>
          <p:nvPr>
            <p:ph type="title"/>
          </p:nvPr>
        </p:nvSpPr>
        <p:spPr>
          <a:xfrm>
            <a:off x="341075" y="316800"/>
            <a:ext cx="7053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Today: Action</a:t>
            </a:r>
            <a:endParaRPr/>
          </a:p>
        </p:txBody>
      </p:sp>
      <p:sp>
        <p:nvSpPr>
          <p:cNvPr id="10367" name="Google Shape;10367;p45"/>
          <p:cNvSpPr txBox="1"/>
          <p:nvPr>
            <p:ph idx="4294967295" type="body"/>
          </p:nvPr>
        </p:nvSpPr>
        <p:spPr>
          <a:xfrm>
            <a:off x="731775" y="1594750"/>
            <a:ext cx="6525600" cy="242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Goal: Create a set of slides that argues which voting system should be used for student council elections next year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71" name="Shape 10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2" name="Google Shape;10372;p46"/>
          <p:cNvSpPr/>
          <p:nvPr/>
        </p:nvSpPr>
        <p:spPr>
          <a:xfrm>
            <a:off x="700575" y="1447025"/>
            <a:ext cx="7053600" cy="33006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rgbClr val="FFE5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73" name="Google Shape;10373;p46"/>
          <p:cNvSpPr/>
          <p:nvPr/>
        </p:nvSpPr>
        <p:spPr>
          <a:xfrm>
            <a:off x="548175" y="1294625"/>
            <a:ext cx="7053600" cy="33006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E5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74" name="Google Shape;10374;p46"/>
          <p:cNvSpPr txBox="1"/>
          <p:nvPr>
            <p:ph type="title"/>
          </p:nvPr>
        </p:nvSpPr>
        <p:spPr>
          <a:xfrm>
            <a:off x="341075" y="316800"/>
            <a:ext cx="7053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Tuesday: Plurality</a:t>
            </a:r>
            <a:endParaRPr/>
          </a:p>
        </p:txBody>
      </p:sp>
      <p:sp>
        <p:nvSpPr>
          <p:cNvPr id="10375" name="Google Shape;10375;p46"/>
          <p:cNvSpPr txBox="1"/>
          <p:nvPr>
            <p:ph idx="4294967295" type="body"/>
          </p:nvPr>
        </p:nvSpPr>
        <p:spPr>
          <a:xfrm>
            <a:off x="731775" y="1594750"/>
            <a:ext cx="6525600" cy="242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Vote for one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Whoever gets the most votes wins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79" name="Shape 10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0" name="Google Shape;10380;p47"/>
          <p:cNvSpPr/>
          <p:nvPr/>
        </p:nvSpPr>
        <p:spPr>
          <a:xfrm>
            <a:off x="700575" y="1447025"/>
            <a:ext cx="7053600" cy="33006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rgbClr val="FFE5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81" name="Google Shape;10381;p47"/>
          <p:cNvSpPr/>
          <p:nvPr/>
        </p:nvSpPr>
        <p:spPr>
          <a:xfrm>
            <a:off x="548175" y="1294625"/>
            <a:ext cx="7053600" cy="33006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E5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82" name="Google Shape;10382;p47"/>
          <p:cNvSpPr txBox="1"/>
          <p:nvPr>
            <p:ph type="title"/>
          </p:nvPr>
        </p:nvSpPr>
        <p:spPr>
          <a:xfrm>
            <a:off x="341075" y="316800"/>
            <a:ext cx="7053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Wednesday: Runoff</a:t>
            </a:r>
            <a:endParaRPr/>
          </a:p>
        </p:txBody>
      </p:sp>
      <p:sp>
        <p:nvSpPr>
          <p:cNvPr id="10383" name="Google Shape;10383;p47"/>
          <p:cNvSpPr txBox="1"/>
          <p:nvPr>
            <p:ph idx="4294967295" type="body"/>
          </p:nvPr>
        </p:nvSpPr>
        <p:spPr>
          <a:xfrm>
            <a:off x="731775" y="1594750"/>
            <a:ext cx="6525600" cy="242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Vote for one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If no candidate gets a majority, eliminate everyone but the top two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Vote again on those two candidates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87" name="Shape 10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8" name="Google Shape;10388;p48"/>
          <p:cNvSpPr/>
          <p:nvPr/>
        </p:nvSpPr>
        <p:spPr>
          <a:xfrm>
            <a:off x="700575" y="1447025"/>
            <a:ext cx="7053600" cy="33006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rgbClr val="FFE5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89" name="Google Shape;10389;p48"/>
          <p:cNvSpPr/>
          <p:nvPr/>
        </p:nvSpPr>
        <p:spPr>
          <a:xfrm>
            <a:off x="548175" y="1294625"/>
            <a:ext cx="7053600" cy="33006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E5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90" name="Google Shape;10390;p48"/>
          <p:cNvSpPr txBox="1"/>
          <p:nvPr>
            <p:ph type="title"/>
          </p:nvPr>
        </p:nvSpPr>
        <p:spPr>
          <a:xfrm>
            <a:off x="341075" y="316800"/>
            <a:ext cx="84312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Thursday: Ranked Choice</a:t>
            </a:r>
            <a:endParaRPr/>
          </a:p>
        </p:txBody>
      </p:sp>
      <p:sp>
        <p:nvSpPr>
          <p:cNvPr id="10391" name="Google Shape;10391;p48"/>
          <p:cNvSpPr txBox="1"/>
          <p:nvPr>
            <p:ph idx="4294967295" type="body"/>
          </p:nvPr>
        </p:nvSpPr>
        <p:spPr>
          <a:xfrm>
            <a:off x="731775" y="1594750"/>
            <a:ext cx="6525600" cy="242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Rank multiple choices on one ballot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If no candidate gets a majority, eliminate the loser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Recalculate the votes based on second choices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Repeat until one candidate gets a majority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95" name="Shape 10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6" name="Google Shape;10396;p49"/>
          <p:cNvSpPr txBox="1"/>
          <p:nvPr>
            <p:ph idx="1" type="subTitle"/>
          </p:nvPr>
        </p:nvSpPr>
        <p:spPr>
          <a:xfrm rot="-1384">
            <a:off x="2888100" y="2596933"/>
            <a:ext cx="4471500" cy="3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397" name="Google Shape;10397;p49"/>
          <p:cNvSpPr/>
          <p:nvPr/>
        </p:nvSpPr>
        <p:spPr>
          <a:xfrm>
            <a:off x="-291575" y="-151625"/>
            <a:ext cx="9068220" cy="5376780"/>
          </a:xfrm>
          <a:prstGeom prst="irregularSeal1">
            <a:avLst/>
          </a:prstGeom>
          <a:solidFill>
            <a:srgbClr val="FAF0CA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98" name="Google Shape;10398;p49"/>
          <p:cNvSpPr txBox="1"/>
          <p:nvPr/>
        </p:nvSpPr>
        <p:spPr>
          <a:xfrm>
            <a:off x="2055050" y="1896425"/>
            <a:ext cx="4720800" cy="17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900">
                <a:latin typeface="Slackey"/>
                <a:ea typeface="Slackey"/>
                <a:cs typeface="Slackey"/>
                <a:sym typeface="Slackey"/>
              </a:rPr>
              <a:t>Which one?</a:t>
            </a:r>
            <a:endParaRPr sz="4900">
              <a:latin typeface="Slackey"/>
              <a:ea typeface="Slackey"/>
              <a:cs typeface="Slackey"/>
              <a:sym typeface="Slacke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02" name="Shape 10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" name="Google Shape;10403;p50"/>
          <p:cNvSpPr/>
          <p:nvPr/>
        </p:nvSpPr>
        <p:spPr>
          <a:xfrm>
            <a:off x="700575" y="1447025"/>
            <a:ext cx="7053600" cy="33006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rgbClr val="FFE5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04" name="Google Shape;10404;p50"/>
          <p:cNvSpPr/>
          <p:nvPr/>
        </p:nvSpPr>
        <p:spPr>
          <a:xfrm>
            <a:off x="548175" y="1294625"/>
            <a:ext cx="7053600" cy="33006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E5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05" name="Google Shape;10405;p50"/>
          <p:cNvSpPr txBox="1"/>
          <p:nvPr>
            <p:ph type="title"/>
          </p:nvPr>
        </p:nvSpPr>
        <p:spPr>
          <a:xfrm>
            <a:off x="341075" y="316800"/>
            <a:ext cx="7053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Today: Action</a:t>
            </a:r>
            <a:endParaRPr/>
          </a:p>
        </p:txBody>
      </p:sp>
      <p:sp>
        <p:nvSpPr>
          <p:cNvPr id="10406" name="Google Shape;10406;p50"/>
          <p:cNvSpPr txBox="1"/>
          <p:nvPr/>
        </p:nvSpPr>
        <p:spPr>
          <a:xfrm>
            <a:off x="793125" y="1516225"/>
            <a:ext cx="6335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Architects Daughter"/>
                <a:ea typeface="Architects Daughter"/>
                <a:cs typeface="Architects Daughter"/>
                <a:sym typeface="Architects Daughter"/>
              </a:rPr>
              <a:t>What sorts of things should we include in our slides? (What makes a good argument?)</a:t>
            </a:r>
            <a:endParaRPr sz="1800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10" name="Shape 10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1" name="Google Shape;10411;p51"/>
          <p:cNvSpPr/>
          <p:nvPr/>
        </p:nvSpPr>
        <p:spPr>
          <a:xfrm>
            <a:off x="700575" y="1447025"/>
            <a:ext cx="7053600" cy="33006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rgbClr val="FFE5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12" name="Google Shape;10412;p51"/>
          <p:cNvSpPr/>
          <p:nvPr/>
        </p:nvSpPr>
        <p:spPr>
          <a:xfrm>
            <a:off x="548175" y="1294625"/>
            <a:ext cx="7053600" cy="33006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E5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13" name="Google Shape;10413;p51"/>
          <p:cNvSpPr txBox="1"/>
          <p:nvPr>
            <p:ph type="title"/>
          </p:nvPr>
        </p:nvSpPr>
        <p:spPr>
          <a:xfrm>
            <a:off x="341075" y="316800"/>
            <a:ext cx="7053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Today: Action</a:t>
            </a:r>
            <a:endParaRPr/>
          </a:p>
        </p:txBody>
      </p:sp>
      <p:sp>
        <p:nvSpPr>
          <p:cNvPr id="10414" name="Google Shape;10414;p51"/>
          <p:cNvSpPr txBox="1"/>
          <p:nvPr/>
        </p:nvSpPr>
        <p:spPr>
          <a:xfrm>
            <a:off x="981275" y="2175275"/>
            <a:ext cx="57732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Architects Daughter"/>
                <a:ea typeface="Architects Daughter"/>
                <a:cs typeface="Architects Daughter"/>
                <a:sym typeface="Architects Daughter"/>
              </a:rPr>
              <a:t>Work in a group of three or four on one slide of the presentation</a:t>
            </a:r>
            <a:endParaRPr sz="2200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mic Style by Slidesgo">
  <a:themeElements>
    <a:clrScheme name="Simple Light">
      <a:dk1>
        <a:srgbClr val="2B2F30"/>
      </a:dk1>
      <a:lt1>
        <a:srgbClr val="FFFFFF"/>
      </a:lt1>
      <a:dk2>
        <a:srgbClr val="FAF0CA"/>
      </a:dk2>
      <a:lt2>
        <a:srgbClr val="2B2F30"/>
      </a:lt2>
      <a:accent1>
        <a:srgbClr val="289B7E"/>
      </a:accent1>
      <a:accent2>
        <a:srgbClr val="DB5579"/>
      </a:accent2>
      <a:accent3>
        <a:srgbClr val="F3B732"/>
      </a:accent3>
      <a:accent4>
        <a:srgbClr val="4CCB70"/>
      </a:accent4>
      <a:accent5>
        <a:srgbClr val="2B2F30"/>
      </a:accent5>
      <a:accent6>
        <a:srgbClr val="D63A64"/>
      </a:accent6>
      <a:hlink>
        <a:srgbClr val="2B2F3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