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Caveat" pitchFamily="2" charset="0"/>
      <p:regular r:id="rId25"/>
      <p:bold r:id="rId26"/>
    </p:embeddedFont>
    <p:embeddedFont>
      <p:font typeface="Inter" panose="02000503000000020004" pitchFamily="2" charset="0"/>
      <p:regular r:id="rId27"/>
      <p:bold r:id="rId28"/>
    </p:embeddedFont>
    <p:embeddedFont>
      <p:font typeface="Inter Black" panose="02000503000000020004" pitchFamily="2" charset="0"/>
      <p:bold r:id="rId29"/>
    </p:embeddedFont>
    <p:embeddedFont>
      <p:font typeface="Inter SemiBold" panose="02000503000000020004" pitchFamily="2" charset="0"/>
      <p:regular r:id="rId30"/>
      <p:bold r:id="rId31"/>
    </p:embeddedFont>
    <p:embeddedFont>
      <p:font typeface="Merriweather Sans" pitchFamily="2" charset="77"/>
      <p:regular r:id="rId32"/>
      <p:bold r:id="rId33"/>
      <p:italic r:id="rId34"/>
      <p:boldItalic r:id="rId35"/>
    </p:embeddedFon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Ubuntu" panose="020B0504030602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37" d="100"/>
          <a:sy n="137" d="100"/>
        </p:scale>
        <p:origin x="9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" name="Google Shape;6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1" name="Google Shape;6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4" name="Google Shape;6464;g1143e03d88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5" name="Google Shape;6465;g1143e03d88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0" name="Google Shape;6470;g11476145e8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1" name="Google Shape;6471;g11476145e8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</a:t>
            </a:r>
            <a:r>
              <a:rPr lang="en" dirty="0" err="1"/>
              <a:t>www.pbs.org</a:t>
            </a:r>
            <a:r>
              <a:rPr lang="en" dirty="0"/>
              <a:t>/native-</a:t>
            </a:r>
            <a:r>
              <a:rPr lang="en" dirty="0" err="1"/>
              <a:t>america</a:t>
            </a:r>
            <a:r>
              <a:rPr lang="en" dirty="0"/>
              <a:t>/blogs/native-voices/how-the-</a:t>
            </a:r>
            <a:r>
              <a:rPr lang="en" dirty="0" err="1"/>
              <a:t>iroquois</a:t>
            </a:r>
            <a:r>
              <a:rPr lang="en" dirty="0"/>
              <a:t>-great-law-of-peace-shaped-us-democracy/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7" name="Google Shape;6477;g112319b77e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8" name="Google Shape;6478;g112319b77e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9" name="Google Shape;6489;g112319b77e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0" name="Google Shape;6490;g112319b77e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0" name="Google Shape;6510;g112319b77e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1" name="Google Shape;6511;g112319b77e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112319b77e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112319b77e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" name="Google Shape;6560;g112319b77e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1" name="Google Shape;6561;g112319b77e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2" name="Google Shape;6572;g112319b77e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3" name="Google Shape;6573;g112319b77e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" name="Google Shape;6608;g112319b77e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9" name="Google Shape;6609;g112319b77e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4" name="Google Shape;6614;g1143e03d8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5" name="Google Shape;6615;g1143e03d8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2" name="Google Shape;6412;g112319b77e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3" name="Google Shape;6413;g112319b77e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9" name="Google Shape;6619;g112319b77e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0" name="Google Shape;6620;g112319b77e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4" name="Google Shape;6624;g116a16a68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5" name="Google Shape;6625;g116a16a68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3" name="Google Shape;6633;g1143e03d8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4" name="Google Shape;6634;g1143e03d8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9" name="Google Shape;6419;g112319b77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0" name="Google Shape;6420;g112319b77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8" name="Google Shape;6428;g112319b77e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9" name="Google Shape;6429;g112319b77e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7" name="Google Shape;6437;g112319b77e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8" name="Google Shape;6438;g112319b77e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2" name="Google Shape;6442;g112319b77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3" name="Google Shape;6443;g112319b77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7" name="Google Shape;6447;g112319b77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8" name="Google Shape;6448;g112319b77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" name="Google Shape;6452;g112319b77e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3" name="Google Shape;6453;g112319b77e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7" name="Google Shape;6457;g112319b77e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8" name="Google Shape;6458;g112319b77e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421393" y="-33326"/>
            <a:ext cx="2829401" cy="1115144"/>
            <a:chOff x="7132400" y="-50625"/>
            <a:chExt cx="2688778" cy="1059721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2075550" y="1348100"/>
            <a:ext cx="49929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2075550" y="4131171"/>
            <a:ext cx="4992900" cy="4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ubTitle" idx="2"/>
          </p:nvPr>
        </p:nvSpPr>
        <p:spPr>
          <a:xfrm>
            <a:off x="2075550" y="2513834"/>
            <a:ext cx="4992900" cy="8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solidFill>
                  <a:schemeClr val="accen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3"/>
          </p:nvPr>
        </p:nvSpPr>
        <p:spPr>
          <a:xfrm>
            <a:off x="7440010" y="675857"/>
            <a:ext cx="95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 rot="-5400000">
            <a:off x="109625" y="-1178975"/>
            <a:ext cx="1669500" cy="4027425"/>
            <a:chOff x="5692625" y="470675"/>
            <a:chExt cx="1669500" cy="4027425"/>
          </a:xfrm>
        </p:grpSpPr>
        <p:sp>
          <p:nvSpPr>
            <p:cNvPr id="102" name="Google Shape;102;p2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5400000">
            <a:off x="6935561" y="2954467"/>
            <a:ext cx="1597269" cy="2972024"/>
            <a:chOff x="7133475" y="-152400"/>
            <a:chExt cx="2090119" cy="3889065"/>
          </a:xfrm>
        </p:grpSpPr>
        <p:sp>
          <p:nvSpPr>
            <p:cNvPr id="267" name="Google Shape;267;p2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"/>
          <p:cNvGrpSpPr/>
          <p:nvPr/>
        </p:nvGrpSpPr>
        <p:grpSpPr>
          <a:xfrm>
            <a:off x="7897583" y="3765801"/>
            <a:ext cx="1520246" cy="1597436"/>
            <a:chOff x="6159290" y="2741424"/>
            <a:chExt cx="1622808" cy="1705205"/>
          </a:xfrm>
        </p:grpSpPr>
        <p:sp>
          <p:nvSpPr>
            <p:cNvPr id="270" name="Google Shape;270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6974063" y="3876030"/>
            <a:ext cx="1520246" cy="1597436"/>
            <a:chOff x="6159290" y="2741424"/>
            <a:chExt cx="1622808" cy="1705205"/>
          </a:xfrm>
        </p:grpSpPr>
        <p:sp>
          <p:nvSpPr>
            <p:cNvPr id="276" name="Google Shape;276;p2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11"/>
          <p:cNvGrpSpPr/>
          <p:nvPr/>
        </p:nvGrpSpPr>
        <p:grpSpPr>
          <a:xfrm rot="-5400000" flipH="1">
            <a:off x="888372" y="2980525"/>
            <a:ext cx="1292629" cy="3221948"/>
            <a:chOff x="-2028000" y="1393650"/>
            <a:chExt cx="1595050" cy="3975750"/>
          </a:xfrm>
        </p:grpSpPr>
        <p:sp>
          <p:nvSpPr>
            <p:cNvPr id="1678" name="Google Shape;1678;p11"/>
            <p:cNvSpPr/>
            <p:nvPr/>
          </p:nvSpPr>
          <p:spPr>
            <a:xfrm>
              <a:off x="-1524200" y="19445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021150" y="387392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524200" y="1441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1518100" y="1608675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524200" y="177737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331925" y="4041350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1022650" y="4041850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1010500" y="437697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499100" y="37903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021150" y="4209800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1525700" y="36231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525700" y="34544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1525700" y="2951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525700" y="31193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524200" y="3287275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524200" y="27834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1524200" y="22804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1525700" y="2448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518100" y="2112500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525700" y="261630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1008975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1021150" y="1525100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-1189075" y="37903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-1008975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-1021150" y="1860950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-1021150" y="20281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-1189075" y="32865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-1189825" y="3454450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-1189075" y="36224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-1182225" y="395827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-1021150" y="28670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-1008975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-1022650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-1021150" y="3202925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-1021900" y="3538050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-1021150" y="219607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-1021150" y="370597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-1021900" y="2531950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-1190600" y="3118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-1021150" y="269912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-1357000" y="152510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-1692125" y="1860950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-1828150" y="2114025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-1692875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-1679975" y="2365725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-1857775" y="29514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-1692875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-1857775" y="2616300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-1857775" y="311857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-1860050" y="244837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-1860050" y="278347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-1692875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-1344850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-1692875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-1618425" y="1557025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-673875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-1692875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-1679975" y="3370875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-1860050" y="2280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-1692875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-1693650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-1675400" y="1693025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-1357000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-1357000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-1358525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-1357000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-1357000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-1344850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-1357000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-1977850" y="2541075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-1357000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-1357000" y="1860950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-2015850" y="2867150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-2002925" y="303500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-1834975" y="3287275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-2028000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-1357000" y="3538050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-1357000" y="3873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-1667050" y="3538050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-1344850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1"/>
            <p:cNvSpPr/>
            <p:nvPr/>
          </p:nvSpPr>
          <p:spPr>
            <a:xfrm>
              <a:off x="-1357000" y="37059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1"/>
            <p:cNvSpPr/>
            <p:nvPr/>
          </p:nvSpPr>
          <p:spPr>
            <a:xfrm>
              <a:off x="-518850" y="496512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-660950" y="5048475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-828875" y="4796425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-519600" y="17766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-853200" y="144150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-854725" y="4629250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-511250" y="16094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-846375" y="160867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-510500" y="2112500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-519600" y="22804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-518850" y="1944550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-853200" y="1944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-854725" y="29514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-854725" y="26155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-853200" y="2783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1"/>
            <p:cNvSpPr/>
            <p:nvPr/>
          </p:nvSpPr>
          <p:spPr>
            <a:xfrm>
              <a:off x="-854725" y="3118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1"/>
            <p:cNvSpPr/>
            <p:nvPr/>
          </p:nvSpPr>
          <p:spPr>
            <a:xfrm>
              <a:off x="-854725" y="2448225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1"/>
            <p:cNvSpPr/>
            <p:nvPr/>
          </p:nvSpPr>
          <p:spPr>
            <a:xfrm>
              <a:off x="-511250" y="24483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1"/>
            <p:cNvSpPr/>
            <p:nvPr/>
          </p:nvSpPr>
          <p:spPr>
            <a:xfrm>
              <a:off x="-853200" y="17766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1"/>
            <p:cNvSpPr/>
            <p:nvPr/>
          </p:nvSpPr>
          <p:spPr>
            <a:xfrm>
              <a:off x="-846375" y="21125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1"/>
            <p:cNvSpPr/>
            <p:nvPr/>
          </p:nvSpPr>
          <p:spPr>
            <a:xfrm>
              <a:off x="-853200" y="22804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1"/>
            <p:cNvSpPr/>
            <p:nvPr/>
          </p:nvSpPr>
          <p:spPr>
            <a:xfrm>
              <a:off x="-518850" y="2615550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1"/>
            <p:cNvSpPr/>
            <p:nvPr/>
          </p:nvSpPr>
          <p:spPr>
            <a:xfrm>
              <a:off x="-511250" y="4797175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1"/>
            <p:cNvSpPr/>
            <p:nvPr/>
          </p:nvSpPr>
          <p:spPr>
            <a:xfrm>
              <a:off x="-519600" y="51330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1"/>
            <p:cNvSpPr/>
            <p:nvPr/>
          </p:nvSpPr>
          <p:spPr>
            <a:xfrm>
              <a:off x="-519600" y="4629250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1"/>
            <p:cNvSpPr/>
            <p:nvPr/>
          </p:nvSpPr>
          <p:spPr>
            <a:xfrm>
              <a:off x="-518850" y="4294000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1"/>
            <p:cNvSpPr/>
            <p:nvPr/>
          </p:nvSpPr>
          <p:spPr>
            <a:xfrm>
              <a:off x="-510500" y="4462075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1"/>
            <p:cNvSpPr/>
            <p:nvPr/>
          </p:nvSpPr>
          <p:spPr>
            <a:xfrm>
              <a:off x="-1008975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1"/>
            <p:cNvSpPr/>
            <p:nvPr/>
          </p:nvSpPr>
          <p:spPr>
            <a:xfrm>
              <a:off x="-1344850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1"/>
            <p:cNvSpPr/>
            <p:nvPr/>
          </p:nvSpPr>
          <p:spPr>
            <a:xfrm>
              <a:off x="-493025" y="5300225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1"/>
            <p:cNvSpPr/>
            <p:nvPr/>
          </p:nvSpPr>
          <p:spPr>
            <a:xfrm>
              <a:off x="-518100" y="14415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1"/>
            <p:cNvSpPr/>
            <p:nvPr/>
          </p:nvSpPr>
          <p:spPr>
            <a:xfrm>
              <a:off x="-853200" y="32865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1"/>
            <p:cNvSpPr/>
            <p:nvPr/>
          </p:nvSpPr>
          <p:spPr>
            <a:xfrm>
              <a:off x="-511250" y="29514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1"/>
            <p:cNvSpPr/>
            <p:nvPr/>
          </p:nvSpPr>
          <p:spPr>
            <a:xfrm>
              <a:off x="-518850" y="3287275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1"/>
            <p:cNvSpPr/>
            <p:nvPr/>
          </p:nvSpPr>
          <p:spPr>
            <a:xfrm>
              <a:off x="-518850" y="31193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1"/>
            <p:cNvSpPr/>
            <p:nvPr/>
          </p:nvSpPr>
          <p:spPr>
            <a:xfrm>
              <a:off x="-519600" y="2784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-519600" y="3622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-511250" y="395827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-511250" y="345522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-518850" y="3790325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-519600" y="412620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-853200" y="37903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-686025" y="45449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-686025" y="47128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-686025" y="48807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1"/>
            <p:cNvSpPr/>
            <p:nvPr/>
          </p:nvSpPr>
          <p:spPr>
            <a:xfrm>
              <a:off x="-1164000" y="4293375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1"/>
            <p:cNvSpPr/>
            <p:nvPr/>
          </p:nvSpPr>
          <p:spPr>
            <a:xfrm>
              <a:off x="-996075" y="4545000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-1190600" y="4125450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-686025" y="37059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-686025" y="3873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-686025" y="4209800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-674625" y="4379250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1"/>
            <p:cNvSpPr/>
            <p:nvPr/>
          </p:nvSpPr>
          <p:spPr>
            <a:xfrm>
              <a:off x="-686775" y="4041850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1"/>
            <p:cNvSpPr/>
            <p:nvPr/>
          </p:nvSpPr>
          <p:spPr>
            <a:xfrm>
              <a:off x="-1190600" y="2448225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-1190600" y="2615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-1189075" y="22804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-1189075" y="27834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-1182225" y="21125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-1189075" y="17766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-1189075" y="144150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-1182225" y="160867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1"/>
            <p:cNvSpPr/>
            <p:nvPr/>
          </p:nvSpPr>
          <p:spPr>
            <a:xfrm>
              <a:off x="-1189075" y="1944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1"/>
            <p:cNvSpPr/>
            <p:nvPr/>
          </p:nvSpPr>
          <p:spPr>
            <a:xfrm>
              <a:off x="-673875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1"/>
            <p:cNvSpPr/>
            <p:nvPr/>
          </p:nvSpPr>
          <p:spPr>
            <a:xfrm>
              <a:off x="-846375" y="4461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1"/>
            <p:cNvSpPr/>
            <p:nvPr/>
          </p:nvSpPr>
          <p:spPr>
            <a:xfrm>
              <a:off x="-685800" y="1860950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1"/>
            <p:cNvSpPr/>
            <p:nvPr/>
          </p:nvSpPr>
          <p:spPr>
            <a:xfrm>
              <a:off x="-853200" y="42933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-673875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-686025" y="152510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-853200" y="41254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1"/>
            <p:cNvSpPr/>
            <p:nvPr/>
          </p:nvSpPr>
          <p:spPr>
            <a:xfrm>
              <a:off x="-1189825" y="2951400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1"/>
            <p:cNvSpPr/>
            <p:nvPr/>
          </p:nvSpPr>
          <p:spPr>
            <a:xfrm>
              <a:off x="-853200" y="3622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1"/>
            <p:cNvSpPr/>
            <p:nvPr/>
          </p:nvSpPr>
          <p:spPr>
            <a:xfrm>
              <a:off x="-846375" y="395827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1"/>
            <p:cNvSpPr/>
            <p:nvPr/>
          </p:nvSpPr>
          <p:spPr>
            <a:xfrm>
              <a:off x="-686025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1"/>
            <p:cNvSpPr/>
            <p:nvPr/>
          </p:nvSpPr>
          <p:spPr>
            <a:xfrm>
              <a:off x="-686025" y="3538050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1"/>
            <p:cNvSpPr/>
            <p:nvPr/>
          </p:nvSpPr>
          <p:spPr>
            <a:xfrm>
              <a:off x="-686025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1"/>
            <p:cNvSpPr/>
            <p:nvPr/>
          </p:nvSpPr>
          <p:spPr>
            <a:xfrm>
              <a:off x="-686775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1"/>
            <p:cNvSpPr/>
            <p:nvPr/>
          </p:nvSpPr>
          <p:spPr>
            <a:xfrm>
              <a:off x="-854725" y="34544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1"/>
            <p:cNvSpPr/>
            <p:nvPr/>
          </p:nvSpPr>
          <p:spPr>
            <a:xfrm>
              <a:off x="-686025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1"/>
            <p:cNvSpPr/>
            <p:nvPr/>
          </p:nvSpPr>
          <p:spPr>
            <a:xfrm>
              <a:off x="-686025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-673875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-686025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-686025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11"/>
          <p:cNvGrpSpPr/>
          <p:nvPr/>
        </p:nvGrpSpPr>
        <p:grpSpPr>
          <a:xfrm flipH="1">
            <a:off x="-418529" y="-33326"/>
            <a:ext cx="2829401" cy="1115144"/>
            <a:chOff x="7132400" y="-50625"/>
            <a:chExt cx="2688778" cy="1059721"/>
          </a:xfrm>
        </p:grpSpPr>
        <p:sp>
          <p:nvSpPr>
            <p:cNvPr id="1842" name="Google Shape;1842;p11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1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1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1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1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1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1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1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1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1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1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1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1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1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1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1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1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1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1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1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1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1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1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1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1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1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1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1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1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1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1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1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1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1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1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1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1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1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1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1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1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1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1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1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1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1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1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1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1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1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1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1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1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1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1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1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1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1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1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1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1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1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1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1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1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1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1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1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1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1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1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1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1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1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1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1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1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1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1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1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1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1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1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1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1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1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1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11"/>
          <p:cNvGrpSpPr/>
          <p:nvPr/>
        </p:nvGrpSpPr>
        <p:grpSpPr>
          <a:xfrm rot="5400000">
            <a:off x="7063662" y="3033779"/>
            <a:ext cx="1597269" cy="2972024"/>
            <a:chOff x="7133475" y="-152400"/>
            <a:chExt cx="2090119" cy="3889065"/>
          </a:xfrm>
        </p:grpSpPr>
        <p:sp>
          <p:nvSpPr>
            <p:cNvPr id="1930" name="Google Shape;1930;p11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11"/>
          <p:cNvGrpSpPr/>
          <p:nvPr/>
        </p:nvGrpSpPr>
        <p:grpSpPr>
          <a:xfrm>
            <a:off x="7581708" y="3252236"/>
            <a:ext cx="1966356" cy="2066197"/>
            <a:chOff x="6159290" y="2741424"/>
            <a:chExt cx="1622808" cy="1705205"/>
          </a:xfrm>
        </p:grpSpPr>
        <p:sp>
          <p:nvSpPr>
            <p:cNvPr id="1933" name="Google Shape;1933;p11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1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1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11"/>
          <p:cNvGrpSpPr/>
          <p:nvPr/>
        </p:nvGrpSpPr>
        <p:grpSpPr>
          <a:xfrm rot="-8513256" flipH="1">
            <a:off x="7624509" y="-198004"/>
            <a:ext cx="1100214" cy="1172161"/>
            <a:chOff x="91572" y="425182"/>
            <a:chExt cx="1225960" cy="1306130"/>
          </a:xfrm>
        </p:grpSpPr>
        <p:grpSp>
          <p:nvGrpSpPr>
            <p:cNvPr id="1939" name="Google Shape;1939;p11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1940" name="Google Shape;1940;p11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11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1947" name="Google Shape;1947;p11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3" name="Google Shape;1953;p11"/>
          <p:cNvGrpSpPr/>
          <p:nvPr/>
        </p:nvGrpSpPr>
        <p:grpSpPr>
          <a:xfrm>
            <a:off x="7746513" y="4206082"/>
            <a:ext cx="1966356" cy="2066197"/>
            <a:chOff x="6159290" y="2741424"/>
            <a:chExt cx="1622808" cy="1705205"/>
          </a:xfrm>
        </p:grpSpPr>
        <p:sp>
          <p:nvSpPr>
            <p:cNvPr id="1954" name="Google Shape;1954;p11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1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1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1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9" name="Google Shape;1959;p11"/>
          <p:cNvGrpSpPr/>
          <p:nvPr/>
        </p:nvGrpSpPr>
        <p:grpSpPr>
          <a:xfrm flipH="1">
            <a:off x="8198602" y="1496599"/>
            <a:ext cx="847900" cy="244700"/>
            <a:chOff x="4541338" y="271625"/>
            <a:chExt cx="1169679" cy="337564"/>
          </a:xfrm>
        </p:grpSpPr>
        <p:sp>
          <p:nvSpPr>
            <p:cNvPr id="1960" name="Google Shape;1960;p11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11"/>
          <p:cNvGrpSpPr/>
          <p:nvPr/>
        </p:nvGrpSpPr>
        <p:grpSpPr>
          <a:xfrm rot="-1831146" flipH="1">
            <a:off x="368502" y="3357693"/>
            <a:ext cx="892746" cy="974238"/>
            <a:chOff x="7567100" y="2085976"/>
            <a:chExt cx="935147" cy="1020509"/>
          </a:xfrm>
        </p:grpSpPr>
        <p:sp>
          <p:nvSpPr>
            <p:cNvPr id="1963" name="Google Shape;1963;p11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1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5" name="Google Shape;1965;p11"/>
          <p:cNvGrpSpPr/>
          <p:nvPr/>
        </p:nvGrpSpPr>
        <p:grpSpPr>
          <a:xfrm flipH="1">
            <a:off x="257332" y="1570847"/>
            <a:ext cx="385224" cy="378820"/>
            <a:chOff x="471070" y="534409"/>
            <a:chExt cx="517984" cy="509372"/>
          </a:xfrm>
        </p:grpSpPr>
        <p:sp>
          <p:nvSpPr>
            <p:cNvPr id="1966" name="Google Shape;1966;p11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11"/>
          <p:cNvGrpSpPr/>
          <p:nvPr/>
        </p:nvGrpSpPr>
        <p:grpSpPr>
          <a:xfrm rot="-680473">
            <a:off x="5501207" y="-1122246"/>
            <a:ext cx="1263622" cy="2208293"/>
            <a:chOff x="7005700" y="-1036300"/>
            <a:chExt cx="1353450" cy="2365275"/>
          </a:xfrm>
        </p:grpSpPr>
        <p:sp>
          <p:nvSpPr>
            <p:cNvPr id="1969" name="Google Shape;1969;p11"/>
            <p:cNvSpPr/>
            <p:nvPr/>
          </p:nvSpPr>
          <p:spPr>
            <a:xfrm flipH="1">
              <a:off x="7005700" y="-1036300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"/>
            <p:cNvSpPr/>
            <p:nvPr/>
          </p:nvSpPr>
          <p:spPr>
            <a:xfrm flipH="1">
              <a:off x="7899325" y="737000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1"/>
            <p:cNvSpPr/>
            <p:nvPr/>
          </p:nvSpPr>
          <p:spPr>
            <a:xfrm flipH="1">
              <a:off x="7849950" y="655600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11"/>
          <p:cNvGrpSpPr/>
          <p:nvPr/>
        </p:nvGrpSpPr>
        <p:grpSpPr>
          <a:xfrm flipH="1">
            <a:off x="3526702" y="4397449"/>
            <a:ext cx="847900" cy="244700"/>
            <a:chOff x="4541338" y="271625"/>
            <a:chExt cx="1169679" cy="337564"/>
          </a:xfrm>
        </p:grpSpPr>
        <p:sp>
          <p:nvSpPr>
            <p:cNvPr id="1973" name="Google Shape;1973;p11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11"/>
          <p:cNvGrpSpPr/>
          <p:nvPr/>
        </p:nvGrpSpPr>
        <p:grpSpPr>
          <a:xfrm>
            <a:off x="3649375" y="-154675"/>
            <a:ext cx="528150" cy="519800"/>
            <a:chOff x="817900" y="1853650"/>
            <a:chExt cx="528150" cy="519800"/>
          </a:xfrm>
        </p:grpSpPr>
        <p:sp>
          <p:nvSpPr>
            <p:cNvPr id="1976" name="Google Shape;1976;p11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9" name="Google Shape;1979;p11"/>
          <p:cNvSpPr txBox="1">
            <a:spLocks noGrp="1"/>
          </p:cNvSpPr>
          <p:nvPr>
            <p:ph type="body" idx="1"/>
          </p:nvPr>
        </p:nvSpPr>
        <p:spPr>
          <a:xfrm>
            <a:off x="1661075" y="2925800"/>
            <a:ext cx="582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3"/>
          <p:cNvSpPr txBox="1">
            <a:spLocks noGrp="1"/>
          </p:cNvSpPr>
          <p:nvPr>
            <p:ph type="subTitle" idx="1"/>
          </p:nvPr>
        </p:nvSpPr>
        <p:spPr>
          <a:xfrm>
            <a:off x="751625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3" name="Google Shape;1983;p13"/>
          <p:cNvSpPr txBox="1">
            <a:spLocks noGrp="1"/>
          </p:cNvSpPr>
          <p:nvPr>
            <p:ph type="subTitle" idx="2"/>
          </p:nvPr>
        </p:nvSpPr>
        <p:spPr>
          <a:xfrm>
            <a:off x="751625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4" name="Google Shape;1984;p13"/>
          <p:cNvSpPr txBox="1">
            <a:spLocks noGrp="1"/>
          </p:cNvSpPr>
          <p:nvPr>
            <p:ph type="subTitle" idx="3"/>
          </p:nvPr>
        </p:nvSpPr>
        <p:spPr>
          <a:xfrm>
            <a:off x="3516450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13"/>
          <p:cNvSpPr txBox="1">
            <a:spLocks noGrp="1"/>
          </p:cNvSpPr>
          <p:nvPr>
            <p:ph type="subTitle" idx="4"/>
          </p:nvPr>
        </p:nvSpPr>
        <p:spPr>
          <a:xfrm>
            <a:off x="3516450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6" name="Google Shape;1986;p13"/>
          <p:cNvSpPr txBox="1">
            <a:spLocks noGrp="1"/>
          </p:cNvSpPr>
          <p:nvPr>
            <p:ph type="subTitle" idx="5"/>
          </p:nvPr>
        </p:nvSpPr>
        <p:spPr>
          <a:xfrm>
            <a:off x="6281275" y="3372425"/>
            <a:ext cx="2111100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13"/>
          <p:cNvSpPr txBox="1">
            <a:spLocks noGrp="1"/>
          </p:cNvSpPr>
          <p:nvPr>
            <p:ph type="subTitle" idx="6"/>
          </p:nvPr>
        </p:nvSpPr>
        <p:spPr>
          <a:xfrm>
            <a:off x="6281275" y="3003425"/>
            <a:ext cx="21111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988" name="Google Shape;1988;p13"/>
          <p:cNvGrpSpPr/>
          <p:nvPr/>
        </p:nvGrpSpPr>
        <p:grpSpPr>
          <a:xfrm>
            <a:off x="7821841" y="-809717"/>
            <a:ext cx="1862327" cy="4491787"/>
            <a:chOff x="5692625" y="470675"/>
            <a:chExt cx="1669500" cy="4027425"/>
          </a:xfrm>
        </p:grpSpPr>
        <p:sp>
          <p:nvSpPr>
            <p:cNvPr id="1989" name="Google Shape;1989;p1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13"/>
          <p:cNvGrpSpPr/>
          <p:nvPr/>
        </p:nvGrpSpPr>
        <p:grpSpPr>
          <a:xfrm rot="10800000">
            <a:off x="-31175" y="4293849"/>
            <a:ext cx="2458888" cy="969114"/>
            <a:chOff x="7132400" y="-50625"/>
            <a:chExt cx="2688778" cy="1059721"/>
          </a:xfrm>
        </p:grpSpPr>
        <p:sp>
          <p:nvSpPr>
            <p:cNvPr id="2154" name="Google Shape;2154;p13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3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3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3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3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3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3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3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3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3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3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3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3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3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3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3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3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3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3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3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3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3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3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3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3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3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3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3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3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3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3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3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3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3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3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3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3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3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3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3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3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3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3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3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3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3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3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3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3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3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3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3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3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3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3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3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3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3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3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3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3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3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3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3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3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3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3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3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3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3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3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3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3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3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3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3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3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3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3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3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3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3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3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3"/>
          <p:cNvGrpSpPr/>
          <p:nvPr/>
        </p:nvGrpSpPr>
        <p:grpSpPr>
          <a:xfrm>
            <a:off x="6625963" y="4134860"/>
            <a:ext cx="493224" cy="485024"/>
            <a:chOff x="471070" y="534409"/>
            <a:chExt cx="517984" cy="509372"/>
          </a:xfrm>
        </p:grpSpPr>
        <p:sp>
          <p:nvSpPr>
            <p:cNvPr id="2242" name="Google Shape;2242;p13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4" name="Google Shape;2244;p13"/>
          <p:cNvGrpSpPr/>
          <p:nvPr/>
        </p:nvGrpSpPr>
        <p:grpSpPr>
          <a:xfrm>
            <a:off x="693250" y="-196287"/>
            <a:ext cx="1064625" cy="930275"/>
            <a:chOff x="3739700" y="4218425"/>
            <a:chExt cx="1064625" cy="930275"/>
          </a:xfrm>
        </p:grpSpPr>
        <p:sp>
          <p:nvSpPr>
            <p:cNvPr id="2245" name="Google Shape;2245;p13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3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3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3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3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3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3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13"/>
          <p:cNvGrpSpPr/>
          <p:nvPr/>
        </p:nvGrpSpPr>
        <p:grpSpPr>
          <a:xfrm>
            <a:off x="8088751" y="218931"/>
            <a:ext cx="658301" cy="720736"/>
            <a:chOff x="5661051" y="3946631"/>
            <a:chExt cx="658301" cy="720736"/>
          </a:xfrm>
        </p:grpSpPr>
        <p:sp>
          <p:nvSpPr>
            <p:cNvPr id="2266" name="Google Shape;2266;p13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F26F55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13"/>
          <p:cNvGrpSpPr/>
          <p:nvPr/>
        </p:nvGrpSpPr>
        <p:grpSpPr>
          <a:xfrm>
            <a:off x="366675" y="939686"/>
            <a:ext cx="620801" cy="631927"/>
            <a:chOff x="5749195" y="4279048"/>
            <a:chExt cx="741432" cy="754720"/>
          </a:xfrm>
        </p:grpSpPr>
        <p:grpSp>
          <p:nvGrpSpPr>
            <p:cNvPr id="2270" name="Google Shape;2270;p13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2271" name="Google Shape;2271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3" name="Google Shape;2273;p13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2274" name="Google Shape;2274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13"/>
          <p:cNvGrpSpPr/>
          <p:nvPr/>
        </p:nvGrpSpPr>
        <p:grpSpPr>
          <a:xfrm>
            <a:off x="3378501" y="4134856"/>
            <a:ext cx="1100176" cy="1172121"/>
            <a:chOff x="91572" y="425182"/>
            <a:chExt cx="1225960" cy="1306130"/>
          </a:xfrm>
        </p:grpSpPr>
        <p:grpSp>
          <p:nvGrpSpPr>
            <p:cNvPr id="2277" name="Google Shape;2277;p13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2278" name="Google Shape;2278;p13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3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4" name="Google Shape;2284;p13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2285" name="Google Shape;2285;p13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3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3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3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91" name="Google Shape;2291;p13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14"/>
          <p:cNvSpPr txBox="1">
            <a:spLocks noGrp="1"/>
          </p:cNvSpPr>
          <p:nvPr>
            <p:ph type="title"/>
          </p:nvPr>
        </p:nvSpPr>
        <p:spPr>
          <a:xfrm>
            <a:off x="2143800" y="3175300"/>
            <a:ext cx="48564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4" name="Google Shape;2294;p14"/>
          <p:cNvSpPr txBox="1">
            <a:spLocks noGrp="1"/>
          </p:cNvSpPr>
          <p:nvPr>
            <p:ph type="subTitle" idx="1"/>
          </p:nvPr>
        </p:nvSpPr>
        <p:spPr>
          <a:xfrm>
            <a:off x="2143825" y="1594688"/>
            <a:ext cx="48564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295" name="Google Shape;2295;p14"/>
          <p:cNvGrpSpPr/>
          <p:nvPr/>
        </p:nvGrpSpPr>
        <p:grpSpPr>
          <a:xfrm>
            <a:off x="7698493" y="-105591"/>
            <a:ext cx="1481163" cy="3691484"/>
            <a:chOff x="5752650" y="470675"/>
            <a:chExt cx="1595050" cy="3975750"/>
          </a:xfrm>
        </p:grpSpPr>
        <p:sp>
          <p:nvSpPr>
            <p:cNvPr id="2296" name="Google Shape;2296;p14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4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4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4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4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4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4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4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4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4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4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4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4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4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4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4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4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4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4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4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4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4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4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4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4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4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4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4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4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4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4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4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4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4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4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4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4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4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4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4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4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4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4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4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4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4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4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4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4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4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4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4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4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4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4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4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4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4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4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4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4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4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4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4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4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4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4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4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4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4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4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4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4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4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4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4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4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4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4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4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4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4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4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4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4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4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4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4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4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4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4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4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4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4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4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4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4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4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4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4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4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4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4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4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4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4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4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4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4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4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4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4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4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4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4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4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4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4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4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4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4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4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4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4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4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4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4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4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4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4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4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4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4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4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4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4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4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4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4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4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4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4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4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4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4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4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4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4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4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4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4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4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4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4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4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4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4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4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4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4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4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4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4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14"/>
          <p:cNvGrpSpPr/>
          <p:nvPr/>
        </p:nvGrpSpPr>
        <p:grpSpPr>
          <a:xfrm>
            <a:off x="-102778" y="2705111"/>
            <a:ext cx="2185053" cy="2599146"/>
            <a:chOff x="-67200" y="2374350"/>
            <a:chExt cx="2452911" cy="2917766"/>
          </a:xfrm>
        </p:grpSpPr>
        <p:sp>
          <p:nvSpPr>
            <p:cNvPr id="2460" name="Google Shape;2460;p14"/>
            <p:cNvSpPr/>
            <p:nvPr/>
          </p:nvSpPr>
          <p:spPr>
            <a:xfrm>
              <a:off x="-67200" y="2374350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4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14"/>
          <p:cNvGrpSpPr/>
          <p:nvPr/>
        </p:nvGrpSpPr>
        <p:grpSpPr>
          <a:xfrm>
            <a:off x="-218689" y="-15943"/>
            <a:ext cx="2753813" cy="1085353"/>
            <a:chOff x="264700" y="482825"/>
            <a:chExt cx="2234875" cy="880825"/>
          </a:xfrm>
        </p:grpSpPr>
        <p:sp>
          <p:nvSpPr>
            <p:cNvPr id="2463" name="Google Shape;2463;p14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4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4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4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4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4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4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4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4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4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4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4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4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4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4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4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4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4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4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4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4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4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4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4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4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4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4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4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4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4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4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4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4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4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4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4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4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4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4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4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4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4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4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4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4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4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4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4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4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4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4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4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4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4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4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4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4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4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4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4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4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4"/>
          <p:cNvGrpSpPr/>
          <p:nvPr/>
        </p:nvGrpSpPr>
        <p:grpSpPr>
          <a:xfrm>
            <a:off x="8223775" y="2310550"/>
            <a:ext cx="641466" cy="631789"/>
            <a:chOff x="7259175" y="3082900"/>
            <a:chExt cx="641466" cy="631789"/>
          </a:xfrm>
        </p:grpSpPr>
        <p:sp>
          <p:nvSpPr>
            <p:cNvPr id="2551" name="Google Shape;2551;p14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4"/>
          <p:cNvGrpSpPr/>
          <p:nvPr/>
        </p:nvGrpSpPr>
        <p:grpSpPr>
          <a:xfrm>
            <a:off x="2606734" y="672969"/>
            <a:ext cx="931320" cy="264778"/>
            <a:chOff x="1324200" y="2731375"/>
            <a:chExt cx="796000" cy="226325"/>
          </a:xfrm>
        </p:grpSpPr>
        <p:sp>
          <p:nvSpPr>
            <p:cNvPr id="2559" name="Google Shape;2559;p1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1" name="Google Shape;2561;p14"/>
          <p:cNvGrpSpPr/>
          <p:nvPr/>
        </p:nvGrpSpPr>
        <p:grpSpPr>
          <a:xfrm>
            <a:off x="6043421" y="4278783"/>
            <a:ext cx="1199652" cy="341094"/>
            <a:chOff x="1324200" y="2731375"/>
            <a:chExt cx="796000" cy="226325"/>
          </a:xfrm>
        </p:grpSpPr>
        <p:sp>
          <p:nvSpPr>
            <p:cNvPr id="2562" name="Google Shape;2562;p1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14"/>
          <p:cNvGrpSpPr/>
          <p:nvPr/>
        </p:nvGrpSpPr>
        <p:grpSpPr>
          <a:xfrm flipH="1">
            <a:off x="-365338" y="4053877"/>
            <a:ext cx="1865093" cy="1959792"/>
            <a:chOff x="6159290" y="2741424"/>
            <a:chExt cx="1622808" cy="1705205"/>
          </a:xfrm>
        </p:grpSpPr>
        <p:sp>
          <p:nvSpPr>
            <p:cNvPr id="2565" name="Google Shape;2565;p14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14"/>
          <p:cNvGrpSpPr/>
          <p:nvPr/>
        </p:nvGrpSpPr>
        <p:grpSpPr>
          <a:xfrm flipH="1">
            <a:off x="-365352" y="3088967"/>
            <a:ext cx="1865093" cy="1959792"/>
            <a:chOff x="6159290" y="2741424"/>
            <a:chExt cx="1622808" cy="1705205"/>
          </a:xfrm>
        </p:grpSpPr>
        <p:sp>
          <p:nvSpPr>
            <p:cNvPr id="2571" name="Google Shape;2571;p14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14"/>
          <p:cNvGrpSpPr/>
          <p:nvPr/>
        </p:nvGrpSpPr>
        <p:grpSpPr>
          <a:xfrm>
            <a:off x="415688" y="735249"/>
            <a:ext cx="620801" cy="631927"/>
            <a:chOff x="5749195" y="4279048"/>
            <a:chExt cx="741432" cy="754720"/>
          </a:xfrm>
        </p:grpSpPr>
        <p:grpSp>
          <p:nvGrpSpPr>
            <p:cNvPr id="2577" name="Google Shape;2577;p14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2578" name="Google Shape;2578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0" name="Google Shape;2580;p14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2581" name="Google Shape;2581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4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4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83" name="Google Shape;2583;p14"/>
          <p:cNvGrpSpPr/>
          <p:nvPr/>
        </p:nvGrpSpPr>
        <p:grpSpPr>
          <a:xfrm>
            <a:off x="3507375" y="4619863"/>
            <a:ext cx="1064625" cy="930275"/>
            <a:chOff x="3739700" y="4218425"/>
            <a:chExt cx="1064625" cy="930275"/>
          </a:xfrm>
        </p:grpSpPr>
        <p:sp>
          <p:nvSpPr>
            <p:cNvPr id="2584" name="Google Shape;2584;p14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4" name="Google Shape;2604;p14"/>
          <p:cNvGrpSpPr/>
          <p:nvPr/>
        </p:nvGrpSpPr>
        <p:grpSpPr>
          <a:xfrm>
            <a:off x="6152936" y="406901"/>
            <a:ext cx="699614" cy="502518"/>
            <a:chOff x="790675" y="1570875"/>
            <a:chExt cx="502524" cy="360952"/>
          </a:xfrm>
        </p:grpSpPr>
        <p:sp>
          <p:nvSpPr>
            <p:cNvPr id="2605" name="Google Shape;2605;p14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0" name="Google Shape;2610;p15"/>
          <p:cNvGrpSpPr/>
          <p:nvPr/>
        </p:nvGrpSpPr>
        <p:grpSpPr>
          <a:xfrm rot="-5400000">
            <a:off x="126841" y="-1094551"/>
            <a:ext cx="1495062" cy="2781848"/>
            <a:chOff x="7133475" y="-152400"/>
            <a:chExt cx="2090119" cy="3889065"/>
          </a:xfrm>
        </p:grpSpPr>
        <p:sp>
          <p:nvSpPr>
            <p:cNvPr id="2611" name="Google Shape;2611;p15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5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3" name="Google Shape;2613;p15"/>
          <p:cNvSpPr/>
          <p:nvPr/>
        </p:nvSpPr>
        <p:spPr>
          <a:xfrm flipH="1">
            <a:off x="6797951" y="-164450"/>
            <a:ext cx="2483724" cy="984398"/>
          </a:xfrm>
          <a:custGeom>
            <a:avLst/>
            <a:gdLst/>
            <a:ahLst/>
            <a:cxnLst/>
            <a:rect l="l" t="t" r="r" b="b"/>
            <a:pathLst>
              <a:path w="66561" h="26379" extrusionOk="0">
                <a:moveTo>
                  <a:pt x="9847" y="1729"/>
                </a:moveTo>
                <a:lnTo>
                  <a:pt x="9847" y="7686"/>
                </a:lnTo>
                <a:lnTo>
                  <a:pt x="3866" y="7686"/>
                </a:lnTo>
                <a:lnTo>
                  <a:pt x="3866" y="1729"/>
                </a:lnTo>
                <a:close/>
                <a:moveTo>
                  <a:pt x="16987" y="1729"/>
                </a:moveTo>
                <a:lnTo>
                  <a:pt x="16987" y="7709"/>
                </a:lnTo>
                <a:lnTo>
                  <a:pt x="10984" y="7709"/>
                </a:lnTo>
                <a:lnTo>
                  <a:pt x="10984" y="1729"/>
                </a:lnTo>
                <a:close/>
                <a:moveTo>
                  <a:pt x="24127" y="1729"/>
                </a:moveTo>
                <a:lnTo>
                  <a:pt x="24127" y="7709"/>
                </a:lnTo>
                <a:lnTo>
                  <a:pt x="18124" y="7709"/>
                </a:lnTo>
                <a:lnTo>
                  <a:pt x="18124" y="1729"/>
                </a:lnTo>
                <a:close/>
                <a:moveTo>
                  <a:pt x="31245" y="1729"/>
                </a:moveTo>
                <a:lnTo>
                  <a:pt x="31245" y="7709"/>
                </a:lnTo>
                <a:lnTo>
                  <a:pt x="25264" y="7709"/>
                </a:lnTo>
                <a:lnTo>
                  <a:pt x="25264" y="1729"/>
                </a:lnTo>
                <a:close/>
                <a:moveTo>
                  <a:pt x="38385" y="1729"/>
                </a:moveTo>
                <a:lnTo>
                  <a:pt x="38385" y="7709"/>
                </a:lnTo>
                <a:lnTo>
                  <a:pt x="32382" y="7709"/>
                </a:lnTo>
                <a:lnTo>
                  <a:pt x="32382" y="1729"/>
                </a:lnTo>
                <a:close/>
                <a:moveTo>
                  <a:pt x="45503" y="1729"/>
                </a:moveTo>
                <a:lnTo>
                  <a:pt x="45503" y="7709"/>
                </a:lnTo>
                <a:lnTo>
                  <a:pt x="39522" y="7709"/>
                </a:lnTo>
                <a:lnTo>
                  <a:pt x="39522" y="1729"/>
                </a:lnTo>
                <a:close/>
                <a:moveTo>
                  <a:pt x="52643" y="1729"/>
                </a:moveTo>
                <a:lnTo>
                  <a:pt x="52643" y="7709"/>
                </a:lnTo>
                <a:lnTo>
                  <a:pt x="46640" y="7709"/>
                </a:lnTo>
                <a:lnTo>
                  <a:pt x="46640" y="1729"/>
                </a:lnTo>
                <a:close/>
                <a:moveTo>
                  <a:pt x="59761" y="1729"/>
                </a:moveTo>
                <a:lnTo>
                  <a:pt x="59761" y="7709"/>
                </a:lnTo>
                <a:lnTo>
                  <a:pt x="53780" y="7709"/>
                </a:lnTo>
                <a:lnTo>
                  <a:pt x="53780" y="1729"/>
                </a:lnTo>
                <a:close/>
                <a:moveTo>
                  <a:pt x="9847" y="8823"/>
                </a:moveTo>
                <a:lnTo>
                  <a:pt x="9847" y="14804"/>
                </a:lnTo>
                <a:lnTo>
                  <a:pt x="3866" y="14804"/>
                </a:lnTo>
                <a:lnTo>
                  <a:pt x="3866" y="8823"/>
                </a:lnTo>
                <a:close/>
                <a:moveTo>
                  <a:pt x="16987" y="8846"/>
                </a:moveTo>
                <a:lnTo>
                  <a:pt x="16987" y="14804"/>
                </a:lnTo>
                <a:lnTo>
                  <a:pt x="10984" y="14804"/>
                </a:lnTo>
                <a:lnTo>
                  <a:pt x="10984" y="8846"/>
                </a:lnTo>
                <a:close/>
                <a:moveTo>
                  <a:pt x="24127" y="8846"/>
                </a:moveTo>
                <a:lnTo>
                  <a:pt x="24127" y="14804"/>
                </a:lnTo>
                <a:lnTo>
                  <a:pt x="18124" y="14804"/>
                </a:lnTo>
                <a:lnTo>
                  <a:pt x="18124" y="8846"/>
                </a:lnTo>
                <a:close/>
                <a:moveTo>
                  <a:pt x="9847" y="15941"/>
                </a:moveTo>
                <a:lnTo>
                  <a:pt x="9847" y="21922"/>
                </a:lnTo>
                <a:lnTo>
                  <a:pt x="3866" y="21922"/>
                </a:lnTo>
                <a:lnTo>
                  <a:pt x="3866" y="15941"/>
                </a:lnTo>
                <a:close/>
                <a:moveTo>
                  <a:pt x="16987" y="15941"/>
                </a:moveTo>
                <a:lnTo>
                  <a:pt x="16987" y="21922"/>
                </a:lnTo>
                <a:lnTo>
                  <a:pt x="10984" y="21922"/>
                </a:lnTo>
                <a:lnTo>
                  <a:pt x="10984" y="15941"/>
                </a:lnTo>
                <a:close/>
                <a:moveTo>
                  <a:pt x="2729" y="0"/>
                </a:moveTo>
                <a:lnTo>
                  <a:pt x="2729" y="569"/>
                </a:lnTo>
                <a:lnTo>
                  <a:pt x="0" y="569"/>
                </a:lnTo>
                <a:lnTo>
                  <a:pt x="0" y="1706"/>
                </a:lnTo>
                <a:lnTo>
                  <a:pt x="2729" y="1706"/>
                </a:lnTo>
                <a:lnTo>
                  <a:pt x="2729" y="7664"/>
                </a:lnTo>
                <a:lnTo>
                  <a:pt x="0" y="7664"/>
                </a:lnTo>
                <a:lnTo>
                  <a:pt x="0" y="8801"/>
                </a:lnTo>
                <a:lnTo>
                  <a:pt x="2729" y="8801"/>
                </a:lnTo>
                <a:lnTo>
                  <a:pt x="2729" y="14781"/>
                </a:lnTo>
                <a:lnTo>
                  <a:pt x="0" y="14781"/>
                </a:lnTo>
                <a:lnTo>
                  <a:pt x="0" y="15918"/>
                </a:lnTo>
                <a:lnTo>
                  <a:pt x="2729" y="15918"/>
                </a:lnTo>
                <a:lnTo>
                  <a:pt x="2729" y="21899"/>
                </a:lnTo>
                <a:lnTo>
                  <a:pt x="0" y="21899"/>
                </a:lnTo>
                <a:lnTo>
                  <a:pt x="0" y="23036"/>
                </a:lnTo>
                <a:lnTo>
                  <a:pt x="2729" y="23036"/>
                </a:lnTo>
                <a:lnTo>
                  <a:pt x="2729" y="25219"/>
                </a:lnTo>
                <a:cubicBezTo>
                  <a:pt x="3116" y="25310"/>
                  <a:pt x="3480" y="25401"/>
                  <a:pt x="3866" y="25492"/>
                </a:cubicBezTo>
                <a:lnTo>
                  <a:pt x="3866" y="23036"/>
                </a:lnTo>
                <a:lnTo>
                  <a:pt x="9847" y="23036"/>
                </a:lnTo>
                <a:lnTo>
                  <a:pt x="9847" y="26356"/>
                </a:lnTo>
                <a:cubicBezTo>
                  <a:pt x="10233" y="26356"/>
                  <a:pt x="10620" y="26379"/>
                  <a:pt x="10984" y="26379"/>
                </a:cubicBezTo>
                <a:lnTo>
                  <a:pt x="10984" y="23059"/>
                </a:lnTo>
                <a:lnTo>
                  <a:pt x="16987" y="23059"/>
                </a:lnTo>
                <a:lnTo>
                  <a:pt x="16987" y="25537"/>
                </a:lnTo>
                <a:cubicBezTo>
                  <a:pt x="17374" y="25424"/>
                  <a:pt x="17760" y="25310"/>
                  <a:pt x="18124" y="25151"/>
                </a:cubicBezTo>
                <a:lnTo>
                  <a:pt x="18124" y="23059"/>
                </a:lnTo>
                <a:lnTo>
                  <a:pt x="22172" y="23059"/>
                </a:lnTo>
                <a:cubicBezTo>
                  <a:pt x="22718" y="22718"/>
                  <a:pt x="23218" y="22331"/>
                  <a:pt x="23695" y="21922"/>
                </a:cubicBezTo>
                <a:lnTo>
                  <a:pt x="18124" y="21922"/>
                </a:lnTo>
                <a:lnTo>
                  <a:pt x="18124" y="15941"/>
                </a:lnTo>
                <a:lnTo>
                  <a:pt x="24127" y="15941"/>
                </a:lnTo>
                <a:lnTo>
                  <a:pt x="24127" y="21581"/>
                </a:lnTo>
                <a:cubicBezTo>
                  <a:pt x="24491" y="21262"/>
                  <a:pt x="24878" y="20921"/>
                  <a:pt x="25264" y="20557"/>
                </a:cubicBezTo>
                <a:lnTo>
                  <a:pt x="25264" y="15941"/>
                </a:lnTo>
                <a:lnTo>
                  <a:pt x="29335" y="15941"/>
                </a:lnTo>
                <a:cubicBezTo>
                  <a:pt x="29631" y="15600"/>
                  <a:pt x="29903" y="15191"/>
                  <a:pt x="30199" y="14804"/>
                </a:cubicBezTo>
                <a:lnTo>
                  <a:pt x="25264" y="14804"/>
                </a:lnTo>
                <a:lnTo>
                  <a:pt x="25264" y="8823"/>
                </a:lnTo>
                <a:lnTo>
                  <a:pt x="31245" y="8823"/>
                </a:lnTo>
                <a:lnTo>
                  <a:pt x="31245" y="13485"/>
                </a:lnTo>
                <a:cubicBezTo>
                  <a:pt x="31609" y="13076"/>
                  <a:pt x="31973" y="12712"/>
                  <a:pt x="32382" y="12394"/>
                </a:cubicBezTo>
                <a:lnTo>
                  <a:pt x="32382" y="8823"/>
                </a:lnTo>
                <a:lnTo>
                  <a:pt x="38385" y="8823"/>
                </a:lnTo>
                <a:lnTo>
                  <a:pt x="38385" y="10097"/>
                </a:lnTo>
                <a:cubicBezTo>
                  <a:pt x="38749" y="10074"/>
                  <a:pt x="39136" y="10029"/>
                  <a:pt x="39522" y="10029"/>
                </a:cubicBezTo>
                <a:lnTo>
                  <a:pt x="39522" y="8823"/>
                </a:lnTo>
                <a:lnTo>
                  <a:pt x="45503" y="8823"/>
                </a:lnTo>
                <a:lnTo>
                  <a:pt x="45503" y="10438"/>
                </a:lnTo>
                <a:cubicBezTo>
                  <a:pt x="45890" y="10483"/>
                  <a:pt x="46253" y="10506"/>
                  <a:pt x="46640" y="10552"/>
                </a:cubicBezTo>
                <a:lnTo>
                  <a:pt x="46640" y="8846"/>
                </a:lnTo>
                <a:lnTo>
                  <a:pt x="52643" y="8846"/>
                </a:lnTo>
                <a:lnTo>
                  <a:pt x="52643" y="10688"/>
                </a:lnTo>
                <a:cubicBezTo>
                  <a:pt x="53007" y="10665"/>
                  <a:pt x="53348" y="10620"/>
                  <a:pt x="53780" y="10552"/>
                </a:cubicBezTo>
                <a:lnTo>
                  <a:pt x="53780" y="8846"/>
                </a:lnTo>
                <a:lnTo>
                  <a:pt x="58965" y="8846"/>
                </a:lnTo>
                <a:cubicBezTo>
                  <a:pt x="59647" y="8460"/>
                  <a:pt x="60284" y="8028"/>
                  <a:pt x="60898" y="7550"/>
                </a:cubicBezTo>
                <a:lnTo>
                  <a:pt x="60898" y="1706"/>
                </a:lnTo>
                <a:lnTo>
                  <a:pt x="65901" y="1706"/>
                </a:lnTo>
                <a:cubicBezTo>
                  <a:pt x="66128" y="1342"/>
                  <a:pt x="66356" y="955"/>
                  <a:pt x="66560" y="569"/>
                </a:cubicBezTo>
                <a:lnTo>
                  <a:pt x="60898" y="569"/>
                </a:lnTo>
                <a:lnTo>
                  <a:pt x="60898" y="0"/>
                </a:lnTo>
                <a:lnTo>
                  <a:pt x="59761" y="0"/>
                </a:lnTo>
                <a:lnTo>
                  <a:pt x="59761" y="569"/>
                </a:lnTo>
                <a:lnTo>
                  <a:pt x="53780" y="569"/>
                </a:lnTo>
                <a:lnTo>
                  <a:pt x="53780" y="0"/>
                </a:lnTo>
                <a:lnTo>
                  <a:pt x="52643" y="0"/>
                </a:lnTo>
                <a:lnTo>
                  <a:pt x="52643" y="569"/>
                </a:lnTo>
                <a:lnTo>
                  <a:pt x="46640" y="569"/>
                </a:lnTo>
                <a:lnTo>
                  <a:pt x="46640" y="0"/>
                </a:lnTo>
                <a:lnTo>
                  <a:pt x="45503" y="0"/>
                </a:lnTo>
                <a:lnTo>
                  <a:pt x="45503" y="569"/>
                </a:lnTo>
                <a:lnTo>
                  <a:pt x="39522" y="569"/>
                </a:lnTo>
                <a:lnTo>
                  <a:pt x="39522" y="0"/>
                </a:lnTo>
                <a:lnTo>
                  <a:pt x="38385" y="0"/>
                </a:lnTo>
                <a:lnTo>
                  <a:pt x="38385" y="569"/>
                </a:lnTo>
                <a:lnTo>
                  <a:pt x="32382" y="569"/>
                </a:lnTo>
                <a:lnTo>
                  <a:pt x="32382" y="0"/>
                </a:lnTo>
                <a:lnTo>
                  <a:pt x="31245" y="0"/>
                </a:lnTo>
                <a:lnTo>
                  <a:pt x="31245" y="569"/>
                </a:lnTo>
                <a:lnTo>
                  <a:pt x="25264" y="569"/>
                </a:lnTo>
                <a:lnTo>
                  <a:pt x="25264" y="0"/>
                </a:lnTo>
                <a:lnTo>
                  <a:pt x="24127" y="0"/>
                </a:lnTo>
                <a:lnTo>
                  <a:pt x="24127" y="569"/>
                </a:lnTo>
                <a:lnTo>
                  <a:pt x="18124" y="569"/>
                </a:lnTo>
                <a:lnTo>
                  <a:pt x="18124" y="0"/>
                </a:lnTo>
                <a:lnTo>
                  <a:pt x="16987" y="0"/>
                </a:lnTo>
                <a:lnTo>
                  <a:pt x="16987" y="569"/>
                </a:lnTo>
                <a:lnTo>
                  <a:pt x="10984" y="569"/>
                </a:lnTo>
                <a:lnTo>
                  <a:pt x="10984" y="0"/>
                </a:lnTo>
                <a:lnTo>
                  <a:pt x="9847" y="0"/>
                </a:lnTo>
                <a:lnTo>
                  <a:pt x="9847" y="569"/>
                </a:lnTo>
                <a:lnTo>
                  <a:pt x="3866" y="569"/>
                </a:lnTo>
                <a:lnTo>
                  <a:pt x="3866" y="0"/>
                </a:ln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15"/>
          <p:cNvGrpSpPr/>
          <p:nvPr/>
        </p:nvGrpSpPr>
        <p:grpSpPr>
          <a:xfrm flipH="1">
            <a:off x="1180200" y="55976"/>
            <a:ext cx="551853" cy="543528"/>
            <a:chOff x="7259175" y="3082900"/>
            <a:chExt cx="641466" cy="631789"/>
          </a:xfrm>
        </p:grpSpPr>
        <p:sp>
          <p:nvSpPr>
            <p:cNvPr id="2615" name="Google Shape;2615;p15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5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5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5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5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5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5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2" name="Google Shape;2622;p15"/>
          <p:cNvGrpSpPr/>
          <p:nvPr/>
        </p:nvGrpSpPr>
        <p:grpSpPr>
          <a:xfrm>
            <a:off x="7485944" y="256665"/>
            <a:ext cx="822938" cy="787246"/>
            <a:chOff x="7937600" y="2632763"/>
            <a:chExt cx="960591" cy="918928"/>
          </a:xfrm>
        </p:grpSpPr>
        <p:grpSp>
          <p:nvGrpSpPr>
            <p:cNvPr id="2623" name="Google Shape;2623;p15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2624" name="Google Shape;2624;p15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6" name="Google Shape;2626;p15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2627" name="Google Shape;2627;p15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29" name="Google Shape;2629;p15"/>
          <p:cNvGrpSpPr/>
          <p:nvPr/>
        </p:nvGrpSpPr>
        <p:grpSpPr>
          <a:xfrm>
            <a:off x="7978642" y="4780380"/>
            <a:ext cx="748478" cy="216007"/>
            <a:chOff x="4541338" y="271625"/>
            <a:chExt cx="1169679" cy="337564"/>
          </a:xfrm>
        </p:grpSpPr>
        <p:sp>
          <p:nvSpPr>
            <p:cNvPr id="2630" name="Google Shape;2630;p15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5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2" name="Google Shape;2632;p15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4" name="Google Shape;2634;p16"/>
          <p:cNvGrpSpPr/>
          <p:nvPr/>
        </p:nvGrpSpPr>
        <p:grpSpPr>
          <a:xfrm>
            <a:off x="440150" y="1525622"/>
            <a:ext cx="406285" cy="378820"/>
            <a:chOff x="492607" y="534409"/>
            <a:chExt cx="546302" cy="509372"/>
          </a:xfrm>
        </p:grpSpPr>
        <p:sp>
          <p:nvSpPr>
            <p:cNvPr id="2635" name="Google Shape;2635;p16"/>
            <p:cNvSpPr/>
            <p:nvPr/>
          </p:nvSpPr>
          <p:spPr>
            <a:xfrm>
              <a:off x="542462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16"/>
          <p:cNvGrpSpPr/>
          <p:nvPr/>
        </p:nvGrpSpPr>
        <p:grpSpPr>
          <a:xfrm rot="10800000" flipH="1">
            <a:off x="-56199" y="4400299"/>
            <a:ext cx="1945291" cy="782665"/>
            <a:chOff x="264700" y="482825"/>
            <a:chExt cx="2185475" cy="879300"/>
          </a:xfrm>
        </p:grpSpPr>
        <p:sp>
          <p:nvSpPr>
            <p:cNvPr id="2638" name="Google Shape;2638;p16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6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6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6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6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6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6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6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6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6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6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6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6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6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6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6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6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6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6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6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6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6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6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6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6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6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6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6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6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6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6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6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6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6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6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6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6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6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6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6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6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6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6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6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6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6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6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6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6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6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6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6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6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6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6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6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6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6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6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6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6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6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6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6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6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6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6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6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6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6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6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6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6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6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6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4" name="Google Shape;2724;p16"/>
          <p:cNvGrpSpPr/>
          <p:nvPr/>
        </p:nvGrpSpPr>
        <p:grpSpPr>
          <a:xfrm>
            <a:off x="7295848" y="-417293"/>
            <a:ext cx="816567" cy="713521"/>
            <a:chOff x="3739700" y="4218425"/>
            <a:chExt cx="1064625" cy="930275"/>
          </a:xfrm>
        </p:grpSpPr>
        <p:sp>
          <p:nvSpPr>
            <p:cNvPr id="2725" name="Google Shape;2725;p16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6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6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6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6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6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6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6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6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6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6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6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6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6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6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6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6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6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6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6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5" name="Google Shape;2745;p16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7" name="Google Shape;2747;p17"/>
          <p:cNvGrpSpPr/>
          <p:nvPr/>
        </p:nvGrpSpPr>
        <p:grpSpPr>
          <a:xfrm rot="5400000" flipH="1">
            <a:off x="7778398" y="-1192805"/>
            <a:ext cx="1417728" cy="2637953"/>
            <a:chOff x="7133475" y="-152400"/>
            <a:chExt cx="2090119" cy="3889065"/>
          </a:xfrm>
        </p:grpSpPr>
        <p:sp>
          <p:nvSpPr>
            <p:cNvPr id="2748" name="Google Shape;2748;p17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0" name="Google Shape;2750;p17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2751" name="Google Shape;2751;p17"/>
          <p:cNvGrpSpPr/>
          <p:nvPr/>
        </p:nvGrpSpPr>
        <p:grpSpPr>
          <a:xfrm>
            <a:off x="3101703" y="4658676"/>
            <a:ext cx="944750" cy="272651"/>
            <a:chOff x="4541338" y="271625"/>
            <a:chExt cx="1169679" cy="337564"/>
          </a:xfrm>
        </p:grpSpPr>
        <p:sp>
          <p:nvSpPr>
            <p:cNvPr id="2752" name="Google Shape;2752;p17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17"/>
          <p:cNvGrpSpPr/>
          <p:nvPr/>
        </p:nvGrpSpPr>
        <p:grpSpPr>
          <a:xfrm>
            <a:off x="8863449" y="1286750"/>
            <a:ext cx="705846" cy="616772"/>
            <a:chOff x="3739700" y="4218425"/>
            <a:chExt cx="1064625" cy="930275"/>
          </a:xfrm>
        </p:grpSpPr>
        <p:sp>
          <p:nvSpPr>
            <p:cNvPr id="2755" name="Google Shape;2755;p17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7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7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5" name="Google Shape;2775;p17"/>
          <p:cNvGrpSpPr/>
          <p:nvPr/>
        </p:nvGrpSpPr>
        <p:grpSpPr>
          <a:xfrm>
            <a:off x="1534184" y="-188296"/>
            <a:ext cx="574499" cy="628914"/>
            <a:chOff x="5661051" y="3946631"/>
            <a:chExt cx="658301" cy="720736"/>
          </a:xfrm>
        </p:grpSpPr>
        <p:sp>
          <p:nvSpPr>
            <p:cNvPr id="2776" name="Google Shape;2776;p17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7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7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9" name="Google Shape;2779;p17"/>
          <p:cNvGrpSpPr/>
          <p:nvPr/>
        </p:nvGrpSpPr>
        <p:grpSpPr>
          <a:xfrm>
            <a:off x="-486870" y="3214740"/>
            <a:ext cx="1976612" cy="2410514"/>
            <a:chOff x="10948250" y="2345825"/>
            <a:chExt cx="1893125" cy="2308700"/>
          </a:xfrm>
        </p:grpSpPr>
        <p:sp>
          <p:nvSpPr>
            <p:cNvPr id="2780" name="Google Shape;2780;p17"/>
            <p:cNvSpPr/>
            <p:nvPr/>
          </p:nvSpPr>
          <p:spPr>
            <a:xfrm>
              <a:off x="11681600" y="3668150"/>
              <a:ext cx="80200" cy="68425"/>
            </a:xfrm>
            <a:custGeom>
              <a:avLst/>
              <a:gdLst/>
              <a:ahLst/>
              <a:cxnLst/>
              <a:rect l="l" t="t" r="r" b="b"/>
              <a:pathLst>
                <a:path w="3208" h="2737" extrusionOk="0">
                  <a:moveTo>
                    <a:pt x="1843" y="0"/>
                  </a:moveTo>
                  <a:cubicBezTo>
                    <a:pt x="615" y="0"/>
                    <a:pt x="1" y="1478"/>
                    <a:pt x="865" y="2343"/>
                  </a:cubicBezTo>
                  <a:cubicBezTo>
                    <a:pt x="1144" y="2614"/>
                    <a:pt x="1486" y="2736"/>
                    <a:pt x="1823" y="2736"/>
                  </a:cubicBezTo>
                  <a:cubicBezTo>
                    <a:pt x="2529" y="2736"/>
                    <a:pt x="3207" y="2197"/>
                    <a:pt x="3207" y="1365"/>
                  </a:cubicBezTo>
                  <a:cubicBezTo>
                    <a:pt x="3207" y="614"/>
                    <a:pt x="2593" y="0"/>
                    <a:pt x="18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7"/>
            <p:cNvSpPr/>
            <p:nvPr/>
          </p:nvSpPr>
          <p:spPr>
            <a:xfrm>
              <a:off x="11693550" y="3511250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592" y="0"/>
                    <a:pt x="0" y="614"/>
                    <a:pt x="0" y="1365"/>
                  </a:cubicBezTo>
                  <a:cubicBezTo>
                    <a:pt x="0" y="1546"/>
                    <a:pt x="23" y="1728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7"/>
            <p:cNvSpPr/>
            <p:nvPr/>
          </p:nvSpPr>
          <p:spPr>
            <a:xfrm>
              <a:off x="11693550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592" y="0"/>
                    <a:pt x="0" y="592"/>
                    <a:pt x="0" y="1365"/>
                  </a:cubicBezTo>
                  <a:cubicBezTo>
                    <a:pt x="0" y="1547"/>
                    <a:pt x="23" y="1729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7"/>
            <p:cNvSpPr/>
            <p:nvPr/>
          </p:nvSpPr>
          <p:spPr>
            <a:xfrm>
              <a:off x="11693550" y="3232100"/>
              <a:ext cx="27300" cy="32450"/>
            </a:xfrm>
            <a:custGeom>
              <a:avLst/>
              <a:gdLst/>
              <a:ahLst/>
              <a:cxnLst/>
              <a:rect l="l" t="t" r="r" b="b"/>
              <a:pathLst>
                <a:path w="1092" h="1298" extrusionOk="0">
                  <a:moveTo>
                    <a:pt x="0" y="1"/>
                  </a:moveTo>
                  <a:cubicBezTo>
                    <a:pt x="0" y="160"/>
                    <a:pt x="46" y="342"/>
                    <a:pt x="91" y="501"/>
                  </a:cubicBezTo>
                  <a:cubicBezTo>
                    <a:pt x="273" y="910"/>
                    <a:pt x="637" y="1206"/>
                    <a:pt x="1092" y="12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7"/>
            <p:cNvSpPr/>
            <p:nvPr/>
          </p:nvSpPr>
          <p:spPr>
            <a:xfrm>
              <a:off x="11681600" y="3354325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592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7"/>
            <p:cNvSpPr/>
            <p:nvPr/>
          </p:nvSpPr>
          <p:spPr>
            <a:xfrm>
              <a:off x="11681600" y="4296900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7"/>
            <p:cNvSpPr/>
            <p:nvPr/>
          </p:nvSpPr>
          <p:spPr>
            <a:xfrm>
              <a:off x="11534375" y="4375350"/>
              <a:ext cx="69950" cy="68250"/>
            </a:xfrm>
            <a:custGeom>
              <a:avLst/>
              <a:gdLst/>
              <a:ahLst/>
              <a:cxnLst/>
              <a:rect l="l" t="t" r="r" b="b"/>
              <a:pathLst>
                <a:path w="2798" h="2730" extrusionOk="0">
                  <a:moveTo>
                    <a:pt x="1433" y="1"/>
                  </a:moveTo>
                  <a:cubicBezTo>
                    <a:pt x="1160" y="1"/>
                    <a:pt x="910" y="69"/>
                    <a:pt x="682" y="228"/>
                  </a:cubicBezTo>
                  <a:cubicBezTo>
                    <a:pt x="523" y="319"/>
                    <a:pt x="410" y="456"/>
                    <a:pt x="319" y="592"/>
                  </a:cubicBezTo>
                  <a:cubicBezTo>
                    <a:pt x="0" y="1070"/>
                    <a:pt x="0" y="1661"/>
                    <a:pt x="319" y="2116"/>
                  </a:cubicBezTo>
                  <a:cubicBezTo>
                    <a:pt x="410" y="2275"/>
                    <a:pt x="523" y="2389"/>
                    <a:pt x="682" y="2502"/>
                  </a:cubicBezTo>
                  <a:cubicBezTo>
                    <a:pt x="910" y="2639"/>
                    <a:pt x="1160" y="2730"/>
                    <a:pt x="1433" y="2730"/>
                  </a:cubicBezTo>
                  <a:cubicBezTo>
                    <a:pt x="2183" y="2730"/>
                    <a:pt x="2797" y="2116"/>
                    <a:pt x="2797" y="1365"/>
                  </a:cubicBezTo>
                  <a:cubicBezTo>
                    <a:pt x="2797" y="615"/>
                    <a:pt x="2183" y="1"/>
                    <a:pt x="1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7"/>
            <p:cNvSpPr/>
            <p:nvPr/>
          </p:nvSpPr>
          <p:spPr>
            <a:xfrm>
              <a:off x="11850450" y="3437900"/>
              <a:ext cx="59150" cy="63125"/>
            </a:xfrm>
            <a:custGeom>
              <a:avLst/>
              <a:gdLst/>
              <a:ahLst/>
              <a:cxnLst/>
              <a:rect l="l" t="t" r="r" b="b"/>
              <a:pathLst>
                <a:path w="2366" h="2525" extrusionOk="0">
                  <a:moveTo>
                    <a:pt x="637" y="1"/>
                  </a:moveTo>
                  <a:cubicBezTo>
                    <a:pt x="546" y="46"/>
                    <a:pt x="478" y="114"/>
                    <a:pt x="410" y="183"/>
                  </a:cubicBezTo>
                  <a:cubicBezTo>
                    <a:pt x="137" y="456"/>
                    <a:pt x="1" y="797"/>
                    <a:pt x="1" y="1160"/>
                  </a:cubicBezTo>
                  <a:cubicBezTo>
                    <a:pt x="1" y="1911"/>
                    <a:pt x="615" y="2525"/>
                    <a:pt x="1365" y="2525"/>
                  </a:cubicBezTo>
                  <a:cubicBezTo>
                    <a:pt x="1752" y="2525"/>
                    <a:pt x="2115" y="2343"/>
                    <a:pt x="2366" y="2070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7"/>
            <p:cNvSpPr/>
            <p:nvPr/>
          </p:nvSpPr>
          <p:spPr>
            <a:xfrm>
              <a:off x="11848750" y="3589675"/>
              <a:ext cx="71650" cy="68325"/>
            </a:xfrm>
            <a:custGeom>
              <a:avLst/>
              <a:gdLst/>
              <a:ahLst/>
              <a:cxnLst/>
              <a:rect l="l" t="t" r="r" b="b"/>
              <a:pathLst>
                <a:path w="2866" h="2733" extrusionOk="0">
                  <a:moveTo>
                    <a:pt x="1391" y="1"/>
                  </a:moveTo>
                  <a:cubicBezTo>
                    <a:pt x="636" y="1"/>
                    <a:pt x="0" y="606"/>
                    <a:pt x="0" y="1366"/>
                  </a:cubicBezTo>
                  <a:cubicBezTo>
                    <a:pt x="0" y="2113"/>
                    <a:pt x="616" y="2732"/>
                    <a:pt x="1355" y="2732"/>
                  </a:cubicBezTo>
                  <a:cubicBezTo>
                    <a:pt x="1381" y="2732"/>
                    <a:pt x="1407" y="2732"/>
                    <a:pt x="1433" y="2730"/>
                  </a:cubicBezTo>
                  <a:cubicBezTo>
                    <a:pt x="1459" y="2732"/>
                    <a:pt x="1485" y="2732"/>
                    <a:pt x="1511" y="2732"/>
                  </a:cubicBezTo>
                  <a:cubicBezTo>
                    <a:pt x="2250" y="2732"/>
                    <a:pt x="2866" y="2113"/>
                    <a:pt x="2866" y="1366"/>
                  </a:cubicBezTo>
                  <a:cubicBezTo>
                    <a:pt x="2866" y="606"/>
                    <a:pt x="2230" y="1"/>
                    <a:pt x="1475" y="1"/>
                  </a:cubicBezTo>
                  <a:cubicBezTo>
                    <a:pt x="1461" y="1"/>
                    <a:pt x="1447" y="1"/>
                    <a:pt x="1433" y="1"/>
                  </a:cubicBezTo>
                  <a:cubicBezTo>
                    <a:pt x="1419" y="1"/>
                    <a:pt x="1405" y="1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7"/>
            <p:cNvSpPr/>
            <p:nvPr/>
          </p:nvSpPr>
          <p:spPr>
            <a:xfrm>
              <a:off x="11848750" y="3747100"/>
              <a:ext cx="71650" cy="67800"/>
            </a:xfrm>
            <a:custGeom>
              <a:avLst/>
              <a:gdLst/>
              <a:ahLst/>
              <a:cxnLst/>
              <a:rect l="l" t="t" r="r" b="b"/>
              <a:pathLst>
                <a:path w="2866" h="2712" extrusionOk="0">
                  <a:moveTo>
                    <a:pt x="1352" y="1"/>
                  </a:moveTo>
                  <a:cubicBezTo>
                    <a:pt x="615" y="1"/>
                    <a:pt x="0" y="599"/>
                    <a:pt x="0" y="1345"/>
                  </a:cubicBezTo>
                  <a:cubicBezTo>
                    <a:pt x="0" y="2113"/>
                    <a:pt x="615" y="2712"/>
                    <a:pt x="1353" y="2712"/>
                  </a:cubicBezTo>
                  <a:cubicBezTo>
                    <a:pt x="1379" y="2712"/>
                    <a:pt x="1406" y="2711"/>
                    <a:pt x="1433" y="2709"/>
                  </a:cubicBezTo>
                  <a:cubicBezTo>
                    <a:pt x="1460" y="2711"/>
                    <a:pt x="1487" y="2712"/>
                    <a:pt x="1514" y="2712"/>
                  </a:cubicBezTo>
                  <a:cubicBezTo>
                    <a:pt x="2251" y="2712"/>
                    <a:pt x="2866" y="2113"/>
                    <a:pt x="2866" y="1345"/>
                  </a:cubicBezTo>
                  <a:cubicBezTo>
                    <a:pt x="2866" y="599"/>
                    <a:pt x="2252" y="1"/>
                    <a:pt x="1514" y="1"/>
                  </a:cubicBezTo>
                  <a:cubicBezTo>
                    <a:pt x="1487" y="1"/>
                    <a:pt x="1460" y="2"/>
                    <a:pt x="1433" y="3"/>
                  </a:cubicBezTo>
                  <a:cubicBezTo>
                    <a:pt x="1406" y="2"/>
                    <a:pt x="1379" y="1"/>
                    <a:pt x="1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7"/>
            <p:cNvSpPr/>
            <p:nvPr/>
          </p:nvSpPr>
          <p:spPr>
            <a:xfrm>
              <a:off x="11681600" y="3982525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79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7"/>
            <p:cNvSpPr/>
            <p:nvPr/>
          </p:nvSpPr>
          <p:spPr>
            <a:xfrm>
              <a:off x="11693550" y="4453800"/>
              <a:ext cx="68250" cy="68625"/>
            </a:xfrm>
            <a:custGeom>
              <a:avLst/>
              <a:gdLst/>
              <a:ahLst/>
              <a:cxnLst/>
              <a:rect l="l" t="t" r="r" b="b"/>
              <a:pathLst>
                <a:path w="2730" h="2745" extrusionOk="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42" y="456"/>
                    <a:pt x="273" y="524"/>
                    <a:pt x="228" y="615"/>
                  </a:cubicBezTo>
                  <a:cubicBezTo>
                    <a:pt x="137" y="751"/>
                    <a:pt x="46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226"/>
                    <a:pt x="674" y="2744"/>
                    <a:pt x="1363" y="2744"/>
                  </a:cubicBezTo>
                  <a:cubicBezTo>
                    <a:pt x="1778" y="2744"/>
                    <a:pt x="2197" y="2557"/>
                    <a:pt x="2479" y="2138"/>
                  </a:cubicBezTo>
                  <a:cubicBezTo>
                    <a:pt x="2638" y="1911"/>
                    <a:pt x="2729" y="1638"/>
                    <a:pt x="2729" y="1388"/>
                  </a:cubicBezTo>
                  <a:cubicBezTo>
                    <a:pt x="2729" y="1274"/>
                    <a:pt x="2707" y="1183"/>
                    <a:pt x="2684" y="1092"/>
                  </a:cubicBezTo>
                  <a:cubicBezTo>
                    <a:pt x="2661" y="911"/>
                    <a:pt x="2593" y="751"/>
                    <a:pt x="2479" y="615"/>
                  </a:cubicBezTo>
                  <a:cubicBezTo>
                    <a:pt x="2434" y="524"/>
                    <a:pt x="2388" y="456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7"/>
            <p:cNvSpPr/>
            <p:nvPr/>
          </p:nvSpPr>
          <p:spPr>
            <a:xfrm>
              <a:off x="11693550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19" y="478"/>
                    <a:pt x="273" y="547"/>
                    <a:pt x="228" y="615"/>
                  </a:cubicBezTo>
                  <a:cubicBezTo>
                    <a:pt x="137" y="751"/>
                    <a:pt x="46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592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7" y="1183"/>
                    <a:pt x="2684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8" y="478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7"/>
            <p:cNvSpPr/>
            <p:nvPr/>
          </p:nvSpPr>
          <p:spPr>
            <a:xfrm>
              <a:off x="11379175" y="4453800"/>
              <a:ext cx="68250" cy="68250"/>
            </a:xfrm>
            <a:custGeom>
              <a:avLst/>
              <a:gdLst/>
              <a:ahLst/>
              <a:cxnLst/>
              <a:rect l="l" t="t" r="r" b="b"/>
              <a:pathLst>
                <a:path w="2730" h="2730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06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7"/>
            <p:cNvSpPr/>
            <p:nvPr/>
          </p:nvSpPr>
          <p:spPr>
            <a:xfrm>
              <a:off x="11367800" y="4296900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56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7"/>
            <p:cNvSpPr/>
            <p:nvPr/>
          </p:nvSpPr>
          <p:spPr>
            <a:xfrm>
              <a:off x="11536075" y="3118350"/>
              <a:ext cx="69950" cy="68325"/>
            </a:xfrm>
            <a:custGeom>
              <a:avLst/>
              <a:gdLst/>
              <a:ahLst/>
              <a:cxnLst/>
              <a:rect l="l" t="t" r="r" b="b"/>
              <a:pathLst>
                <a:path w="2798" h="2733" extrusionOk="0">
                  <a:moveTo>
                    <a:pt x="1443" y="1"/>
                  </a:moveTo>
                  <a:cubicBezTo>
                    <a:pt x="1417" y="1"/>
                    <a:pt x="1391" y="1"/>
                    <a:pt x="1365" y="3"/>
                  </a:cubicBezTo>
                  <a:cubicBezTo>
                    <a:pt x="1092" y="3"/>
                    <a:pt x="842" y="94"/>
                    <a:pt x="614" y="230"/>
                  </a:cubicBezTo>
                  <a:cubicBezTo>
                    <a:pt x="455" y="344"/>
                    <a:pt x="342" y="458"/>
                    <a:pt x="251" y="617"/>
                  </a:cubicBezTo>
                  <a:cubicBezTo>
                    <a:pt x="182" y="685"/>
                    <a:pt x="137" y="753"/>
                    <a:pt x="114" y="844"/>
                  </a:cubicBezTo>
                  <a:cubicBezTo>
                    <a:pt x="46" y="1003"/>
                    <a:pt x="0" y="1185"/>
                    <a:pt x="0" y="1367"/>
                  </a:cubicBezTo>
                  <a:cubicBezTo>
                    <a:pt x="0" y="1549"/>
                    <a:pt x="46" y="1731"/>
                    <a:pt x="114" y="1890"/>
                  </a:cubicBezTo>
                  <a:cubicBezTo>
                    <a:pt x="160" y="1981"/>
                    <a:pt x="182" y="2049"/>
                    <a:pt x="251" y="2140"/>
                  </a:cubicBezTo>
                  <a:cubicBezTo>
                    <a:pt x="342" y="2277"/>
                    <a:pt x="455" y="2391"/>
                    <a:pt x="614" y="2504"/>
                  </a:cubicBezTo>
                  <a:cubicBezTo>
                    <a:pt x="842" y="2641"/>
                    <a:pt x="1092" y="2732"/>
                    <a:pt x="1365" y="2732"/>
                  </a:cubicBezTo>
                  <a:cubicBezTo>
                    <a:pt x="1379" y="2732"/>
                    <a:pt x="1393" y="2732"/>
                    <a:pt x="1406" y="2732"/>
                  </a:cubicBezTo>
                  <a:cubicBezTo>
                    <a:pt x="2162" y="2732"/>
                    <a:pt x="2798" y="2127"/>
                    <a:pt x="2798" y="1367"/>
                  </a:cubicBezTo>
                  <a:cubicBezTo>
                    <a:pt x="2798" y="620"/>
                    <a:pt x="2182" y="1"/>
                    <a:pt x="1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7"/>
            <p:cNvSpPr/>
            <p:nvPr/>
          </p:nvSpPr>
          <p:spPr>
            <a:xfrm>
              <a:off x="11367800" y="3982525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7"/>
            <p:cNvSpPr/>
            <p:nvPr/>
          </p:nvSpPr>
          <p:spPr>
            <a:xfrm>
              <a:off x="11535500" y="3275300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29" y="0"/>
                  </a:moveTo>
                  <a:cubicBezTo>
                    <a:pt x="1416" y="0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4"/>
                    <a:pt x="1" y="1570"/>
                    <a:pt x="137" y="1911"/>
                  </a:cubicBezTo>
                  <a:cubicBezTo>
                    <a:pt x="183" y="1979"/>
                    <a:pt x="205" y="2070"/>
                    <a:pt x="274" y="2139"/>
                  </a:cubicBezTo>
                  <a:cubicBezTo>
                    <a:pt x="365" y="2275"/>
                    <a:pt x="478" y="2412"/>
                    <a:pt x="637" y="2502"/>
                  </a:cubicBezTo>
                  <a:cubicBezTo>
                    <a:pt x="865" y="2662"/>
                    <a:pt x="1115" y="2730"/>
                    <a:pt x="1388" y="2730"/>
                  </a:cubicBezTo>
                  <a:cubicBezTo>
                    <a:pt x="1415" y="2731"/>
                    <a:pt x="1442" y="2732"/>
                    <a:pt x="1468" y="2732"/>
                  </a:cubicBezTo>
                  <a:cubicBezTo>
                    <a:pt x="2206" y="2732"/>
                    <a:pt x="2821" y="2134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7"/>
            <p:cNvSpPr/>
            <p:nvPr/>
          </p:nvSpPr>
          <p:spPr>
            <a:xfrm>
              <a:off x="11534375" y="4532275"/>
              <a:ext cx="75050" cy="68475"/>
            </a:xfrm>
            <a:custGeom>
              <a:avLst/>
              <a:gdLst/>
              <a:ahLst/>
              <a:cxnLst/>
              <a:rect l="l" t="t" r="r" b="b"/>
              <a:pathLst>
                <a:path w="3002" h="2739" extrusionOk="0">
                  <a:moveTo>
                    <a:pt x="1433" y="0"/>
                  </a:moveTo>
                  <a:cubicBezTo>
                    <a:pt x="1160" y="0"/>
                    <a:pt x="910" y="91"/>
                    <a:pt x="682" y="250"/>
                  </a:cubicBezTo>
                  <a:cubicBezTo>
                    <a:pt x="523" y="341"/>
                    <a:pt x="410" y="455"/>
                    <a:pt x="319" y="614"/>
                  </a:cubicBezTo>
                  <a:cubicBezTo>
                    <a:pt x="0" y="1069"/>
                    <a:pt x="0" y="1683"/>
                    <a:pt x="319" y="2138"/>
                  </a:cubicBezTo>
                  <a:cubicBezTo>
                    <a:pt x="410" y="2274"/>
                    <a:pt x="523" y="2410"/>
                    <a:pt x="682" y="2501"/>
                  </a:cubicBezTo>
                  <a:cubicBezTo>
                    <a:pt x="915" y="2664"/>
                    <a:pt x="1177" y="2738"/>
                    <a:pt x="1435" y="2738"/>
                  </a:cubicBezTo>
                  <a:cubicBezTo>
                    <a:pt x="2008" y="2738"/>
                    <a:pt x="2564" y="2370"/>
                    <a:pt x="2752" y="1774"/>
                  </a:cubicBezTo>
                  <a:cubicBezTo>
                    <a:pt x="3002" y="887"/>
                    <a:pt x="2365" y="0"/>
                    <a:pt x="1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7"/>
            <p:cNvSpPr/>
            <p:nvPr/>
          </p:nvSpPr>
          <p:spPr>
            <a:xfrm>
              <a:off x="11379175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78"/>
                    <a:pt x="273" y="547"/>
                    <a:pt x="228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614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6" y="1183"/>
                    <a:pt x="2706" y="1092"/>
                  </a:cubicBezTo>
                  <a:cubicBezTo>
                    <a:pt x="2661" y="933"/>
                    <a:pt x="2593" y="751"/>
                    <a:pt x="2502" y="615"/>
                  </a:cubicBezTo>
                  <a:cubicBezTo>
                    <a:pt x="2433" y="547"/>
                    <a:pt x="2388" y="478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7"/>
            <p:cNvSpPr/>
            <p:nvPr/>
          </p:nvSpPr>
          <p:spPr>
            <a:xfrm>
              <a:off x="11535500" y="4060975"/>
              <a:ext cx="70525" cy="68300"/>
            </a:xfrm>
            <a:custGeom>
              <a:avLst/>
              <a:gdLst/>
              <a:ahLst/>
              <a:cxnLst/>
              <a:rect l="l" t="t" r="r" b="b"/>
              <a:pathLst>
                <a:path w="2821" h="2732" extrusionOk="0">
                  <a:moveTo>
                    <a:pt x="1429" y="0"/>
                  </a:moveTo>
                  <a:cubicBezTo>
                    <a:pt x="1416" y="0"/>
                    <a:pt x="1402" y="0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5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3"/>
                    <a:pt x="1" y="1570"/>
                    <a:pt x="137" y="1911"/>
                  </a:cubicBezTo>
                  <a:cubicBezTo>
                    <a:pt x="160" y="1979"/>
                    <a:pt x="205" y="2047"/>
                    <a:pt x="274" y="2138"/>
                  </a:cubicBezTo>
                  <a:cubicBezTo>
                    <a:pt x="365" y="2275"/>
                    <a:pt x="478" y="2411"/>
                    <a:pt x="637" y="2502"/>
                  </a:cubicBezTo>
                  <a:cubicBezTo>
                    <a:pt x="865" y="2661"/>
                    <a:pt x="1115" y="2729"/>
                    <a:pt x="1388" y="2729"/>
                  </a:cubicBezTo>
                  <a:cubicBezTo>
                    <a:pt x="1414" y="2731"/>
                    <a:pt x="1440" y="2732"/>
                    <a:pt x="1466" y="2732"/>
                  </a:cubicBezTo>
                  <a:cubicBezTo>
                    <a:pt x="2205" y="2732"/>
                    <a:pt x="2821" y="2112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7"/>
            <p:cNvSpPr/>
            <p:nvPr/>
          </p:nvSpPr>
          <p:spPr>
            <a:xfrm>
              <a:off x="11535500" y="4218450"/>
              <a:ext cx="68825" cy="68250"/>
            </a:xfrm>
            <a:custGeom>
              <a:avLst/>
              <a:gdLst/>
              <a:ahLst/>
              <a:cxnLst/>
              <a:rect l="l" t="t" r="r" b="b"/>
              <a:pathLst>
                <a:path w="2753" h="2730" extrusionOk="0">
                  <a:moveTo>
                    <a:pt x="1388" y="1"/>
                  </a:moveTo>
                  <a:cubicBezTo>
                    <a:pt x="1115" y="1"/>
                    <a:pt x="865" y="69"/>
                    <a:pt x="637" y="228"/>
                  </a:cubicBezTo>
                  <a:cubicBezTo>
                    <a:pt x="478" y="319"/>
                    <a:pt x="365" y="455"/>
                    <a:pt x="274" y="592"/>
                  </a:cubicBezTo>
                  <a:cubicBezTo>
                    <a:pt x="205" y="660"/>
                    <a:pt x="183" y="751"/>
                    <a:pt x="137" y="819"/>
                  </a:cubicBezTo>
                  <a:cubicBezTo>
                    <a:pt x="1" y="1160"/>
                    <a:pt x="1" y="1547"/>
                    <a:pt x="137" y="1888"/>
                  </a:cubicBezTo>
                  <a:cubicBezTo>
                    <a:pt x="160" y="1956"/>
                    <a:pt x="205" y="2047"/>
                    <a:pt x="274" y="2115"/>
                  </a:cubicBezTo>
                  <a:cubicBezTo>
                    <a:pt x="365" y="2252"/>
                    <a:pt x="478" y="2388"/>
                    <a:pt x="637" y="2479"/>
                  </a:cubicBezTo>
                  <a:cubicBezTo>
                    <a:pt x="865" y="2638"/>
                    <a:pt x="1115" y="2729"/>
                    <a:pt x="1388" y="2729"/>
                  </a:cubicBezTo>
                  <a:cubicBezTo>
                    <a:pt x="2138" y="2729"/>
                    <a:pt x="2752" y="2115"/>
                    <a:pt x="2752" y="1365"/>
                  </a:cubicBezTo>
                  <a:cubicBezTo>
                    <a:pt x="2752" y="592"/>
                    <a:pt x="2138" y="1"/>
                    <a:pt x="1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7"/>
            <p:cNvSpPr/>
            <p:nvPr/>
          </p:nvSpPr>
          <p:spPr>
            <a:xfrm>
              <a:off x="11535500" y="3904025"/>
              <a:ext cx="70525" cy="68300"/>
            </a:xfrm>
            <a:custGeom>
              <a:avLst/>
              <a:gdLst/>
              <a:ahLst/>
              <a:cxnLst/>
              <a:rect l="l" t="t" r="r" b="b"/>
              <a:pathLst>
                <a:path w="2821" h="2732" extrusionOk="0">
                  <a:moveTo>
                    <a:pt x="1466" y="0"/>
                  </a:moveTo>
                  <a:cubicBezTo>
                    <a:pt x="1440" y="0"/>
                    <a:pt x="1414" y="1"/>
                    <a:pt x="1388" y="2"/>
                  </a:cubicBezTo>
                  <a:cubicBezTo>
                    <a:pt x="1115" y="2"/>
                    <a:pt x="865" y="71"/>
                    <a:pt x="637" y="230"/>
                  </a:cubicBezTo>
                  <a:cubicBezTo>
                    <a:pt x="478" y="321"/>
                    <a:pt x="365" y="457"/>
                    <a:pt x="274" y="594"/>
                  </a:cubicBezTo>
                  <a:cubicBezTo>
                    <a:pt x="205" y="662"/>
                    <a:pt x="183" y="753"/>
                    <a:pt x="137" y="844"/>
                  </a:cubicBezTo>
                  <a:cubicBezTo>
                    <a:pt x="1" y="1162"/>
                    <a:pt x="1" y="1549"/>
                    <a:pt x="137" y="1890"/>
                  </a:cubicBezTo>
                  <a:cubicBezTo>
                    <a:pt x="183" y="1981"/>
                    <a:pt x="205" y="2049"/>
                    <a:pt x="274" y="2117"/>
                  </a:cubicBezTo>
                  <a:cubicBezTo>
                    <a:pt x="365" y="2276"/>
                    <a:pt x="478" y="2390"/>
                    <a:pt x="637" y="2504"/>
                  </a:cubicBezTo>
                  <a:cubicBezTo>
                    <a:pt x="865" y="2640"/>
                    <a:pt x="1115" y="2731"/>
                    <a:pt x="1388" y="2731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6"/>
                    <a:pt x="2821" y="1367"/>
                  </a:cubicBezTo>
                  <a:cubicBezTo>
                    <a:pt x="2821" y="620"/>
                    <a:pt x="2205" y="0"/>
                    <a:pt x="1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7"/>
            <p:cNvSpPr/>
            <p:nvPr/>
          </p:nvSpPr>
          <p:spPr>
            <a:xfrm>
              <a:off x="11535500" y="3432725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68" y="1"/>
                  </a:moveTo>
                  <a:cubicBezTo>
                    <a:pt x="1442" y="1"/>
                    <a:pt x="1415" y="1"/>
                    <a:pt x="1388" y="3"/>
                  </a:cubicBezTo>
                  <a:cubicBezTo>
                    <a:pt x="1115" y="3"/>
                    <a:pt x="865" y="71"/>
                    <a:pt x="637" y="230"/>
                  </a:cubicBezTo>
                  <a:cubicBezTo>
                    <a:pt x="478" y="321"/>
                    <a:pt x="365" y="458"/>
                    <a:pt x="274" y="594"/>
                  </a:cubicBezTo>
                  <a:cubicBezTo>
                    <a:pt x="205" y="663"/>
                    <a:pt x="183" y="753"/>
                    <a:pt x="137" y="822"/>
                  </a:cubicBezTo>
                  <a:cubicBezTo>
                    <a:pt x="1" y="1163"/>
                    <a:pt x="1" y="1549"/>
                    <a:pt x="137" y="1890"/>
                  </a:cubicBezTo>
                  <a:cubicBezTo>
                    <a:pt x="183" y="1981"/>
                    <a:pt x="205" y="2050"/>
                    <a:pt x="274" y="2118"/>
                  </a:cubicBezTo>
                  <a:cubicBezTo>
                    <a:pt x="365" y="2277"/>
                    <a:pt x="478" y="2391"/>
                    <a:pt x="637" y="2482"/>
                  </a:cubicBezTo>
                  <a:cubicBezTo>
                    <a:pt x="865" y="2641"/>
                    <a:pt x="1115" y="2732"/>
                    <a:pt x="1388" y="2732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7"/>
                    <a:pt x="2821" y="1367"/>
                  </a:cubicBezTo>
                  <a:cubicBezTo>
                    <a:pt x="2821" y="599"/>
                    <a:pt x="2206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7"/>
            <p:cNvSpPr/>
            <p:nvPr/>
          </p:nvSpPr>
          <p:spPr>
            <a:xfrm>
              <a:off x="11535500" y="3747075"/>
              <a:ext cx="70525" cy="67825"/>
            </a:xfrm>
            <a:custGeom>
              <a:avLst/>
              <a:gdLst/>
              <a:ahLst/>
              <a:cxnLst/>
              <a:rect l="l" t="t" r="r" b="b"/>
              <a:pathLst>
                <a:path w="2821" h="2713" extrusionOk="0">
                  <a:moveTo>
                    <a:pt x="1305" y="1"/>
                  </a:moveTo>
                  <a:cubicBezTo>
                    <a:pt x="1064" y="1"/>
                    <a:pt x="842" y="89"/>
                    <a:pt x="637" y="232"/>
                  </a:cubicBezTo>
                  <a:cubicBezTo>
                    <a:pt x="478" y="323"/>
                    <a:pt x="365" y="459"/>
                    <a:pt x="274" y="595"/>
                  </a:cubicBezTo>
                  <a:cubicBezTo>
                    <a:pt x="205" y="664"/>
                    <a:pt x="183" y="755"/>
                    <a:pt x="137" y="823"/>
                  </a:cubicBezTo>
                  <a:cubicBezTo>
                    <a:pt x="1" y="1164"/>
                    <a:pt x="1" y="1551"/>
                    <a:pt x="137" y="1892"/>
                  </a:cubicBezTo>
                  <a:cubicBezTo>
                    <a:pt x="183" y="1960"/>
                    <a:pt x="205" y="2051"/>
                    <a:pt x="274" y="2119"/>
                  </a:cubicBezTo>
                  <a:cubicBezTo>
                    <a:pt x="365" y="2255"/>
                    <a:pt x="478" y="2392"/>
                    <a:pt x="637" y="2483"/>
                  </a:cubicBezTo>
                  <a:cubicBezTo>
                    <a:pt x="865" y="2642"/>
                    <a:pt x="1115" y="2710"/>
                    <a:pt x="1388" y="2710"/>
                  </a:cubicBezTo>
                  <a:cubicBezTo>
                    <a:pt x="1415" y="2712"/>
                    <a:pt x="1442" y="2713"/>
                    <a:pt x="1468" y="2713"/>
                  </a:cubicBezTo>
                  <a:cubicBezTo>
                    <a:pt x="2206" y="2713"/>
                    <a:pt x="2821" y="2114"/>
                    <a:pt x="2821" y="1346"/>
                  </a:cubicBezTo>
                  <a:cubicBezTo>
                    <a:pt x="2821" y="600"/>
                    <a:pt x="2206" y="2"/>
                    <a:pt x="1469" y="2"/>
                  </a:cubicBezTo>
                  <a:cubicBezTo>
                    <a:pt x="1442" y="2"/>
                    <a:pt x="1415" y="3"/>
                    <a:pt x="1388" y="4"/>
                  </a:cubicBezTo>
                  <a:cubicBezTo>
                    <a:pt x="1360" y="2"/>
                    <a:pt x="1332" y="1"/>
                    <a:pt x="1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7"/>
            <p:cNvSpPr/>
            <p:nvPr/>
          </p:nvSpPr>
          <p:spPr>
            <a:xfrm>
              <a:off x="11535500" y="3589675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29" y="1"/>
                  </a:moveTo>
                  <a:cubicBezTo>
                    <a:pt x="1416" y="1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29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2"/>
                    <a:pt x="137" y="843"/>
                  </a:cubicBezTo>
                  <a:cubicBezTo>
                    <a:pt x="1" y="1184"/>
                    <a:pt x="1" y="1548"/>
                    <a:pt x="137" y="1889"/>
                  </a:cubicBezTo>
                  <a:cubicBezTo>
                    <a:pt x="183" y="1980"/>
                    <a:pt x="205" y="2048"/>
                    <a:pt x="274" y="2139"/>
                  </a:cubicBezTo>
                  <a:cubicBezTo>
                    <a:pt x="365" y="2275"/>
                    <a:pt x="478" y="2389"/>
                    <a:pt x="637" y="2503"/>
                  </a:cubicBezTo>
                  <a:cubicBezTo>
                    <a:pt x="865" y="2639"/>
                    <a:pt x="1115" y="2730"/>
                    <a:pt x="1388" y="2730"/>
                  </a:cubicBezTo>
                  <a:cubicBezTo>
                    <a:pt x="1414" y="2732"/>
                    <a:pt x="1440" y="2732"/>
                    <a:pt x="1466" y="2732"/>
                  </a:cubicBezTo>
                  <a:cubicBezTo>
                    <a:pt x="2205" y="2732"/>
                    <a:pt x="2821" y="2113"/>
                    <a:pt x="2821" y="1366"/>
                  </a:cubicBezTo>
                  <a:cubicBezTo>
                    <a:pt x="2821" y="606"/>
                    <a:pt x="2185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7"/>
            <p:cNvSpPr/>
            <p:nvPr/>
          </p:nvSpPr>
          <p:spPr>
            <a:xfrm>
              <a:off x="12310375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7"/>
            <p:cNvSpPr/>
            <p:nvPr/>
          </p:nvSpPr>
          <p:spPr>
            <a:xfrm>
              <a:off x="12321750" y="3992200"/>
              <a:ext cx="54600" cy="58975"/>
            </a:xfrm>
            <a:custGeom>
              <a:avLst/>
              <a:gdLst/>
              <a:ahLst/>
              <a:cxnLst/>
              <a:rect l="l" t="t" r="r" b="b"/>
              <a:pathLst>
                <a:path w="2184" h="2359" extrusionOk="0">
                  <a:moveTo>
                    <a:pt x="432" y="0"/>
                  </a:moveTo>
                  <a:cubicBezTo>
                    <a:pt x="159" y="250"/>
                    <a:pt x="0" y="614"/>
                    <a:pt x="0" y="978"/>
                  </a:cubicBezTo>
                  <a:cubicBezTo>
                    <a:pt x="0" y="1799"/>
                    <a:pt x="664" y="2359"/>
                    <a:pt x="1375" y="2359"/>
                  </a:cubicBezTo>
                  <a:cubicBezTo>
                    <a:pt x="1649" y="2359"/>
                    <a:pt x="1930" y="2276"/>
                    <a:pt x="2183" y="2092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7"/>
            <p:cNvSpPr/>
            <p:nvPr/>
          </p:nvSpPr>
          <p:spPr>
            <a:xfrm>
              <a:off x="12153475" y="4375350"/>
              <a:ext cx="79025" cy="68250"/>
            </a:xfrm>
            <a:custGeom>
              <a:avLst/>
              <a:gdLst/>
              <a:ahLst/>
              <a:cxnLst/>
              <a:rect l="l" t="t" r="r" b="b"/>
              <a:pathLst>
                <a:path w="3161" h="2730" extrusionOk="0">
                  <a:moveTo>
                    <a:pt x="1819" y="1"/>
                  </a:moveTo>
                  <a:cubicBezTo>
                    <a:pt x="0" y="1"/>
                    <a:pt x="0" y="2730"/>
                    <a:pt x="1819" y="2730"/>
                  </a:cubicBezTo>
                  <a:cubicBezTo>
                    <a:pt x="2570" y="2730"/>
                    <a:pt x="3161" y="2116"/>
                    <a:pt x="3161" y="1365"/>
                  </a:cubicBezTo>
                  <a:cubicBezTo>
                    <a:pt x="3161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7"/>
            <p:cNvSpPr/>
            <p:nvPr/>
          </p:nvSpPr>
          <p:spPr>
            <a:xfrm>
              <a:off x="12321750" y="4139425"/>
              <a:ext cx="68225" cy="68600"/>
            </a:xfrm>
            <a:custGeom>
              <a:avLst/>
              <a:gdLst/>
              <a:ahLst/>
              <a:cxnLst/>
              <a:rect l="l" t="t" r="r" b="b"/>
              <a:pathLst>
                <a:path w="2729" h="2744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78"/>
                    <a:pt x="296" y="547"/>
                    <a:pt x="250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23" y="1183"/>
                    <a:pt x="0" y="1297"/>
                    <a:pt x="0" y="1388"/>
                  </a:cubicBezTo>
                  <a:cubicBezTo>
                    <a:pt x="0" y="1570"/>
                    <a:pt x="46" y="1752"/>
                    <a:pt x="114" y="1911"/>
                  </a:cubicBezTo>
                  <a:cubicBezTo>
                    <a:pt x="352" y="2483"/>
                    <a:pt x="851" y="2744"/>
                    <a:pt x="1350" y="2744"/>
                  </a:cubicBezTo>
                  <a:cubicBezTo>
                    <a:pt x="2039" y="2744"/>
                    <a:pt x="2729" y="2246"/>
                    <a:pt x="2729" y="1388"/>
                  </a:cubicBezTo>
                  <a:cubicBezTo>
                    <a:pt x="2729" y="1297"/>
                    <a:pt x="2729" y="1183"/>
                    <a:pt x="2706" y="1092"/>
                  </a:cubicBezTo>
                  <a:cubicBezTo>
                    <a:pt x="2661" y="933"/>
                    <a:pt x="2592" y="751"/>
                    <a:pt x="2501" y="615"/>
                  </a:cubicBezTo>
                  <a:cubicBezTo>
                    <a:pt x="2456" y="547"/>
                    <a:pt x="2388" y="478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7"/>
            <p:cNvSpPr/>
            <p:nvPr/>
          </p:nvSpPr>
          <p:spPr>
            <a:xfrm>
              <a:off x="12153475" y="4218450"/>
              <a:ext cx="79025" cy="68250"/>
            </a:xfrm>
            <a:custGeom>
              <a:avLst/>
              <a:gdLst/>
              <a:ahLst/>
              <a:cxnLst/>
              <a:rect l="l" t="t" r="r" b="b"/>
              <a:pathLst>
                <a:path w="3161" h="2730" extrusionOk="0">
                  <a:moveTo>
                    <a:pt x="1819" y="1"/>
                  </a:moveTo>
                  <a:cubicBezTo>
                    <a:pt x="0" y="1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5"/>
                  </a:cubicBezTo>
                  <a:cubicBezTo>
                    <a:pt x="3161" y="592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7"/>
            <p:cNvSpPr/>
            <p:nvPr/>
          </p:nvSpPr>
          <p:spPr>
            <a:xfrm>
              <a:off x="12153475" y="4532275"/>
              <a:ext cx="79025" cy="68225"/>
            </a:xfrm>
            <a:custGeom>
              <a:avLst/>
              <a:gdLst/>
              <a:ahLst/>
              <a:cxnLst/>
              <a:rect l="l" t="t" r="r" b="b"/>
              <a:pathLst>
                <a:path w="3161" h="2729" extrusionOk="0">
                  <a:moveTo>
                    <a:pt x="1819" y="0"/>
                  </a:moveTo>
                  <a:cubicBezTo>
                    <a:pt x="0" y="0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4"/>
                  </a:cubicBezTo>
                  <a:cubicBezTo>
                    <a:pt x="3161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7"/>
            <p:cNvSpPr/>
            <p:nvPr/>
          </p:nvSpPr>
          <p:spPr>
            <a:xfrm>
              <a:off x="12321750" y="4453800"/>
              <a:ext cx="68225" cy="67125"/>
            </a:xfrm>
            <a:custGeom>
              <a:avLst/>
              <a:gdLst/>
              <a:ahLst/>
              <a:cxnLst/>
              <a:rect l="l" t="t" r="r" b="b"/>
              <a:pathLst>
                <a:path w="2729" h="2685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50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23" y="1183"/>
                    <a:pt x="0" y="1274"/>
                    <a:pt x="0" y="1388"/>
                  </a:cubicBezTo>
                  <a:cubicBezTo>
                    <a:pt x="46" y="2252"/>
                    <a:pt x="711" y="2684"/>
                    <a:pt x="1373" y="2684"/>
                  </a:cubicBezTo>
                  <a:cubicBezTo>
                    <a:pt x="2035" y="2684"/>
                    <a:pt x="2695" y="2252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7"/>
            <p:cNvSpPr/>
            <p:nvPr/>
          </p:nvSpPr>
          <p:spPr>
            <a:xfrm>
              <a:off x="12793025" y="4547625"/>
              <a:ext cx="48350" cy="52875"/>
            </a:xfrm>
            <a:custGeom>
              <a:avLst/>
              <a:gdLst/>
              <a:ahLst/>
              <a:cxnLst/>
              <a:rect l="l" t="t" r="r" b="b"/>
              <a:pathLst>
                <a:path w="1934" h="2115" extrusionOk="0">
                  <a:moveTo>
                    <a:pt x="251" y="0"/>
                  </a:moveTo>
                  <a:cubicBezTo>
                    <a:pt x="91" y="227"/>
                    <a:pt x="0" y="478"/>
                    <a:pt x="0" y="750"/>
                  </a:cubicBezTo>
                  <a:cubicBezTo>
                    <a:pt x="0" y="1501"/>
                    <a:pt x="614" y="2115"/>
                    <a:pt x="1365" y="2115"/>
                  </a:cubicBezTo>
                  <a:cubicBezTo>
                    <a:pt x="1570" y="2115"/>
                    <a:pt x="1751" y="2069"/>
                    <a:pt x="1933" y="20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7"/>
            <p:cNvSpPr/>
            <p:nvPr/>
          </p:nvSpPr>
          <p:spPr>
            <a:xfrm>
              <a:off x="12636125" y="4453800"/>
              <a:ext cx="68250" cy="68250"/>
            </a:xfrm>
            <a:custGeom>
              <a:avLst/>
              <a:gdLst/>
              <a:ahLst/>
              <a:cxnLst/>
              <a:rect l="l" t="t" r="r" b="b"/>
              <a:pathLst>
                <a:path w="2730" h="2730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7"/>
            <p:cNvSpPr/>
            <p:nvPr/>
          </p:nvSpPr>
          <p:spPr>
            <a:xfrm>
              <a:off x="12155175" y="406097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793" y="0"/>
                  </a:moveTo>
                  <a:cubicBezTo>
                    <a:pt x="1779" y="0"/>
                    <a:pt x="1765" y="0"/>
                    <a:pt x="1751" y="1"/>
                  </a:cubicBezTo>
                  <a:cubicBezTo>
                    <a:pt x="0" y="92"/>
                    <a:pt x="0" y="2661"/>
                    <a:pt x="1751" y="2729"/>
                  </a:cubicBezTo>
                  <a:cubicBezTo>
                    <a:pt x="1777" y="2731"/>
                    <a:pt x="1803" y="2732"/>
                    <a:pt x="1829" y="2732"/>
                  </a:cubicBezTo>
                  <a:cubicBezTo>
                    <a:pt x="2567" y="2732"/>
                    <a:pt x="3161" y="2112"/>
                    <a:pt x="3161" y="1365"/>
                  </a:cubicBezTo>
                  <a:cubicBezTo>
                    <a:pt x="3161" y="606"/>
                    <a:pt x="2547" y="0"/>
                    <a:pt x="1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7"/>
            <p:cNvSpPr/>
            <p:nvPr/>
          </p:nvSpPr>
          <p:spPr>
            <a:xfrm>
              <a:off x="12479225" y="4218450"/>
              <a:ext cx="68225" cy="67675"/>
            </a:xfrm>
            <a:custGeom>
              <a:avLst/>
              <a:gdLst/>
              <a:ahLst/>
              <a:cxnLst/>
              <a:rect l="l" t="t" r="r" b="b"/>
              <a:pathLst>
                <a:path w="2729" h="2707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706"/>
                    <a:pt x="136" y="2070"/>
                    <a:pt x="387" y="2320"/>
                  </a:cubicBezTo>
                  <a:cubicBezTo>
                    <a:pt x="523" y="2434"/>
                    <a:pt x="660" y="2547"/>
                    <a:pt x="819" y="2593"/>
                  </a:cubicBezTo>
                  <a:cubicBezTo>
                    <a:pt x="1001" y="2684"/>
                    <a:pt x="1183" y="2707"/>
                    <a:pt x="1364" y="2707"/>
                  </a:cubicBezTo>
                  <a:cubicBezTo>
                    <a:pt x="1546" y="2707"/>
                    <a:pt x="1728" y="2661"/>
                    <a:pt x="1887" y="2593"/>
                  </a:cubicBezTo>
                  <a:cubicBezTo>
                    <a:pt x="2047" y="2547"/>
                    <a:pt x="2206" y="2434"/>
                    <a:pt x="2320" y="2320"/>
                  </a:cubicBezTo>
                  <a:cubicBezTo>
                    <a:pt x="2570" y="2070"/>
                    <a:pt x="2729" y="1706"/>
                    <a:pt x="2729" y="1365"/>
                  </a:cubicBezTo>
                  <a:cubicBezTo>
                    <a:pt x="2706" y="1274"/>
                    <a:pt x="2706" y="1206"/>
                    <a:pt x="2706" y="1160"/>
                  </a:cubicBezTo>
                  <a:lnTo>
                    <a:pt x="1797" y="69"/>
                  </a:lnTo>
                  <a:cubicBezTo>
                    <a:pt x="1660" y="23"/>
                    <a:pt x="1501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7"/>
            <p:cNvSpPr/>
            <p:nvPr/>
          </p:nvSpPr>
          <p:spPr>
            <a:xfrm>
              <a:off x="12475800" y="4532275"/>
              <a:ext cx="74500" cy="67675"/>
            </a:xfrm>
            <a:custGeom>
              <a:avLst/>
              <a:gdLst/>
              <a:ahLst/>
              <a:cxnLst/>
              <a:rect l="l" t="t" r="r" b="b"/>
              <a:pathLst>
                <a:path w="2980" h="2707" extrusionOk="0">
                  <a:moveTo>
                    <a:pt x="1501" y="0"/>
                  </a:moveTo>
                  <a:cubicBezTo>
                    <a:pt x="1320" y="0"/>
                    <a:pt x="1138" y="46"/>
                    <a:pt x="956" y="114"/>
                  </a:cubicBezTo>
                  <a:cubicBezTo>
                    <a:pt x="797" y="182"/>
                    <a:pt x="660" y="273"/>
                    <a:pt x="524" y="409"/>
                  </a:cubicBezTo>
                  <a:cubicBezTo>
                    <a:pt x="1" y="932"/>
                    <a:pt x="1" y="1796"/>
                    <a:pt x="524" y="2320"/>
                  </a:cubicBezTo>
                  <a:cubicBezTo>
                    <a:pt x="660" y="2456"/>
                    <a:pt x="797" y="2547"/>
                    <a:pt x="956" y="2615"/>
                  </a:cubicBezTo>
                  <a:cubicBezTo>
                    <a:pt x="1138" y="2683"/>
                    <a:pt x="1320" y="2706"/>
                    <a:pt x="1501" y="2706"/>
                  </a:cubicBezTo>
                  <a:cubicBezTo>
                    <a:pt x="1683" y="2706"/>
                    <a:pt x="1865" y="2683"/>
                    <a:pt x="2024" y="2615"/>
                  </a:cubicBezTo>
                  <a:cubicBezTo>
                    <a:pt x="2184" y="2547"/>
                    <a:pt x="2343" y="2456"/>
                    <a:pt x="2457" y="2320"/>
                  </a:cubicBezTo>
                  <a:cubicBezTo>
                    <a:pt x="2980" y="1796"/>
                    <a:pt x="2980" y="932"/>
                    <a:pt x="2457" y="409"/>
                  </a:cubicBezTo>
                  <a:cubicBezTo>
                    <a:pt x="2343" y="273"/>
                    <a:pt x="2184" y="182"/>
                    <a:pt x="2024" y="114"/>
                  </a:cubicBezTo>
                  <a:cubicBezTo>
                    <a:pt x="1865" y="46"/>
                    <a:pt x="1683" y="0"/>
                    <a:pt x="1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7"/>
            <p:cNvSpPr/>
            <p:nvPr/>
          </p:nvSpPr>
          <p:spPr>
            <a:xfrm>
              <a:off x="12467275" y="4375350"/>
              <a:ext cx="83025" cy="68250"/>
            </a:xfrm>
            <a:custGeom>
              <a:avLst/>
              <a:gdLst/>
              <a:ahLst/>
              <a:cxnLst/>
              <a:rect l="l" t="t" r="r" b="b"/>
              <a:pathLst>
                <a:path w="3321" h="2730" extrusionOk="0">
                  <a:moveTo>
                    <a:pt x="1842" y="1"/>
                  </a:moveTo>
                  <a:cubicBezTo>
                    <a:pt x="614" y="1"/>
                    <a:pt x="1" y="1479"/>
                    <a:pt x="865" y="2343"/>
                  </a:cubicBezTo>
                  <a:cubicBezTo>
                    <a:pt x="1001" y="2457"/>
                    <a:pt x="1138" y="2548"/>
                    <a:pt x="1297" y="2616"/>
                  </a:cubicBezTo>
                  <a:cubicBezTo>
                    <a:pt x="1479" y="2684"/>
                    <a:pt x="1661" y="2730"/>
                    <a:pt x="1842" y="2730"/>
                  </a:cubicBezTo>
                  <a:cubicBezTo>
                    <a:pt x="2024" y="2730"/>
                    <a:pt x="2206" y="2684"/>
                    <a:pt x="2365" y="2616"/>
                  </a:cubicBezTo>
                  <a:cubicBezTo>
                    <a:pt x="2525" y="2548"/>
                    <a:pt x="2684" y="2457"/>
                    <a:pt x="2798" y="2343"/>
                  </a:cubicBezTo>
                  <a:cubicBezTo>
                    <a:pt x="3321" y="1797"/>
                    <a:pt x="3321" y="933"/>
                    <a:pt x="2798" y="410"/>
                  </a:cubicBezTo>
                  <a:cubicBezTo>
                    <a:pt x="2661" y="274"/>
                    <a:pt x="2525" y="183"/>
                    <a:pt x="2365" y="115"/>
                  </a:cubicBezTo>
                  <a:cubicBezTo>
                    <a:pt x="2206" y="46"/>
                    <a:pt x="2024" y="1"/>
                    <a:pt x="1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7"/>
            <p:cNvSpPr/>
            <p:nvPr/>
          </p:nvSpPr>
          <p:spPr>
            <a:xfrm>
              <a:off x="11379175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7"/>
            <p:cNvSpPr/>
            <p:nvPr/>
          </p:nvSpPr>
          <p:spPr>
            <a:xfrm>
              <a:off x="11996000" y="3982525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7"/>
            <p:cNvSpPr/>
            <p:nvPr/>
          </p:nvSpPr>
          <p:spPr>
            <a:xfrm>
              <a:off x="11839075" y="4375350"/>
              <a:ext cx="79625" cy="68250"/>
            </a:xfrm>
            <a:custGeom>
              <a:avLst/>
              <a:gdLst/>
              <a:ahLst/>
              <a:cxnLst/>
              <a:rect l="l" t="t" r="r" b="b"/>
              <a:pathLst>
                <a:path w="3185" h="2730" extrusionOk="0">
                  <a:moveTo>
                    <a:pt x="1820" y="1"/>
                  </a:moveTo>
                  <a:cubicBezTo>
                    <a:pt x="1" y="1"/>
                    <a:pt x="1" y="2730"/>
                    <a:pt x="1820" y="2730"/>
                  </a:cubicBezTo>
                  <a:cubicBezTo>
                    <a:pt x="2570" y="2730"/>
                    <a:pt x="3184" y="2116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7"/>
            <p:cNvSpPr/>
            <p:nvPr/>
          </p:nvSpPr>
          <p:spPr>
            <a:xfrm>
              <a:off x="11839075" y="4532275"/>
              <a:ext cx="79625" cy="68225"/>
            </a:xfrm>
            <a:custGeom>
              <a:avLst/>
              <a:gdLst/>
              <a:ahLst/>
              <a:cxnLst/>
              <a:rect l="l" t="t" r="r" b="b"/>
              <a:pathLst>
                <a:path w="3185" h="2729" extrusionOk="0">
                  <a:moveTo>
                    <a:pt x="1820" y="0"/>
                  </a:moveTo>
                  <a:cubicBezTo>
                    <a:pt x="1" y="0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4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7"/>
            <p:cNvSpPr/>
            <p:nvPr/>
          </p:nvSpPr>
          <p:spPr>
            <a:xfrm>
              <a:off x="11996000" y="36681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43" y="2614"/>
                    <a:pt x="1483" y="2736"/>
                    <a:pt x="1816" y="2736"/>
                  </a:cubicBezTo>
                  <a:cubicBezTo>
                    <a:pt x="2516" y="2736"/>
                    <a:pt x="3184" y="2197"/>
                    <a:pt x="3184" y="1365"/>
                  </a:cubicBezTo>
                  <a:cubicBezTo>
                    <a:pt x="3184" y="614"/>
                    <a:pt x="2592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7"/>
            <p:cNvSpPr/>
            <p:nvPr/>
          </p:nvSpPr>
          <p:spPr>
            <a:xfrm>
              <a:off x="11839075" y="4218450"/>
              <a:ext cx="79625" cy="68250"/>
            </a:xfrm>
            <a:custGeom>
              <a:avLst/>
              <a:gdLst/>
              <a:ahLst/>
              <a:cxnLst/>
              <a:rect l="l" t="t" r="r" b="b"/>
              <a:pathLst>
                <a:path w="3185" h="2730" extrusionOk="0">
                  <a:moveTo>
                    <a:pt x="1820" y="1"/>
                  </a:moveTo>
                  <a:cubicBezTo>
                    <a:pt x="1" y="1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5"/>
                  </a:cubicBezTo>
                  <a:cubicBezTo>
                    <a:pt x="3184" y="592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7"/>
            <p:cNvSpPr/>
            <p:nvPr/>
          </p:nvSpPr>
          <p:spPr>
            <a:xfrm>
              <a:off x="11841350" y="406097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771" y="0"/>
                  </a:moveTo>
                  <a:cubicBezTo>
                    <a:pt x="1757" y="0"/>
                    <a:pt x="1743" y="0"/>
                    <a:pt x="1729" y="1"/>
                  </a:cubicBezTo>
                  <a:cubicBezTo>
                    <a:pt x="1" y="92"/>
                    <a:pt x="1" y="2661"/>
                    <a:pt x="1729" y="2729"/>
                  </a:cubicBezTo>
                  <a:cubicBezTo>
                    <a:pt x="1755" y="2731"/>
                    <a:pt x="1781" y="2732"/>
                    <a:pt x="1807" y="2732"/>
                  </a:cubicBezTo>
                  <a:cubicBezTo>
                    <a:pt x="2546" y="2732"/>
                    <a:pt x="3162" y="2112"/>
                    <a:pt x="3162" y="1365"/>
                  </a:cubicBezTo>
                  <a:cubicBezTo>
                    <a:pt x="3162" y="606"/>
                    <a:pt x="2526" y="0"/>
                    <a:pt x="1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7"/>
            <p:cNvSpPr/>
            <p:nvPr/>
          </p:nvSpPr>
          <p:spPr>
            <a:xfrm>
              <a:off x="12007350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5" y="0"/>
                    <a:pt x="1" y="614"/>
                    <a:pt x="24" y="1365"/>
                  </a:cubicBezTo>
                  <a:cubicBezTo>
                    <a:pt x="1" y="1547"/>
                    <a:pt x="46" y="1729"/>
                    <a:pt x="115" y="1888"/>
                  </a:cubicBezTo>
                  <a:cubicBezTo>
                    <a:pt x="353" y="2445"/>
                    <a:pt x="865" y="2723"/>
                    <a:pt x="1377" y="2723"/>
                  </a:cubicBezTo>
                  <a:cubicBezTo>
                    <a:pt x="1888" y="2723"/>
                    <a:pt x="2400" y="2445"/>
                    <a:pt x="2639" y="1888"/>
                  </a:cubicBezTo>
                  <a:cubicBezTo>
                    <a:pt x="2707" y="1729"/>
                    <a:pt x="2730" y="1547"/>
                    <a:pt x="2730" y="1365"/>
                  </a:cubicBezTo>
                  <a:cubicBezTo>
                    <a:pt x="2730" y="592"/>
                    <a:pt x="2138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7"/>
            <p:cNvSpPr/>
            <p:nvPr/>
          </p:nvSpPr>
          <p:spPr>
            <a:xfrm>
              <a:off x="12169950" y="3798900"/>
              <a:ext cx="5700" cy="7425"/>
            </a:xfrm>
            <a:custGeom>
              <a:avLst/>
              <a:gdLst/>
              <a:ahLst/>
              <a:cxnLst/>
              <a:rect l="l" t="t" r="r" b="b"/>
              <a:pathLst>
                <a:path w="228" h="297" extrusionOk="0">
                  <a:moveTo>
                    <a:pt x="1" y="1"/>
                  </a:moveTo>
                  <a:cubicBezTo>
                    <a:pt x="69" y="92"/>
                    <a:pt x="114" y="182"/>
                    <a:pt x="182" y="251"/>
                  </a:cubicBezTo>
                  <a:lnTo>
                    <a:pt x="22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7"/>
            <p:cNvSpPr/>
            <p:nvPr/>
          </p:nvSpPr>
          <p:spPr>
            <a:xfrm>
              <a:off x="11996000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7"/>
            <p:cNvSpPr/>
            <p:nvPr/>
          </p:nvSpPr>
          <p:spPr>
            <a:xfrm>
              <a:off x="12155175" y="390402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829" y="0"/>
                  </a:moveTo>
                  <a:cubicBezTo>
                    <a:pt x="1803" y="0"/>
                    <a:pt x="1777" y="1"/>
                    <a:pt x="1751" y="2"/>
                  </a:cubicBezTo>
                  <a:cubicBezTo>
                    <a:pt x="0" y="71"/>
                    <a:pt x="0" y="2640"/>
                    <a:pt x="1751" y="2731"/>
                  </a:cubicBezTo>
                  <a:cubicBezTo>
                    <a:pt x="1765" y="2732"/>
                    <a:pt x="1779" y="2732"/>
                    <a:pt x="1793" y="2732"/>
                  </a:cubicBezTo>
                  <a:cubicBezTo>
                    <a:pt x="2547" y="2732"/>
                    <a:pt x="3161" y="2126"/>
                    <a:pt x="3161" y="1367"/>
                  </a:cubicBezTo>
                  <a:cubicBezTo>
                    <a:pt x="3161" y="620"/>
                    <a:pt x="2567" y="0"/>
                    <a:pt x="1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12007350" y="4139425"/>
              <a:ext cx="68250" cy="68600"/>
            </a:xfrm>
            <a:custGeom>
              <a:avLst/>
              <a:gdLst/>
              <a:ahLst/>
              <a:cxnLst/>
              <a:rect l="l" t="t" r="r" b="b"/>
              <a:pathLst>
                <a:path w="2730" h="2744" extrusionOk="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78"/>
                    <a:pt x="297" y="547"/>
                    <a:pt x="251" y="615"/>
                  </a:cubicBezTo>
                  <a:cubicBezTo>
                    <a:pt x="137" y="751"/>
                    <a:pt x="69" y="933"/>
                    <a:pt x="46" y="1092"/>
                  </a:cubicBezTo>
                  <a:cubicBezTo>
                    <a:pt x="24" y="1183"/>
                    <a:pt x="1" y="1297"/>
                    <a:pt x="24" y="1388"/>
                  </a:cubicBezTo>
                  <a:cubicBezTo>
                    <a:pt x="10" y="2246"/>
                    <a:pt x="694" y="2744"/>
                    <a:pt x="1386" y="2744"/>
                  </a:cubicBezTo>
                  <a:cubicBezTo>
                    <a:pt x="1886" y="2744"/>
                    <a:pt x="2391" y="2483"/>
                    <a:pt x="2639" y="1911"/>
                  </a:cubicBezTo>
                  <a:cubicBezTo>
                    <a:pt x="2707" y="1752"/>
                    <a:pt x="2730" y="1570"/>
                    <a:pt x="2730" y="1388"/>
                  </a:cubicBezTo>
                  <a:cubicBezTo>
                    <a:pt x="2730" y="1297"/>
                    <a:pt x="2730" y="1183"/>
                    <a:pt x="2707" y="1092"/>
                  </a:cubicBezTo>
                  <a:cubicBezTo>
                    <a:pt x="2684" y="933"/>
                    <a:pt x="2616" y="751"/>
                    <a:pt x="2502" y="615"/>
                  </a:cubicBezTo>
                  <a:cubicBezTo>
                    <a:pt x="2457" y="547"/>
                    <a:pt x="2411" y="478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11841350" y="390402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807" y="0"/>
                  </a:moveTo>
                  <a:cubicBezTo>
                    <a:pt x="1781" y="0"/>
                    <a:pt x="1755" y="1"/>
                    <a:pt x="1729" y="2"/>
                  </a:cubicBezTo>
                  <a:cubicBezTo>
                    <a:pt x="1" y="71"/>
                    <a:pt x="1" y="2640"/>
                    <a:pt x="1729" y="2731"/>
                  </a:cubicBezTo>
                  <a:cubicBezTo>
                    <a:pt x="1743" y="2732"/>
                    <a:pt x="1757" y="2732"/>
                    <a:pt x="1771" y="2732"/>
                  </a:cubicBezTo>
                  <a:cubicBezTo>
                    <a:pt x="2526" y="2732"/>
                    <a:pt x="3162" y="2126"/>
                    <a:pt x="3162" y="1367"/>
                  </a:cubicBezTo>
                  <a:cubicBezTo>
                    <a:pt x="3162" y="620"/>
                    <a:pt x="2546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12007350" y="4453800"/>
              <a:ext cx="68250" cy="67125"/>
            </a:xfrm>
            <a:custGeom>
              <a:avLst/>
              <a:gdLst/>
              <a:ahLst/>
              <a:cxnLst/>
              <a:rect l="l" t="t" r="r" b="b"/>
              <a:pathLst>
                <a:path w="2730" h="2685" extrusionOk="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56"/>
                    <a:pt x="297" y="524"/>
                    <a:pt x="251" y="615"/>
                  </a:cubicBezTo>
                  <a:cubicBezTo>
                    <a:pt x="137" y="751"/>
                    <a:pt x="69" y="911"/>
                    <a:pt x="46" y="1092"/>
                  </a:cubicBezTo>
                  <a:cubicBezTo>
                    <a:pt x="24" y="1183"/>
                    <a:pt x="1" y="1274"/>
                    <a:pt x="24" y="1388"/>
                  </a:cubicBezTo>
                  <a:cubicBezTo>
                    <a:pt x="58" y="2252"/>
                    <a:pt x="717" y="2684"/>
                    <a:pt x="1377" y="2684"/>
                  </a:cubicBezTo>
                  <a:cubicBezTo>
                    <a:pt x="2036" y="2684"/>
                    <a:pt x="2696" y="2252"/>
                    <a:pt x="2730" y="1388"/>
                  </a:cubicBezTo>
                  <a:cubicBezTo>
                    <a:pt x="2730" y="1274"/>
                    <a:pt x="2730" y="1183"/>
                    <a:pt x="2707" y="1092"/>
                  </a:cubicBezTo>
                  <a:cubicBezTo>
                    <a:pt x="2684" y="911"/>
                    <a:pt x="2616" y="751"/>
                    <a:pt x="2502" y="615"/>
                  </a:cubicBezTo>
                  <a:cubicBezTo>
                    <a:pt x="2457" y="524"/>
                    <a:pt x="2389" y="456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11214875" y="296150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10948250" y="421902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10948250" y="390465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3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10948250" y="3276450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10948250" y="3747725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2"/>
                  </a:lnTo>
                  <a:cubicBezTo>
                    <a:pt x="1479" y="2366"/>
                    <a:pt x="1479" y="29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10948250" y="3433350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7"/>
            <p:cNvSpPr/>
            <p:nvPr/>
          </p:nvSpPr>
          <p:spPr>
            <a:xfrm>
              <a:off x="10948250" y="3590250"/>
              <a:ext cx="36975" cy="67125"/>
            </a:xfrm>
            <a:custGeom>
              <a:avLst/>
              <a:gdLst/>
              <a:ahLst/>
              <a:cxnLst/>
              <a:rect l="l" t="t" r="r" b="b"/>
              <a:pathLst>
                <a:path w="1479" h="2685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9"/>
                    <a:pt x="1479" y="297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7"/>
            <p:cNvSpPr/>
            <p:nvPr/>
          </p:nvSpPr>
          <p:spPr>
            <a:xfrm>
              <a:off x="10948250" y="406155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11053425" y="2883025"/>
              <a:ext cx="79600" cy="67875"/>
            </a:xfrm>
            <a:custGeom>
              <a:avLst/>
              <a:gdLst/>
              <a:ahLst/>
              <a:cxnLst/>
              <a:rect l="l" t="t" r="r" b="b"/>
              <a:pathLst>
                <a:path w="3184" h="2715" extrusionOk="0">
                  <a:moveTo>
                    <a:pt x="1860" y="1"/>
                  </a:moveTo>
                  <a:cubicBezTo>
                    <a:pt x="1846" y="1"/>
                    <a:pt x="1833" y="1"/>
                    <a:pt x="1819" y="2"/>
                  </a:cubicBezTo>
                  <a:cubicBezTo>
                    <a:pt x="614" y="2"/>
                    <a:pt x="0" y="1457"/>
                    <a:pt x="864" y="2321"/>
                  </a:cubicBezTo>
                  <a:cubicBezTo>
                    <a:pt x="1143" y="2592"/>
                    <a:pt x="1483" y="2715"/>
                    <a:pt x="1816" y="2715"/>
                  </a:cubicBezTo>
                  <a:cubicBezTo>
                    <a:pt x="2516" y="2715"/>
                    <a:pt x="3184" y="2175"/>
                    <a:pt x="3184" y="1343"/>
                  </a:cubicBezTo>
                  <a:cubicBezTo>
                    <a:pt x="3184" y="606"/>
                    <a:pt x="2592" y="1"/>
                    <a:pt x="1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11053425" y="2725575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4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11053425" y="303995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11061025" y="2568475"/>
              <a:ext cx="72000" cy="68200"/>
            </a:xfrm>
            <a:custGeom>
              <a:avLst/>
              <a:gdLst/>
              <a:ahLst/>
              <a:cxnLst/>
              <a:rect l="l" t="t" r="r" b="b"/>
              <a:pathLst>
                <a:path w="2880" h="2728" extrusionOk="0">
                  <a:moveTo>
                    <a:pt x="1558" y="0"/>
                  </a:moveTo>
                  <a:cubicBezTo>
                    <a:pt x="781" y="0"/>
                    <a:pt x="0" y="650"/>
                    <a:pt x="197" y="1646"/>
                  </a:cubicBezTo>
                  <a:cubicBezTo>
                    <a:pt x="343" y="2380"/>
                    <a:pt x="926" y="2727"/>
                    <a:pt x="1511" y="2727"/>
                  </a:cubicBezTo>
                  <a:cubicBezTo>
                    <a:pt x="2194" y="2727"/>
                    <a:pt x="2880" y="2255"/>
                    <a:pt x="2880" y="1373"/>
                  </a:cubicBezTo>
                  <a:cubicBezTo>
                    <a:pt x="2880" y="1191"/>
                    <a:pt x="2857" y="1009"/>
                    <a:pt x="2766" y="827"/>
                  </a:cubicBezTo>
                  <a:cubicBezTo>
                    <a:pt x="2522" y="252"/>
                    <a:pt x="204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10948250" y="437592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7"/>
            <p:cNvSpPr/>
            <p:nvPr/>
          </p:nvSpPr>
          <p:spPr>
            <a:xfrm>
              <a:off x="10948250" y="4533400"/>
              <a:ext cx="27875" cy="66550"/>
            </a:xfrm>
            <a:custGeom>
              <a:avLst/>
              <a:gdLst/>
              <a:ahLst/>
              <a:cxnLst/>
              <a:rect l="l" t="t" r="r" b="b"/>
              <a:pathLst>
                <a:path w="1115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637" y="2525"/>
                    <a:pt x="1115" y="1979"/>
                    <a:pt x="1115" y="1319"/>
                  </a:cubicBezTo>
                  <a:cubicBezTo>
                    <a:pt x="1115" y="683"/>
                    <a:pt x="637" y="1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7"/>
            <p:cNvSpPr/>
            <p:nvPr/>
          </p:nvSpPr>
          <p:spPr>
            <a:xfrm>
              <a:off x="11053425" y="31968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5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1693550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23" y="0"/>
                  </a:moveTo>
                  <a:cubicBezTo>
                    <a:pt x="571" y="0"/>
                    <a:pt x="0" y="606"/>
                    <a:pt x="0" y="1365"/>
                  </a:cubicBezTo>
                  <a:cubicBezTo>
                    <a:pt x="0" y="1479"/>
                    <a:pt x="23" y="1615"/>
                    <a:pt x="46" y="1729"/>
                  </a:cubicBezTo>
                  <a:lnTo>
                    <a:pt x="2661" y="1729"/>
                  </a:lnTo>
                  <a:cubicBezTo>
                    <a:pt x="2707" y="1615"/>
                    <a:pt x="2729" y="1479"/>
                    <a:pt x="2729" y="1365"/>
                  </a:cubicBezTo>
                  <a:cubicBezTo>
                    <a:pt x="2729" y="606"/>
                    <a:pt x="2137" y="0"/>
                    <a:pt x="1405" y="0"/>
                  </a:cubicBezTo>
                  <a:cubicBezTo>
                    <a:pt x="1392" y="0"/>
                    <a:pt x="1378" y="0"/>
                    <a:pt x="1365" y="1"/>
                  </a:cubicBezTo>
                  <a:cubicBezTo>
                    <a:pt x="1351" y="0"/>
                    <a:pt x="1337" y="0"/>
                    <a:pt x="1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0948250" y="311897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1064800" y="4611275"/>
              <a:ext cx="68225" cy="43250"/>
            </a:xfrm>
            <a:custGeom>
              <a:avLst/>
              <a:gdLst/>
              <a:ahLst/>
              <a:cxnLst/>
              <a:rect l="l" t="t" r="r" b="b"/>
              <a:pathLst>
                <a:path w="2729" h="1730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2007350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5" y="1"/>
                    <a:pt x="1" y="592"/>
                    <a:pt x="24" y="1365"/>
                  </a:cubicBezTo>
                  <a:cubicBezTo>
                    <a:pt x="24" y="1479"/>
                    <a:pt x="46" y="1615"/>
                    <a:pt x="69" y="1729"/>
                  </a:cubicBezTo>
                  <a:lnTo>
                    <a:pt x="2684" y="1729"/>
                  </a:lnTo>
                  <a:cubicBezTo>
                    <a:pt x="2707" y="1615"/>
                    <a:pt x="2730" y="1479"/>
                    <a:pt x="2730" y="1365"/>
                  </a:cubicBezTo>
                  <a:cubicBezTo>
                    <a:pt x="2730" y="592"/>
                    <a:pt x="2138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2636125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2321750" y="4611275"/>
              <a:ext cx="68225" cy="43250"/>
            </a:xfrm>
            <a:custGeom>
              <a:avLst/>
              <a:gdLst/>
              <a:ahLst/>
              <a:cxnLst/>
              <a:rect l="l" t="t" r="r" b="b"/>
              <a:pathLst>
                <a:path w="2729" h="1730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1379175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7"/>
            <p:cNvSpPr/>
            <p:nvPr/>
          </p:nvSpPr>
          <p:spPr>
            <a:xfrm>
              <a:off x="10948250" y="2805175"/>
              <a:ext cx="36975" cy="66525"/>
            </a:xfrm>
            <a:custGeom>
              <a:avLst/>
              <a:gdLst/>
              <a:ahLst/>
              <a:cxnLst/>
              <a:rect l="l" t="t" r="r" b="b"/>
              <a:pathLst>
                <a:path w="1479" h="2661" extrusionOk="0">
                  <a:moveTo>
                    <a:pt x="0" y="0"/>
                  </a:moveTo>
                  <a:lnTo>
                    <a:pt x="0" y="2661"/>
                  </a:lnTo>
                  <a:cubicBezTo>
                    <a:pt x="1479" y="2365"/>
                    <a:pt x="1479" y="27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7"/>
            <p:cNvSpPr/>
            <p:nvPr/>
          </p:nvSpPr>
          <p:spPr>
            <a:xfrm>
              <a:off x="10948250" y="2345825"/>
              <a:ext cx="26175" cy="54600"/>
            </a:xfrm>
            <a:custGeom>
              <a:avLst/>
              <a:gdLst/>
              <a:ahLst/>
              <a:cxnLst/>
              <a:rect l="l" t="t" r="r" b="b"/>
              <a:pathLst>
                <a:path w="1047" h="2184" extrusionOk="0">
                  <a:moveTo>
                    <a:pt x="0" y="0"/>
                  </a:moveTo>
                  <a:lnTo>
                    <a:pt x="0" y="2183"/>
                  </a:lnTo>
                  <a:cubicBezTo>
                    <a:pt x="501" y="2092"/>
                    <a:pt x="910" y="1706"/>
                    <a:pt x="1046" y="12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7"/>
            <p:cNvSpPr/>
            <p:nvPr/>
          </p:nvSpPr>
          <p:spPr>
            <a:xfrm>
              <a:off x="10948250" y="2962075"/>
              <a:ext cx="36975" cy="66525"/>
            </a:xfrm>
            <a:custGeom>
              <a:avLst/>
              <a:gdLst/>
              <a:ahLst/>
              <a:cxnLst/>
              <a:rect l="l" t="t" r="r" b="b"/>
              <a:pathLst>
                <a:path w="1479" h="2661" extrusionOk="0">
                  <a:moveTo>
                    <a:pt x="0" y="0"/>
                  </a:moveTo>
                  <a:lnTo>
                    <a:pt x="0" y="2661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7"/>
            <p:cNvSpPr/>
            <p:nvPr/>
          </p:nvSpPr>
          <p:spPr>
            <a:xfrm>
              <a:off x="10948250" y="2490775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2"/>
                  </a:lnTo>
                  <a:cubicBezTo>
                    <a:pt x="1479" y="2389"/>
                    <a:pt x="1479" y="27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7"/>
            <p:cNvSpPr/>
            <p:nvPr/>
          </p:nvSpPr>
          <p:spPr>
            <a:xfrm>
              <a:off x="10948250" y="264770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11064800" y="3825625"/>
              <a:ext cx="68225" cy="68100"/>
            </a:xfrm>
            <a:custGeom>
              <a:avLst/>
              <a:gdLst/>
              <a:ahLst/>
              <a:cxnLst/>
              <a:rect l="l" t="t" r="r" b="b"/>
              <a:pathLst>
                <a:path w="2729" h="2724" extrusionOk="0">
                  <a:moveTo>
                    <a:pt x="1364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9"/>
                    <a:pt x="2729" y="1547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11214875" y="437535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11214875" y="4060975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7"/>
            <p:cNvSpPr/>
            <p:nvPr/>
          </p:nvSpPr>
          <p:spPr>
            <a:xfrm>
              <a:off x="11214875" y="4532275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15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7"/>
            <p:cNvSpPr/>
            <p:nvPr/>
          </p:nvSpPr>
          <p:spPr>
            <a:xfrm>
              <a:off x="11214875" y="421845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23"/>
                    <a:pt x="1115" y="92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07"/>
                    <a:pt x="1660" y="2729"/>
                  </a:cubicBezTo>
                  <a:cubicBezTo>
                    <a:pt x="3139" y="2707"/>
                    <a:pt x="3548" y="683"/>
                    <a:pt x="2183" y="92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7"/>
            <p:cNvSpPr/>
            <p:nvPr/>
          </p:nvSpPr>
          <p:spPr>
            <a:xfrm>
              <a:off x="11214875" y="3589700"/>
              <a:ext cx="82450" cy="68250"/>
            </a:xfrm>
            <a:custGeom>
              <a:avLst/>
              <a:gdLst/>
              <a:ahLst/>
              <a:cxnLst/>
              <a:rect l="l" t="t" r="r" b="b"/>
              <a:pathLst>
                <a:path w="3298" h="2730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69"/>
                    <a:pt x="0" y="2161"/>
                    <a:pt x="1115" y="2615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5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7"/>
            <p:cNvSpPr/>
            <p:nvPr/>
          </p:nvSpPr>
          <p:spPr>
            <a:xfrm>
              <a:off x="11214875" y="3904075"/>
              <a:ext cx="82450" cy="68250"/>
            </a:xfrm>
            <a:custGeom>
              <a:avLst/>
              <a:gdLst/>
              <a:ahLst/>
              <a:cxnLst/>
              <a:rect l="l" t="t" r="r" b="b"/>
              <a:pathLst>
                <a:path w="3298" h="2730" extrusionOk="0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6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7"/>
            <p:cNvSpPr/>
            <p:nvPr/>
          </p:nvSpPr>
          <p:spPr>
            <a:xfrm>
              <a:off x="11214875" y="3747025"/>
              <a:ext cx="82450" cy="67825"/>
            </a:xfrm>
            <a:custGeom>
              <a:avLst/>
              <a:gdLst/>
              <a:ahLst/>
              <a:cxnLst/>
              <a:rect l="l" t="t" r="r" b="b"/>
              <a:pathLst>
                <a:path w="3298" h="2713" extrusionOk="0">
                  <a:moveTo>
                    <a:pt x="1556" y="0"/>
                  </a:moveTo>
                  <a:cubicBezTo>
                    <a:pt x="1399" y="0"/>
                    <a:pt x="1264" y="41"/>
                    <a:pt x="1115" y="97"/>
                  </a:cubicBezTo>
                  <a:cubicBezTo>
                    <a:pt x="0" y="575"/>
                    <a:pt x="0" y="2144"/>
                    <a:pt x="1115" y="2621"/>
                  </a:cubicBezTo>
                  <a:cubicBezTo>
                    <a:pt x="1297" y="2690"/>
                    <a:pt x="1456" y="2712"/>
                    <a:pt x="1660" y="2712"/>
                  </a:cubicBezTo>
                  <a:cubicBezTo>
                    <a:pt x="1820" y="2712"/>
                    <a:pt x="2002" y="2690"/>
                    <a:pt x="2183" y="2621"/>
                  </a:cubicBezTo>
                  <a:cubicBezTo>
                    <a:pt x="3298" y="2144"/>
                    <a:pt x="3298" y="575"/>
                    <a:pt x="2183" y="97"/>
                  </a:cubicBezTo>
                  <a:cubicBezTo>
                    <a:pt x="2034" y="41"/>
                    <a:pt x="1884" y="0"/>
                    <a:pt x="1747" y="0"/>
                  </a:cubicBezTo>
                  <a:cubicBezTo>
                    <a:pt x="1718" y="0"/>
                    <a:pt x="1689" y="2"/>
                    <a:pt x="1660" y="6"/>
                  </a:cubicBezTo>
                  <a:cubicBezTo>
                    <a:pt x="1624" y="2"/>
                    <a:pt x="1589" y="0"/>
                    <a:pt x="15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7"/>
            <p:cNvSpPr/>
            <p:nvPr/>
          </p:nvSpPr>
          <p:spPr>
            <a:xfrm>
              <a:off x="11367950" y="3354325"/>
              <a:ext cx="79475" cy="68125"/>
            </a:xfrm>
            <a:custGeom>
              <a:avLst/>
              <a:gdLst/>
              <a:ahLst/>
              <a:cxnLst/>
              <a:rect l="l" t="t" r="r" b="b"/>
              <a:pathLst>
                <a:path w="3179" h="2725" extrusionOk="0">
                  <a:moveTo>
                    <a:pt x="1786" y="1"/>
                  </a:moveTo>
                  <a:cubicBezTo>
                    <a:pt x="577" y="1"/>
                    <a:pt x="1" y="1463"/>
                    <a:pt x="836" y="2320"/>
                  </a:cubicBezTo>
                  <a:cubicBezTo>
                    <a:pt x="1116" y="2600"/>
                    <a:pt x="1460" y="2725"/>
                    <a:pt x="1797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4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7"/>
            <p:cNvSpPr/>
            <p:nvPr/>
          </p:nvSpPr>
          <p:spPr>
            <a:xfrm>
              <a:off x="11378825" y="2884750"/>
              <a:ext cx="64050" cy="66750"/>
            </a:xfrm>
            <a:custGeom>
              <a:avLst/>
              <a:gdLst/>
              <a:ahLst/>
              <a:cxnLst/>
              <a:rect l="l" t="t" r="r" b="b"/>
              <a:pathLst>
                <a:path w="2562" h="2670" extrusionOk="0">
                  <a:moveTo>
                    <a:pt x="924" y="1"/>
                  </a:moveTo>
                  <a:cubicBezTo>
                    <a:pt x="378" y="205"/>
                    <a:pt x="14" y="706"/>
                    <a:pt x="14" y="1274"/>
                  </a:cubicBezTo>
                  <a:cubicBezTo>
                    <a:pt x="0" y="2143"/>
                    <a:pt x="690" y="2669"/>
                    <a:pt x="1386" y="2669"/>
                  </a:cubicBezTo>
                  <a:cubicBezTo>
                    <a:pt x="1838" y="2669"/>
                    <a:pt x="2293" y="2448"/>
                    <a:pt x="2561" y="1956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7"/>
            <p:cNvSpPr/>
            <p:nvPr/>
          </p:nvSpPr>
          <p:spPr>
            <a:xfrm>
              <a:off x="11379175" y="3511250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7"/>
            <p:cNvSpPr/>
            <p:nvPr/>
          </p:nvSpPr>
          <p:spPr>
            <a:xfrm>
              <a:off x="11367800" y="3196850"/>
              <a:ext cx="79625" cy="68425"/>
            </a:xfrm>
            <a:custGeom>
              <a:avLst/>
              <a:gdLst/>
              <a:ahLst/>
              <a:cxnLst/>
              <a:rect l="l" t="t" r="r" b="b"/>
              <a:pathLst>
                <a:path w="3185" h="2737" extrusionOk="0">
                  <a:moveTo>
                    <a:pt x="1820" y="1"/>
                  </a:moveTo>
                  <a:cubicBezTo>
                    <a:pt x="592" y="1"/>
                    <a:pt x="0" y="1479"/>
                    <a:pt x="842" y="2343"/>
                  </a:cubicBezTo>
                  <a:cubicBezTo>
                    <a:pt x="1121" y="2615"/>
                    <a:pt x="1463" y="2737"/>
                    <a:pt x="1799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7"/>
            <p:cNvSpPr/>
            <p:nvPr/>
          </p:nvSpPr>
          <p:spPr>
            <a:xfrm>
              <a:off x="11367800" y="3039950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7"/>
            <p:cNvSpPr/>
            <p:nvPr/>
          </p:nvSpPr>
          <p:spPr>
            <a:xfrm>
              <a:off x="11064800" y="4453800"/>
              <a:ext cx="68225" cy="68250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27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4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7"/>
            <p:cNvSpPr/>
            <p:nvPr/>
          </p:nvSpPr>
          <p:spPr>
            <a:xfrm>
              <a:off x="11053425" y="3982525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7"/>
            <p:cNvSpPr/>
            <p:nvPr/>
          </p:nvSpPr>
          <p:spPr>
            <a:xfrm>
              <a:off x="11065350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2" y="1"/>
                  </a:moveTo>
                  <a:cubicBezTo>
                    <a:pt x="1013" y="1"/>
                    <a:pt x="660" y="137"/>
                    <a:pt x="387" y="410"/>
                  </a:cubicBezTo>
                  <a:cubicBezTo>
                    <a:pt x="342" y="478"/>
                    <a:pt x="274" y="547"/>
                    <a:pt x="228" y="615"/>
                  </a:cubicBezTo>
                  <a:cubicBezTo>
                    <a:pt x="137" y="751"/>
                    <a:pt x="69" y="933"/>
                    <a:pt x="24" y="1092"/>
                  </a:cubicBezTo>
                  <a:cubicBezTo>
                    <a:pt x="1" y="1183"/>
                    <a:pt x="1" y="1297"/>
                    <a:pt x="1" y="1388"/>
                  </a:cubicBezTo>
                  <a:cubicBezTo>
                    <a:pt x="1" y="2138"/>
                    <a:pt x="615" y="2752"/>
                    <a:pt x="1365" y="2752"/>
                  </a:cubicBezTo>
                  <a:cubicBezTo>
                    <a:pt x="2116" y="2752"/>
                    <a:pt x="2730" y="2138"/>
                    <a:pt x="2730" y="1388"/>
                  </a:cubicBezTo>
                  <a:cubicBezTo>
                    <a:pt x="2730" y="1297"/>
                    <a:pt x="2707" y="1183"/>
                    <a:pt x="2707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9" y="478"/>
                    <a:pt x="2320" y="410"/>
                  </a:cubicBezTo>
                  <a:cubicBezTo>
                    <a:pt x="2059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7"/>
            <p:cNvSpPr/>
            <p:nvPr/>
          </p:nvSpPr>
          <p:spPr>
            <a:xfrm>
              <a:off x="11367800" y="3668150"/>
              <a:ext cx="79625" cy="68425"/>
            </a:xfrm>
            <a:custGeom>
              <a:avLst/>
              <a:gdLst/>
              <a:ahLst/>
              <a:cxnLst/>
              <a:rect l="l" t="t" r="r" b="b"/>
              <a:pathLst>
                <a:path w="3185" h="2737" extrusionOk="0">
                  <a:moveTo>
                    <a:pt x="1820" y="0"/>
                  </a:moveTo>
                  <a:cubicBezTo>
                    <a:pt x="592" y="0"/>
                    <a:pt x="0" y="1478"/>
                    <a:pt x="842" y="2343"/>
                  </a:cubicBezTo>
                  <a:cubicBezTo>
                    <a:pt x="1121" y="2614"/>
                    <a:pt x="1463" y="2736"/>
                    <a:pt x="1799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7"/>
            <p:cNvSpPr/>
            <p:nvPr/>
          </p:nvSpPr>
          <p:spPr>
            <a:xfrm>
              <a:off x="11064800" y="3511250"/>
              <a:ext cx="68225" cy="68100"/>
            </a:xfrm>
            <a:custGeom>
              <a:avLst/>
              <a:gdLst/>
              <a:ahLst/>
              <a:cxnLst/>
              <a:rect l="l" t="t" r="r" b="b"/>
              <a:pathLst>
                <a:path w="2729" h="2724" extrusionOk="0">
                  <a:moveTo>
                    <a:pt x="1364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7"/>
            <p:cNvSpPr/>
            <p:nvPr/>
          </p:nvSpPr>
          <p:spPr>
            <a:xfrm>
              <a:off x="11053425" y="36681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36" y="2614"/>
                    <a:pt x="1473" y="2736"/>
                    <a:pt x="1806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7"/>
            <p:cNvSpPr/>
            <p:nvPr/>
          </p:nvSpPr>
          <p:spPr>
            <a:xfrm>
              <a:off x="11214875" y="3432800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5"/>
                  </a:cubicBezTo>
                  <a:cubicBezTo>
                    <a:pt x="1297" y="2683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11053575" y="3354325"/>
              <a:ext cx="79450" cy="68125"/>
            </a:xfrm>
            <a:custGeom>
              <a:avLst/>
              <a:gdLst/>
              <a:ahLst/>
              <a:cxnLst/>
              <a:rect l="l" t="t" r="r" b="b"/>
              <a:pathLst>
                <a:path w="3178" h="2725" extrusionOk="0">
                  <a:moveTo>
                    <a:pt x="1786" y="1"/>
                  </a:moveTo>
                  <a:cubicBezTo>
                    <a:pt x="599" y="1"/>
                    <a:pt x="1" y="1463"/>
                    <a:pt x="858" y="2320"/>
                  </a:cubicBezTo>
                  <a:cubicBezTo>
                    <a:pt x="1131" y="2600"/>
                    <a:pt x="1470" y="2725"/>
                    <a:pt x="1804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3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11214875" y="311840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69"/>
                    <a:pt x="0" y="2161"/>
                    <a:pt x="1115" y="2616"/>
                  </a:cubicBezTo>
                  <a:cubicBezTo>
                    <a:pt x="1297" y="2684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1214875" y="3275325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38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11214875" y="2804025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11222275" y="2672700"/>
              <a:ext cx="36400" cy="42675"/>
            </a:xfrm>
            <a:custGeom>
              <a:avLst/>
              <a:gdLst/>
              <a:ahLst/>
              <a:cxnLst/>
              <a:rect l="l" t="t" r="r" b="b"/>
              <a:pathLst>
                <a:path w="1456" h="1707" extrusionOk="0">
                  <a:moveTo>
                    <a:pt x="46" y="1"/>
                  </a:moveTo>
                  <a:cubicBezTo>
                    <a:pt x="23" y="114"/>
                    <a:pt x="0" y="228"/>
                    <a:pt x="0" y="342"/>
                  </a:cubicBezTo>
                  <a:cubicBezTo>
                    <a:pt x="0" y="888"/>
                    <a:pt x="318" y="1388"/>
                    <a:pt x="819" y="1593"/>
                  </a:cubicBezTo>
                  <a:cubicBezTo>
                    <a:pt x="1001" y="1661"/>
                    <a:pt x="1160" y="1706"/>
                    <a:pt x="1364" y="1706"/>
                  </a:cubicBezTo>
                  <a:lnTo>
                    <a:pt x="1455" y="17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1053425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1_1"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Google Shape;2887;p18"/>
          <p:cNvGrpSpPr/>
          <p:nvPr/>
        </p:nvGrpSpPr>
        <p:grpSpPr>
          <a:xfrm rot="5489463">
            <a:off x="7539594" y="3894234"/>
            <a:ext cx="1021213" cy="976971"/>
            <a:chOff x="6868941" y="265923"/>
            <a:chExt cx="1037994" cy="993025"/>
          </a:xfrm>
        </p:grpSpPr>
        <p:sp>
          <p:nvSpPr>
            <p:cNvPr id="2888" name="Google Shape;2888;p1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4" name="Google Shape;2894;p18"/>
          <p:cNvGrpSpPr/>
          <p:nvPr/>
        </p:nvGrpSpPr>
        <p:grpSpPr>
          <a:xfrm rot="5489463">
            <a:off x="7431072" y="3829807"/>
            <a:ext cx="1021213" cy="976971"/>
            <a:chOff x="6868941" y="265923"/>
            <a:chExt cx="1037994" cy="993025"/>
          </a:xfrm>
        </p:grpSpPr>
        <p:sp>
          <p:nvSpPr>
            <p:cNvPr id="2895" name="Google Shape;2895;p1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rgbClr val="38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18"/>
          <p:cNvGrpSpPr/>
          <p:nvPr/>
        </p:nvGrpSpPr>
        <p:grpSpPr>
          <a:xfrm rot="-5400000" flipH="1">
            <a:off x="358762" y="3497898"/>
            <a:ext cx="1413965" cy="2630953"/>
            <a:chOff x="7133475" y="-152400"/>
            <a:chExt cx="2090119" cy="3889065"/>
          </a:xfrm>
        </p:grpSpPr>
        <p:sp>
          <p:nvSpPr>
            <p:cNvPr id="2902" name="Google Shape;2902;p18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4" name="Google Shape;2904;p18"/>
          <p:cNvGrpSpPr/>
          <p:nvPr/>
        </p:nvGrpSpPr>
        <p:grpSpPr>
          <a:xfrm rot="-1532383">
            <a:off x="174404" y="3740634"/>
            <a:ext cx="917987" cy="1017041"/>
            <a:chOff x="7567100" y="2085976"/>
            <a:chExt cx="961560" cy="1065315"/>
          </a:xfrm>
        </p:grpSpPr>
        <p:sp>
          <p:nvSpPr>
            <p:cNvPr id="2905" name="Google Shape;2905;p18"/>
            <p:cNvSpPr/>
            <p:nvPr/>
          </p:nvSpPr>
          <p:spPr>
            <a:xfrm rot="-5811408">
              <a:off x="7662746" y="2293643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18"/>
          <p:cNvGrpSpPr/>
          <p:nvPr/>
        </p:nvGrpSpPr>
        <p:grpSpPr>
          <a:xfrm>
            <a:off x="430350" y="-320675"/>
            <a:ext cx="1064625" cy="930275"/>
            <a:chOff x="3739700" y="4218425"/>
            <a:chExt cx="1064625" cy="930275"/>
          </a:xfrm>
        </p:grpSpPr>
        <p:sp>
          <p:nvSpPr>
            <p:cNvPr id="2908" name="Google Shape;2908;p18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8" name="Google Shape;2928;p18"/>
          <p:cNvGrpSpPr/>
          <p:nvPr/>
        </p:nvGrpSpPr>
        <p:grpSpPr>
          <a:xfrm>
            <a:off x="583725" y="1439396"/>
            <a:ext cx="964049" cy="278221"/>
            <a:chOff x="4541338" y="271625"/>
            <a:chExt cx="1169679" cy="337564"/>
          </a:xfrm>
        </p:grpSpPr>
        <p:sp>
          <p:nvSpPr>
            <p:cNvPr id="2929" name="Google Shape;2929;p1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18"/>
          <p:cNvGrpSpPr/>
          <p:nvPr/>
        </p:nvGrpSpPr>
        <p:grpSpPr>
          <a:xfrm rot="10800000" flipH="1">
            <a:off x="7129332" y="-76210"/>
            <a:ext cx="2137534" cy="858806"/>
            <a:chOff x="6548059" y="4082448"/>
            <a:chExt cx="2675597" cy="1074985"/>
          </a:xfrm>
        </p:grpSpPr>
        <p:sp>
          <p:nvSpPr>
            <p:cNvPr id="2932" name="Google Shape;2932;p18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18"/>
          <p:cNvGrpSpPr/>
          <p:nvPr/>
        </p:nvGrpSpPr>
        <p:grpSpPr>
          <a:xfrm rot="6560227">
            <a:off x="7604171" y="195886"/>
            <a:ext cx="1078901" cy="936346"/>
            <a:chOff x="7888434" y="2675276"/>
            <a:chExt cx="1009757" cy="876415"/>
          </a:xfrm>
        </p:grpSpPr>
        <p:grpSp>
          <p:nvGrpSpPr>
            <p:cNvPr id="2980" name="Google Shape;2980;p18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2981" name="Google Shape;2981;p1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3" name="Google Shape;2983;p18"/>
            <p:cNvGrpSpPr/>
            <p:nvPr/>
          </p:nvGrpSpPr>
          <p:grpSpPr>
            <a:xfrm rot="-1327499">
              <a:off x="7973526" y="2786059"/>
              <a:ext cx="703525" cy="589409"/>
              <a:chOff x="7497200" y="1186380"/>
              <a:chExt cx="467150" cy="391375"/>
            </a:xfrm>
          </p:grpSpPr>
          <p:sp>
            <p:nvSpPr>
              <p:cNvPr id="2984" name="Google Shape;2984;p18"/>
              <p:cNvSpPr/>
              <p:nvPr/>
            </p:nvSpPr>
            <p:spPr>
              <a:xfrm>
                <a:off x="7516200" y="1205380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7497200" y="1186380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86" name="Google Shape;2986;p18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3_1_1_1_1"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19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20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91" name="Google Shape;2991;p20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2" name="Google Shape;2992;p20"/>
          <p:cNvGrpSpPr/>
          <p:nvPr/>
        </p:nvGrpSpPr>
        <p:grpSpPr>
          <a:xfrm flipH="1">
            <a:off x="7358164" y="2386400"/>
            <a:ext cx="2452911" cy="2925745"/>
            <a:chOff x="-83158" y="2374350"/>
            <a:chExt cx="2452911" cy="2925745"/>
          </a:xfrm>
        </p:grpSpPr>
        <p:sp>
          <p:nvSpPr>
            <p:cNvPr id="2993" name="Google Shape;2993;p20"/>
            <p:cNvSpPr/>
            <p:nvPr/>
          </p:nvSpPr>
          <p:spPr>
            <a:xfrm>
              <a:off x="-83158" y="2382329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0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5" name="Google Shape;2995;p20"/>
          <p:cNvGrpSpPr/>
          <p:nvPr/>
        </p:nvGrpSpPr>
        <p:grpSpPr>
          <a:xfrm flipH="1">
            <a:off x="6954741" y="-26547"/>
            <a:ext cx="2234875" cy="880825"/>
            <a:chOff x="264700" y="482825"/>
            <a:chExt cx="2234875" cy="880825"/>
          </a:xfrm>
        </p:grpSpPr>
        <p:sp>
          <p:nvSpPr>
            <p:cNvPr id="2996" name="Google Shape;2996;p20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0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0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0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0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0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0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0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0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0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0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0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0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0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0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0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0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0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0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0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0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0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0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0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0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0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0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0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0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0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0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0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0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0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0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0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0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0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0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0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0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0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0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0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0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0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0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0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0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0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0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0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0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0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0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0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0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0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0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0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0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0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0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0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0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0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0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0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0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0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0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0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0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0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0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0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0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0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0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0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0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0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0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0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0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0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0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3" name="Google Shape;3083;p20"/>
          <p:cNvGrpSpPr/>
          <p:nvPr/>
        </p:nvGrpSpPr>
        <p:grpSpPr>
          <a:xfrm flipH="1">
            <a:off x="6553358" y="603622"/>
            <a:ext cx="506107" cy="491466"/>
            <a:chOff x="457541" y="534409"/>
            <a:chExt cx="531513" cy="516137"/>
          </a:xfrm>
        </p:grpSpPr>
        <p:sp>
          <p:nvSpPr>
            <p:cNvPr id="3084" name="Google Shape;3084;p20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0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6" name="Google Shape;3086;p20"/>
          <p:cNvGrpSpPr/>
          <p:nvPr/>
        </p:nvGrpSpPr>
        <p:grpSpPr>
          <a:xfrm flipH="1">
            <a:off x="808688" y="2641800"/>
            <a:ext cx="641466" cy="631789"/>
            <a:chOff x="7259175" y="3082900"/>
            <a:chExt cx="641466" cy="631789"/>
          </a:xfrm>
        </p:grpSpPr>
        <p:sp>
          <p:nvSpPr>
            <p:cNvPr id="3087" name="Google Shape;3087;p20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0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0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0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0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0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0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20"/>
          <p:cNvGrpSpPr/>
          <p:nvPr/>
        </p:nvGrpSpPr>
        <p:grpSpPr>
          <a:xfrm flipH="1">
            <a:off x="-141023" y="-82741"/>
            <a:ext cx="1550298" cy="3739464"/>
            <a:chOff x="5692625" y="470675"/>
            <a:chExt cx="1669500" cy="4027425"/>
          </a:xfrm>
        </p:grpSpPr>
        <p:sp>
          <p:nvSpPr>
            <p:cNvPr id="3095" name="Google Shape;3095;p20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0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0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0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0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0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0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0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0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0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0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0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0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0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0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0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0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0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0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0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0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0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0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0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0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0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0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0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0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0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0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0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0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0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0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0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0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0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0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0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0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0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0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0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9" name="Google Shape;3259;p20"/>
          <p:cNvGrpSpPr/>
          <p:nvPr/>
        </p:nvGrpSpPr>
        <p:grpSpPr>
          <a:xfrm flipH="1">
            <a:off x="176713" y="-675868"/>
            <a:ext cx="1728706" cy="1727071"/>
            <a:chOff x="7858360" y="-642993"/>
            <a:chExt cx="1728706" cy="1727071"/>
          </a:xfrm>
        </p:grpSpPr>
        <p:grpSp>
          <p:nvGrpSpPr>
            <p:cNvPr id="3260" name="Google Shape;3260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61" name="Google Shape;3261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5" name="Google Shape;3265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66" name="Google Shape;3266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0" name="Google Shape;3270;p20"/>
          <p:cNvGrpSpPr/>
          <p:nvPr/>
        </p:nvGrpSpPr>
        <p:grpSpPr>
          <a:xfrm flipH="1">
            <a:off x="7865588" y="2238807"/>
            <a:ext cx="931320" cy="264778"/>
            <a:chOff x="1324200" y="2731375"/>
            <a:chExt cx="796000" cy="226325"/>
          </a:xfrm>
        </p:grpSpPr>
        <p:sp>
          <p:nvSpPr>
            <p:cNvPr id="3271" name="Google Shape;3271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20"/>
          <p:cNvGrpSpPr/>
          <p:nvPr/>
        </p:nvGrpSpPr>
        <p:grpSpPr>
          <a:xfrm flipH="1">
            <a:off x="1318356" y="4500708"/>
            <a:ext cx="1199652" cy="341094"/>
            <a:chOff x="1324200" y="2731375"/>
            <a:chExt cx="796000" cy="226325"/>
          </a:xfrm>
        </p:grpSpPr>
        <p:sp>
          <p:nvSpPr>
            <p:cNvPr id="3274" name="Google Shape;3274;p20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20"/>
          <p:cNvGrpSpPr/>
          <p:nvPr/>
        </p:nvGrpSpPr>
        <p:grpSpPr>
          <a:xfrm flipH="1">
            <a:off x="-894612" y="-715143"/>
            <a:ext cx="1728706" cy="1727071"/>
            <a:chOff x="7858360" y="-642993"/>
            <a:chExt cx="1728706" cy="1727071"/>
          </a:xfrm>
        </p:grpSpPr>
        <p:grpSp>
          <p:nvGrpSpPr>
            <p:cNvPr id="3277" name="Google Shape;3277;p20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3278" name="Google Shape;3278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2" name="Google Shape;3282;p20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3283" name="Google Shape;3283;p20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0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"/>
          <p:cNvGrpSpPr/>
          <p:nvPr/>
        </p:nvGrpSpPr>
        <p:grpSpPr>
          <a:xfrm flipH="1">
            <a:off x="6398211" y="-109516"/>
            <a:ext cx="2769010" cy="1091342"/>
            <a:chOff x="264700" y="482825"/>
            <a:chExt cx="2234875" cy="880825"/>
          </a:xfrm>
        </p:grpSpPr>
        <p:sp>
          <p:nvSpPr>
            <p:cNvPr id="283" name="Google Shape;283;p3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"/>
          <p:cNvGrpSpPr/>
          <p:nvPr/>
        </p:nvGrpSpPr>
        <p:grpSpPr>
          <a:xfrm>
            <a:off x="7271875" y="2815839"/>
            <a:ext cx="1983717" cy="2359398"/>
            <a:chOff x="7090560" y="2571750"/>
            <a:chExt cx="2162090" cy="2571831"/>
          </a:xfrm>
        </p:grpSpPr>
        <p:sp>
          <p:nvSpPr>
            <p:cNvPr id="371" name="Google Shape;371;p3"/>
            <p:cNvSpPr/>
            <p:nvPr/>
          </p:nvSpPr>
          <p:spPr>
            <a:xfrm flipH="1">
              <a:off x="7090560" y="2571750"/>
              <a:ext cx="2162090" cy="2571831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7189360" y="2571750"/>
              <a:ext cx="2063290" cy="2571831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-68725" y="-109525"/>
            <a:ext cx="1669500" cy="4027425"/>
            <a:chOff x="5692625" y="470675"/>
            <a:chExt cx="1669500" cy="4027425"/>
          </a:xfrm>
        </p:grpSpPr>
        <p:sp>
          <p:nvSpPr>
            <p:cNvPr id="374" name="Google Shape;374;p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3"/>
          <p:cNvGrpSpPr/>
          <p:nvPr/>
        </p:nvGrpSpPr>
        <p:grpSpPr>
          <a:xfrm>
            <a:off x="7710125" y="3095888"/>
            <a:ext cx="1639813" cy="1723068"/>
            <a:chOff x="7501875" y="2830038"/>
            <a:chExt cx="1639813" cy="1723068"/>
          </a:xfrm>
        </p:grpSpPr>
        <p:sp>
          <p:nvSpPr>
            <p:cNvPr id="539" name="Google Shape;539;p3"/>
            <p:cNvSpPr/>
            <p:nvPr/>
          </p:nvSpPr>
          <p:spPr>
            <a:xfrm flipH="1">
              <a:off x="7501875" y="2961853"/>
              <a:ext cx="1616898" cy="1591253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 flipH="1">
              <a:off x="7555356" y="2856796"/>
              <a:ext cx="1555767" cy="1536622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 flipH="1">
              <a:off x="7524790" y="283003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 flipH="1">
              <a:off x="7570669" y="2860854"/>
              <a:ext cx="182353" cy="183467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 flipH="1">
              <a:off x="7543371" y="2833737"/>
              <a:ext cx="277319" cy="237882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"/>
          <p:cNvGrpSpPr/>
          <p:nvPr/>
        </p:nvGrpSpPr>
        <p:grpSpPr>
          <a:xfrm>
            <a:off x="8018107" y="4038767"/>
            <a:ext cx="1630008" cy="1751622"/>
            <a:chOff x="7802107" y="3742542"/>
            <a:chExt cx="1630008" cy="1751622"/>
          </a:xfrm>
        </p:grpSpPr>
        <p:sp>
          <p:nvSpPr>
            <p:cNvPr id="545" name="Google Shape;545;p3"/>
            <p:cNvSpPr/>
            <p:nvPr/>
          </p:nvSpPr>
          <p:spPr>
            <a:xfrm flipH="1">
              <a:off x="7802107" y="390319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46" y="0"/>
                  </a:moveTo>
                  <a:cubicBezTo>
                    <a:pt x="40123" y="0"/>
                    <a:pt x="39196" y="357"/>
                    <a:pt x="38482" y="1072"/>
                  </a:cubicBezTo>
                  <a:lnTo>
                    <a:pt x="1399" y="38154"/>
                  </a:lnTo>
                  <a:cubicBezTo>
                    <a:pt x="1" y="39552"/>
                    <a:pt x="1" y="41832"/>
                    <a:pt x="1399" y="43230"/>
                  </a:cubicBezTo>
                  <a:cubicBezTo>
                    <a:pt x="2098" y="43929"/>
                    <a:pt x="3010" y="44294"/>
                    <a:pt x="3983" y="44294"/>
                  </a:cubicBezTo>
                  <a:cubicBezTo>
                    <a:pt x="4925" y="44294"/>
                    <a:pt x="5837" y="43929"/>
                    <a:pt x="6505" y="43230"/>
                  </a:cubicBezTo>
                  <a:lnTo>
                    <a:pt x="43588" y="6178"/>
                  </a:lnTo>
                  <a:cubicBezTo>
                    <a:pt x="45017" y="4749"/>
                    <a:pt x="45017" y="2470"/>
                    <a:pt x="43588" y="1072"/>
                  </a:cubicBezTo>
                  <a:cubicBezTo>
                    <a:pt x="42889" y="357"/>
                    <a:pt x="41970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7845783" y="3767002"/>
              <a:ext cx="1556844" cy="1536084"/>
            </a:xfrm>
            <a:custGeom>
              <a:avLst/>
              <a:gdLst/>
              <a:ahLst/>
              <a:cxnLst/>
              <a:rect l="l" t="t" r="r" b="b"/>
              <a:pathLst>
                <a:path w="43345" h="42767" extrusionOk="0">
                  <a:moveTo>
                    <a:pt x="40199" y="0"/>
                  </a:moveTo>
                  <a:cubicBezTo>
                    <a:pt x="39469" y="0"/>
                    <a:pt x="38740" y="274"/>
                    <a:pt x="38178" y="821"/>
                  </a:cubicBezTo>
                  <a:lnTo>
                    <a:pt x="1125" y="37904"/>
                  </a:lnTo>
                  <a:cubicBezTo>
                    <a:pt x="1" y="39028"/>
                    <a:pt x="1" y="40822"/>
                    <a:pt x="1125" y="41946"/>
                  </a:cubicBezTo>
                  <a:cubicBezTo>
                    <a:pt x="1672" y="42493"/>
                    <a:pt x="2402" y="42767"/>
                    <a:pt x="3131" y="42767"/>
                  </a:cubicBezTo>
                  <a:cubicBezTo>
                    <a:pt x="3861" y="42767"/>
                    <a:pt x="4590" y="42493"/>
                    <a:pt x="5138" y="41946"/>
                  </a:cubicBezTo>
                  <a:lnTo>
                    <a:pt x="42220" y="4864"/>
                  </a:lnTo>
                  <a:cubicBezTo>
                    <a:pt x="43345" y="3739"/>
                    <a:pt x="43345" y="1946"/>
                    <a:pt x="42220" y="821"/>
                  </a:cubicBezTo>
                  <a:cubicBezTo>
                    <a:pt x="41658" y="274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7818485" y="3742542"/>
              <a:ext cx="1613630" cy="1587841"/>
            </a:xfrm>
            <a:custGeom>
              <a:avLst/>
              <a:gdLst/>
              <a:ahLst/>
              <a:cxnLst/>
              <a:rect l="l" t="t" r="r" b="b"/>
              <a:pathLst>
                <a:path w="44926" h="44208" extrusionOk="0">
                  <a:moveTo>
                    <a:pt x="41035" y="1441"/>
                  </a:moveTo>
                  <a:cubicBezTo>
                    <a:pt x="42889" y="1441"/>
                    <a:pt x="43832" y="3690"/>
                    <a:pt x="42525" y="4997"/>
                  </a:cubicBezTo>
                  <a:lnTo>
                    <a:pt x="5442" y="42080"/>
                  </a:lnTo>
                  <a:cubicBezTo>
                    <a:pt x="5031" y="42490"/>
                    <a:pt x="4492" y="42696"/>
                    <a:pt x="3952" y="42696"/>
                  </a:cubicBezTo>
                  <a:cubicBezTo>
                    <a:pt x="3413" y="42696"/>
                    <a:pt x="2873" y="42490"/>
                    <a:pt x="2463" y="42080"/>
                  </a:cubicBezTo>
                  <a:cubicBezTo>
                    <a:pt x="1673" y="41259"/>
                    <a:pt x="1673" y="39952"/>
                    <a:pt x="2463" y="39132"/>
                  </a:cubicBezTo>
                  <a:lnTo>
                    <a:pt x="39546" y="2049"/>
                  </a:lnTo>
                  <a:cubicBezTo>
                    <a:pt x="39941" y="1654"/>
                    <a:pt x="40488" y="1441"/>
                    <a:pt x="41035" y="1441"/>
                  </a:cubicBezTo>
                  <a:close/>
                  <a:moveTo>
                    <a:pt x="40955" y="1"/>
                  </a:moveTo>
                  <a:cubicBezTo>
                    <a:pt x="40062" y="1"/>
                    <a:pt x="39169" y="328"/>
                    <a:pt x="38482" y="985"/>
                  </a:cubicBezTo>
                  <a:lnTo>
                    <a:pt x="1399" y="38068"/>
                  </a:lnTo>
                  <a:cubicBezTo>
                    <a:pt x="1" y="39466"/>
                    <a:pt x="1" y="41746"/>
                    <a:pt x="1399" y="43144"/>
                  </a:cubicBezTo>
                  <a:cubicBezTo>
                    <a:pt x="2068" y="43843"/>
                    <a:pt x="2980" y="44208"/>
                    <a:pt x="3952" y="44208"/>
                  </a:cubicBezTo>
                  <a:cubicBezTo>
                    <a:pt x="4895" y="44208"/>
                    <a:pt x="5837" y="43843"/>
                    <a:pt x="6506" y="43144"/>
                  </a:cubicBezTo>
                  <a:lnTo>
                    <a:pt x="43588" y="6092"/>
                  </a:lnTo>
                  <a:cubicBezTo>
                    <a:pt x="44926" y="4663"/>
                    <a:pt x="44895" y="2414"/>
                    <a:pt x="43497" y="1046"/>
                  </a:cubicBezTo>
                  <a:cubicBezTo>
                    <a:pt x="42802" y="351"/>
                    <a:pt x="41878" y="1"/>
                    <a:pt x="4095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7862173" y="3771348"/>
              <a:ext cx="182353" cy="182353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26" y="1"/>
                    <a:pt x="1" y="1126"/>
                    <a:pt x="1" y="2524"/>
                  </a:cubicBezTo>
                  <a:cubicBezTo>
                    <a:pt x="1" y="3922"/>
                    <a:pt x="1126" y="5077"/>
                    <a:pt x="2554" y="5077"/>
                  </a:cubicBezTo>
                  <a:cubicBezTo>
                    <a:pt x="3952" y="5077"/>
                    <a:pt x="5077" y="3922"/>
                    <a:pt x="5077" y="2524"/>
                  </a:cubicBezTo>
                  <a:cubicBezTo>
                    <a:pt x="5077" y="1126"/>
                    <a:pt x="3952" y="1"/>
                    <a:pt x="25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7834875" y="3743153"/>
              <a:ext cx="277319" cy="237846"/>
            </a:xfrm>
            <a:custGeom>
              <a:avLst/>
              <a:gdLst/>
              <a:ahLst/>
              <a:cxnLst/>
              <a:rect l="l" t="t" r="r" b="b"/>
              <a:pathLst>
                <a:path w="7721" h="6622" extrusionOk="0">
                  <a:moveTo>
                    <a:pt x="4438" y="1546"/>
                  </a:moveTo>
                  <a:cubicBezTo>
                    <a:pt x="5411" y="1546"/>
                    <a:pt x="6201" y="2336"/>
                    <a:pt x="6201" y="3309"/>
                  </a:cubicBezTo>
                  <a:cubicBezTo>
                    <a:pt x="6201" y="4383"/>
                    <a:pt x="5316" y="5106"/>
                    <a:pt x="4397" y="5106"/>
                  </a:cubicBezTo>
                  <a:cubicBezTo>
                    <a:pt x="3963" y="5106"/>
                    <a:pt x="3522" y="4946"/>
                    <a:pt x="3162" y="4585"/>
                  </a:cubicBezTo>
                  <a:cubicBezTo>
                    <a:pt x="2037" y="3461"/>
                    <a:pt x="2827" y="1546"/>
                    <a:pt x="4438" y="1546"/>
                  </a:cubicBezTo>
                  <a:close/>
                  <a:moveTo>
                    <a:pt x="4399" y="0"/>
                  </a:moveTo>
                  <a:cubicBezTo>
                    <a:pt x="3590" y="0"/>
                    <a:pt x="2766" y="300"/>
                    <a:pt x="2098" y="968"/>
                  </a:cubicBezTo>
                  <a:cubicBezTo>
                    <a:pt x="0" y="3066"/>
                    <a:pt x="1490" y="6622"/>
                    <a:pt x="4438" y="6622"/>
                  </a:cubicBezTo>
                  <a:cubicBezTo>
                    <a:pt x="6262" y="6622"/>
                    <a:pt x="7721" y="5132"/>
                    <a:pt x="7721" y="3309"/>
                  </a:cubicBezTo>
                  <a:cubicBezTo>
                    <a:pt x="7721" y="1314"/>
                    <a:pt x="6092" y="0"/>
                    <a:pt x="439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"/>
          <p:cNvGrpSpPr/>
          <p:nvPr/>
        </p:nvGrpSpPr>
        <p:grpSpPr>
          <a:xfrm>
            <a:off x="1723917" y="1171846"/>
            <a:ext cx="606164" cy="663654"/>
            <a:chOff x="5661051" y="3946631"/>
            <a:chExt cx="658301" cy="720736"/>
          </a:xfrm>
        </p:grpSpPr>
        <p:sp>
          <p:nvSpPr>
            <p:cNvPr id="551" name="Google Shape;551;p3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3"/>
          <p:cNvSpPr/>
          <p:nvPr/>
        </p:nvSpPr>
        <p:spPr>
          <a:xfrm>
            <a:off x="2414275" y="385940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41"/>
                  <a:pt x="939" y="3804"/>
                  <a:pt x="1923" y="3804"/>
                </a:cubicBezTo>
                <a:cubicBezTo>
                  <a:pt x="2387" y="3804"/>
                  <a:pt x="2862" y="3634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"/>
          <p:cNvSpPr/>
          <p:nvPr/>
        </p:nvSpPr>
        <p:spPr>
          <a:xfrm>
            <a:off x="2415093" y="82489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3" y="3252"/>
                </a:cubicBezTo>
                <a:cubicBezTo>
                  <a:pt x="4439" y="206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"/>
          <p:cNvSpPr/>
          <p:nvPr/>
        </p:nvSpPr>
        <p:spPr>
          <a:xfrm>
            <a:off x="2415093" y="-220171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6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34"/>
                  <a:pt x="928" y="3795"/>
                  <a:pt x="1905" y="3795"/>
                </a:cubicBezTo>
                <a:cubicBezTo>
                  <a:pt x="2375" y="3795"/>
                  <a:pt x="2858" y="3618"/>
                  <a:pt x="3253" y="3223"/>
                </a:cubicBezTo>
                <a:cubicBezTo>
                  <a:pt x="4439" y="2037"/>
                  <a:pt x="3587" y="1"/>
                  <a:pt x="1916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"/>
          <p:cNvSpPr/>
          <p:nvPr/>
        </p:nvSpPr>
        <p:spPr>
          <a:xfrm>
            <a:off x="2415939" y="-523650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36" y="3806"/>
                  <a:pt x="1909" y="3806"/>
                </a:cubicBezTo>
                <a:cubicBezTo>
                  <a:pt x="2370" y="3806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"/>
          <p:cNvSpPr/>
          <p:nvPr/>
        </p:nvSpPr>
        <p:spPr>
          <a:xfrm>
            <a:off x="2673807" y="38678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0"/>
                </a:moveTo>
                <a:cubicBezTo>
                  <a:pt x="851" y="0"/>
                  <a:pt x="0" y="821"/>
                  <a:pt x="0" y="1885"/>
                </a:cubicBezTo>
                <a:cubicBezTo>
                  <a:pt x="0" y="3033"/>
                  <a:pt x="941" y="3794"/>
                  <a:pt x="1918" y="3794"/>
                </a:cubicBezTo>
                <a:cubicBezTo>
                  <a:pt x="2388" y="3794"/>
                  <a:pt x="2867" y="3618"/>
                  <a:pt x="3253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"/>
          <p:cNvSpPr/>
          <p:nvPr/>
        </p:nvSpPr>
        <p:spPr>
          <a:xfrm>
            <a:off x="2674626" y="83307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39" y="3804"/>
                  <a:pt x="1923" y="3804"/>
                </a:cubicBezTo>
                <a:cubicBezTo>
                  <a:pt x="2388" y="3804"/>
                  <a:pt x="2863" y="3633"/>
                  <a:pt x="3253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"/>
          <p:cNvSpPr/>
          <p:nvPr/>
        </p:nvSpPr>
        <p:spPr>
          <a:xfrm>
            <a:off x="2675471" y="-220171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"/>
          <p:cNvSpPr/>
          <p:nvPr/>
        </p:nvSpPr>
        <p:spPr>
          <a:xfrm>
            <a:off x="2675471" y="-522804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0"/>
                </a:moveTo>
                <a:cubicBezTo>
                  <a:pt x="851" y="0"/>
                  <a:pt x="0" y="851"/>
                  <a:pt x="0" y="1885"/>
                </a:cubicBezTo>
                <a:cubicBezTo>
                  <a:pt x="0" y="3033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2"/>
                </a:cubicBezTo>
                <a:cubicBezTo>
                  <a:pt x="4438" y="2037"/>
                  <a:pt x="3587" y="0"/>
                  <a:pt x="191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"/>
          <p:cNvSpPr/>
          <p:nvPr/>
        </p:nvSpPr>
        <p:spPr>
          <a:xfrm>
            <a:off x="2934158" y="38678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37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"/>
          <p:cNvSpPr/>
          <p:nvPr/>
        </p:nvSpPr>
        <p:spPr>
          <a:xfrm>
            <a:off x="2934158" y="83307"/>
            <a:ext cx="121096" cy="103991"/>
          </a:xfrm>
          <a:custGeom>
            <a:avLst/>
            <a:gdLst/>
            <a:ahLst/>
            <a:cxnLst/>
            <a:rect l="l" t="t" r="r" b="b"/>
            <a:pathLst>
              <a:path w="4439" h="3812" extrusionOk="0">
                <a:moveTo>
                  <a:pt x="1915" y="1"/>
                </a:moveTo>
                <a:cubicBezTo>
                  <a:pt x="852" y="1"/>
                  <a:pt x="1" y="852"/>
                  <a:pt x="1" y="1915"/>
                </a:cubicBezTo>
                <a:cubicBezTo>
                  <a:pt x="1" y="3064"/>
                  <a:pt x="942" y="3812"/>
                  <a:pt x="1919" y="3812"/>
                </a:cubicBezTo>
                <a:cubicBezTo>
                  <a:pt x="2389" y="3812"/>
                  <a:pt x="2867" y="3638"/>
                  <a:pt x="3253" y="3253"/>
                </a:cubicBezTo>
                <a:cubicBezTo>
                  <a:pt x="4438" y="206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2934976" y="-219326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885" y="0"/>
                </a:moveTo>
                <a:cubicBezTo>
                  <a:pt x="852" y="0"/>
                  <a:pt x="1" y="851"/>
                  <a:pt x="1" y="1885"/>
                </a:cubicBezTo>
                <a:cubicBezTo>
                  <a:pt x="1" y="3033"/>
                  <a:pt x="928" y="3794"/>
                  <a:pt x="1905" y="3794"/>
                </a:cubicBezTo>
                <a:cubicBezTo>
                  <a:pt x="2376" y="3794"/>
                  <a:pt x="2858" y="3618"/>
                  <a:pt x="3253" y="3222"/>
                </a:cubicBezTo>
                <a:cubicBezTo>
                  <a:pt x="4439" y="2037"/>
                  <a:pt x="3588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2935822" y="-522804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0"/>
                </a:moveTo>
                <a:cubicBezTo>
                  <a:pt x="821" y="0"/>
                  <a:pt x="0" y="851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1" y="3805"/>
                  <a:pt x="2841" y="3634"/>
                  <a:pt x="3222" y="3253"/>
                </a:cubicBezTo>
                <a:cubicBezTo>
                  <a:pt x="4438" y="2037"/>
                  <a:pt x="3587" y="0"/>
                  <a:pt x="1885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3193690" y="387604"/>
            <a:ext cx="121096" cy="103528"/>
          </a:xfrm>
          <a:custGeom>
            <a:avLst/>
            <a:gdLst/>
            <a:ahLst/>
            <a:cxnLst/>
            <a:rect l="l" t="t" r="r" b="b"/>
            <a:pathLst>
              <a:path w="4439" h="3795" extrusionOk="0">
                <a:moveTo>
                  <a:pt x="1915" y="1"/>
                </a:moveTo>
                <a:cubicBezTo>
                  <a:pt x="851" y="1"/>
                  <a:pt x="0" y="821"/>
                  <a:pt x="0" y="1885"/>
                </a:cubicBezTo>
                <a:cubicBezTo>
                  <a:pt x="0" y="3034"/>
                  <a:pt x="928" y="3795"/>
                  <a:pt x="1904" y="3795"/>
                </a:cubicBezTo>
                <a:cubicBezTo>
                  <a:pt x="2375" y="3795"/>
                  <a:pt x="2857" y="3618"/>
                  <a:pt x="3253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3194508" y="84125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885" y="1"/>
                </a:moveTo>
                <a:cubicBezTo>
                  <a:pt x="852" y="1"/>
                  <a:pt x="1" y="852"/>
                  <a:pt x="1" y="1885"/>
                </a:cubicBezTo>
                <a:cubicBezTo>
                  <a:pt x="1" y="3041"/>
                  <a:pt x="940" y="3805"/>
                  <a:pt x="1913" y="3805"/>
                </a:cubicBezTo>
                <a:cubicBezTo>
                  <a:pt x="2374" y="3805"/>
                  <a:pt x="2842" y="3634"/>
                  <a:pt x="3223" y="3253"/>
                </a:cubicBezTo>
                <a:cubicBezTo>
                  <a:pt x="4439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3194508" y="-219326"/>
            <a:ext cx="121096" cy="103800"/>
          </a:xfrm>
          <a:custGeom>
            <a:avLst/>
            <a:gdLst/>
            <a:ahLst/>
            <a:cxnLst/>
            <a:rect l="l" t="t" r="r" b="b"/>
            <a:pathLst>
              <a:path w="4439" h="3805" extrusionOk="0">
                <a:moveTo>
                  <a:pt x="1916" y="0"/>
                </a:moveTo>
                <a:cubicBezTo>
                  <a:pt x="852" y="0"/>
                  <a:pt x="1" y="851"/>
                  <a:pt x="1" y="1915"/>
                </a:cubicBezTo>
                <a:cubicBezTo>
                  <a:pt x="1" y="3049"/>
                  <a:pt x="951" y="3805"/>
                  <a:pt x="1932" y="3805"/>
                </a:cubicBezTo>
                <a:cubicBezTo>
                  <a:pt x="2398" y="3805"/>
                  <a:pt x="2871" y="3634"/>
                  <a:pt x="3253" y="3252"/>
                </a:cubicBezTo>
                <a:cubicBezTo>
                  <a:pt x="4439" y="2067"/>
                  <a:pt x="3587" y="0"/>
                  <a:pt x="1916" y="0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195354" y="-521986"/>
            <a:ext cx="121069" cy="103528"/>
          </a:xfrm>
          <a:custGeom>
            <a:avLst/>
            <a:gdLst/>
            <a:ahLst/>
            <a:cxnLst/>
            <a:rect l="l" t="t" r="r" b="b"/>
            <a:pathLst>
              <a:path w="4438" h="3795" extrusionOk="0">
                <a:moveTo>
                  <a:pt x="1915" y="1"/>
                </a:moveTo>
                <a:cubicBezTo>
                  <a:pt x="851" y="1"/>
                  <a:pt x="0" y="852"/>
                  <a:pt x="0" y="1885"/>
                </a:cubicBezTo>
                <a:cubicBezTo>
                  <a:pt x="0" y="3034"/>
                  <a:pt x="927" y="3795"/>
                  <a:pt x="1904" y="3795"/>
                </a:cubicBezTo>
                <a:cubicBezTo>
                  <a:pt x="2375" y="3795"/>
                  <a:pt x="2857" y="3618"/>
                  <a:pt x="3252" y="3223"/>
                </a:cubicBezTo>
                <a:cubicBezTo>
                  <a:pt x="4438" y="2037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453222" y="387604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3" y="3253"/>
                </a:cubicBezTo>
                <a:cubicBezTo>
                  <a:pt x="4438" y="2037"/>
                  <a:pt x="361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454886" y="84125"/>
            <a:ext cx="121069" cy="103991"/>
          </a:xfrm>
          <a:custGeom>
            <a:avLst/>
            <a:gdLst/>
            <a:ahLst/>
            <a:cxnLst/>
            <a:rect l="l" t="t" r="r" b="b"/>
            <a:pathLst>
              <a:path w="4438" h="3812" extrusionOk="0">
                <a:moveTo>
                  <a:pt x="1885" y="1"/>
                </a:moveTo>
                <a:cubicBezTo>
                  <a:pt x="821" y="1"/>
                  <a:pt x="0" y="852"/>
                  <a:pt x="0" y="1916"/>
                </a:cubicBezTo>
                <a:cubicBezTo>
                  <a:pt x="0" y="3065"/>
                  <a:pt x="928" y="3812"/>
                  <a:pt x="1895" y="3812"/>
                </a:cubicBezTo>
                <a:cubicBezTo>
                  <a:pt x="2361" y="3812"/>
                  <a:pt x="2837" y="3639"/>
                  <a:pt x="3222" y="3253"/>
                </a:cubicBezTo>
                <a:cubicBezTo>
                  <a:pt x="4438" y="2068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454886" y="-218507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885" y="1"/>
                </a:moveTo>
                <a:cubicBezTo>
                  <a:pt x="821" y="1"/>
                  <a:pt x="0" y="852"/>
                  <a:pt x="0" y="1915"/>
                </a:cubicBezTo>
                <a:cubicBezTo>
                  <a:pt x="0" y="3049"/>
                  <a:pt x="936" y="3805"/>
                  <a:pt x="1909" y="3805"/>
                </a:cubicBezTo>
                <a:cubicBezTo>
                  <a:pt x="2370" y="3805"/>
                  <a:pt x="2840" y="3635"/>
                  <a:pt x="3222" y="3253"/>
                </a:cubicBezTo>
                <a:cubicBezTo>
                  <a:pt x="4438" y="2037"/>
                  <a:pt x="3587" y="1"/>
                  <a:pt x="188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454886" y="-521986"/>
            <a:ext cx="121069" cy="103828"/>
          </a:xfrm>
          <a:custGeom>
            <a:avLst/>
            <a:gdLst/>
            <a:ahLst/>
            <a:cxnLst/>
            <a:rect l="l" t="t" r="r" b="b"/>
            <a:pathLst>
              <a:path w="4438" h="3806" extrusionOk="0">
                <a:moveTo>
                  <a:pt x="191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3049"/>
                  <a:pt x="950" y="3805"/>
                  <a:pt x="1932" y="3805"/>
                </a:cubicBezTo>
                <a:cubicBezTo>
                  <a:pt x="2398" y="3805"/>
                  <a:pt x="2871" y="3635"/>
                  <a:pt x="3252" y="3253"/>
                </a:cubicBezTo>
                <a:cubicBezTo>
                  <a:pt x="4438" y="2068"/>
                  <a:pt x="3587" y="1"/>
                  <a:pt x="1915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"/>
          <p:cNvGrpSpPr/>
          <p:nvPr/>
        </p:nvGrpSpPr>
        <p:grpSpPr>
          <a:xfrm>
            <a:off x="343200" y="2738461"/>
            <a:ext cx="620801" cy="631927"/>
            <a:chOff x="5749195" y="4279048"/>
            <a:chExt cx="741432" cy="754720"/>
          </a:xfrm>
        </p:grpSpPr>
        <p:grpSp>
          <p:nvGrpSpPr>
            <p:cNvPr id="575" name="Google Shape;575;p3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576" name="Google Shape;576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" name="Google Shape;578;p3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579" name="Google Shape;579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1" name="Google Shape;581;p3"/>
          <p:cNvGrpSpPr/>
          <p:nvPr/>
        </p:nvGrpSpPr>
        <p:grpSpPr>
          <a:xfrm>
            <a:off x="1723913" y="4570163"/>
            <a:ext cx="1169679" cy="337564"/>
            <a:chOff x="4541338" y="271625"/>
            <a:chExt cx="1169679" cy="337564"/>
          </a:xfrm>
        </p:grpSpPr>
        <p:sp>
          <p:nvSpPr>
            <p:cNvPr id="582" name="Google Shape;582;p3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2189250" y="2784050"/>
            <a:ext cx="4765500" cy="8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subTitle" idx="1"/>
          </p:nvPr>
        </p:nvSpPr>
        <p:spPr>
          <a:xfrm>
            <a:off x="2189250" y="3674750"/>
            <a:ext cx="4765500" cy="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2"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21"/>
          <p:cNvSpPr/>
          <p:nvPr/>
        </p:nvSpPr>
        <p:spPr>
          <a:xfrm rot="-5400000" flipH="1">
            <a:off x="7352788" y="-426489"/>
            <a:ext cx="1877609" cy="2340384"/>
          </a:xfrm>
          <a:custGeom>
            <a:avLst/>
            <a:gdLst/>
            <a:ahLst/>
            <a:cxnLst/>
            <a:rect l="l" t="t" r="r" b="b"/>
            <a:pathLst>
              <a:path w="99030" h="123438" extrusionOk="0">
                <a:moveTo>
                  <a:pt x="8876" y="13101"/>
                </a:moveTo>
                <a:lnTo>
                  <a:pt x="8876" y="21186"/>
                </a:lnTo>
                <a:lnTo>
                  <a:pt x="851" y="21186"/>
                </a:lnTo>
                <a:lnTo>
                  <a:pt x="851" y="13101"/>
                </a:lnTo>
                <a:close/>
                <a:moveTo>
                  <a:pt x="8876" y="22706"/>
                </a:moveTo>
                <a:lnTo>
                  <a:pt x="8876" y="30700"/>
                </a:lnTo>
                <a:lnTo>
                  <a:pt x="851" y="30700"/>
                </a:lnTo>
                <a:lnTo>
                  <a:pt x="851" y="22706"/>
                </a:lnTo>
                <a:close/>
                <a:moveTo>
                  <a:pt x="18420" y="22706"/>
                </a:moveTo>
                <a:lnTo>
                  <a:pt x="18420" y="30700"/>
                </a:lnTo>
                <a:lnTo>
                  <a:pt x="10395" y="30700"/>
                </a:lnTo>
                <a:lnTo>
                  <a:pt x="10395" y="22706"/>
                </a:lnTo>
                <a:close/>
                <a:moveTo>
                  <a:pt x="8876" y="32129"/>
                </a:moveTo>
                <a:lnTo>
                  <a:pt x="8876" y="40214"/>
                </a:lnTo>
                <a:lnTo>
                  <a:pt x="851" y="40214"/>
                </a:lnTo>
                <a:lnTo>
                  <a:pt x="851" y="32129"/>
                </a:lnTo>
                <a:close/>
                <a:moveTo>
                  <a:pt x="18420" y="32129"/>
                </a:moveTo>
                <a:lnTo>
                  <a:pt x="18420" y="40214"/>
                </a:lnTo>
                <a:lnTo>
                  <a:pt x="10395" y="40214"/>
                </a:lnTo>
                <a:lnTo>
                  <a:pt x="10395" y="32129"/>
                </a:lnTo>
                <a:close/>
                <a:moveTo>
                  <a:pt x="8876" y="41673"/>
                </a:moveTo>
                <a:lnTo>
                  <a:pt x="8876" y="49728"/>
                </a:lnTo>
                <a:lnTo>
                  <a:pt x="851" y="49728"/>
                </a:lnTo>
                <a:lnTo>
                  <a:pt x="851" y="41673"/>
                </a:lnTo>
                <a:close/>
                <a:moveTo>
                  <a:pt x="18420" y="41673"/>
                </a:moveTo>
                <a:lnTo>
                  <a:pt x="18420" y="49728"/>
                </a:lnTo>
                <a:lnTo>
                  <a:pt x="10395" y="49728"/>
                </a:lnTo>
                <a:lnTo>
                  <a:pt x="10395" y="41673"/>
                </a:lnTo>
                <a:close/>
                <a:moveTo>
                  <a:pt x="27934" y="41673"/>
                </a:moveTo>
                <a:lnTo>
                  <a:pt x="27934" y="49728"/>
                </a:lnTo>
                <a:lnTo>
                  <a:pt x="19940" y="49728"/>
                </a:lnTo>
                <a:lnTo>
                  <a:pt x="19940" y="41673"/>
                </a:lnTo>
                <a:close/>
                <a:moveTo>
                  <a:pt x="8876" y="51187"/>
                </a:moveTo>
                <a:lnTo>
                  <a:pt x="8876" y="59242"/>
                </a:lnTo>
                <a:lnTo>
                  <a:pt x="851" y="59242"/>
                </a:lnTo>
                <a:lnTo>
                  <a:pt x="851" y="51187"/>
                </a:lnTo>
                <a:close/>
                <a:moveTo>
                  <a:pt x="18420" y="51187"/>
                </a:moveTo>
                <a:lnTo>
                  <a:pt x="18420" y="59242"/>
                </a:lnTo>
                <a:lnTo>
                  <a:pt x="10395" y="59242"/>
                </a:lnTo>
                <a:lnTo>
                  <a:pt x="10395" y="51187"/>
                </a:lnTo>
                <a:close/>
                <a:moveTo>
                  <a:pt x="27934" y="51187"/>
                </a:moveTo>
                <a:lnTo>
                  <a:pt x="27934" y="59242"/>
                </a:lnTo>
                <a:lnTo>
                  <a:pt x="19940" y="59242"/>
                </a:lnTo>
                <a:lnTo>
                  <a:pt x="19940" y="51187"/>
                </a:lnTo>
                <a:close/>
                <a:moveTo>
                  <a:pt x="37478" y="51187"/>
                </a:moveTo>
                <a:lnTo>
                  <a:pt x="37478" y="59242"/>
                </a:lnTo>
                <a:lnTo>
                  <a:pt x="29454" y="59242"/>
                </a:lnTo>
                <a:lnTo>
                  <a:pt x="29454" y="51187"/>
                </a:lnTo>
                <a:close/>
                <a:moveTo>
                  <a:pt x="8876" y="60761"/>
                </a:moveTo>
                <a:lnTo>
                  <a:pt x="8876" y="68755"/>
                </a:lnTo>
                <a:lnTo>
                  <a:pt x="851" y="68755"/>
                </a:lnTo>
                <a:lnTo>
                  <a:pt x="851" y="60761"/>
                </a:lnTo>
                <a:close/>
                <a:moveTo>
                  <a:pt x="18420" y="60761"/>
                </a:moveTo>
                <a:lnTo>
                  <a:pt x="18420" y="68755"/>
                </a:lnTo>
                <a:lnTo>
                  <a:pt x="10395" y="68755"/>
                </a:lnTo>
                <a:lnTo>
                  <a:pt x="10395" y="60761"/>
                </a:lnTo>
                <a:close/>
                <a:moveTo>
                  <a:pt x="27934" y="60761"/>
                </a:moveTo>
                <a:lnTo>
                  <a:pt x="27934" y="68755"/>
                </a:lnTo>
                <a:lnTo>
                  <a:pt x="19940" y="68755"/>
                </a:lnTo>
                <a:lnTo>
                  <a:pt x="19940" y="60761"/>
                </a:lnTo>
                <a:close/>
                <a:moveTo>
                  <a:pt x="37478" y="60761"/>
                </a:moveTo>
                <a:lnTo>
                  <a:pt x="37478" y="68755"/>
                </a:lnTo>
                <a:lnTo>
                  <a:pt x="29454" y="68755"/>
                </a:lnTo>
                <a:lnTo>
                  <a:pt x="29454" y="60761"/>
                </a:lnTo>
                <a:close/>
                <a:moveTo>
                  <a:pt x="46992" y="60822"/>
                </a:moveTo>
                <a:lnTo>
                  <a:pt x="46992" y="68816"/>
                </a:lnTo>
                <a:lnTo>
                  <a:pt x="38998" y="68816"/>
                </a:lnTo>
                <a:lnTo>
                  <a:pt x="38998" y="60822"/>
                </a:lnTo>
                <a:close/>
                <a:moveTo>
                  <a:pt x="8876" y="70275"/>
                </a:moveTo>
                <a:lnTo>
                  <a:pt x="8876" y="78239"/>
                </a:lnTo>
                <a:lnTo>
                  <a:pt x="851" y="78239"/>
                </a:lnTo>
                <a:lnTo>
                  <a:pt x="851" y="70275"/>
                </a:lnTo>
                <a:close/>
                <a:moveTo>
                  <a:pt x="18420" y="70275"/>
                </a:moveTo>
                <a:lnTo>
                  <a:pt x="18420" y="78239"/>
                </a:lnTo>
                <a:lnTo>
                  <a:pt x="10395" y="78239"/>
                </a:lnTo>
                <a:lnTo>
                  <a:pt x="10395" y="70275"/>
                </a:lnTo>
                <a:close/>
                <a:moveTo>
                  <a:pt x="27934" y="70275"/>
                </a:moveTo>
                <a:lnTo>
                  <a:pt x="27934" y="78239"/>
                </a:lnTo>
                <a:lnTo>
                  <a:pt x="19940" y="78239"/>
                </a:lnTo>
                <a:lnTo>
                  <a:pt x="19940" y="70275"/>
                </a:lnTo>
                <a:close/>
                <a:moveTo>
                  <a:pt x="37478" y="70275"/>
                </a:moveTo>
                <a:lnTo>
                  <a:pt x="37478" y="78239"/>
                </a:lnTo>
                <a:lnTo>
                  <a:pt x="29454" y="78239"/>
                </a:lnTo>
                <a:lnTo>
                  <a:pt x="29454" y="70275"/>
                </a:lnTo>
                <a:close/>
                <a:moveTo>
                  <a:pt x="46992" y="70336"/>
                </a:moveTo>
                <a:lnTo>
                  <a:pt x="46992" y="78300"/>
                </a:lnTo>
                <a:lnTo>
                  <a:pt x="38998" y="78300"/>
                </a:lnTo>
                <a:lnTo>
                  <a:pt x="38998" y="70336"/>
                </a:lnTo>
                <a:close/>
                <a:moveTo>
                  <a:pt x="56536" y="70397"/>
                </a:moveTo>
                <a:lnTo>
                  <a:pt x="56536" y="78360"/>
                </a:lnTo>
                <a:lnTo>
                  <a:pt x="48512" y="78360"/>
                </a:lnTo>
                <a:lnTo>
                  <a:pt x="48512" y="70397"/>
                </a:lnTo>
                <a:close/>
                <a:moveTo>
                  <a:pt x="8876" y="79728"/>
                </a:moveTo>
                <a:lnTo>
                  <a:pt x="8876" y="87753"/>
                </a:lnTo>
                <a:lnTo>
                  <a:pt x="851" y="87753"/>
                </a:lnTo>
                <a:lnTo>
                  <a:pt x="851" y="79728"/>
                </a:lnTo>
                <a:close/>
                <a:moveTo>
                  <a:pt x="18420" y="79728"/>
                </a:moveTo>
                <a:lnTo>
                  <a:pt x="18420" y="87753"/>
                </a:lnTo>
                <a:lnTo>
                  <a:pt x="10395" y="87753"/>
                </a:lnTo>
                <a:lnTo>
                  <a:pt x="10395" y="79728"/>
                </a:lnTo>
                <a:close/>
                <a:moveTo>
                  <a:pt x="27934" y="79728"/>
                </a:moveTo>
                <a:lnTo>
                  <a:pt x="27934" y="87753"/>
                </a:lnTo>
                <a:lnTo>
                  <a:pt x="19940" y="87753"/>
                </a:lnTo>
                <a:lnTo>
                  <a:pt x="19940" y="79728"/>
                </a:lnTo>
                <a:close/>
                <a:moveTo>
                  <a:pt x="37478" y="79728"/>
                </a:moveTo>
                <a:lnTo>
                  <a:pt x="37478" y="87753"/>
                </a:lnTo>
                <a:lnTo>
                  <a:pt x="29454" y="87753"/>
                </a:lnTo>
                <a:lnTo>
                  <a:pt x="29454" y="79728"/>
                </a:lnTo>
                <a:close/>
                <a:moveTo>
                  <a:pt x="66050" y="79728"/>
                </a:moveTo>
                <a:lnTo>
                  <a:pt x="66050" y="87753"/>
                </a:lnTo>
                <a:lnTo>
                  <a:pt x="58056" y="87753"/>
                </a:lnTo>
                <a:lnTo>
                  <a:pt x="58056" y="79728"/>
                </a:lnTo>
                <a:close/>
                <a:moveTo>
                  <a:pt x="46992" y="79728"/>
                </a:moveTo>
                <a:lnTo>
                  <a:pt x="46992" y="87844"/>
                </a:lnTo>
                <a:lnTo>
                  <a:pt x="38998" y="87844"/>
                </a:lnTo>
                <a:lnTo>
                  <a:pt x="38998" y="79728"/>
                </a:lnTo>
                <a:close/>
                <a:moveTo>
                  <a:pt x="56536" y="79728"/>
                </a:moveTo>
                <a:lnTo>
                  <a:pt x="56536" y="87874"/>
                </a:lnTo>
                <a:lnTo>
                  <a:pt x="48512" y="87874"/>
                </a:lnTo>
                <a:lnTo>
                  <a:pt x="48512" y="79728"/>
                </a:lnTo>
                <a:close/>
                <a:moveTo>
                  <a:pt x="8876" y="89272"/>
                </a:moveTo>
                <a:lnTo>
                  <a:pt x="8876" y="97267"/>
                </a:lnTo>
                <a:lnTo>
                  <a:pt x="851" y="97267"/>
                </a:lnTo>
                <a:lnTo>
                  <a:pt x="851" y="89272"/>
                </a:lnTo>
                <a:close/>
                <a:moveTo>
                  <a:pt x="18420" y="89272"/>
                </a:moveTo>
                <a:lnTo>
                  <a:pt x="18420" y="97267"/>
                </a:lnTo>
                <a:lnTo>
                  <a:pt x="10395" y="97267"/>
                </a:lnTo>
                <a:lnTo>
                  <a:pt x="10395" y="89272"/>
                </a:lnTo>
                <a:close/>
                <a:moveTo>
                  <a:pt x="27934" y="89272"/>
                </a:moveTo>
                <a:lnTo>
                  <a:pt x="27934" y="97267"/>
                </a:lnTo>
                <a:lnTo>
                  <a:pt x="19940" y="97267"/>
                </a:lnTo>
                <a:lnTo>
                  <a:pt x="19940" y="89272"/>
                </a:lnTo>
                <a:close/>
                <a:moveTo>
                  <a:pt x="37478" y="89272"/>
                </a:moveTo>
                <a:lnTo>
                  <a:pt x="37478" y="97267"/>
                </a:lnTo>
                <a:lnTo>
                  <a:pt x="29454" y="97267"/>
                </a:lnTo>
                <a:lnTo>
                  <a:pt x="29454" y="89272"/>
                </a:lnTo>
                <a:close/>
                <a:moveTo>
                  <a:pt x="66050" y="89272"/>
                </a:moveTo>
                <a:lnTo>
                  <a:pt x="66050" y="97267"/>
                </a:lnTo>
                <a:lnTo>
                  <a:pt x="58056" y="97267"/>
                </a:lnTo>
                <a:lnTo>
                  <a:pt x="58056" y="89272"/>
                </a:lnTo>
                <a:close/>
                <a:moveTo>
                  <a:pt x="46992" y="89364"/>
                </a:moveTo>
                <a:lnTo>
                  <a:pt x="46992" y="97327"/>
                </a:lnTo>
                <a:lnTo>
                  <a:pt x="38998" y="97327"/>
                </a:lnTo>
                <a:lnTo>
                  <a:pt x="38998" y="89364"/>
                </a:lnTo>
                <a:close/>
                <a:moveTo>
                  <a:pt x="56536" y="89394"/>
                </a:moveTo>
                <a:lnTo>
                  <a:pt x="56536" y="97388"/>
                </a:lnTo>
                <a:lnTo>
                  <a:pt x="48512" y="97388"/>
                </a:lnTo>
                <a:lnTo>
                  <a:pt x="48512" y="89394"/>
                </a:lnTo>
                <a:close/>
                <a:moveTo>
                  <a:pt x="8876" y="98756"/>
                </a:moveTo>
                <a:lnTo>
                  <a:pt x="8876" y="106780"/>
                </a:lnTo>
                <a:lnTo>
                  <a:pt x="851" y="106780"/>
                </a:lnTo>
                <a:lnTo>
                  <a:pt x="851" y="98756"/>
                </a:lnTo>
                <a:close/>
                <a:moveTo>
                  <a:pt x="18420" y="98756"/>
                </a:moveTo>
                <a:lnTo>
                  <a:pt x="18420" y="106780"/>
                </a:lnTo>
                <a:lnTo>
                  <a:pt x="10395" y="106780"/>
                </a:lnTo>
                <a:lnTo>
                  <a:pt x="10395" y="98756"/>
                </a:lnTo>
                <a:close/>
                <a:moveTo>
                  <a:pt x="27934" y="98756"/>
                </a:moveTo>
                <a:lnTo>
                  <a:pt x="27934" y="106780"/>
                </a:lnTo>
                <a:lnTo>
                  <a:pt x="19940" y="106780"/>
                </a:lnTo>
                <a:lnTo>
                  <a:pt x="19940" y="98756"/>
                </a:lnTo>
                <a:close/>
                <a:moveTo>
                  <a:pt x="37478" y="98756"/>
                </a:moveTo>
                <a:lnTo>
                  <a:pt x="37478" y="106780"/>
                </a:lnTo>
                <a:lnTo>
                  <a:pt x="29454" y="106780"/>
                </a:lnTo>
                <a:lnTo>
                  <a:pt x="29454" y="98756"/>
                </a:lnTo>
                <a:close/>
                <a:moveTo>
                  <a:pt x="66050" y="98756"/>
                </a:moveTo>
                <a:lnTo>
                  <a:pt x="66050" y="106780"/>
                </a:lnTo>
                <a:lnTo>
                  <a:pt x="58056" y="106780"/>
                </a:lnTo>
                <a:lnTo>
                  <a:pt x="58056" y="98756"/>
                </a:lnTo>
                <a:close/>
                <a:moveTo>
                  <a:pt x="75594" y="98756"/>
                </a:moveTo>
                <a:lnTo>
                  <a:pt x="75594" y="106780"/>
                </a:lnTo>
                <a:lnTo>
                  <a:pt x="67570" y="106780"/>
                </a:lnTo>
                <a:lnTo>
                  <a:pt x="67570" y="98756"/>
                </a:lnTo>
                <a:close/>
                <a:moveTo>
                  <a:pt x="46992" y="98756"/>
                </a:moveTo>
                <a:lnTo>
                  <a:pt x="46992" y="106841"/>
                </a:lnTo>
                <a:lnTo>
                  <a:pt x="38998" y="106841"/>
                </a:lnTo>
                <a:lnTo>
                  <a:pt x="38998" y="98756"/>
                </a:lnTo>
                <a:close/>
                <a:moveTo>
                  <a:pt x="56536" y="98756"/>
                </a:moveTo>
                <a:lnTo>
                  <a:pt x="56536" y="106902"/>
                </a:lnTo>
                <a:lnTo>
                  <a:pt x="48512" y="106902"/>
                </a:lnTo>
                <a:lnTo>
                  <a:pt x="48512" y="98756"/>
                </a:lnTo>
                <a:close/>
                <a:moveTo>
                  <a:pt x="8876" y="108300"/>
                </a:moveTo>
                <a:lnTo>
                  <a:pt x="8876" y="116264"/>
                </a:lnTo>
                <a:lnTo>
                  <a:pt x="851" y="116264"/>
                </a:lnTo>
                <a:lnTo>
                  <a:pt x="851" y="108300"/>
                </a:lnTo>
                <a:close/>
                <a:moveTo>
                  <a:pt x="18420" y="108300"/>
                </a:moveTo>
                <a:lnTo>
                  <a:pt x="18420" y="116264"/>
                </a:lnTo>
                <a:lnTo>
                  <a:pt x="10395" y="116264"/>
                </a:lnTo>
                <a:lnTo>
                  <a:pt x="10395" y="108300"/>
                </a:lnTo>
                <a:close/>
                <a:moveTo>
                  <a:pt x="27934" y="108300"/>
                </a:moveTo>
                <a:lnTo>
                  <a:pt x="27934" y="116264"/>
                </a:lnTo>
                <a:lnTo>
                  <a:pt x="19940" y="116264"/>
                </a:lnTo>
                <a:lnTo>
                  <a:pt x="19940" y="108300"/>
                </a:lnTo>
                <a:close/>
                <a:moveTo>
                  <a:pt x="37478" y="108300"/>
                </a:moveTo>
                <a:lnTo>
                  <a:pt x="37478" y="116264"/>
                </a:lnTo>
                <a:lnTo>
                  <a:pt x="29454" y="116264"/>
                </a:lnTo>
                <a:lnTo>
                  <a:pt x="29454" y="108300"/>
                </a:lnTo>
                <a:close/>
                <a:moveTo>
                  <a:pt x="66050" y="108300"/>
                </a:moveTo>
                <a:lnTo>
                  <a:pt x="66050" y="116264"/>
                </a:lnTo>
                <a:lnTo>
                  <a:pt x="58056" y="116264"/>
                </a:lnTo>
                <a:lnTo>
                  <a:pt x="58056" y="108300"/>
                </a:lnTo>
                <a:close/>
                <a:moveTo>
                  <a:pt x="75594" y="108300"/>
                </a:moveTo>
                <a:lnTo>
                  <a:pt x="75594" y="116264"/>
                </a:lnTo>
                <a:lnTo>
                  <a:pt x="67570" y="116264"/>
                </a:lnTo>
                <a:lnTo>
                  <a:pt x="67570" y="108300"/>
                </a:lnTo>
                <a:close/>
                <a:moveTo>
                  <a:pt x="85139" y="108300"/>
                </a:moveTo>
                <a:lnTo>
                  <a:pt x="85139" y="116264"/>
                </a:lnTo>
                <a:lnTo>
                  <a:pt x="77114" y="116264"/>
                </a:lnTo>
                <a:lnTo>
                  <a:pt x="77114" y="108300"/>
                </a:lnTo>
                <a:close/>
                <a:moveTo>
                  <a:pt x="46992" y="108361"/>
                </a:moveTo>
                <a:lnTo>
                  <a:pt x="46992" y="116355"/>
                </a:lnTo>
                <a:lnTo>
                  <a:pt x="38998" y="116355"/>
                </a:lnTo>
                <a:lnTo>
                  <a:pt x="38998" y="108361"/>
                </a:lnTo>
                <a:close/>
                <a:moveTo>
                  <a:pt x="56536" y="108422"/>
                </a:moveTo>
                <a:lnTo>
                  <a:pt x="56536" y="116385"/>
                </a:lnTo>
                <a:lnTo>
                  <a:pt x="48512" y="116385"/>
                </a:lnTo>
                <a:lnTo>
                  <a:pt x="48512" y="108422"/>
                </a:lnTo>
                <a:close/>
                <a:moveTo>
                  <a:pt x="0" y="1"/>
                </a:moveTo>
                <a:lnTo>
                  <a:pt x="0" y="123437"/>
                </a:lnTo>
                <a:lnTo>
                  <a:pt x="851" y="123437"/>
                </a:lnTo>
                <a:lnTo>
                  <a:pt x="851" y="117784"/>
                </a:lnTo>
                <a:lnTo>
                  <a:pt x="8876" y="117784"/>
                </a:lnTo>
                <a:lnTo>
                  <a:pt x="8876" y="123437"/>
                </a:lnTo>
                <a:lnTo>
                  <a:pt x="10395" y="123437"/>
                </a:lnTo>
                <a:lnTo>
                  <a:pt x="10395" y="117784"/>
                </a:lnTo>
                <a:lnTo>
                  <a:pt x="18420" y="117784"/>
                </a:lnTo>
                <a:lnTo>
                  <a:pt x="18420" y="123437"/>
                </a:lnTo>
                <a:lnTo>
                  <a:pt x="19940" y="123437"/>
                </a:lnTo>
                <a:lnTo>
                  <a:pt x="19940" y="117784"/>
                </a:lnTo>
                <a:lnTo>
                  <a:pt x="27934" y="117784"/>
                </a:lnTo>
                <a:lnTo>
                  <a:pt x="27934" y="123437"/>
                </a:lnTo>
                <a:lnTo>
                  <a:pt x="29454" y="123437"/>
                </a:lnTo>
                <a:lnTo>
                  <a:pt x="29454" y="117784"/>
                </a:lnTo>
                <a:lnTo>
                  <a:pt x="37478" y="117784"/>
                </a:lnTo>
                <a:lnTo>
                  <a:pt x="37478" y="123437"/>
                </a:lnTo>
                <a:lnTo>
                  <a:pt x="38998" y="123437"/>
                </a:lnTo>
                <a:lnTo>
                  <a:pt x="38998" y="117784"/>
                </a:lnTo>
                <a:lnTo>
                  <a:pt x="46992" y="117784"/>
                </a:lnTo>
                <a:lnTo>
                  <a:pt x="46992" y="123437"/>
                </a:lnTo>
                <a:lnTo>
                  <a:pt x="48512" y="123437"/>
                </a:lnTo>
                <a:lnTo>
                  <a:pt x="48512" y="117784"/>
                </a:lnTo>
                <a:lnTo>
                  <a:pt x="56536" y="117784"/>
                </a:lnTo>
                <a:lnTo>
                  <a:pt x="56536" y="123437"/>
                </a:lnTo>
                <a:lnTo>
                  <a:pt x="58056" y="123437"/>
                </a:lnTo>
                <a:lnTo>
                  <a:pt x="58056" y="117784"/>
                </a:lnTo>
                <a:lnTo>
                  <a:pt x="66050" y="117784"/>
                </a:lnTo>
                <a:lnTo>
                  <a:pt x="66050" y="123437"/>
                </a:lnTo>
                <a:lnTo>
                  <a:pt x="67570" y="123437"/>
                </a:lnTo>
                <a:lnTo>
                  <a:pt x="67570" y="117784"/>
                </a:lnTo>
                <a:lnTo>
                  <a:pt x="75594" y="117784"/>
                </a:lnTo>
                <a:lnTo>
                  <a:pt x="75594" y="123437"/>
                </a:lnTo>
                <a:lnTo>
                  <a:pt x="77114" y="123437"/>
                </a:lnTo>
                <a:lnTo>
                  <a:pt x="77114" y="117784"/>
                </a:lnTo>
                <a:lnTo>
                  <a:pt x="85139" y="117784"/>
                </a:lnTo>
                <a:lnTo>
                  <a:pt x="85139" y="123437"/>
                </a:lnTo>
                <a:lnTo>
                  <a:pt x="86658" y="123437"/>
                </a:lnTo>
                <a:lnTo>
                  <a:pt x="86658" y="117784"/>
                </a:lnTo>
                <a:lnTo>
                  <a:pt x="94652" y="117784"/>
                </a:lnTo>
                <a:lnTo>
                  <a:pt x="94652" y="123437"/>
                </a:lnTo>
                <a:lnTo>
                  <a:pt x="96172" y="123437"/>
                </a:lnTo>
                <a:lnTo>
                  <a:pt x="96172" y="117784"/>
                </a:lnTo>
                <a:lnTo>
                  <a:pt x="99029" y="117784"/>
                </a:lnTo>
                <a:lnTo>
                  <a:pt x="97753" y="116264"/>
                </a:lnTo>
                <a:lnTo>
                  <a:pt x="96172" y="116264"/>
                </a:lnTo>
                <a:lnTo>
                  <a:pt x="96172" y="114379"/>
                </a:lnTo>
                <a:lnTo>
                  <a:pt x="94652" y="112586"/>
                </a:lnTo>
                <a:lnTo>
                  <a:pt x="94652" y="116294"/>
                </a:lnTo>
                <a:lnTo>
                  <a:pt x="86628" y="116294"/>
                </a:lnTo>
                <a:lnTo>
                  <a:pt x="86628" y="108300"/>
                </a:lnTo>
                <a:lnTo>
                  <a:pt x="91035" y="108300"/>
                </a:lnTo>
                <a:lnTo>
                  <a:pt x="89759" y="106780"/>
                </a:lnTo>
                <a:lnTo>
                  <a:pt x="86628" y="106780"/>
                </a:lnTo>
                <a:lnTo>
                  <a:pt x="86628" y="103042"/>
                </a:lnTo>
                <a:lnTo>
                  <a:pt x="85108" y="101248"/>
                </a:lnTo>
                <a:lnTo>
                  <a:pt x="85108" y="106750"/>
                </a:lnTo>
                <a:lnTo>
                  <a:pt x="77114" y="106750"/>
                </a:lnTo>
                <a:lnTo>
                  <a:pt x="77114" y="98756"/>
                </a:lnTo>
                <a:lnTo>
                  <a:pt x="83041" y="98756"/>
                </a:lnTo>
                <a:lnTo>
                  <a:pt x="81765" y="97236"/>
                </a:lnTo>
                <a:lnTo>
                  <a:pt x="77114" y="97236"/>
                </a:lnTo>
                <a:lnTo>
                  <a:pt x="77114" y="91704"/>
                </a:lnTo>
                <a:lnTo>
                  <a:pt x="75594" y="89911"/>
                </a:lnTo>
                <a:lnTo>
                  <a:pt x="75594" y="97236"/>
                </a:lnTo>
                <a:lnTo>
                  <a:pt x="67570" y="97236"/>
                </a:lnTo>
                <a:lnTo>
                  <a:pt x="67570" y="89272"/>
                </a:lnTo>
                <a:lnTo>
                  <a:pt x="75047" y="89272"/>
                </a:lnTo>
                <a:lnTo>
                  <a:pt x="73771" y="87753"/>
                </a:lnTo>
                <a:lnTo>
                  <a:pt x="67570" y="87753"/>
                </a:lnTo>
                <a:lnTo>
                  <a:pt x="67570" y="80367"/>
                </a:lnTo>
                <a:lnTo>
                  <a:pt x="65746" y="78209"/>
                </a:lnTo>
                <a:lnTo>
                  <a:pt x="58056" y="78209"/>
                </a:lnTo>
                <a:lnTo>
                  <a:pt x="58056" y="70245"/>
                </a:lnTo>
                <a:lnTo>
                  <a:pt x="59029" y="70245"/>
                </a:lnTo>
                <a:lnTo>
                  <a:pt x="56536" y="67236"/>
                </a:lnTo>
                <a:lnTo>
                  <a:pt x="56536" y="68725"/>
                </a:lnTo>
                <a:lnTo>
                  <a:pt x="48512" y="68725"/>
                </a:lnTo>
                <a:lnTo>
                  <a:pt x="48512" y="60731"/>
                </a:lnTo>
                <a:lnTo>
                  <a:pt x="51035" y="60731"/>
                </a:lnTo>
                <a:lnTo>
                  <a:pt x="49758" y="59211"/>
                </a:lnTo>
                <a:lnTo>
                  <a:pt x="48512" y="59211"/>
                </a:lnTo>
                <a:lnTo>
                  <a:pt x="48512" y="57722"/>
                </a:lnTo>
                <a:lnTo>
                  <a:pt x="46992" y="55929"/>
                </a:lnTo>
                <a:lnTo>
                  <a:pt x="46992" y="59211"/>
                </a:lnTo>
                <a:lnTo>
                  <a:pt x="38998" y="59211"/>
                </a:lnTo>
                <a:lnTo>
                  <a:pt x="38998" y="51187"/>
                </a:lnTo>
                <a:lnTo>
                  <a:pt x="43040" y="51187"/>
                </a:lnTo>
                <a:lnTo>
                  <a:pt x="41764" y="49667"/>
                </a:lnTo>
                <a:lnTo>
                  <a:pt x="38998" y="49667"/>
                </a:lnTo>
                <a:lnTo>
                  <a:pt x="38998" y="46354"/>
                </a:lnTo>
                <a:lnTo>
                  <a:pt x="37478" y="44561"/>
                </a:lnTo>
                <a:lnTo>
                  <a:pt x="37478" y="49667"/>
                </a:lnTo>
                <a:lnTo>
                  <a:pt x="29454" y="49667"/>
                </a:lnTo>
                <a:lnTo>
                  <a:pt x="29454" y="41673"/>
                </a:lnTo>
                <a:lnTo>
                  <a:pt x="35046" y="41673"/>
                </a:lnTo>
                <a:lnTo>
                  <a:pt x="33770" y="40153"/>
                </a:lnTo>
                <a:lnTo>
                  <a:pt x="29454" y="40153"/>
                </a:lnTo>
                <a:lnTo>
                  <a:pt x="29454" y="35016"/>
                </a:lnTo>
                <a:lnTo>
                  <a:pt x="27934" y="33223"/>
                </a:lnTo>
                <a:lnTo>
                  <a:pt x="27934" y="40153"/>
                </a:lnTo>
                <a:lnTo>
                  <a:pt x="19940" y="40153"/>
                </a:lnTo>
                <a:lnTo>
                  <a:pt x="19940" y="32129"/>
                </a:lnTo>
                <a:lnTo>
                  <a:pt x="27052" y="32129"/>
                </a:lnTo>
                <a:lnTo>
                  <a:pt x="25776" y="30609"/>
                </a:lnTo>
                <a:lnTo>
                  <a:pt x="19940" y="30609"/>
                </a:lnTo>
                <a:lnTo>
                  <a:pt x="19940" y="23679"/>
                </a:lnTo>
                <a:lnTo>
                  <a:pt x="17782" y="21126"/>
                </a:lnTo>
                <a:lnTo>
                  <a:pt x="10395" y="21126"/>
                </a:lnTo>
                <a:lnTo>
                  <a:pt x="10395" y="13101"/>
                </a:lnTo>
                <a:lnTo>
                  <a:pt x="11034" y="13101"/>
                </a:lnTo>
                <a:lnTo>
                  <a:pt x="8876" y="10518"/>
                </a:lnTo>
                <a:lnTo>
                  <a:pt x="8876" y="11581"/>
                </a:lnTo>
                <a:lnTo>
                  <a:pt x="851" y="11581"/>
                </a:lnTo>
                <a:lnTo>
                  <a:pt x="851" y="3587"/>
                </a:lnTo>
                <a:lnTo>
                  <a:pt x="3040" y="3587"/>
                </a:lnTo>
                <a:lnTo>
                  <a:pt x="1763" y="2068"/>
                </a:lnTo>
                <a:lnTo>
                  <a:pt x="851" y="2068"/>
                </a:lnTo>
                <a:lnTo>
                  <a:pt x="851" y="100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21"/>
          <p:cNvSpPr txBox="1">
            <a:spLocks noGrp="1"/>
          </p:cNvSpPr>
          <p:nvPr>
            <p:ph type="subTitle" idx="1"/>
          </p:nvPr>
        </p:nvSpPr>
        <p:spPr>
          <a:xfrm>
            <a:off x="751525" y="3691325"/>
            <a:ext cx="21111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0" name="Google Shape;3290;p21"/>
          <p:cNvSpPr txBox="1">
            <a:spLocks noGrp="1"/>
          </p:cNvSpPr>
          <p:nvPr>
            <p:ph type="subTitle" idx="2"/>
          </p:nvPr>
        </p:nvSpPr>
        <p:spPr>
          <a:xfrm>
            <a:off x="751519" y="3242051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1" name="Google Shape;3291;p21"/>
          <p:cNvSpPr txBox="1">
            <a:spLocks noGrp="1"/>
          </p:cNvSpPr>
          <p:nvPr>
            <p:ph type="subTitle" idx="3"/>
          </p:nvPr>
        </p:nvSpPr>
        <p:spPr>
          <a:xfrm>
            <a:off x="3516320" y="3691325"/>
            <a:ext cx="21111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2" name="Google Shape;3292;p21"/>
          <p:cNvSpPr txBox="1">
            <a:spLocks noGrp="1"/>
          </p:cNvSpPr>
          <p:nvPr>
            <p:ph type="subTitle" idx="4"/>
          </p:nvPr>
        </p:nvSpPr>
        <p:spPr>
          <a:xfrm>
            <a:off x="3516316" y="3242051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3" name="Google Shape;3293;p21"/>
          <p:cNvSpPr txBox="1">
            <a:spLocks noGrp="1"/>
          </p:cNvSpPr>
          <p:nvPr>
            <p:ph type="subTitle" idx="5"/>
          </p:nvPr>
        </p:nvSpPr>
        <p:spPr>
          <a:xfrm>
            <a:off x="6281127" y="3691325"/>
            <a:ext cx="2111100" cy="6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4" name="Google Shape;3294;p21"/>
          <p:cNvSpPr txBox="1">
            <a:spLocks noGrp="1"/>
          </p:cNvSpPr>
          <p:nvPr>
            <p:ph type="subTitle" idx="6"/>
          </p:nvPr>
        </p:nvSpPr>
        <p:spPr>
          <a:xfrm>
            <a:off x="6281127" y="3242051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295" name="Google Shape;3295;p21"/>
          <p:cNvGrpSpPr/>
          <p:nvPr/>
        </p:nvGrpSpPr>
        <p:grpSpPr>
          <a:xfrm>
            <a:off x="2711108" y="4586697"/>
            <a:ext cx="385224" cy="378820"/>
            <a:chOff x="471070" y="534409"/>
            <a:chExt cx="517984" cy="509372"/>
          </a:xfrm>
        </p:grpSpPr>
        <p:sp>
          <p:nvSpPr>
            <p:cNvPr id="3296" name="Google Shape;3296;p21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1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8" name="Google Shape;3298;p21"/>
          <p:cNvGrpSpPr/>
          <p:nvPr/>
        </p:nvGrpSpPr>
        <p:grpSpPr>
          <a:xfrm>
            <a:off x="1488400" y="353244"/>
            <a:ext cx="950832" cy="274406"/>
            <a:chOff x="4541338" y="271625"/>
            <a:chExt cx="1169679" cy="337564"/>
          </a:xfrm>
        </p:grpSpPr>
        <p:sp>
          <p:nvSpPr>
            <p:cNvPr id="3299" name="Google Shape;3299;p21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1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1" name="Google Shape;3301;p21"/>
          <p:cNvGrpSpPr/>
          <p:nvPr/>
        </p:nvGrpSpPr>
        <p:grpSpPr>
          <a:xfrm>
            <a:off x="7755934" y="353260"/>
            <a:ext cx="636293" cy="631963"/>
            <a:chOff x="8468159" y="1464623"/>
            <a:chExt cx="636293" cy="631963"/>
          </a:xfrm>
        </p:grpSpPr>
        <p:grpSp>
          <p:nvGrpSpPr>
            <p:cNvPr id="3302" name="Google Shape;3302;p21"/>
            <p:cNvGrpSpPr/>
            <p:nvPr/>
          </p:nvGrpSpPr>
          <p:grpSpPr>
            <a:xfrm>
              <a:off x="8533623" y="1525757"/>
              <a:ext cx="570829" cy="570829"/>
              <a:chOff x="5681300" y="2527788"/>
              <a:chExt cx="805800" cy="805800"/>
            </a:xfrm>
          </p:grpSpPr>
          <p:sp>
            <p:nvSpPr>
              <p:cNvPr id="3303" name="Google Shape;3303;p21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21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5" name="Google Shape;3305;p21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3306" name="Google Shape;3306;p21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1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8" name="Google Shape;3308;p21"/>
          <p:cNvSpPr/>
          <p:nvPr/>
        </p:nvSpPr>
        <p:spPr>
          <a:xfrm>
            <a:off x="-134500" y="-199041"/>
            <a:ext cx="2922770" cy="1151943"/>
          </a:xfrm>
          <a:custGeom>
            <a:avLst/>
            <a:gdLst/>
            <a:ahLst/>
            <a:cxnLst/>
            <a:rect l="l" t="t" r="r" b="b"/>
            <a:pathLst>
              <a:path w="89395" h="35233" extrusionOk="0">
                <a:moveTo>
                  <a:pt x="1" y="0"/>
                </a:moveTo>
                <a:lnTo>
                  <a:pt x="1" y="32676"/>
                </a:lnTo>
                <a:cubicBezTo>
                  <a:pt x="5624" y="34424"/>
                  <a:pt x="10455" y="35232"/>
                  <a:pt x="14695" y="35232"/>
                </a:cubicBezTo>
                <a:cubicBezTo>
                  <a:pt x="26453" y="35232"/>
                  <a:pt x="33670" y="29013"/>
                  <a:pt x="40640" y="19362"/>
                </a:cubicBezTo>
                <a:cubicBezTo>
                  <a:pt x="44140" y="14526"/>
                  <a:pt x="48561" y="13369"/>
                  <a:pt x="53442" y="13369"/>
                </a:cubicBezTo>
                <a:cubicBezTo>
                  <a:pt x="57927" y="13369"/>
                  <a:pt x="62800" y="14346"/>
                  <a:pt x="67703" y="14346"/>
                </a:cubicBezTo>
                <a:cubicBezTo>
                  <a:pt x="75307" y="14346"/>
                  <a:pt x="82983" y="11995"/>
                  <a:pt x="893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9" name="Google Shape;3309;p21"/>
          <p:cNvGrpSpPr/>
          <p:nvPr/>
        </p:nvGrpSpPr>
        <p:grpSpPr>
          <a:xfrm>
            <a:off x="121920" y="3035550"/>
            <a:ext cx="385233" cy="379142"/>
            <a:chOff x="817900" y="1853650"/>
            <a:chExt cx="528150" cy="519800"/>
          </a:xfrm>
        </p:grpSpPr>
        <p:sp>
          <p:nvSpPr>
            <p:cNvPr id="3310" name="Google Shape;3310;p21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1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1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21"/>
          <p:cNvGrpSpPr/>
          <p:nvPr/>
        </p:nvGrpSpPr>
        <p:grpSpPr>
          <a:xfrm rot="10800000">
            <a:off x="-134550" y="-210217"/>
            <a:ext cx="2922822" cy="1174314"/>
            <a:chOff x="6548059" y="4082448"/>
            <a:chExt cx="2675597" cy="1074985"/>
          </a:xfrm>
        </p:grpSpPr>
        <p:sp>
          <p:nvSpPr>
            <p:cNvPr id="3314" name="Google Shape;3314;p21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1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1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1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1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1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1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1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1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1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1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1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1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1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1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1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1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1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1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1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1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1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1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1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1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1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1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1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1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1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1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1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1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1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1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1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1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1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1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1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1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1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1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1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1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1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0" name="Google Shape;3360;p21"/>
          <p:cNvGrpSpPr/>
          <p:nvPr/>
        </p:nvGrpSpPr>
        <p:grpSpPr>
          <a:xfrm flipH="1">
            <a:off x="5660948" y="4586688"/>
            <a:ext cx="1064625" cy="930275"/>
            <a:chOff x="3739700" y="4218425"/>
            <a:chExt cx="1064625" cy="930275"/>
          </a:xfrm>
        </p:grpSpPr>
        <p:sp>
          <p:nvSpPr>
            <p:cNvPr id="3361" name="Google Shape;3361;p21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1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1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1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1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1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1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1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1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1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1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1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1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1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1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1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1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1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1" name="Google Shape;3381;p21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3" name="Google Shape;3383;p22"/>
          <p:cNvGrpSpPr/>
          <p:nvPr/>
        </p:nvGrpSpPr>
        <p:grpSpPr>
          <a:xfrm rot="-7748486" flipH="1">
            <a:off x="3197645" y="4089214"/>
            <a:ext cx="1998752" cy="2385186"/>
            <a:chOff x="-67200" y="2354325"/>
            <a:chExt cx="2461826" cy="2937791"/>
          </a:xfrm>
        </p:grpSpPr>
        <p:sp>
          <p:nvSpPr>
            <p:cNvPr id="3384" name="Google Shape;3384;p22"/>
            <p:cNvSpPr/>
            <p:nvPr/>
          </p:nvSpPr>
          <p:spPr>
            <a:xfrm>
              <a:off x="-49982" y="2354325"/>
              <a:ext cx="2444609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2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6" name="Google Shape;3386;p22"/>
          <p:cNvGrpSpPr/>
          <p:nvPr/>
        </p:nvGrpSpPr>
        <p:grpSpPr>
          <a:xfrm rot="1768788">
            <a:off x="8180272" y="894012"/>
            <a:ext cx="475246" cy="465386"/>
            <a:chOff x="-62325" y="1983225"/>
            <a:chExt cx="475262" cy="465401"/>
          </a:xfrm>
        </p:grpSpPr>
        <p:sp>
          <p:nvSpPr>
            <p:cNvPr id="3387" name="Google Shape;3387;p22"/>
            <p:cNvSpPr/>
            <p:nvPr/>
          </p:nvSpPr>
          <p:spPr>
            <a:xfrm>
              <a:off x="-3400" y="20323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2"/>
            <p:cNvSpPr/>
            <p:nvPr/>
          </p:nvSpPr>
          <p:spPr>
            <a:xfrm>
              <a:off x="-62325" y="19832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2"/>
            <p:cNvSpPr/>
            <p:nvPr/>
          </p:nvSpPr>
          <p:spPr>
            <a:xfrm>
              <a:off x="58572" y="2187699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6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1"/>
                  </a:cubicBezTo>
                  <a:cubicBezTo>
                    <a:pt x="1" y="2115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2"/>
            <p:cNvSpPr/>
            <p:nvPr/>
          </p:nvSpPr>
          <p:spPr>
            <a:xfrm>
              <a:off x="152707" y="2093563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5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2"/>
                  </a:cubicBezTo>
                  <a:cubicBezTo>
                    <a:pt x="1" y="2116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1" name="Google Shape;3391;p22"/>
          <p:cNvGrpSpPr/>
          <p:nvPr/>
        </p:nvGrpSpPr>
        <p:grpSpPr>
          <a:xfrm>
            <a:off x="586296" y="4363460"/>
            <a:ext cx="385224" cy="378820"/>
            <a:chOff x="471070" y="534409"/>
            <a:chExt cx="517984" cy="509372"/>
          </a:xfrm>
        </p:grpSpPr>
        <p:sp>
          <p:nvSpPr>
            <p:cNvPr id="3392" name="Google Shape;3392;p22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2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22"/>
          <p:cNvGrpSpPr/>
          <p:nvPr/>
        </p:nvGrpSpPr>
        <p:grpSpPr>
          <a:xfrm>
            <a:off x="-364525" y="1596431"/>
            <a:ext cx="950832" cy="274406"/>
            <a:chOff x="4541338" y="271625"/>
            <a:chExt cx="1169679" cy="337564"/>
          </a:xfrm>
        </p:grpSpPr>
        <p:sp>
          <p:nvSpPr>
            <p:cNvPr id="3395" name="Google Shape;3395;p2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7" name="Google Shape;3397;p22"/>
          <p:cNvGrpSpPr/>
          <p:nvPr/>
        </p:nvGrpSpPr>
        <p:grpSpPr>
          <a:xfrm>
            <a:off x="3427059" y="4110323"/>
            <a:ext cx="636293" cy="631963"/>
            <a:chOff x="8468159" y="1464623"/>
            <a:chExt cx="636293" cy="631963"/>
          </a:xfrm>
        </p:grpSpPr>
        <p:grpSp>
          <p:nvGrpSpPr>
            <p:cNvPr id="3398" name="Google Shape;3398;p22"/>
            <p:cNvGrpSpPr/>
            <p:nvPr/>
          </p:nvGrpSpPr>
          <p:grpSpPr>
            <a:xfrm>
              <a:off x="8533623" y="1525757"/>
              <a:ext cx="570829" cy="570829"/>
              <a:chOff x="5681300" y="2527788"/>
              <a:chExt cx="805800" cy="805800"/>
            </a:xfrm>
          </p:grpSpPr>
          <p:sp>
            <p:nvSpPr>
              <p:cNvPr id="3399" name="Google Shape;3399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1" name="Google Shape;3401;p22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3402" name="Google Shape;3402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2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4" name="Google Shape;3404;p22"/>
          <p:cNvGrpSpPr/>
          <p:nvPr/>
        </p:nvGrpSpPr>
        <p:grpSpPr>
          <a:xfrm flipH="1">
            <a:off x="-123900" y="-161926"/>
            <a:ext cx="2458888" cy="969114"/>
            <a:chOff x="7132400" y="-50625"/>
            <a:chExt cx="2688778" cy="1059721"/>
          </a:xfrm>
        </p:grpSpPr>
        <p:sp>
          <p:nvSpPr>
            <p:cNvPr id="3405" name="Google Shape;3405;p22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2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2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2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2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2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2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2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2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2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2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2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2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2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2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2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2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2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2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2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2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2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2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2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2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2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2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2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2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2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2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2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2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2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2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2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2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2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2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2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2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2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2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2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2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2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2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2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2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2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2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2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2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2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2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2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2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2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2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2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2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2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2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2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2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2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2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2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2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2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2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2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2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2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2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2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2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2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2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2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2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2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2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2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2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2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2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2" name="Google Shape;3492;p22"/>
          <p:cNvGrpSpPr/>
          <p:nvPr/>
        </p:nvGrpSpPr>
        <p:grpSpPr>
          <a:xfrm>
            <a:off x="8732091" y="2012431"/>
            <a:ext cx="636526" cy="626463"/>
            <a:chOff x="817900" y="1853650"/>
            <a:chExt cx="528150" cy="519800"/>
          </a:xfrm>
        </p:grpSpPr>
        <p:sp>
          <p:nvSpPr>
            <p:cNvPr id="3493" name="Google Shape;3493;p22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22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97" name="Google Shape;3497;p22"/>
          <p:cNvSpPr txBox="1">
            <a:spLocks noGrp="1"/>
          </p:cNvSpPr>
          <p:nvPr>
            <p:ph type="subTitle" idx="1"/>
          </p:nvPr>
        </p:nvSpPr>
        <p:spPr>
          <a:xfrm>
            <a:off x="726100" y="3404763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8" name="Google Shape;3498;p22"/>
          <p:cNvSpPr txBox="1">
            <a:spLocks noGrp="1"/>
          </p:cNvSpPr>
          <p:nvPr>
            <p:ph type="subTitle" idx="2"/>
          </p:nvPr>
        </p:nvSpPr>
        <p:spPr>
          <a:xfrm>
            <a:off x="726100" y="2933938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9" name="Google Shape;3499;p22"/>
          <p:cNvSpPr txBox="1">
            <a:spLocks noGrp="1"/>
          </p:cNvSpPr>
          <p:nvPr>
            <p:ph type="subTitle" idx="3"/>
          </p:nvPr>
        </p:nvSpPr>
        <p:spPr>
          <a:xfrm>
            <a:off x="3345450" y="2827050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0" name="Google Shape;3500;p22"/>
          <p:cNvSpPr txBox="1">
            <a:spLocks noGrp="1"/>
          </p:cNvSpPr>
          <p:nvPr>
            <p:ph type="subTitle" idx="4"/>
          </p:nvPr>
        </p:nvSpPr>
        <p:spPr>
          <a:xfrm>
            <a:off x="3345450" y="2356225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1" name="Google Shape;3501;p22"/>
          <p:cNvSpPr txBox="1">
            <a:spLocks noGrp="1"/>
          </p:cNvSpPr>
          <p:nvPr>
            <p:ph type="subTitle" idx="5"/>
          </p:nvPr>
        </p:nvSpPr>
        <p:spPr>
          <a:xfrm>
            <a:off x="5964800" y="3404763"/>
            <a:ext cx="24531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2" name="Google Shape;3502;p22"/>
          <p:cNvSpPr txBox="1">
            <a:spLocks noGrp="1"/>
          </p:cNvSpPr>
          <p:nvPr>
            <p:ph type="subTitle" idx="6"/>
          </p:nvPr>
        </p:nvSpPr>
        <p:spPr>
          <a:xfrm>
            <a:off x="5964800" y="2933938"/>
            <a:ext cx="2453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6"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23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05" name="Google Shape;3505;p23"/>
          <p:cNvSpPr txBox="1">
            <a:spLocks noGrp="1"/>
          </p:cNvSpPr>
          <p:nvPr>
            <p:ph type="subTitle" idx="1"/>
          </p:nvPr>
        </p:nvSpPr>
        <p:spPr>
          <a:xfrm>
            <a:off x="726100" y="2173395"/>
            <a:ext cx="14868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6" name="Google Shape;3506;p23"/>
          <p:cNvSpPr txBox="1">
            <a:spLocks noGrp="1"/>
          </p:cNvSpPr>
          <p:nvPr>
            <p:ph type="subTitle" idx="2"/>
          </p:nvPr>
        </p:nvSpPr>
        <p:spPr>
          <a:xfrm>
            <a:off x="726100" y="1738520"/>
            <a:ext cx="14868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7" name="Google Shape;3507;p23"/>
          <p:cNvSpPr txBox="1">
            <a:spLocks noGrp="1"/>
          </p:cNvSpPr>
          <p:nvPr>
            <p:ph type="subTitle" idx="3"/>
          </p:nvPr>
        </p:nvSpPr>
        <p:spPr>
          <a:xfrm>
            <a:off x="726100" y="3768175"/>
            <a:ext cx="14868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8" name="Google Shape;3508;p23"/>
          <p:cNvSpPr txBox="1">
            <a:spLocks noGrp="1"/>
          </p:cNvSpPr>
          <p:nvPr>
            <p:ph type="subTitle" idx="4"/>
          </p:nvPr>
        </p:nvSpPr>
        <p:spPr>
          <a:xfrm>
            <a:off x="726100" y="3333350"/>
            <a:ext cx="14868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9" name="Google Shape;3509;p23"/>
          <p:cNvSpPr txBox="1">
            <a:spLocks noGrp="1"/>
          </p:cNvSpPr>
          <p:nvPr>
            <p:ph type="subTitle" idx="5"/>
          </p:nvPr>
        </p:nvSpPr>
        <p:spPr>
          <a:xfrm>
            <a:off x="6931101" y="2173395"/>
            <a:ext cx="14868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0" name="Google Shape;3510;p23"/>
          <p:cNvSpPr txBox="1">
            <a:spLocks noGrp="1"/>
          </p:cNvSpPr>
          <p:nvPr>
            <p:ph type="subTitle" idx="6"/>
          </p:nvPr>
        </p:nvSpPr>
        <p:spPr>
          <a:xfrm>
            <a:off x="6931100" y="1738520"/>
            <a:ext cx="14868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1" name="Google Shape;3511;p23"/>
          <p:cNvSpPr txBox="1">
            <a:spLocks noGrp="1"/>
          </p:cNvSpPr>
          <p:nvPr>
            <p:ph type="subTitle" idx="7"/>
          </p:nvPr>
        </p:nvSpPr>
        <p:spPr>
          <a:xfrm>
            <a:off x="6931101" y="3768175"/>
            <a:ext cx="14868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12" name="Google Shape;3512;p23"/>
          <p:cNvSpPr txBox="1">
            <a:spLocks noGrp="1"/>
          </p:cNvSpPr>
          <p:nvPr>
            <p:ph type="subTitle" idx="8"/>
          </p:nvPr>
        </p:nvSpPr>
        <p:spPr>
          <a:xfrm>
            <a:off x="6931100" y="3333350"/>
            <a:ext cx="14868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13" name="Google Shape;3513;p23"/>
          <p:cNvGrpSpPr/>
          <p:nvPr/>
        </p:nvGrpSpPr>
        <p:grpSpPr>
          <a:xfrm flipH="1">
            <a:off x="-318312" y="3154382"/>
            <a:ext cx="931320" cy="264778"/>
            <a:chOff x="1324200" y="2731375"/>
            <a:chExt cx="796000" cy="226325"/>
          </a:xfrm>
        </p:grpSpPr>
        <p:sp>
          <p:nvSpPr>
            <p:cNvPr id="3514" name="Google Shape;3514;p23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3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6" name="Google Shape;3516;p23"/>
          <p:cNvGrpSpPr/>
          <p:nvPr/>
        </p:nvGrpSpPr>
        <p:grpSpPr>
          <a:xfrm flipH="1">
            <a:off x="7490800" y="1200126"/>
            <a:ext cx="924315" cy="262831"/>
            <a:chOff x="1324200" y="2731375"/>
            <a:chExt cx="796000" cy="226325"/>
          </a:xfrm>
        </p:grpSpPr>
        <p:sp>
          <p:nvSpPr>
            <p:cNvPr id="3517" name="Google Shape;3517;p23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3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9" name="Google Shape;3519;p23"/>
          <p:cNvGrpSpPr/>
          <p:nvPr/>
        </p:nvGrpSpPr>
        <p:grpSpPr>
          <a:xfrm flipH="1">
            <a:off x="-427273" y="-965943"/>
            <a:ext cx="1264077" cy="3150782"/>
            <a:chOff x="-2028000" y="1393650"/>
            <a:chExt cx="1595050" cy="3975750"/>
          </a:xfrm>
        </p:grpSpPr>
        <p:sp>
          <p:nvSpPr>
            <p:cNvPr id="3520" name="Google Shape;3520;p23"/>
            <p:cNvSpPr/>
            <p:nvPr/>
          </p:nvSpPr>
          <p:spPr>
            <a:xfrm>
              <a:off x="-1524200" y="19445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3"/>
            <p:cNvSpPr/>
            <p:nvPr/>
          </p:nvSpPr>
          <p:spPr>
            <a:xfrm>
              <a:off x="-1021150" y="387392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3"/>
            <p:cNvSpPr/>
            <p:nvPr/>
          </p:nvSpPr>
          <p:spPr>
            <a:xfrm>
              <a:off x="-1524200" y="1441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3"/>
            <p:cNvSpPr/>
            <p:nvPr/>
          </p:nvSpPr>
          <p:spPr>
            <a:xfrm>
              <a:off x="-1518100" y="1608675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3"/>
            <p:cNvSpPr/>
            <p:nvPr/>
          </p:nvSpPr>
          <p:spPr>
            <a:xfrm>
              <a:off x="-1524200" y="177737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3"/>
            <p:cNvSpPr/>
            <p:nvPr/>
          </p:nvSpPr>
          <p:spPr>
            <a:xfrm>
              <a:off x="-1331925" y="4041350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3"/>
            <p:cNvSpPr/>
            <p:nvPr/>
          </p:nvSpPr>
          <p:spPr>
            <a:xfrm>
              <a:off x="-1022650" y="4041850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3"/>
            <p:cNvSpPr/>
            <p:nvPr/>
          </p:nvSpPr>
          <p:spPr>
            <a:xfrm>
              <a:off x="-1010500" y="437697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3"/>
            <p:cNvSpPr/>
            <p:nvPr/>
          </p:nvSpPr>
          <p:spPr>
            <a:xfrm>
              <a:off x="-1499100" y="37903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3"/>
            <p:cNvSpPr/>
            <p:nvPr/>
          </p:nvSpPr>
          <p:spPr>
            <a:xfrm>
              <a:off x="-1021150" y="4209800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3"/>
            <p:cNvSpPr/>
            <p:nvPr/>
          </p:nvSpPr>
          <p:spPr>
            <a:xfrm>
              <a:off x="-1525700" y="36231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3"/>
            <p:cNvSpPr/>
            <p:nvPr/>
          </p:nvSpPr>
          <p:spPr>
            <a:xfrm>
              <a:off x="-1525700" y="34544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3"/>
            <p:cNvSpPr/>
            <p:nvPr/>
          </p:nvSpPr>
          <p:spPr>
            <a:xfrm>
              <a:off x="-1525700" y="2951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3"/>
            <p:cNvSpPr/>
            <p:nvPr/>
          </p:nvSpPr>
          <p:spPr>
            <a:xfrm>
              <a:off x="-1525700" y="31193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3"/>
            <p:cNvSpPr/>
            <p:nvPr/>
          </p:nvSpPr>
          <p:spPr>
            <a:xfrm>
              <a:off x="-1524200" y="3287275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3"/>
            <p:cNvSpPr/>
            <p:nvPr/>
          </p:nvSpPr>
          <p:spPr>
            <a:xfrm>
              <a:off x="-1524200" y="27834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3"/>
            <p:cNvSpPr/>
            <p:nvPr/>
          </p:nvSpPr>
          <p:spPr>
            <a:xfrm>
              <a:off x="-1524200" y="22804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3"/>
            <p:cNvSpPr/>
            <p:nvPr/>
          </p:nvSpPr>
          <p:spPr>
            <a:xfrm>
              <a:off x="-1525700" y="2448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3"/>
            <p:cNvSpPr/>
            <p:nvPr/>
          </p:nvSpPr>
          <p:spPr>
            <a:xfrm>
              <a:off x="-1518100" y="2112500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3"/>
            <p:cNvSpPr/>
            <p:nvPr/>
          </p:nvSpPr>
          <p:spPr>
            <a:xfrm>
              <a:off x="-1525700" y="261630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3"/>
            <p:cNvSpPr/>
            <p:nvPr/>
          </p:nvSpPr>
          <p:spPr>
            <a:xfrm>
              <a:off x="-1008975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3"/>
            <p:cNvSpPr/>
            <p:nvPr/>
          </p:nvSpPr>
          <p:spPr>
            <a:xfrm>
              <a:off x="-1021150" y="1525100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3"/>
            <p:cNvSpPr/>
            <p:nvPr/>
          </p:nvSpPr>
          <p:spPr>
            <a:xfrm>
              <a:off x="-1189075" y="37903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3"/>
            <p:cNvSpPr/>
            <p:nvPr/>
          </p:nvSpPr>
          <p:spPr>
            <a:xfrm>
              <a:off x="-1008975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3"/>
            <p:cNvSpPr/>
            <p:nvPr/>
          </p:nvSpPr>
          <p:spPr>
            <a:xfrm>
              <a:off x="-1021150" y="1860950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3"/>
            <p:cNvSpPr/>
            <p:nvPr/>
          </p:nvSpPr>
          <p:spPr>
            <a:xfrm>
              <a:off x="-1021150" y="20281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3"/>
            <p:cNvSpPr/>
            <p:nvPr/>
          </p:nvSpPr>
          <p:spPr>
            <a:xfrm>
              <a:off x="-1189075" y="32865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3"/>
            <p:cNvSpPr/>
            <p:nvPr/>
          </p:nvSpPr>
          <p:spPr>
            <a:xfrm>
              <a:off x="-1189825" y="3454450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3"/>
            <p:cNvSpPr/>
            <p:nvPr/>
          </p:nvSpPr>
          <p:spPr>
            <a:xfrm>
              <a:off x="-1189075" y="36224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3"/>
            <p:cNvSpPr/>
            <p:nvPr/>
          </p:nvSpPr>
          <p:spPr>
            <a:xfrm>
              <a:off x="-1182225" y="395827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3"/>
            <p:cNvSpPr/>
            <p:nvPr/>
          </p:nvSpPr>
          <p:spPr>
            <a:xfrm>
              <a:off x="-1021150" y="28670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3"/>
            <p:cNvSpPr/>
            <p:nvPr/>
          </p:nvSpPr>
          <p:spPr>
            <a:xfrm>
              <a:off x="-1008975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3"/>
            <p:cNvSpPr/>
            <p:nvPr/>
          </p:nvSpPr>
          <p:spPr>
            <a:xfrm>
              <a:off x="-1022650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3"/>
            <p:cNvSpPr/>
            <p:nvPr/>
          </p:nvSpPr>
          <p:spPr>
            <a:xfrm>
              <a:off x="-1021150" y="3202925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3"/>
            <p:cNvSpPr/>
            <p:nvPr/>
          </p:nvSpPr>
          <p:spPr>
            <a:xfrm>
              <a:off x="-1021900" y="3538050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3"/>
            <p:cNvSpPr/>
            <p:nvPr/>
          </p:nvSpPr>
          <p:spPr>
            <a:xfrm>
              <a:off x="-1021150" y="219607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3"/>
            <p:cNvSpPr/>
            <p:nvPr/>
          </p:nvSpPr>
          <p:spPr>
            <a:xfrm>
              <a:off x="-1021150" y="370597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3"/>
            <p:cNvSpPr/>
            <p:nvPr/>
          </p:nvSpPr>
          <p:spPr>
            <a:xfrm>
              <a:off x="-1021900" y="2531950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3"/>
            <p:cNvSpPr/>
            <p:nvPr/>
          </p:nvSpPr>
          <p:spPr>
            <a:xfrm>
              <a:off x="-1190600" y="3118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021150" y="2699125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357000" y="152510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692125" y="1860950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828150" y="2114025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692875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679975" y="2365725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857775" y="29514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1692875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857775" y="2616300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857775" y="311857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860050" y="244837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860050" y="278347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692875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1344850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692875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618425" y="1557025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673875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3"/>
            <p:cNvSpPr/>
            <p:nvPr/>
          </p:nvSpPr>
          <p:spPr>
            <a:xfrm>
              <a:off x="-1692875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3"/>
            <p:cNvSpPr/>
            <p:nvPr/>
          </p:nvSpPr>
          <p:spPr>
            <a:xfrm>
              <a:off x="-1679975" y="3370875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860050" y="2280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692875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693650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675400" y="1693025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357000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357000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358525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1357000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357000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344850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57000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977850" y="2541075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357000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1357000" y="1860950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2015850" y="2867150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2002925" y="303500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1834975" y="3287275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3"/>
            <p:cNvSpPr/>
            <p:nvPr/>
          </p:nvSpPr>
          <p:spPr>
            <a:xfrm>
              <a:off x="-2028000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3"/>
            <p:cNvSpPr/>
            <p:nvPr/>
          </p:nvSpPr>
          <p:spPr>
            <a:xfrm>
              <a:off x="-1357000" y="3538050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3"/>
            <p:cNvSpPr/>
            <p:nvPr/>
          </p:nvSpPr>
          <p:spPr>
            <a:xfrm>
              <a:off x="-1357000" y="3873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3"/>
            <p:cNvSpPr/>
            <p:nvPr/>
          </p:nvSpPr>
          <p:spPr>
            <a:xfrm>
              <a:off x="-1667050" y="3538050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3"/>
            <p:cNvSpPr/>
            <p:nvPr/>
          </p:nvSpPr>
          <p:spPr>
            <a:xfrm>
              <a:off x="-1344850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3"/>
            <p:cNvSpPr/>
            <p:nvPr/>
          </p:nvSpPr>
          <p:spPr>
            <a:xfrm>
              <a:off x="-1357000" y="37059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3"/>
            <p:cNvSpPr/>
            <p:nvPr/>
          </p:nvSpPr>
          <p:spPr>
            <a:xfrm>
              <a:off x="-518850" y="496512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3"/>
            <p:cNvSpPr/>
            <p:nvPr/>
          </p:nvSpPr>
          <p:spPr>
            <a:xfrm>
              <a:off x="-660950" y="5048475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3"/>
            <p:cNvSpPr/>
            <p:nvPr/>
          </p:nvSpPr>
          <p:spPr>
            <a:xfrm>
              <a:off x="-828875" y="4796425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3"/>
            <p:cNvSpPr/>
            <p:nvPr/>
          </p:nvSpPr>
          <p:spPr>
            <a:xfrm>
              <a:off x="-519600" y="17766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3"/>
            <p:cNvSpPr/>
            <p:nvPr/>
          </p:nvSpPr>
          <p:spPr>
            <a:xfrm>
              <a:off x="-853200" y="144150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3"/>
            <p:cNvSpPr/>
            <p:nvPr/>
          </p:nvSpPr>
          <p:spPr>
            <a:xfrm>
              <a:off x="-854725" y="4629250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3"/>
            <p:cNvSpPr/>
            <p:nvPr/>
          </p:nvSpPr>
          <p:spPr>
            <a:xfrm>
              <a:off x="-511250" y="16094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3"/>
            <p:cNvSpPr/>
            <p:nvPr/>
          </p:nvSpPr>
          <p:spPr>
            <a:xfrm>
              <a:off x="-846375" y="160867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3"/>
            <p:cNvSpPr/>
            <p:nvPr/>
          </p:nvSpPr>
          <p:spPr>
            <a:xfrm>
              <a:off x="-510500" y="2112500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3"/>
            <p:cNvSpPr/>
            <p:nvPr/>
          </p:nvSpPr>
          <p:spPr>
            <a:xfrm>
              <a:off x="-519600" y="22804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3"/>
            <p:cNvSpPr/>
            <p:nvPr/>
          </p:nvSpPr>
          <p:spPr>
            <a:xfrm>
              <a:off x="-518850" y="1944550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3"/>
            <p:cNvSpPr/>
            <p:nvPr/>
          </p:nvSpPr>
          <p:spPr>
            <a:xfrm>
              <a:off x="-853200" y="1944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3"/>
            <p:cNvSpPr/>
            <p:nvPr/>
          </p:nvSpPr>
          <p:spPr>
            <a:xfrm>
              <a:off x="-854725" y="29514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3"/>
            <p:cNvSpPr/>
            <p:nvPr/>
          </p:nvSpPr>
          <p:spPr>
            <a:xfrm>
              <a:off x="-854725" y="26155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3"/>
            <p:cNvSpPr/>
            <p:nvPr/>
          </p:nvSpPr>
          <p:spPr>
            <a:xfrm>
              <a:off x="-853200" y="2783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3"/>
            <p:cNvSpPr/>
            <p:nvPr/>
          </p:nvSpPr>
          <p:spPr>
            <a:xfrm>
              <a:off x="-854725" y="3118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3"/>
            <p:cNvSpPr/>
            <p:nvPr/>
          </p:nvSpPr>
          <p:spPr>
            <a:xfrm>
              <a:off x="-854725" y="2448225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3"/>
            <p:cNvSpPr/>
            <p:nvPr/>
          </p:nvSpPr>
          <p:spPr>
            <a:xfrm>
              <a:off x="-511250" y="24483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3"/>
            <p:cNvSpPr/>
            <p:nvPr/>
          </p:nvSpPr>
          <p:spPr>
            <a:xfrm>
              <a:off x="-853200" y="17766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3"/>
            <p:cNvSpPr/>
            <p:nvPr/>
          </p:nvSpPr>
          <p:spPr>
            <a:xfrm>
              <a:off x="-846375" y="21125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3"/>
            <p:cNvSpPr/>
            <p:nvPr/>
          </p:nvSpPr>
          <p:spPr>
            <a:xfrm>
              <a:off x="-853200" y="22804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3"/>
            <p:cNvSpPr/>
            <p:nvPr/>
          </p:nvSpPr>
          <p:spPr>
            <a:xfrm>
              <a:off x="-518850" y="2615550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3"/>
            <p:cNvSpPr/>
            <p:nvPr/>
          </p:nvSpPr>
          <p:spPr>
            <a:xfrm>
              <a:off x="-511250" y="4797175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3"/>
            <p:cNvSpPr/>
            <p:nvPr/>
          </p:nvSpPr>
          <p:spPr>
            <a:xfrm>
              <a:off x="-519600" y="51330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3"/>
            <p:cNvSpPr/>
            <p:nvPr/>
          </p:nvSpPr>
          <p:spPr>
            <a:xfrm>
              <a:off x="-519600" y="4629250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3"/>
            <p:cNvSpPr/>
            <p:nvPr/>
          </p:nvSpPr>
          <p:spPr>
            <a:xfrm>
              <a:off x="-518850" y="4294000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3"/>
            <p:cNvSpPr/>
            <p:nvPr/>
          </p:nvSpPr>
          <p:spPr>
            <a:xfrm>
              <a:off x="-510500" y="4462075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3"/>
            <p:cNvSpPr/>
            <p:nvPr/>
          </p:nvSpPr>
          <p:spPr>
            <a:xfrm>
              <a:off x="-1008975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3"/>
            <p:cNvSpPr/>
            <p:nvPr/>
          </p:nvSpPr>
          <p:spPr>
            <a:xfrm>
              <a:off x="-1344850" y="1393650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3"/>
            <p:cNvSpPr/>
            <p:nvPr/>
          </p:nvSpPr>
          <p:spPr>
            <a:xfrm>
              <a:off x="-493025" y="5300225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3"/>
            <p:cNvSpPr/>
            <p:nvPr/>
          </p:nvSpPr>
          <p:spPr>
            <a:xfrm>
              <a:off x="-518100" y="14415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3"/>
            <p:cNvSpPr/>
            <p:nvPr/>
          </p:nvSpPr>
          <p:spPr>
            <a:xfrm>
              <a:off x="-853200" y="32865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3"/>
            <p:cNvSpPr/>
            <p:nvPr/>
          </p:nvSpPr>
          <p:spPr>
            <a:xfrm>
              <a:off x="-511250" y="29514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3"/>
            <p:cNvSpPr/>
            <p:nvPr/>
          </p:nvSpPr>
          <p:spPr>
            <a:xfrm>
              <a:off x="-518850" y="3287275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3"/>
            <p:cNvSpPr/>
            <p:nvPr/>
          </p:nvSpPr>
          <p:spPr>
            <a:xfrm>
              <a:off x="-518850" y="31193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3"/>
            <p:cNvSpPr/>
            <p:nvPr/>
          </p:nvSpPr>
          <p:spPr>
            <a:xfrm>
              <a:off x="-519600" y="2784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3"/>
            <p:cNvSpPr/>
            <p:nvPr/>
          </p:nvSpPr>
          <p:spPr>
            <a:xfrm>
              <a:off x="-519600" y="3622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3"/>
            <p:cNvSpPr/>
            <p:nvPr/>
          </p:nvSpPr>
          <p:spPr>
            <a:xfrm>
              <a:off x="-511250" y="395827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3"/>
            <p:cNvSpPr/>
            <p:nvPr/>
          </p:nvSpPr>
          <p:spPr>
            <a:xfrm>
              <a:off x="-511250" y="345522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3"/>
            <p:cNvSpPr/>
            <p:nvPr/>
          </p:nvSpPr>
          <p:spPr>
            <a:xfrm>
              <a:off x="-518850" y="3790325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3"/>
            <p:cNvSpPr/>
            <p:nvPr/>
          </p:nvSpPr>
          <p:spPr>
            <a:xfrm>
              <a:off x="-519600" y="412620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3"/>
            <p:cNvSpPr/>
            <p:nvPr/>
          </p:nvSpPr>
          <p:spPr>
            <a:xfrm>
              <a:off x="-853200" y="37903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3"/>
            <p:cNvSpPr/>
            <p:nvPr/>
          </p:nvSpPr>
          <p:spPr>
            <a:xfrm>
              <a:off x="-686025" y="45449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3"/>
            <p:cNvSpPr/>
            <p:nvPr/>
          </p:nvSpPr>
          <p:spPr>
            <a:xfrm>
              <a:off x="-686025" y="47128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3"/>
            <p:cNvSpPr/>
            <p:nvPr/>
          </p:nvSpPr>
          <p:spPr>
            <a:xfrm>
              <a:off x="-686025" y="48807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3"/>
            <p:cNvSpPr/>
            <p:nvPr/>
          </p:nvSpPr>
          <p:spPr>
            <a:xfrm>
              <a:off x="-1164000" y="4293375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3"/>
            <p:cNvSpPr/>
            <p:nvPr/>
          </p:nvSpPr>
          <p:spPr>
            <a:xfrm>
              <a:off x="-996075" y="4545000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3"/>
            <p:cNvSpPr/>
            <p:nvPr/>
          </p:nvSpPr>
          <p:spPr>
            <a:xfrm>
              <a:off x="-1190600" y="4125450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3"/>
            <p:cNvSpPr/>
            <p:nvPr/>
          </p:nvSpPr>
          <p:spPr>
            <a:xfrm>
              <a:off x="-686025" y="37059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3"/>
            <p:cNvSpPr/>
            <p:nvPr/>
          </p:nvSpPr>
          <p:spPr>
            <a:xfrm>
              <a:off x="-686025" y="3873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3"/>
            <p:cNvSpPr/>
            <p:nvPr/>
          </p:nvSpPr>
          <p:spPr>
            <a:xfrm>
              <a:off x="-686025" y="4209800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3"/>
            <p:cNvSpPr/>
            <p:nvPr/>
          </p:nvSpPr>
          <p:spPr>
            <a:xfrm>
              <a:off x="-674625" y="4379250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3"/>
            <p:cNvSpPr/>
            <p:nvPr/>
          </p:nvSpPr>
          <p:spPr>
            <a:xfrm>
              <a:off x="-686775" y="4041850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3"/>
            <p:cNvSpPr/>
            <p:nvPr/>
          </p:nvSpPr>
          <p:spPr>
            <a:xfrm>
              <a:off x="-1190600" y="2448225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3"/>
            <p:cNvSpPr/>
            <p:nvPr/>
          </p:nvSpPr>
          <p:spPr>
            <a:xfrm>
              <a:off x="-1190600" y="2615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3"/>
            <p:cNvSpPr/>
            <p:nvPr/>
          </p:nvSpPr>
          <p:spPr>
            <a:xfrm>
              <a:off x="-1189075" y="22804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3"/>
            <p:cNvSpPr/>
            <p:nvPr/>
          </p:nvSpPr>
          <p:spPr>
            <a:xfrm>
              <a:off x="-1189075" y="27834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3"/>
            <p:cNvSpPr/>
            <p:nvPr/>
          </p:nvSpPr>
          <p:spPr>
            <a:xfrm>
              <a:off x="-1182225" y="21125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3"/>
            <p:cNvSpPr/>
            <p:nvPr/>
          </p:nvSpPr>
          <p:spPr>
            <a:xfrm>
              <a:off x="-1189075" y="17766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3"/>
            <p:cNvSpPr/>
            <p:nvPr/>
          </p:nvSpPr>
          <p:spPr>
            <a:xfrm>
              <a:off x="-1189075" y="144150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3"/>
            <p:cNvSpPr/>
            <p:nvPr/>
          </p:nvSpPr>
          <p:spPr>
            <a:xfrm>
              <a:off x="-1182225" y="160867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3"/>
            <p:cNvSpPr/>
            <p:nvPr/>
          </p:nvSpPr>
          <p:spPr>
            <a:xfrm>
              <a:off x="-1189075" y="1944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3"/>
            <p:cNvSpPr/>
            <p:nvPr/>
          </p:nvSpPr>
          <p:spPr>
            <a:xfrm>
              <a:off x="-673875" y="337257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3"/>
            <p:cNvSpPr/>
            <p:nvPr/>
          </p:nvSpPr>
          <p:spPr>
            <a:xfrm>
              <a:off x="-846375" y="4461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3"/>
            <p:cNvSpPr/>
            <p:nvPr/>
          </p:nvSpPr>
          <p:spPr>
            <a:xfrm>
              <a:off x="-685800" y="1860950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3"/>
            <p:cNvSpPr/>
            <p:nvPr/>
          </p:nvSpPr>
          <p:spPr>
            <a:xfrm>
              <a:off x="-853200" y="42933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3"/>
            <p:cNvSpPr/>
            <p:nvPr/>
          </p:nvSpPr>
          <p:spPr>
            <a:xfrm>
              <a:off x="-673875" y="1692850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3"/>
            <p:cNvSpPr/>
            <p:nvPr/>
          </p:nvSpPr>
          <p:spPr>
            <a:xfrm>
              <a:off x="-686025" y="152510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3"/>
            <p:cNvSpPr/>
            <p:nvPr/>
          </p:nvSpPr>
          <p:spPr>
            <a:xfrm>
              <a:off x="-853200" y="41254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3"/>
            <p:cNvSpPr/>
            <p:nvPr/>
          </p:nvSpPr>
          <p:spPr>
            <a:xfrm>
              <a:off x="-1189825" y="2951400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3"/>
            <p:cNvSpPr/>
            <p:nvPr/>
          </p:nvSpPr>
          <p:spPr>
            <a:xfrm>
              <a:off x="-853200" y="3622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3"/>
            <p:cNvSpPr/>
            <p:nvPr/>
          </p:nvSpPr>
          <p:spPr>
            <a:xfrm>
              <a:off x="-846375" y="395827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3"/>
            <p:cNvSpPr/>
            <p:nvPr/>
          </p:nvSpPr>
          <p:spPr>
            <a:xfrm>
              <a:off x="-686025" y="28670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3"/>
            <p:cNvSpPr/>
            <p:nvPr/>
          </p:nvSpPr>
          <p:spPr>
            <a:xfrm>
              <a:off x="-686025" y="3538050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3"/>
            <p:cNvSpPr/>
            <p:nvPr/>
          </p:nvSpPr>
          <p:spPr>
            <a:xfrm>
              <a:off x="-686025" y="3202925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3"/>
            <p:cNvSpPr/>
            <p:nvPr/>
          </p:nvSpPr>
          <p:spPr>
            <a:xfrm>
              <a:off x="-686775" y="3035000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3"/>
            <p:cNvSpPr/>
            <p:nvPr/>
          </p:nvSpPr>
          <p:spPr>
            <a:xfrm>
              <a:off x="-854725" y="345445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3"/>
            <p:cNvSpPr/>
            <p:nvPr/>
          </p:nvSpPr>
          <p:spPr>
            <a:xfrm>
              <a:off x="-686025" y="269912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3"/>
            <p:cNvSpPr/>
            <p:nvPr/>
          </p:nvSpPr>
          <p:spPr>
            <a:xfrm>
              <a:off x="-686025" y="2196075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3"/>
            <p:cNvSpPr/>
            <p:nvPr/>
          </p:nvSpPr>
          <p:spPr>
            <a:xfrm>
              <a:off x="-673875" y="2365725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3"/>
            <p:cNvSpPr/>
            <p:nvPr/>
          </p:nvSpPr>
          <p:spPr>
            <a:xfrm>
              <a:off x="-686025" y="20281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3"/>
            <p:cNvSpPr/>
            <p:nvPr/>
          </p:nvSpPr>
          <p:spPr>
            <a:xfrm>
              <a:off x="-686025" y="2531950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3" name="Google Shape;3683;p23"/>
          <p:cNvGrpSpPr/>
          <p:nvPr/>
        </p:nvGrpSpPr>
        <p:grpSpPr>
          <a:xfrm>
            <a:off x="8294016" y="-153894"/>
            <a:ext cx="636526" cy="626463"/>
            <a:chOff x="817900" y="1853650"/>
            <a:chExt cx="528150" cy="519800"/>
          </a:xfrm>
        </p:grpSpPr>
        <p:sp>
          <p:nvSpPr>
            <p:cNvPr id="3684" name="Google Shape;3684;p23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3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3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23"/>
          <p:cNvGrpSpPr/>
          <p:nvPr/>
        </p:nvGrpSpPr>
        <p:grpSpPr>
          <a:xfrm rot="-8080428">
            <a:off x="156926" y="447849"/>
            <a:ext cx="721947" cy="690670"/>
            <a:chOff x="6868941" y="265923"/>
            <a:chExt cx="1037994" cy="993025"/>
          </a:xfrm>
        </p:grpSpPr>
        <p:sp>
          <p:nvSpPr>
            <p:cNvPr id="3688" name="Google Shape;3688;p23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3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3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3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3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3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4" name="Google Shape;3694;p23"/>
          <p:cNvGrpSpPr/>
          <p:nvPr/>
        </p:nvGrpSpPr>
        <p:grpSpPr>
          <a:xfrm rot="-8080428">
            <a:off x="151574" y="311339"/>
            <a:ext cx="721947" cy="690670"/>
            <a:chOff x="6868941" y="265923"/>
            <a:chExt cx="1037994" cy="993025"/>
          </a:xfrm>
        </p:grpSpPr>
        <p:sp>
          <p:nvSpPr>
            <p:cNvPr id="3695" name="Google Shape;3695;p23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3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3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3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3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3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1" name="Google Shape;3701;p23"/>
          <p:cNvGrpSpPr/>
          <p:nvPr/>
        </p:nvGrpSpPr>
        <p:grpSpPr>
          <a:xfrm>
            <a:off x="7490809" y="3154373"/>
            <a:ext cx="2550552" cy="2144201"/>
            <a:chOff x="7311391" y="3555539"/>
            <a:chExt cx="1977785" cy="1662687"/>
          </a:xfrm>
        </p:grpSpPr>
        <p:sp>
          <p:nvSpPr>
            <p:cNvPr id="3702" name="Google Shape;3702;p23"/>
            <p:cNvSpPr/>
            <p:nvPr/>
          </p:nvSpPr>
          <p:spPr>
            <a:xfrm rot="-5400000">
              <a:off x="7468940" y="3397990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3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4" name="Google Shape;3704;p23"/>
          <p:cNvGrpSpPr/>
          <p:nvPr/>
        </p:nvGrpSpPr>
        <p:grpSpPr>
          <a:xfrm>
            <a:off x="8634413" y="3768166"/>
            <a:ext cx="509581" cy="501893"/>
            <a:chOff x="7259175" y="3082900"/>
            <a:chExt cx="641466" cy="631789"/>
          </a:xfrm>
        </p:grpSpPr>
        <p:sp>
          <p:nvSpPr>
            <p:cNvPr id="3705" name="Google Shape;3705;p23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3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3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3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3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3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3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8"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4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14" name="Google Shape;3714;p24"/>
          <p:cNvSpPr txBox="1">
            <a:spLocks noGrp="1"/>
          </p:cNvSpPr>
          <p:nvPr>
            <p:ph type="subTitle" idx="1"/>
          </p:nvPr>
        </p:nvSpPr>
        <p:spPr>
          <a:xfrm>
            <a:off x="920238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5" name="Google Shape;3715;p24"/>
          <p:cNvSpPr txBox="1">
            <a:spLocks noGrp="1"/>
          </p:cNvSpPr>
          <p:nvPr>
            <p:ph type="subTitle" idx="2"/>
          </p:nvPr>
        </p:nvSpPr>
        <p:spPr>
          <a:xfrm>
            <a:off x="920238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6" name="Google Shape;3716;p24"/>
          <p:cNvSpPr txBox="1">
            <a:spLocks noGrp="1"/>
          </p:cNvSpPr>
          <p:nvPr>
            <p:ph type="subTitle" idx="3"/>
          </p:nvPr>
        </p:nvSpPr>
        <p:spPr>
          <a:xfrm>
            <a:off x="3516450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7" name="Google Shape;3717;p24"/>
          <p:cNvSpPr txBox="1">
            <a:spLocks noGrp="1"/>
          </p:cNvSpPr>
          <p:nvPr>
            <p:ph type="subTitle" idx="4"/>
          </p:nvPr>
        </p:nvSpPr>
        <p:spPr>
          <a:xfrm>
            <a:off x="3516450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8" name="Google Shape;3718;p24"/>
          <p:cNvSpPr txBox="1">
            <a:spLocks noGrp="1"/>
          </p:cNvSpPr>
          <p:nvPr>
            <p:ph type="subTitle" idx="5"/>
          </p:nvPr>
        </p:nvSpPr>
        <p:spPr>
          <a:xfrm>
            <a:off x="6112663" y="2365173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19" name="Google Shape;3719;p24"/>
          <p:cNvSpPr txBox="1">
            <a:spLocks noGrp="1"/>
          </p:cNvSpPr>
          <p:nvPr>
            <p:ph type="subTitle" idx="6"/>
          </p:nvPr>
        </p:nvSpPr>
        <p:spPr>
          <a:xfrm>
            <a:off x="6112663" y="2026698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0" name="Google Shape;3720;p24"/>
          <p:cNvSpPr txBox="1">
            <a:spLocks noGrp="1"/>
          </p:cNvSpPr>
          <p:nvPr>
            <p:ph type="subTitle" idx="7"/>
          </p:nvPr>
        </p:nvSpPr>
        <p:spPr>
          <a:xfrm>
            <a:off x="920238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8"/>
          </p:nvPr>
        </p:nvSpPr>
        <p:spPr>
          <a:xfrm>
            <a:off x="920238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2" name="Google Shape;3722;p24"/>
          <p:cNvSpPr txBox="1">
            <a:spLocks noGrp="1"/>
          </p:cNvSpPr>
          <p:nvPr>
            <p:ph type="subTitle" idx="9"/>
          </p:nvPr>
        </p:nvSpPr>
        <p:spPr>
          <a:xfrm>
            <a:off x="3516450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3" name="Google Shape;3723;p24"/>
          <p:cNvSpPr txBox="1">
            <a:spLocks noGrp="1"/>
          </p:cNvSpPr>
          <p:nvPr>
            <p:ph type="subTitle" idx="13"/>
          </p:nvPr>
        </p:nvSpPr>
        <p:spPr>
          <a:xfrm>
            <a:off x="3516450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4" name="Google Shape;3724;p24"/>
          <p:cNvSpPr txBox="1">
            <a:spLocks noGrp="1"/>
          </p:cNvSpPr>
          <p:nvPr>
            <p:ph type="subTitle" idx="14"/>
          </p:nvPr>
        </p:nvSpPr>
        <p:spPr>
          <a:xfrm>
            <a:off x="6112663" y="4146186"/>
            <a:ext cx="21111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5" name="Google Shape;3725;p24"/>
          <p:cNvSpPr txBox="1">
            <a:spLocks noGrp="1"/>
          </p:cNvSpPr>
          <p:nvPr>
            <p:ph type="subTitle" idx="15"/>
          </p:nvPr>
        </p:nvSpPr>
        <p:spPr>
          <a:xfrm>
            <a:off x="6112663" y="3804511"/>
            <a:ext cx="21111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26" name="Google Shape;3726;p24"/>
          <p:cNvGrpSpPr/>
          <p:nvPr/>
        </p:nvGrpSpPr>
        <p:grpSpPr>
          <a:xfrm flipH="1">
            <a:off x="-383073" y="-1066369"/>
            <a:ext cx="1557348" cy="2897743"/>
            <a:chOff x="7133475" y="-152400"/>
            <a:chExt cx="2090119" cy="3889065"/>
          </a:xfrm>
        </p:grpSpPr>
        <p:sp>
          <p:nvSpPr>
            <p:cNvPr id="3727" name="Google Shape;3727;p24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4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9" name="Google Shape;3729;p24"/>
          <p:cNvGrpSpPr/>
          <p:nvPr/>
        </p:nvGrpSpPr>
        <p:grpSpPr>
          <a:xfrm flipH="1">
            <a:off x="453463" y="523632"/>
            <a:ext cx="931320" cy="264778"/>
            <a:chOff x="1324200" y="2731375"/>
            <a:chExt cx="796000" cy="226325"/>
          </a:xfrm>
        </p:grpSpPr>
        <p:sp>
          <p:nvSpPr>
            <p:cNvPr id="3730" name="Google Shape;3730;p2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2" name="Google Shape;3732;p24"/>
          <p:cNvGrpSpPr/>
          <p:nvPr/>
        </p:nvGrpSpPr>
        <p:grpSpPr>
          <a:xfrm>
            <a:off x="8319641" y="-154044"/>
            <a:ext cx="636526" cy="626463"/>
            <a:chOff x="817900" y="1853650"/>
            <a:chExt cx="528150" cy="519800"/>
          </a:xfrm>
        </p:grpSpPr>
        <p:sp>
          <p:nvSpPr>
            <p:cNvPr id="3733" name="Google Shape;3733;p24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4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4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6" name="Google Shape;3736;p24"/>
          <p:cNvGrpSpPr/>
          <p:nvPr/>
        </p:nvGrpSpPr>
        <p:grpSpPr>
          <a:xfrm flipH="1">
            <a:off x="8137960" y="1625725"/>
            <a:ext cx="664740" cy="189004"/>
            <a:chOff x="1324200" y="2731375"/>
            <a:chExt cx="796000" cy="226325"/>
          </a:xfrm>
        </p:grpSpPr>
        <p:sp>
          <p:nvSpPr>
            <p:cNvPr id="3737" name="Google Shape;3737;p24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4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9" name="Google Shape;3739;p24"/>
          <p:cNvGrpSpPr/>
          <p:nvPr/>
        </p:nvGrpSpPr>
        <p:grpSpPr>
          <a:xfrm rot="2700000">
            <a:off x="8585054" y="3053313"/>
            <a:ext cx="1004460" cy="960765"/>
            <a:chOff x="7937600" y="2632763"/>
            <a:chExt cx="960591" cy="918928"/>
          </a:xfrm>
        </p:grpSpPr>
        <p:grpSp>
          <p:nvGrpSpPr>
            <p:cNvPr id="3740" name="Google Shape;3740;p24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3741" name="Google Shape;3741;p24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4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3" name="Google Shape;3743;p24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3744" name="Google Shape;3744;p24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4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9"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7" name="Google Shape;3747;p25"/>
          <p:cNvGrpSpPr/>
          <p:nvPr/>
        </p:nvGrpSpPr>
        <p:grpSpPr>
          <a:xfrm flipH="1">
            <a:off x="-31175" y="-292067"/>
            <a:ext cx="1862327" cy="4491787"/>
            <a:chOff x="5692625" y="470675"/>
            <a:chExt cx="1669500" cy="4027425"/>
          </a:xfrm>
        </p:grpSpPr>
        <p:sp>
          <p:nvSpPr>
            <p:cNvPr id="3748" name="Google Shape;3748;p25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25"/>
          <p:cNvSpPr txBox="1">
            <a:spLocks noGrp="1"/>
          </p:cNvSpPr>
          <p:nvPr>
            <p:ph type="subTitle" idx="1"/>
          </p:nvPr>
        </p:nvSpPr>
        <p:spPr>
          <a:xfrm>
            <a:off x="2826000" y="1744100"/>
            <a:ext cx="34920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3" name="Google Shape;3913;p25"/>
          <p:cNvSpPr txBox="1">
            <a:spLocks noGrp="1"/>
          </p:cNvSpPr>
          <p:nvPr>
            <p:ph type="subTitle" idx="2"/>
          </p:nvPr>
        </p:nvSpPr>
        <p:spPr>
          <a:xfrm>
            <a:off x="2826000" y="3984550"/>
            <a:ext cx="34920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914" name="Google Shape;3914;p25"/>
          <p:cNvGrpSpPr/>
          <p:nvPr/>
        </p:nvGrpSpPr>
        <p:grpSpPr>
          <a:xfrm rot="10800000" flipH="1">
            <a:off x="6748118" y="4199724"/>
            <a:ext cx="2458888" cy="969114"/>
            <a:chOff x="7132400" y="-50625"/>
            <a:chExt cx="2688778" cy="1059721"/>
          </a:xfrm>
        </p:grpSpPr>
        <p:sp>
          <p:nvSpPr>
            <p:cNvPr id="3915" name="Google Shape;3915;p25"/>
            <p:cNvSpPr/>
            <p:nvPr/>
          </p:nvSpPr>
          <p:spPr>
            <a:xfrm flipH="1">
              <a:off x="7132400" y="-50625"/>
              <a:ext cx="2688778" cy="105972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5"/>
            <p:cNvSpPr/>
            <p:nvPr/>
          </p:nvSpPr>
          <p:spPr>
            <a:xfrm flipH="1">
              <a:off x="9013882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5"/>
            <p:cNvSpPr/>
            <p:nvPr/>
          </p:nvSpPr>
          <p:spPr>
            <a:xfrm flipH="1">
              <a:off x="8906026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5"/>
            <p:cNvSpPr/>
            <p:nvPr/>
          </p:nvSpPr>
          <p:spPr>
            <a:xfrm flipH="1">
              <a:off x="8906026" y="572899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5"/>
            <p:cNvSpPr/>
            <p:nvPr/>
          </p:nvSpPr>
          <p:spPr>
            <a:xfrm flipH="1">
              <a:off x="8860069" y="380798"/>
              <a:ext cx="84939" cy="117272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5"/>
            <p:cNvSpPr/>
            <p:nvPr/>
          </p:nvSpPr>
          <p:spPr>
            <a:xfrm flipH="1">
              <a:off x="8774409" y="219586"/>
              <a:ext cx="113873" cy="60967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5"/>
            <p:cNvSpPr/>
            <p:nvPr/>
          </p:nvSpPr>
          <p:spPr>
            <a:xfrm flipH="1">
              <a:off x="8745115" y="343142"/>
              <a:ext cx="86864" cy="6599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5"/>
            <p:cNvSpPr/>
            <p:nvPr/>
          </p:nvSpPr>
          <p:spPr>
            <a:xfrm flipH="1">
              <a:off x="8605228" y="-50625"/>
              <a:ext cx="56726" cy="45507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5"/>
            <p:cNvSpPr/>
            <p:nvPr/>
          </p:nvSpPr>
          <p:spPr>
            <a:xfrm flipH="1">
              <a:off x="8999565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5"/>
            <p:cNvSpPr/>
            <p:nvPr/>
          </p:nvSpPr>
          <p:spPr>
            <a:xfrm flipH="1">
              <a:off x="8922478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5"/>
            <p:cNvSpPr/>
            <p:nvPr/>
          </p:nvSpPr>
          <p:spPr>
            <a:xfrm flipH="1">
              <a:off x="9034905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 flipH="1">
              <a:off x="7779706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5"/>
            <p:cNvSpPr/>
            <p:nvPr/>
          </p:nvSpPr>
          <p:spPr>
            <a:xfrm flipH="1">
              <a:off x="7871140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5"/>
            <p:cNvSpPr/>
            <p:nvPr/>
          </p:nvSpPr>
          <p:spPr>
            <a:xfrm flipH="1">
              <a:off x="7629773" y="79187"/>
              <a:ext cx="111557" cy="109572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5"/>
            <p:cNvSpPr/>
            <p:nvPr/>
          </p:nvSpPr>
          <p:spPr>
            <a:xfrm flipH="1">
              <a:off x="8211219" y="70946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5"/>
            <p:cNvSpPr/>
            <p:nvPr/>
          </p:nvSpPr>
          <p:spPr>
            <a:xfrm flipH="1">
              <a:off x="878626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5"/>
            <p:cNvSpPr/>
            <p:nvPr/>
          </p:nvSpPr>
          <p:spPr>
            <a:xfrm flipH="1">
              <a:off x="9373180" y="74615"/>
              <a:ext cx="111557" cy="110174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5"/>
            <p:cNvSpPr/>
            <p:nvPr/>
          </p:nvSpPr>
          <p:spPr>
            <a:xfrm flipH="1">
              <a:off x="8798140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5"/>
            <p:cNvSpPr/>
            <p:nvPr/>
          </p:nvSpPr>
          <p:spPr>
            <a:xfrm flipH="1">
              <a:off x="9346653" y="642347"/>
              <a:ext cx="110655" cy="109572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5"/>
            <p:cNvSpPr/>
            <p:nvPr/>
          </p:nvSpPr>
          <p:spPr>
            <a:xfrm flipH="1">
              <a:off x="7763254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5"/>
            <p:cNvSpPr/>
            <p:nvPr/>
          </p:nvSpPr>
          <p:spPr>
            <a:xfrm flipH="1">
              <a:off x="7892163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5"/>
            <p:cNvSpPr/>
            <p:nvPr/>
          </p:nvSpPr>
          <p:spPr>
            <a:xfrm flipH="1">
              <a:off x="8205716" y="-50625"/>
              <a:ext cx="49417" cy="14437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5"/>
            <p:cNvSpPr/>
            <p:nvPr/>
          </p:nvSpPr>
          <p:spPr>
            <a:xfrm flipH="1">
              <a:off x="7320762" y="80751"/>
              <a:ext cx="139018" cy="74352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5"/>
            <p:cNvSpPr/>
            <p:nvPr/>
          </p:nvSpPr>
          <p:spPr>
            <a:xfrm flipH="1">
              <a:off x="7414933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5"/>
            <p:cNvSpPr/>
            <p:nvPr/>
          </p:nvSpPr>
          <p:spPr>
            <a:xfrm flipH="1">
              <a:off x="7986304" y="228970"/>
              <a:ext cx="98775" cy="76968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5"/>
            <p:cNvSpPr/>
            <p:nvPr/>
          </p:nvSpPr>
          <p:spPr>
            <a:xfrm flipH="1">
              <a:off x="7462486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5"/>
            <p:cNvSpPr/>
            <p:nvPr/>
          </p:nvSpPr>
          <p:spPr>
            <a:xfrm flipH="1">
              <a:off x="7299739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5"/>
            <p:cNvSpPr/>
            <p:nvPr/>
          </p:nvSpPr>
          <p:spPr>
            <a:xfrm flipH="1">
              <a:off x="7191883" y="1528"/>
              <a:ext cx="119769" cy="6581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5"/>
            <p:cNvSpPr/>
            <p:nvPr/>
          </p:nvSpPr>
          <p:spPr>
            <a:xfrm flipH="1">
              <a:off x="7522820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5"/>
            <p:cNvSpPr/>
            <p:nvPr/>
          </p:nvSpPr>
          <p:spPr>
            <a:xfrm flipH="1">
              <a:off x="8463534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5"/>
            <p:cNvSpPr/>
            <p:nvPr/>
          </p:nvSpPr>
          <p:spPr>
            <a:xfrm flipH="1">
              <a:off x="8351077" y="202472"/>
              <a:ext cx="126777" cy="1415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5"/>
            <p:cNvSpPr/>
            <p:nvPr/>
          </p:nvSpPr>
          <p:spPr>
            <a:xfrm flipH="1">
              <a:off x="8334625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5"/>
            <p:cNvSpPr/>
            <p:nvPr/>
          </p:nvSpPr>
          <p:spPr>
            <a:xfrm flipH="1">
              <a:off x="855770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5"/>
            <p:cNvSpPr/>
            <p:nvPr/>
          </p:nvSpPr>
          <p:spPr>
            <a:xfrm flipH="1">
              <a:off x="8202136" y="219586"/>
              <a:ext cx="114776" cy="60967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5"/>
            <p:cNvSpPr/>
            <p:nvPr/>
          </p:nvSpPr>
          <p:spPr>
            <a:xfrm flipH="1">
              <a:off x="8094191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5"/>
            <p:cNvSpPr/>
            <p:nvPr/>
          </p:nvSpPr>
          <p:spPr>
            <a:xfrm flipH="1">
              <a:off x="7634345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5"/>
            <p:cNvSpPr/>
            <p:nvPr/>
          </p:nvSpPr>
          <p:spPr>
            <a:xfrm flipH="1">
              <a:off x="8033857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5"/>
            <p:cNvSpPr/>
            <p:nvPr/>
          </p:nvSpPr>
          <p:spPr>
            <a:xfrm flipH="1">
              <a:off x="7631637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5"/>
            <p:cNvSpPr/>
            <p:nvPr/>
          </p:nvSpPr>
          <p:spPr>
            <a:xfrm flipH="1">
              <a:off x="8442511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5"/>
            <p:cNvSpPr/>
            <p:nvPr/>
          </p:nvSpPr>
          <p:spPr>
            <a:xfrm flipH="1">
              <a:off x="9306741" y="914513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5"/>
            <p:cNvSpPr/>
            <p:nvPr/>
          </p:nvSpPr>
          <p:spPr>
            <a:xfrm flipH="1">
              <a:off x="9431440" y="380798"/>
              <a:ext cx="84969" cy="117272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5"/>
            <p:cNvSpPr/>
            <p:nvPr/>
          </p:nvSpPr>
          <p:spPr>
            <a:xfrm flipH="1">
              <a:off x="9236963" y="674349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5"/>
            <p:cNvSpPr/>
            <p:nvPr/>
          </p:nvSpPr>
          <p:spPr>
            <a:xfrm flipH="1">
              <a:off x="9236963" y="102948"/>
              <a:ext cx="86864" cy="127108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5"/>
            <p:cNvSpPr/>
            <p:nvPr/>
          </p:nvSpPr>
          <p:spPr>
            <a:xfrm flipH="1">
              <a:off x="9477397" y="572899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5"/>
            <p:cNvSpPr/>
            <p:nvPr/>
          </p:nvSpPr>
          <p:spPr>
            <a:xfrm flipH="1">
              <a:off x="934848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5"/>
            <p:cNvSpPr/>
            <p:nvPr/>
          </p:nvSpPr>
          <p:spPr>
            <a:xfrm flipH="1">
              <a:off x="9700447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9748000" y="465435"/>
              <a:ext cx="56726" cy="10082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5"/>
            <p:cNvSpPr/>
            <p:nvPr/>
          </p:nvSpPr>
          <p:spPr>
            <a:xfrm flipH="1">
              <a:off x="9493849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5"/>
            <p:cNvSpPr/>
            <p:nvPr/>
          </p:nvSpPr>
          <p:spPr>
            <a:xfrm flipH="1">
              <a:off x="9748000" y="-50625"/>
              <a:ext cx="57628" cy="45507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5"/>
            <p:cNvSpPr/>
            <p:nvPr/>
          </p:nvSpPr>
          <p:spPr>
            <a:xfrm flipH="1">
              <a:off x="9607208" y="900467"/>
              <a:ext cx="139890" cy="70111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5"/>
            <p:cNvSpPr/>
            <p:nvPr/>
          </p:nvSpPr>
          <p:spPr>
            <a:xfrm flipH="1">
              <a:off x="9700447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5"/>
            <p:cNvSpPr/>
            <p:nvPr/>
          </p:nvSpPr>
          <p:spPr>
            <a:xfrm flipH="1">
              <a:off x="9606306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5"/>
            <p:cNvSpPr/>
            <p:nvPr/>
          </p:nvSpPr>
          <p:spPr>
            <a:xfrm flipH="1">
              <a:off x="8201145" y="343292"/>
              <a:ext cx="48485" cy="9264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5"/>
            <p:cNvSpPr/>
            <p:nvPr/>
          </p:nvSpPr>
          <p:spPr>
            <a:xfrm flipH="1">
              <a:off x="8711279" y="674349"/>
              <a:ext cx="38439" cy="43913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5"/>
            <p:cNvSpPr/>
            <p:nvPr/>
          </p:nvSpPr>
          <p:spPr>
            <a:xfrm flipH="1">
              <a:off x="8605228" y="465435"/>
              <a:ext cx="56726" cy="10106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5"/>
            <p:cNvSpPr/>
            <p:nvPr/>
          </p:nvSpPr>
          <p:spPr>
            <a:xfrm flipH="1">
              <a:off x="7611487" y="343142"/>
              <a:ext cx="75013" cy="32273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5"/>
            <p:cNvSpPr/>
            <p:nvPr/>
          </p:nvSpPr>
          <p:spPr>
            <a:xfrm flipH="1">
              <a:off x="7898539" y="332254"/>
              <a:ext cx="136371" cy="44094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5"/>
            <p:cNvSpPr/>
            <p:nvPr/>
          </p:nvSpPr>
          <p:spPr>
            <a:xfrm flipH="1">
              <a:off x="9247941" y="989916"/>
              <a:ext cx="47553" cy="154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5"/>
            <p:cNvSpPr/>
            <p:nvPr/>
          </p:nvSpPr>
          <p:spPr>
            <a:xfrm flipH="1">
              <a:off x="9808335" y="751135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5"/>
            <p:cNvSpPr/>
            <p:nvPr/>
          </p:nvSpPr>
          <p:spPr>
            <a:xfrm flipH="1">
              <a:off x="9808335" y="179764"/>
              <a:ext cx="12843" cy="43913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5"/>
            <p:cNvSpPr/>
            <p:nvPr/>
          </p:nvSpPr>
          <p:spPr>
            <a:xfrm flipH="1">
              <a:off x="9431440" y="952169"/>
              <a:ext cx="69750" cy="55072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5"/>
            <p:cNvSpPr/>
            <p:nvPr/>
          </p:nvSpPr>
          <p:spPr>
            <a:xfrm flipH="1">
              <a:off x="9045011" y="896948"/>
              <a:ext cx="131048" cy="7179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5"/>
            <p:cNvSpPr/>
            <p:nvPr/>
          </p:nvSpPr>
          <p:spPr>
            <a:xfrm flipH="1">
              <a:off x="9810170" y="426575"/>
              <a:ext cx="11008" cy="43011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5"/>
            <p:cNvSpPr/>
            <p:nvPr/>
          </p:nvSpPr>
          <p:spPr>
            <a:xfrm flipH="1">
              <a:off x="8665562" y="102948"/>
              <a:ext cx="86894" cy="127108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5"/>
            <p:cNvSpPr/>
            <p:nvPr/>
          </p:nvSpPr>
          <p:spPr>
            <a:xfrm flipH="1">
              <a:off x="9345780" y="790987"/>
              <a:ext cx="113903" cy="60937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5"/>
            <p:cNvSpPr/>
            <p:nvPr/>
          </p:nvSpPr>
          <p:spPr>
            <a:xfrm flipH="1">
              <a:off x="9176629" y="-50625"/>
              <a:ext cx="56696" cy="45507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5"/>
            <p:cNvSpPr/>
            <p:nvPr/>
          </p:nvSpPr>
          <p:spPr>
            <a:xfrm flipH="1">
              <a:off x="8777118" y="-50625"/>
              <a:ext cx="49387" cy="14437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5"/>
            <p:cNvSpPr/>
            <p:nvPr/>
          </p:nvSpPr>
          <p:spPr>
            <a:xfrm flipH="1">
              <a:off x="8822834" y="790446"/>
              <a:ext cx="63103" cy="49387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5"/>
            <p:cNvSpPr/>
            <p:nvPr/>
          </p:nvSpPr>
          <p:spPr>
            <a:xfrm flipH="1">
              <a:off x="9477397" y="1528"/>
              <a:ext cx="119799" cy="6581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5"/>
            <p:cNvSpPr/>
            <p:nvPr/>
          </p:nvSpPr>
          <p:spPr>
            <a:xfrm flipH="1">
              <a:off x="9129076" y="229120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5"/>
            <p:cNvSpPr/>
            <p:nvPr/>
          </p:nvSpPr>
          <p:spPr>
            <a:xfrm flipH="1">
              <a:off x="9176629" y="465435"/>
              <a:ext cx="56696" cy="10082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5"/>
            <p:cNvSpPr/>
            <p:nvPr/>
          </p:nvSpPr>
          <p:spPr>
            <a:xfrm flipH="1">
              <a:off x="8922478" y="773843"/>
              <a:ext cx="127138" cy="141966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5"/>
            <p:cNvSpPr/>
            <p:nvPr/>
          </p:nvSpPr>
          <p:spPr>
            <a:xfrm flipH="1">
              <a:off x="9129076" y="800491"/>
              <a:ext cx="98775" cy="76818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5"/>
            <p:cNvSpPr/>
            <p:nvPr/>
          </p:nvSpPr>
          <p:spPr>
            <a:xfrm flipH="1">
              <a:off x="9034905" y="652122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5"/>
            <p:cNvSpPr/>
            <p:nvPr/>
          </p:nvSpPr>
          <p:spPr>
            <a:xfrm flipH="1">
              <a:off x="8660569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5"/>
            <p:cNvSpPr/>
            <p:nvPr/>
          </p:nvSpPr>
          <p:spPr>
            <a:xfrm flipH="1">
              <a:off x="9606306" y="80751"/>
              <a:ext cx="138988" cy="74352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5"/>
            <p:cNvSpPr/>
            <p:nvPr/>
          </p:nvSpPr>
          <p:spPr>
            <a:xfrm flipH="1">
              <a:off x="9607208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5"/>
            <p:cNvSpPr/>
            <p:nvPr/>
          </p:nvSpPr>
          <p:spPr>
            <a:xfrm flipH="1">
              <a:off x="9091600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5"/>
            <p:cNvSpPr/>
            <p:nvPr/>
          </p:nvSpPr>
          <p:spPr>
            <a:xfrm flipH="1">
              <a:off x="8490964" y="332314"/>
              <a:ext cx="139951" cy="66862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5"/>
            <p:cNvSpPr/>
            <p:nvPr/>
          </p:nvSpPr>
          <p:spPr>
            <a:xfrm flipH="1">
              <a:off x="9493849" y="202472"/>
              <a:ext cx="127138" cy="1415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5"/>
            <p:cNvSpPr/>
            <p:nvPr/>
          </p:nvSpPr>
          <p:spPr>
            <a:xfrm flipH="1">
              <a:off x="9570936" y="467811"/>
              <a:ext cx="117693" cy="72487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5"/>
            <p:cNvSpPr/>
            <p:nvPr/>
          </p:nvSpPr>
          <p:spPr>
            <a:xfrm flipH="1">
              <a:off x="9340006" y="457434"/>
              <a:ext cx="91676" cy="7754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5"/>
            <p:cNvSpPr/>
            <p:nvPr/>
          </p:nvSpPr>
          <p:spPr>
            <a:xfrm flipH="1">
              <a:off x="8760966" y="457404"/>
              <a:ext cx="81991" cy="77570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5"/>
            <p:cNvSpPr/>
            <p:nvPr/>
          </p:nvSpPr>
          <p:spPr>
            <a:xfrm flipH="1">
              <a:off x="9231940" y="417642"/>
              <a:ext cx="93721" cy="92909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5"/>
            <p:cNvSpPr/>
            <p:nvPr/>
          </p:nvSpPr>
          <p:spPr>
            <a:xfrm flipH="1">
              <a:off x="9306741" y="343142"/>
              <a:ext cx="96639" cy="66411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5"/>
            <p:cNvSpPr/>
            <p:nvPr/>
          </p:nvSpPr>
          <p:spPr>
            <a:xfrm flipH="1">
              <a:off x="9345780" y="219586"/>
              <a:ext cx="113903" cy="60967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5"/>
            <p:cNvSpPr/>
            <p:nvPr/>
          </p:nvSpPr>
          <p:spPr>
            <a:xfrm flipH="1">
              <a:off x="9585283" y="-50625"/>
              <a:ext cx="78653" cy="19189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2" name="Google Shape;4002;p25"/>
          <p:cNvGrpSpPr/>
          <p:nvPr/>
        </p:nvGrpSpPr>
        <p:grpSpPr>
          <a:xfrm flipH="1">
            <a:off x="6416803" y="18"/>
            <a:ext cx="636550" cy="625968"/>
            <a:chOff x="471070" y="534409"/>
            <a:chExt cx="517984" cy="509372"/>
          </a:xfrm>
        </p:grpSpPr>
        <p:sp>
          <p:nvSpPr>
            <p:cNvPr id="4003" name="Google Shape;4003;p25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5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25"/>
          <p:cNvGrpSpPr/>
          <p:nvPr/>
        </p:nvGrpSpPr>
        <p:grpSpPr>
          <a:xfrm flipH="1">
            <a:off x="1273163" y="4199543"/>
            <a:ext cx="709912" cy="777242"/>
            <a:chOff x="5661051" y="3946631"/>
            <a:chExt cx="658301" cy="720736"/>
          </a:xfrm>
        </p:grpSpPr>
        <p:sp>
          <p:nvSpPr>
            <p:cNvPr id="4006" name="Google Shape;4006;p25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5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5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9" name="Google Shape;4009;p25"/>
          <p:cNvGrpSpPr/>
          <p:nvPr/>
        </p:nvGrpSpPr>
        <p:grpSpPr>
          <a:xfrm flipH="1">
            <a:off x="7369848" y="2880744"/>
            <a:ext cx="1453498" cy="1548547"/>
            <a:chOff x="91572" y="425182"/>
            <a:chExt cx="1225960" cy="1306130"/>
          </a:xfrm>
        </p:grpSpPr>
        <p:grpSp>
          <p:nvGrpSpPr>
            <p:cNvPr id="4010" name="Google Shape;4010;p25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4011" name="Google Shape;4011;p25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7" name="Google Shape;4017;p25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4018" name="Google Shape;4018;p25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5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4" name="Google Shape;4024;p25"/>
          <p:cNvGrpSpPr/>
          <p:nvPr/>
        </p:nvGrpSpPr>
        <p:grpSpPr>
          <a:xfrm flipH="1">
            <a:off x="1494288" y="3021982"/>
            <a:ext cx="931320" cy="264778"/>
            <a:chOff x="1324200" y="2731375"/>
            <a:chExt cx="796000" cy="226325"/>
          </a:xfrm>
        </p:grpSpPr>
        <p:sp>
          <p:nvSpPr>
            <p:cNvPr id="4025" name="Google Shape;4025;p2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7" name="Google Shape;4027;p25"/>
          <p:cNvGrpSpPr/>
          <p:nvPr/>
        </p:nvGrpSpPr>
        <p:grpSpPr>
          <a:xfrm flipH="1">
            <a:off x="7496769" y="1819333"/>
            <a:ext cx="1199652" cy="341094"/>
            <a:chOff x="1324200" y="2731375"/>
            <a:chExt cx="796000" cy="226325"/>
          </a:xfrm>
        </p:grpSpPr>
        <p:sp>
          <p:nvSpPr>
            <p:cNvPr id="4028" name="Google Shape;4028;p2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0" name="Google Shape;4030;p25"/>
          <p:cNvGrpSpPr/>
          <p:nvPr/>
        </p:nvGrpSpPr>
        <p:grpSpPr>
          <a:xfrm>
            <a:off x="1789066" y="-339869"/>
            <a:ext cx="636526" cy="626463"/>
            <a:chOff x="817900" y="1853650"/>
            <a:chExt cx="528150" cy="519800"/>
          </a:xfrm>
        </p:grpSpPr>
        <p:sp>
          <p:nvSpPr>
            <p:cNvPr id="4031" name="Google Shape;4031;p25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5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5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4" name="Google Shape;4034;p25"/>
          <p:cNvGrpSpPr/>
          <p:nvPr/>
        </p:nvGrpSpPr>
        <p:grpSpPr>
          <a:xfrm rot="1831146">
            <a:off x="497783" y="729270"/>
            <a:ext cx="917961" cy="1017012"/>
            <a:chOff x="7567100" y="2085976"/>
            <a:chExt cx="961560" cy="1065315"/>
          </a:xfrm>
        </p:grpSpPr>
        <p:sp>
          <p:nvSpPr>
            <p:cNvPr id="4035" name="Google Shape;4035;p25"/>
            <p:cNvSpPr/>
            <p:nvPr/>
          </p:nvSpPr>
          <p:spPr>
            <a:xfrm rot="-5811408">
              <a:off x="7662746" y="2293643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5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5"/>
          <p:cNvGrpSpPr/>
          <p:nvPr/>
        </p:nvGrpSpPr>
        <p:grpSpPr>
          <a:xfrm flipH="1">
            <a:off x="7885598" y="168713"/>
            <a:ext cx="1064625" cy="930275"/>
            <a:chOff x="3739700" y="4218425"/>
            <a:chExt cx="1064625" cy="930275"/>
          </a:xfrm>
        </p:grpSpPr>
        <p:sp>
          <p:nvSpPr>
            <p:cNvPr id="4038" name="Google Shape;4038;p25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5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5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5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5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5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5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5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5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5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5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5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5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5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5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5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5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5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5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5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6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60" name="Google Shape;4060;p26"/>
          <p:cNvSpPr txBox="1">
            <a:spLocks noGrp="1"/>
          </p:cNvSpPr>
          <p:nvPr>
            <p:ph type="body" idx="1"/>
          </p:nvPr>
        </p:nvSpPr>
        <p:spPr>
          <a:xfrm>
            <a:off x="1868550" y="1490038"/>
            <a:ext cx="5406900" cy="25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6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4061" name="Google Shape;4061;p26"/>
          <p:cNvGrpSpPr/>
          <p:nvPr/>
        </p:nvGrpSpPr>
        <p:grpSpPr>
          <a:xfrm rot="5400000">
            <a:off x="7325882" y="2979006"/>
            <a:ext cx="1442114" cy="3478084"/>
            <a:chOff x="5692625" y="470675"/>
            <a:chExt cx="1669500" cy="4027425"/>
          </a:xfrm>
        </p:grpSpPr>
        <p:sp>
          <p:nvSpPr>
            <p:cNvPr id="4062" name="Google Shape;4062;p26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6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6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6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6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6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6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6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6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6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6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6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6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6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6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6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6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6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6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6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6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6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6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6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6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6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6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6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6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6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6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6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6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6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6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6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6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6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6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6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6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6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6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6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6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6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6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6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6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6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6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6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6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6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6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6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6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6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6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6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6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6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6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6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6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6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6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6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6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6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6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6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6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6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6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6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6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6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6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6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6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6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6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6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6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6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6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6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6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6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6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6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6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6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6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6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6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6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6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6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6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6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6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6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6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6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6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6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6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6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6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6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6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6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6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6" name="Google Shape;4226;p26"/>
          <p:cNvSpPr/>
          <p:nvPr/>
        </p:nvSpPr>
        <p:spPr>
          <a:xfrm>
            <a:off x="-161175" y="-144375"/>
            <a:ext cx="2356925" cy="934080"/>
          </a:xfrm>
          <a:custGeom>
            <a:avLst/>
            <a:gdLst/>
            <a:ahLst/>
            <a:cxnLst/>
            <a:rect l="l" t="t" r="r" b="b"/>
            <a:pathLst>
              <a:path w="66561" h="26379" extrusionOk="0">
                <a:moveTo>
                  <a:pt x="9847" y="1729"/>
                </a:moveTo>
                <a:lnTo>
                  <a:pt x="9847" y="7686"/>
                </a:lnTo>
                <a:lnTo>
                  <a:pt x="3866" y="7686"/>
                </a:lnTo>
                <a:lnTo>
                  <a:pt x="3866" y="1729"/>
                </a:lnTo>
                <a:close/>
                <a:moveTo>
                  <a:pt x="16987" y="1729"/>
                </a:moveTo>
                <a:lnTo>
                  <a:pt x="16987" y="7709"/>
                </a:lnTo>
                <a:lnTo>
                  <a:pt x="10984" y="7709"/>
                </a:lnTo>
                <a:lnTo>
                  <a:pt x="10984" y="1729"/>
                </a:lnTo>
                <a:close/>
                <a:moveTo>
                  <a:pt x="24127" y="1729"/>
                </a:moveTo>
                <a:lnTo>
                  <a:pt x="24127" y="7709"/>
                </a:lnTo>
                <a:lnTo>
                  <a:pt x="18124" y="7709"/>
                </a:lnTo>
                <a:lnTo>
                  <a:pt x="18124" y="1729"/>
                </a:lnTo>
                <a:close/>
                <a:moveTo>
                  <a:pt x="31245" y="1729"/>
                </a:moveTo>
                <a:lnTo>
                  <a:pt x="31245" y="7709"/>
                </a:lnTo>
                <a:lnTo>
                  <a:pt x="25264" y="7709"/>
                </a:lnTo>
                <a:lnTo>
                  <a:pt x="25264" y="1729"/>
                </a:lnTo>
                <a:close/>
                <a:moveTo>
                  <a:pt x="38385" y="1729"/>
                </a:moveTo>
                <a:lnTo>
                  <a:pt x="38385" y="7709"/>
                </a:lnTo>
                <a:lnTo>
                  <a:pt x="32382" y="7709"/>
                </a:lnTo>
                <a:lnTo>
                  <a:pt x="32382" y="1729"/>
                </a:lnTo>
                <a:close/>
                <a:moveTo>
                  <a:pt x="45503" y="1729"/>
                </a:moveTo>
                <a:lnTo>
                  <a:pt x="45503" y="7709"/>
                </a:lnTo>
                <a:lnTo>
                  <a:pt x="39522" y="7709"/>
                </a:lnTo>
                <a:lnTo>
                  <a:pt x="39522" y="1729"/>
                </a:lnTo>
                <a:close/>
                <a:moveTo>
                  <a:pt x="52643" y="1729"/>
                </a:moveTo>
                <a:lnTo>
                  <a:pt x="52643" y="7709"/>
                </a:lnTo>
                <a:lnTo>
                  <a:pt x="46640" y="7709"/>
                </a:lnTo>
                <a:lnTo>
                  <a:pt x="46640" y="1729"/>
                </a:lnTo>
                <a:close/>
                <a:moveTo>
                  <a:pt x="59761" y="1729"/>
                </a:moveTo>
                <a:lnTo>
                  <a:pt x="59761" y="7709"/>
                </a:lnTo>
                <a:lnTo>
                  <a:pt x="53780" y="7709"/>
                </a:lnTo>
                <a:lnTo>
                  <a:pt x="53780" y="1729"/>
                </a:lnTo>
                <a:close/>
                <a:moveTo>
                  <a:pt x="9847" y="8823"/>
                </a:moveTo>
                <a:lnTo>
                  <a:pt x="9847" y="14804"/>
                </a:lnTo>
                <a:lnTo>
                  <a:pt x="3866" y="14804"/>
                </a:lnTo>
                <a:lnTo>
                  <a:pt x="3866" y="8823"/>
                </a:lnTo>
                <a:close/>
                <a:moveTo>
                  <a:pt x="16987" y="8846"/>
                </a:moveTo>
                <a:lnTo>
                  <a:pt x="16987" y="14804"/>
                </a:lnTo>
                <a:lnTo>
                  <a:pt x="10984" y="14804"/>
                </a:lnTo>
                <a:lnTo>
                  <a:pt x="10984" y="8846"/>
                </a:lnTo>
                <a:close/>
                <a:moveTo>
                  <a:pt x="24127" y="8846"/>
                </a:moveTo>
                <a:lnTo>
                  <a:pt x="24127" y="14804"/>
                </a:lnTo>
                <a:lnTo>
                  <a:pt x="18124" y="14804"/>
                </a:lnTo>
                <a:lnTo>
                  <a:pt x="18124" y="8846"/>
                </a:lnTo>
                <a:close/>
                <a:moveTo>
                  <a:pt x="9847" y="15941"/>
                </a:moveTo>
                <a:lnTo>
                  <a:pt x="9847" y="21922"/>
                </a:lnTo>
                <a:lnTo>
                  <a:pt x="3866" y="21922"/>
                </a:lnTo>
                <a:lnTo>
                  <a:pt x="3866" y="15941"/>
                </a:lnTo>
                <a:close/>
                <a:moveTo>
                  <a:pt x="16987" y="15941"/>
                </a:moveTo>
                <a:lnTo>
                  <a:pt x="16987" y="21922"/>
                </a:lnTo>
                <a:lnTo>
                  <a:pt x="10984" y="21922"/>
                </a:lnTo>
                <a:lnTo>
                  <a:pt x="10984" y="15941"/>
                </a:lnTo>
                <a:close/>
                <a:moveTo>
                  <a:pt x="2729" y="0"/>
                </a:moveTo>
                <a:lnTo>
                  <a:pt x="2729" y="569"/>
                </a:lnTo>
                <a:lnTo>
                  <a:pt x="0" y="569"/>
                </a:lnTo>
                <a:lnTo>
                  <a:pt x="0" y="1706"/>
                </a:lnTo>
                <a:lnTo>
                  <a:pt x="2729" y="1706"/>
                </a:lnTo>
                <a:lnTo>
                  <a:pt x="2729" y="7664"/>
                </a:lnTo>
                <a:lnTo>
                  <a:pt x="0" y="7664"/>
                </a:lnTo>
                <a:lnTo>
                  <a:pt x="0" y="8801"/>
                </a:lnTo>
                <a:lnTo>
                  <a:pt x="2729" y="8801"/>
                </a:lnTo>
                <a:lnTo>
                  <a:pt x="2729" y="14781"/>
                </a:lnTo>
                <a:lnTo>
                  <a:pt x="0" y="14781"/>
                </a:lnTo>
                <a:lnTo>
                  <a:pt x="0" y="15918"/>
                </a:lnTo>
                <a:lnTo>
                  <a:pt x="2729" y="15918"/>
                </a:lnTo>
                <a:lnTo>
                  <a:pt x="2729" y="21899"/>
                </a:lnTo>
                <a:lnTo>
                  <a:pt x="0" y="21899"/>
                </a:lnTo>
                <a:lnTo>
                  <a:pt x="0" y="23036"/>
                </a:lnTo>
                <a:lnTo>
                  <a:pt x="2729" y="23036"/>
                </a:lnTo>
                <a:lnTo>
                  <a:pt x="2729" y="25219"/>
                </a:lnTo>
                <a:cubicBezTo>
                  <a:pt x="3116" y="25310"/>
                  <a:pt x="3480" y="25401"/>
                  <a:pt x="3866" y="25492"/>
                </a:cubicBezTo>
                <a:lnTo>
                  <a:pt x="3866" y="23036"/>
                </a:lnTo>
                <a:lnTo>
                  <a:pt x="9847" y="23036"/>
                </a:lnTo>
                <a:lnTo>
                  <a:pt x="9847" y="26356"/>
                </a:lnTo>
                <a:cubicBezTo>
                  <a:pt x="10233" y="26356"/>
                  <a:pt x="10620" y="26379"/>
                  <a:pt x="10984" y="26379"/>
                </a:cubicBezTo>
                <a:lnTo>
                  <a:pt x="10984" y="23059"/>
                </a:lnTo>
                <a:lnTo>
                  <a:pt x="16987" y="23059"/>
                </a:lnTo>
                <a:lnTo>
                  <a:pt x="16987" y="25537"/>
                </a:lnTo>
                <a:cubicBezTo>
                  <a:pt x="17374" y="25424"/>
                  <a:pt x="17760" y="25310"/>
                  <a:pt x="18124" y="25151"/>
                </a:cubicBezTo>
                <a:lnTo>
                  <a:pt x="18124" y="23059"/>
                </a:lnTo>
                <a:lnTo>
                  <a:pt x="22172" y="23059"/>
                </a:lnTo>
                <a:cubicBezTo>
                  <a:pt x="22718" y="22718"/>
                  <a:pt x="23218" y="22331"/>
                  <a:pt x="23695" y="21922"/>
                </a:cubicBezTo>
                <a:lnTo>
                  <a:pt x="18124" y="21922"/>
                </a:lnTo>
                <a:lnTo>
                  <a:pt x="18124" y="15941"/>
                </a:lnTo>
                <a:lnTo>
                  <a:pt x="24127" y="15941"/>
                </a:lnTo>
                <a:lnTo>
                  <a:pt x="24127" y="21581"/>
                </a:lnTo>
                <a:cubicBezTo>
                  <a:pt x="24491" y="21262"/>
                  <a:pt x="24878" y="20921"/>
                  <a:pt x="25264" y="20557"/>
                </a:cubicBezTo>
                <a:lnTo>
                  <a:pt x="25264" y="15941"/>
                </a:lnTo>
                <a:lnTo>
                  <a:pt x="29335" y="15941"/>
                </a:lnTo>
                <a:cubicBezTo>
                  <a:pt x="29631" y="15600"/>
                  <a:pt x="29903" y="15191"/>
                  <a:pt x="30199" y="14804"/>
                </a:cubicBezTo>
                <a:lnTo>
                  <a:pt x="25264" y="14804"/>
                </a:lnTo>
                <a:lnTo>
                  <a:pt x="25264" y="8823"/>
                </a:lnTo>
                <a:lnTo>
                  <a:pt x="31245" y="8823"/>
                </a:lnTo>
                <a:lnTo>
                  <a:pt x="31245" y="13485"/>
                </a:lnTo>
                <a:cubicBezTo>
                  <a:pt x="31609" y="13076"/>
                  <a:pt x="31973" y="12712"/>
                  <a:pt x="32382" y="12394"/>
                </a:cubicBezTo>
                <a:lnTo>
                  <a:pt x="32382" y="8823"/>
                </a:lnTo>
                <a:lnTo>
                  <a:pt x="38385" y="8823"/>
                </a:lnTo>
                <a:lnTo>
                  <a:pt x="38385" y="10097"/>
                </a:lnTo>
                <a:cubicBezTo>
                  <a:pt x="38749" y="10074"/>
                  <a:pt x="39136" y="10029"/>
                  <a:pt x="39522" y="10029"/>
                </a:cubicBezTo>
                <a:lnTo>
                  <a:pt x="39522" y="8823"/>
                </a:lnTo>
                <a:lnTo>
                  <a:pt x="45503" y="8823"/>
                </a:lnTo>
                <a:lnTo>
                  <a:pt x="45503" y="10438"/>
                </a:lnTo>
                <a:cubicBezTo>
                  <a:pt x="45890" y="10483"/>
                  <a:pt x="46253" y="10506"/>
                  <a:pt x="46640" y="10552"/>
                </a:cubicBezTo>
                <a:lnTo>
                  <a:pt x="46640" y="8846"/>
                </a:lnTo>
                <a:lnTo>
                  <a:pt x="52643" y="8846"/>
                </a:lnTo>
                <a:lnTo>
                  <a:pt x="52643" y="10688"/>
                </a:lnTo>
                <a:cubicBezTo>
                  <a:pt x="53007" y="10665"/>
                  <a:pt x="53348" y="10620"/>
                  <a:pt x="53780" y="10552"/>
                </a:cubicBezTo>
                <a:lnTo>
                  <a:pt x="53780" y="8846"/>
                </a:lnTo>
                <a:lnTo>
                  <a:pt x="58965" y="8846"/>
                </a:lnTo>
                <a:cubicBezTo>
                  <a:pt x="59647" y="8460"/>
                  <a:pt x="60284" y="8028"/>
                  <a:pt x="60898" y="7550"/>
                </a:cubicBezTo>
                <a:lnTo>
                  <a:pt x="60898" y="1706"/>
                </a:lnTo>
                <a:lnTo>
                  <a:pt x="65901" y="1706"/>
                </a:lnTo>
                <a:cubicBezTo>
                  <a:pt x="66128" y="1342"/>
                  <a:pt x="66356" y="955"/>
                  <a:pt x="66560" y="569"/>
                </a:cubicBezTo>
                <a:lnTo>
                  <a:pt x="60898" y="569"/>
                </a:lnTo>
                <a:lnTo>
                  <a:pt x="60898" y="0"/>
                </a:lnTo>
                <a:lnTo>
                  <a:pt x="59761" y="0"/>
                </a:lnTo>
                <a:lnTo>
                  <a:pt x="59761" y="569"/>
                </a:lnTo>
                <a:lnTo>
                  <a:pt x="53780" y="569"/>
                </a:lnTo>
                <a:lnTo>
                  <a:pt x="53780" y="0"/>
                </a:lnTo>
                <a:lnTo>
                  <a:pt x="52643" y="0"/>
                </a:lnTo>
                <a:lnTo>
                  <a:pt x="52643" y="569"/>
                </a:lnTo>
                <a:lnTo>
                  <a:pt x="46640" y="569"/>
                </a:lnTo>
                <a:lnTo>
                  <a:pt x="46640" y="0"/>
                </a:lnTo>
                <a:lnTo>
                  <a:pt x="45503" y="0"/>
                </a:lnTo>
                <a:lnTo>
                  <a:pt x="45503" y="569"/>
                </a:lnTo>
                <a:lnTo>
                  <a:pt x="39522" y="569"/>
                </a:lnTo>
                <a:lnTo>
                  <a:pt x="39522" y="0"/>
                </a:lnTo>
                <a:lnTo>
                  <a:pt x="38385" y="0"/>
                </a:lnTo>
                <a:lnTo>
                  <a:pt x="38385" y="569"/>
                </a:lnTo>
                <a:lnTo>
                  <a:pt x="32382" y="569"/>
                </a:lnTo>
                <a:lnTo>
                  <a:pt x="32382" y="0"/>
                </a:lnTo>
                <a:lnTo>
                  <a:pt x="31245" y="0"/>
                </a:lnTo>
                <a:lnTo>
                  <a:pt x="31245" y="569"/>
                </a:lnTo>
                <a:lnTo>
                  <a:pt x="25264" y="569"/>
                </a:lnTo>
                <a:lnTo>
                  <a:pt x="25264" y="0"/>
                </a:lnTo>
                <a:lnTo>
                  <a:pt x="24127" y="0"/>
                </a:lnTo>
                <a:lnTo>
                  <a:pt x="24127" y="569"/>
                </a:lnTo>
                <a:lnTo>
                  <a:pt x="18124" y="569"/>
                </a:lnTo>
                <a:lnTo>
                  <a:pt x="18124" y="0"/>
                </a:lnTo>
                <a:lnTo>
                  <a:pt x="16987" y="0"/>
                </a:lnTo>
                <a:lnTo>
                  <a:pt x="16987" y="569"/>
                </a:lnTo>
                <a:lnTo>
                  <a:pt x="10984" y="569"/>
                </a:lnTo>
                <a:lnTo>
                  <a:pt x="10984" y="0"/>
                </a:lnTo>
                <a:lnTo>
                  <a:pt x="9847" y="0"/>
                </a:lnTo>
                <a:lnTo>
                  <a:pt x="9847" y="569"/>
                </a:lnTo>
                <a:lnTo>
                  <a:pt x="3866" y="569"/>
                </a:lnTo>
                <a:lnTo>
                  <a:pt x="3866" y="0"/>
                </a:ln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7" name="Google Shape;4227;p26"/>
          <p:cNvGrpSpPr/>
          <p:nvPr/>
        </p:nvGrpSpPr>
        <p:grpSpPr>
          <a:xfrm>
            <a:off x="507350" y="4092888"/>
            <a:ext cx="1169679" cy="337564"/>
            <a:chOff x="4541338" y="271625"/>
            <a:chExt cx="1169679" cy="337564"/>
          </a:xfrm>
        </p:grpSpPr>
        <p:sp>
          <p:nvSpPr>
            <p:cNvPr id="4228" name="Google Shape;4228;p26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0" name="Google Shape;4230;p26"/>
          <p:cNvGrpSpPr/>
          <p:nvPr/>
        </p:nvGrpSpPr>
        <p:grpSpPr>
          <a:xfrm>
            <a:off x="436809" y="1490048"/>
            <a:ext cx="636293" cy="631963"/>
            <a:chOff x="8468159" y="1464623"/>
            <a:chExt cx="636293" cy="631963"/>
          </a:xfrm>
        </p:grpSpPr>
        <p:grpSp>
          <p:nvGrpSpPr>
            <p:cNvPr id="4231" name="Google Shape;4231;p26"/>
            <p:cNvGrpSpPr/>
            <p:nvPr/>
          </p:nvGrpSpPr>
          <p:grpSpPr>
            <a:xfrm>
              <a:off x="8533623" y="1525757"/>
              <a:ext cx="570829" cy="570829"/>
              <a:chOff x="5681300" y="2527788"/>
              <a:chExt cx="805800" cy="805800"/>
            </a:xfrm>
          </p:grpSpPr>
          <p:sp>
            <p:nvSpPr>
              <p:cNvPr id="4232" name="Google Shape;4232;p26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6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4" name="Google Shape;4234;p26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4235" name="Google Shape;4235;p26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6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37" name="Google Shape;4237;p26"/>
          <p:cNvGrpSpPr/>
          <p:nvPr/>
        </p:nvGrpSpPr>
        <p:grpSpPr>
          <a:xfrm>
            <a:off x="7984691" y="-375944"/>
            <a:ext cx="636526" cy="626463"/>
            <a:chOff x="817900" y="1853650"/>
            <a:chExt cx="528150" cy="519800"/>
          </a:xfrm>
        </p:grpSpPr>
        <p:sp>
          <p:nvSpPr>
            <p:cNvPr id="4238" name="Google Shape;4238;p26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1" name="Google Shape;4241;p26"/>
          <p:cNvGrpSpPr/>
          <p:nvPr/>
        </p:nvGrpSpPr>
        <p:grpSpPr>
          <a:xfrm>
            <a:off x="3901108" y="4430460"/>
            <a:ext cx="385224" cy="378820"/>
            <a:chOff x="471070" y="534409"/>
            <a:chExt cx="517984" cy="509372"/>
          </a:xfrm>
        </p:grpSpPr>
        <p:sp>
          <p:nvSpPr>
            <p:cNvPr id="4242" name="Google Shape;4242;p26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4" name="Google Shape;4244;p26"/>
          <p:cNvGrpSpPr/>
          <p:nvPr/>
        </p:nvGrpSpPr>
        <p:grpSpPr>
          <a:xfrm>
            <a:off x="8333886" y="2564876"/>
            <a:ext cx="810120" cy="233763"/>
            <a:chOff x="4541338" y="271625"/>
            <a:chExt cx="1169679" cy="337564"/>
          </a:xfrm>
        </p:grpSpPr>
        <p:sp>
          <p:nvSpPr>
            <p:cNvPr id="4245" name="Google Shape;4245;p26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6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7" name="Google Shape;4247;p26"/>
          <p:cNvGrpSpPr/>
          <p:nvPr/>
        </p:nvGrpSpPr>
        <p:grpSpPr>
          <a:xfrm rot="-1992990">
            <a:off x="7655112" y="1362574"/>
            <a:ext cx="475258" cy="465398"/>
            <a:chOff x="-62325" y="1983225"/>
            <a:chExt cx="475262" cy="465401"/>
          </a:xfrm>
        </p:grpSpPr>
        <p:sp>
          <p:nvSpPr>
            <p:cNvPr id="4248" name="Google Shape;4248;p26"/>
            <p:cNvSpPr/>
            <p:nvPr/>
          </p:nvSpPr>
          <p:spPr>
            <a:xfrm>
              <a:off x="-3400" y="20323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6"/>
            <p:cNvSpPr/>
            <p:nvPr/>
          </p:nvSpPr>
          <p:spPr>
            <a:xfrm>
              <a:off x="-62325" y="19832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6"/>
            <p:cNvSpPr/>
            <p:nvPr/>
          </p:nvSpPr>
          <p:spPr>
            <a:xfrm>
              <a:off x="58572" y="2187699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6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1"/>
                  </a:cubicBezTo>
                  <a:cubicBezTo>
                    <a:pt x="1" y="2115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6"/>
            <p:cNvSpPr/>
            <p:nvPr/>
          </p:nvSpPr>
          <p:spPr>
            <a:xfrm>
              <a:off x="152707" y="2093563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5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2"/>
                  </a:cubicBezTo>
                  <a:cubicBezTo>
                    <a:pt x="1" y="2116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2" name="Google Shape;4252;p26"/>
          <p:cNvGrpSpPr/>
          <p:nvPr/>
        </p:nvGrpSpPr>
        <p:grpSpPr>
          <a:xfrm>
            <a:off x="7646750" y="3399075"/>
            <a:ext cx="1660132" cy="1744424"/>
            <a:chOff x="6159290" y="2741424"/>
            <a:chExt cx="1622808" cy="1705205"/>
          </a:xfrm>
        </p:grpSpPr>
        <p:sp>
          <p:nvSpPr>
            <p:cNvPr id="4253" name="Google Shape;4253;p26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6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6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6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6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8" name="Google Shape;4258;p26"/>
          <p:cNvGrpSpPr/>
          <p:nvPr/>
        </p:nvGrpSpPr>
        <p:grpSpPr>
          <a:xfrm>
            <a:off x="7690150" y="4366211"/>
            <a:ext cx="1660132" cy="1744424"/>
            <a:chOff x="6159290" y="2741424"/>
            <a:chExt cx="1622808" cy="1705205"/>
          </a:xfrm>
        </p:grpSpPr>
        <p:sp>
          <p:nvSpPr>
            <p:cNvPr id="4259" name="Google Shape;4259;p26"/>
            <p:cNvSpPr/>
            <p:nvPr/>
          </p:nvSpPr>
          <p:spPr>
            <a:xfrm flipH="1">
              <a:off x="6159290" y="2871878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6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6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6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6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1">
    <p:spTree>
      <p:nvGrpSpPr>
        <p:cNvPr id="1" name="Shape 4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5" name="Google Shape;4265;p27"/>
          <p:cNvSpPr txBox="1">
            <a:spLocks noGrp="1"/>
          </p:cNvSpPr>
          <p:nvPr>
            <p:ph type="subTitle" idx="1"/>
          </p:nvPr>
        </p:nvSpPr>
        <p:spPr>
          <a:xfrm>
            <a:off x="973938" y="2373750"/>
            <a:ext cx="31512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66" name="Google Shape;4266;p27"/>
          <p:cNvSpPr txBox="1">
            <a:spLocks noGrp="1"/>
          </p:cNvSpPr>
          <p:nvPr>
            <p:ph type="title"/>
          </p:nvPr>
        </p:nvSpPr>
        <p:spPr>
          <a:xfrm>
            <a:off x="973938" y="1566150"/>
            <a:ext cx="31512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67" name="Google Shape;4267;p27"/>
          <p:cNvGrpSpPr/>
          <p:nvPr/>
        </p:nvGrpSpPr>
        <p:grpSpPr>
          <a:xfrm rot="5400000">
            <a:off x="6752137" y="2665790"/>
            <a:ext cx="1445594" cy="3602427"/>
            <a:chOff x="5752650" y="470675"/>
            <a:chExt cx="1595050" cy="3975750"/>
          </a:xfrm>
        </p:grpSpPr>
        <p:sp>
          <p:nvSpPr>
            <p:cNvPr id="4268" name="Google Shape;4268;p27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1" name="Google Shape;4431;p27"/>
          <p:cNvGrpSpPr/>
          <p:nvPr/>
        </p:nvGrpSpPr>
        <p:grpSpPr>
          <a:xfrm rot="-1768788" flipH="1">
            <a:off x="1845918" y="4241857"/>
            <a:ext cx="501985" cy="450270"/>
            <a:chOff x="-62325" y="1983225"/>
            <a:chExt cx="502001" cy="450285"/>
          </a:xfrm>
        </p:grpSpPr>
        <p:sp>
          <p:nvSpPr>
            <p:cNvPr id="4432" name="Google Shape;4432;p27"/>
            <p:cNvSpPr/>
            <p:nvPr/>
          </p:nvSpPr>
          <p:spPr>
            <a:xfrm>
              <a:off x="23340" y="2017209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-62325" y="19832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58572" y="2187699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6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1"/>
                  </a:cubicBezTo>
                  <a:cubicBezTo>
                    <a:pt x="1" y="2115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52707" y="2093563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5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2"/>
                  </a:cubicBezTo>
                  <a:cubicBezTo>
                    <a:pt x="1" y="2116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6" name="Google Shape;4436;p27"/>
          <p:cNvGrpSpPr/>
          <p:nvPr/>
        </p:nvGrpSpPr>
        <p:grpSpPr>
          <a:xfrm flipH="1">
            <a:off x="6026931" y="4482669"/>
            <a:ext cx="950832" cy="274406"/>
            <a:chOff x="4541338" y="271625"/>
            <a:chExt cx="1169679" cy="337564"/>
          </a:xfrm>
        </p:grpSpPr>
        <p:sp>
          <p:nvSpPr>
            <p:cNvPr id="4437" name="Google Shape;4437;p27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9" name="Google Shape;4439;p27"/>
          <p:cNvGrpSpPr/>
          <p:nvPr/>
        </p:nvGrpSpPr>
        <p:grpSpPr>
          <a:xfrm>
            <a:off x="-267179" y="-161930"/>
            <a:ext cx="3149860" cy="1257926"/>
            <a:chOff x="-123900" y="-161925"/>
            <a:chExt cx="2443836" cy="975969"/>
          </a:xfrm>
        </p:grpSpPr>
        <p:sp>
          <p:nvSpPr>
            <p:cNvPr id="4440" name="Google Shape;4440;p27"/>
            <p:cNvSpPr/>
            <p:nvPr/>
          </p:nvSpPr>
          <p:spPr>
            <a:xfrm>
              <a:off x="-123900" y="-161925"/>
              <a:ext cx="2443836" cy="966441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-123900" y="-146613"/>
              <a:ext cx="2423819" cy="960657"/>
            </a:xfrm>
            <a:custGeom>
              <a:avLst/>
              <a:gdLst/>
              <a:ahLst/>
              <a:cxnLst/>
              <a:rect l="l" t="t" r="r" b="b"/>
              <a:pathLst>
                <a:path w="66561" h="26379" extrusionOk="0">
                  <a:moveTo>
                    <a:pt x="9847" y="1729"/>
                  </a:moveTo>
                  <a:lnTo>
                    <a:pt x="9847" y="7686"/>
                  </a:lnTo>
                  <a:lnTo>
                    <a:pt x="3866" y="7686"/>
                  </a:lnTo>
                  <a:lnTo>
                    <a:pt x="3866" y="1729"/>
                  </a:lnTo>
                  <a:close/>
                  <a:moveTo>
                    <a:pt x="16987" y="1729"/>
                  </a:moveTo>
                  <a:lnTo>
                    <a:pt x="16987" y="7709"/>
                  </a:lnTo>
                  <a:lnTo>
                    <a:pt x="10984" y="7709"/>
                  </a:lnTo>
                  <a:lnTo>
                    <a:pt x="10984" y="1729"/>
                  </a:lnTo>
                  <a:close/>
                  <a:moveTo>
                    <a:pt x="24127" y="1729"/>
                  </a:moveTo>
                  <a:lnTo>
                    <a:pt x="24127" y="7709"/>
                  </a:lnTo>
                  <a:lnTo>
                    <a:pt x="18124" y="7709"/>
                  </a:lnTo>
                  <a:lnTo>
                    <a:pt x="18124" y="1729"/>
                  </a:lnTo>
                  <a:close/>
                  <a:moveTo>
                    <a:pt x="31245" y="1729"/>
                  </a:moveTo>
                  <a:lnTo>
                    <a:pt x="31245" y="7709"/>
                  </a:lnTo>
                  <a:lnTo>
                    <a:pt x="25264" y="7709"/>
                  </a:lnTo>
                  <a:lnTo>
                    <a:pt x="25264" y="1729"/>
                  </a:lnTo>
                  <a:close/>
                  <a:moveTo>
                    <a:pt x="38385" y="1729"/>
                  </a:moveTo>
                  <a:lnTo>
                    <a:pt x="38385" y="7709"/>
                  </a:lnTo>
                  <a:lnTo>
                    <a:pt x="32382" y="7709"/>
                  </a:lnTo>
                  <a:lnTo>
                    <a:pt x="32382" y="1729"/>
                  </a:lnTo>
                  <a:close/>
                  <a:moveTo>
                    <a:pt x="45503" y="1729"/>
                  </a:moveTo>
                  <a:lnTo>
                    <a:pt x="45503" y="7709"/>
                  </a:lnTo>
                  <a:lnTo>
                    <a:pt x="39522" y="7709"/>
                  </a:lnTo>
                  <a:lnTo>
                    <a:pt x="39522" y="1729"/>
                  </a:lnTo>
                  <a:close/>
                  <a:moveTo>
                    <a:pt x="52643" y="1729"/>
                  </a:moveTo>
                  <a:lnTo>
                    <a:pt x="52643" y="7709"/>
                  </a:lnTo>
                  <a:lnTo>
                    <a:pt x="46640" y="7709"/>
                  </a:lnTo>
                  <a:lnTo>
                    <a:pt x="46640" y="1729"/>
                  </a:lnTo>
                  <a:close/>
                  <a:moveTo>
                    <a:pt x="59761" y="1729"/>
                  </a:moveTo>
                  <a:lnTo>
                    <a:pt x="59761" y="7709"/>
                  </a:lnTo>
                  <a:lnTo>
                    <a:pt x="53780" y="7709"/>
                  </a:lnTo>
                  <a:lnTo>
                    <a:pt x="53780" y="1729"/>
                  </a:lnTo>
                  <a:close/>
                  <a:moveTo>
                    <a:pt x="9847" y="8823"/>
                  </a:moveTo>
                  <a:lnTo>
                    <a:pt x="9847" y="14804"/>
                  </a:lnTo>
                  <a:lnTo>
                    <a:pt x="3866" y="14804"/>
                  </a:lnTo>
                  <a:lnTo>
                    <a:pt x="3866" y="8823"/>
                  </a:lnTo>
                  <a:close/>
                  <a:moveTo>
                    <a:pt x="16987" y="8846"/>
                  </a:moveTo>
                  <a:lnTo>
                    <a:pt x="16987" y="14804"/>
                  </a:lnTo>
                  <a:lnTo>
                    <a:pt x="10984" y="14804"/>
                  </a:lnTo>
                  <a:lnTo>
                    <a:pt x="10984" y="8846"/>
                  </a:lnTo>
                  <a:close/>
                  <a:moveTo>
                    <a:pt x="24127" y="8846"/>
                  </a:moveTo>
                  <a:lnTo>
                    <a:pt x="24127" y="14804"/>
                  </a:lnTo>
                  <a:lnTo>
                    <a:pt x="18124" y="14804"/>
                  </a:lnTo>
                  <a:lnTo>
                    <a:pt x="18124" y="8846"/>
                  </a:lnTo>
                  <a:close/>
                  <a:moveTo>
                    <a:pt x="9847" y="15941"/>
                  </a:moveTo>
                  <a:lnTo>
                    <a:pt x="9847" y="21922"/>
                  </a:lnTo>
                  <a:lnTo>
                    <a:pt x="3866" y="21922"/>
                  </a:lnTo>
                  <a:lnTo>
                    <a:pt x="3866" y="15941"/>
                  </a:lnTo>
                  <a:close/>
                  <a:moveTo>
                    <a:pt x="16987" y="15941"/>
                  </a:moveTo>
                  <a:lnTo>
                    <a:pt x="16987" y="21922"/>
                  </a:lnTo>
                  <a:lnTo>
                    <a:pt x="10984" y="21922"/>
                  </a:lnTo>
                  <a:lnTo>
                    <a:pt x="10984" y="15941"/>
                  </a:lnTo>
                  <a:close/>
                  <a:moveTo>
                    <a:pt x="2729" y="0"/>
                  </a:moveTo>
                  <a:lnTo>
                    <a:pt x="2729" y="569"/>
                  </a:lnTo>
                  <a:lnTo>
                    <a:pt x="0" y="569"/>
                  </a:lnTo>
                  <a:lnTo>
                    <a:pt x="0" y="1706"/>
                  </a:lnTo>
                  <a:lnTo>
                    <a:pt x="2729" y="1706"/>
                  </a:lnTo>
                  <a:lnTo>
                    <a:pt x="2729" y="7664"/>
                  </a:lnTo>
                  <a:lnTo>
                    <a:pt x="0" y="7664"/>
                  </a:lnTo>
                  <a:lnTo>
                    <a:pt x="0" y="8801"/>
                  </a:lnTo>
                  <a:lnTo>
                    <a:pt x="2729" y="8801"/>
                  </a:lnTo>
                  <a:lnTo>
                    <a:pt x="2729" y="14781"/>
                  </a:lnTo>
                  <a:lnTo>
                    <a:pt x="0" y="14781"/>
                  </a:lnTo>
                  <a:lnTo>
                    <a:pt x="0" y="15918"/>
                  </a:lnTo>
                  <a:lnTo>
                    <a:pt x="2729" y="15918"/>
                  </a:lnTo>
                  <a:lnTo>
                    <a:pt x="2729" y="21899"/>
                  </a:lnTo>
                  <a:lnTo>
                    <a:pt x="0" y="21899"/>
                  </a:lnTo>
                  <a:lnTo>
                    <a:pt x="0" y="23036"/>
                  </a:lnTo>
                  <a:lnTo>
                    <a:pt x="2729" y="23036"/>
                  </a:lnTo>
                  <a:lnTo>
                    <a:pt x="2729" y="25219"/>
                  </a:lnTo>
                  <a:cubicBezTo>
                    <a:pt x="3116" y="25310"/>
                    <a:pt x="3480" y="25401"/>
                    <a:pt x="3866" y="25492"/>
                  </a:cubicBezTo>
                  <a:lnTo>
                    <a:pt x="3866" y="23036"/>
                  </a:lnTo>
                  <a:lnTo>
                    <a:pt x="9847" y="23036"/>
                  </a:lnTo>
                  <a:lnTo>
                    <a:pt x="9847" y="26356"/>
                  </a:lnTo>
                  <a:cubicBezTo>
                    <a:pt x="10233" y="26356"/>
                    <a:pt x="10620" y="26379"/>
                    <a:pt x="10984" y="26379"/>
                  </a:cubicBezTo>
                  <a:lnTo>
                    <a:pt x="10984" y="23059"/>
                  </a:lnTo>
                  <a:lnTo>
                    <a:pt x="16987" y="23059"/>
                  </a:lnTo>
                  <a:lnTo>
                    <a:pt x="16987" y="25537"/>
                  </a:lnTo>
                  <a:cubicBezTo>
                    <a:pt x="17374" y="25424"/>
                    <a:pt x="17760" y="25310"/>
                    <a:pt x="18124" y="25151"/>
                  </a:cubicBezTo>
                  <a:lnTo>
                    <a:pt x="18124" y="23059"/>
                  </a:lnTo>
                  <a:lnTo>
                    <a:pt x="22172" y="23059"/>
                  </a:lnTo>
                  <a:cubicBezTo>
                    <a:pt x="22718" y="22718"/>
                    <a:pt x="23218" y="22331"/>
                    <a:pt x="23695" y="21922"/>
                  </a:cubicBezTo>
                  <a:lnTo>
                    <a:pt x="18124" y="21922"/>
                  </a:lnTo>
                  <a:lnTo>
                    <a:pt x="18124" y="15941"/>
                  </a:lnTo>
                  <a:lnTo>
                    <a:pt x="24127" y="15941"/>
                  </a:lnTo>
                  <a:lnTo>
                    <a:pt x="24127" y="21581"/>
                  </a:lnTo>
                  <a:cubicBezTo>
                    <a:pt x="24491" y="21262"/>
                    <a:pt x="24878" y="20921"/>
                    <a:pt x="25264" y="20557"/>
                  </a:cubicBezTo>
                  <a:lnTo>
                    <a:pt x="25264" y="15941"/>
                  </a:lnTo>
                  <a:lnTo>
                    <a:pt x="29335" y="15941"/>
                  </a:lnTo>
                  <a:cubicBezTo>
                    <a:pt x="29631" y="15600"/>
                    <a:pt x="29903" y="15191"/>
                    <a:pt x="30199" y="14804"/>
                  </a:cubicBezTo>
                  <a:lnTo>
                    <a:pt x="25264" y="14804"/>
                  </a:lnTo>
                  <a:lnTo>
                    <a:pt x="25264" y="8823"/>
                  </a:lnTo>
                  <a:lnTo>
                    <a:pt x="31245" y="8823"/>
                  </a:lnTo>
                  <a:lnTo>
                    <a:pt x="31245" y="13485"/>
                  </a:lnTo>
                  <a:cubicBezTo>
                    <a:pt x="31609" y="13076"/>
                    <a:pt x="31973" y="12712"/>
                    <a:pt x="32382" y="12394"/>
                  </a:cubicBezTo>
                  <a:lnTo>
                    <a:pt x="32382" y="8823"/>
                  </a:lnTo>
                  <a:lnTo>
                    <a:pt x="38385" y="8823"/>
                  </a:lnTo>
                  <a:lnTo>
                    <a:pt x="38385" y="10097"/>
                  </a:lnTo>
                  <a:cubicBezTo>
                    <a:pt x="38749" y="10074"/>
                    <a:pt x="39136" y="10029"/>
                    <a:pt x="39522" y="10029"/>
                  </a:cubicBezTo>
                  <a:lnTo>
                    <a:pt x="39522" y="8823"/>
                  </a:lnTo>
                  <a:lnTo>
                    <a:pt x="45503" y="8823"/>
                  </a:lnTo>
                  <a:lnTo>
                    <a:pt x="45503" y="10438"/>
                  </a:lnTo>
                  <a:cubicBezTo>
                    <a:pt x="45890" y="10483"/>
                    <a:pt x="46253" y="10506"/>
                    <a:pt x="46640" y="10552"/>
                  </a:cubicBezTo>
                  <a:lnTo>
                    <a:pt x="46640" y="8846"/>
                  </a:lnTo>
                  <a:lnTo>
                    <a:pt x="52643" y="8846"/>
                  </a:lnTo>
                  <a:lnTo>
                    <a:pt x="52643" y="10688"/>
                  </a:lnTo>
                  <a:cubicBezTo>
                    <a:pt x="53007" y="10665"/>
                    <a:pt x="53348" y="10620"/>
                    <a:pt x="53780" y="10552"/>
                  </a:cubicBezTo>
                  <a:lnTo>
                    <a:pt x="53780" y="8846"/>
                  </a:lnTo>
                  <a:lnTo>
                    <a:pt x="58965" y="8846"/>
                  </a:lnTo>
                  <a:cubicBezTo>
                    <a:pt x="59647" y="8460"/>
                    <a:pt x="60284" y="8028"/>
                    <a:pt x="60898" y="7550"/>
                  </a:cubicBezTo>
                  <a:lnTo>
                    <a:pt x="60898" y="1706"/>
                  </a:lnTo>
                  <a:lnTo>
                    <a:pt x="65901" y="1706"/>
                  </a:lnTo>
                  <a:cubicBezTo>
                    <a:pt x="66128" y="1342"/>
                    <a:pt x="66356" y="955"/>
                    <a:pt x="66560" y="569"/>
                  </a:cubicBezTo>
                  <a:lnTo>
                    <a:pt x="60898" y="569"/>
                  </a:lnTo>
                  <a:lnTo>
                    <a:pt x="60898" y="0"/>
                  </a:lnTo>
                  <a:lnTo>
                    <a:pt x="59761" y="0"/>
                  </a:lnTo>
                  <a:lnTo>
                    <a:pt x="59761" y="569"/>
                  </a:lnTo>
                  <a:lnTo>
                    <a:pt x="53780" y="569"/>
                  </a:lnTo>
                  <a:lnTo>
                    <a:pt x="53780" y="0"/>
                  </a:lnTo>
                  <a:lnTo>
                    <a:pt x="52643" y="0"/>
                  </a:lnTo>
                  <a:lnTo>
                    <a:pt x="52643" y="569"/>
                  </a:lnTo>
                  <a:lnTo>
                    <a:pt x="46640" y="569"/>
                  </a:lnTo>
                  <a:lnTo>
                    <a:pt x="46640" y="0"/>
                  </a:lnTo>
                  <a:lnTo>
                    <a:pt x="45503" y="0"/>
                  </a:lnTo>
                  <a:lnTo>
                    <a:pt x="45503" y="569"/>
                  </a:lnTo>
                  <a:lnTo>
                    <a:pt x="39522" y="569"/>
                  </a:lnTo>
                  <a:lnTo>
                    <a:pt x="39522" y="0"/>
                  </a:lnTo>
                  <a:lnTo>
                    <a:pt x="38385" y="0"/>
                  </a:lnTo>
                  <a:lnTo>
                    <a:pt x="38385" y="569"/>
                  </a:lnTo>
                  <a:lnTo>
                    <a:pt x="32382" y="569"/>
                  </a:lnTo>
                  <a:lnTo>
                    <a:pt x="32382" y="0"/>
                  </a:lnTo>
                  <a:lnTo>
                    <a:pt x="31245" y="0"/>
                  </a:lnTo>
                  <a:lnTo>
                    <a:pt x="31245" y="569"/>
                  </a:lnTo>
                  <a:lnTo>
                    <a:pt x="25264" y="569"/>
                  </a:lnTo>
                  <a:lnTo>
                    <a:pt x="25264" y="0"/>
                  </a:lnTo>
                  <a:lnTo>
                    <a:pt x="24127" y="0"/>
                  </a:lnTo>
                  <a:lnTo>
                    <a:pt x="24127" y="569"/>
                  </a:lnTo>
                  <a:lnTo>
                    <a:pt x="18124" y="569"/>
                  </a:lnTo>
                  <a:lnTo>
                    <a:pt x="18124" y="0"/>
                  </a:lnTo>
                  <a:lnTo>
                    <a:pt x="16987" y="0"/>
                  </a:lnTo>
                  <a:lnTo>
                    <a:pt x="16987" y="569"/>
                  </a:lnTo>
                  <a:lnTo>
                    <a:pt x="10984" y="569"/>
                  </a:lnTo>
                  <a:lnTo>
                    <a:pt x="10984" y="0"/>
                  </a:lnTo>
                  <a:lnTo>
                    <a:pt x="9847" y="0"/>
                  </a:lnTo>
                  <a:lnTo>
                    <a:pt x="9847" y="569"/>
                  </a:lnTo>
                  <a:lnTo>
                    <a:pt x="3866" y="569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2" name="Google Shape;4442;p27"/>
          <p:cNvGrpSpPr/>
          <p:nvPr/>
        </p:nvGrpSpPr>
        <p:grpSpPr>
          <a:xfrm>
            <a:off x="-267172" y="3922556"/>
            <a:ext cx="636526" cy="626463"/>
            <a:chOff x="817900" y="1853650"/>
            <a:chExt cx="528150" cy="519800"/>
          </a:xfrm>
        </p:grpSpPr>
        <p:sp>
          <p:nvSpPr>
            <p:cNvPr id="4443" name="Google Shape;4443;p27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6" name="Google Shape;4446;p27"/>
          <p:cNvGrpSpPr/>
          <p:nvPr/>
        </p:nvGrpSpPr>
        <p:grpSpPr>
          <a:xfrm flipH="1">
            <a:off x="2882681" y="419156"/>
            <a:ext cx="950832" cy="274406"/>
            <a:chOff x="4541338" y="271625"/>
            <a:chExt cx="1169679" cy="337564"/>
          </a:xfrm>
        </p:grpSpPr>
        <p:sp>
          <p:nvSpPr>
            <p:cNvPr id="4447" name="Google Shape;4447;p27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9" name="Google Shape;4449;p27"/>
          <p:cNvGrpSpPr/>
          <p:nvPr/>
        </p:nvGrpSpPr>
        <p:grpSpPr>
          <a:xfrm rot="5174351">
            <a:off x="7808856" y="69619"/>
            <a:ext cx="1017557" cy="973474"/>
            <a:chOff x="6868941" y="265923"/>
            <a:chExt cx="1037994" cy="993025"/>
          </a:xfrm>
        </p:grpSpPr>
        <p:sp>
          <p:nvSpPr>
            <p:cNvPr id="4450" name="Google Shape;4450;p27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6" name="Google Shape;4456;p27"/>
          <p:cNvGrpSpPr/>
          <p:nvPr/>
        </p:nvGrpSpPr>
        <p:grpSpPr>
          <a:xfrm rot="5174351">
            <a:off x="7665000" y="-109063"/>
            <a:ext cx="1017557" cy="973474"/>
            <a:chOff x="6868941" y="265923"/>
            <a:chExt cx="1037994" cy="993025"/>
          </a:xfrm>
        </p:grpSpPr>
        <p:sp>
          <p:nvSpPr>
            <p:cNvPr id="4457" name="Google Shape;4457;p27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3" name="Google Shape;4463;p27"/>
          <p:cNvGrpSpPr/>
          <p:nvPr/>
        </p:nvGrpSpPr>
        <p:grpSpPr>
          <a:xfrm flipH="1">
            <a:off x="5365923" y="-604337"/>
            <a:ext cx="1064625" cy="930275"/>
            <a:chOff x="3739700" y="4218425"/>
            <a:chExt cx="1064625" cy="930275"/>
          </a:xfrm>
        </p:grpSpPr>
        <p:sp>
          <p:nvSpPr>
            <p:cNvPr id="4464" name="Google Shape;4464;p27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4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" name="Google Shape;4485;p28"/>
          <p:cNvSpPr txBox="1">
            <a:spLocks noGrp="1"/>
          </p:cNvSpPr>
          <p:nvPr>
            <p:ph type="subTitle" idx="1"/>
          </p:nvPr>
        </p:nvSpPr>
        <p:spPr>
          <a:xfrm>
            <a:off x="4995425" y="2373750"/>
            <a:ext cx="31512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86" name="Google Shape;4486;p28"/>
          <p:cNvSpPr txBox="1">
            <a:spLocks noGrp="1"/>
          </p:cNvSpPr>
          <p:nvPr>
            <p:ph type="title"/>
          </p:nvPr>
        </p:nvSpPr>
        <p:spPr>
          <a:xfrm>
            <a:off x="4995425" y="1566150"/>
            <a:ext cx="31512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7" name="Google Shape;4487;p28"/>
          <p:cNvSpPr/>
          <p:nvPr/>
        </p:nvSpPr>
        <p:spPr>
          <a:xfrm rot="5400000" flipH="1">
            <a:off x="168177" y="3165627"/>
            <a:ext cx="1793433" cy="2235462"/>
          </a:xfrm>
          <a:custGeom>
            <a:avLst/>
            <a:gdLst/>
            <a:ahLst/>
            <a:cxnLst/>
            <a:rect l="l" t="t" r="r" b="b"/>
            <a:pathLst>
              <a:path w="99030" h="123438" extrusionOk="0">
                <a:moveTo>
                  <a:pt x="8876" y="13101"/>
                </a:moveTo>
                <a:lnTo>
                  <a:pt x="8876" y="21186"/>
                </a:lnTo>
                <a:lnTo>
                  <a:pt x="851" y="21186"/>
                </a:lnTo>
                <a:lnTo>
                  <a:pt x="851" y="13101"/>
                </a:lnTo>
                <a:close/>
                <a:moveTo>
                  <a:pt x="8876" y="22706"/>
                </a:moveTo>
                <a:lnTo>
                  <a:pt x="8876" y="30700"/>
                </a:lnTo>
                <a:lnTo>
                  <a:pt x="851" y="30700"/>
                </a:lnTo>
                <a:lnTo>
                  <a:pt x="851" y="22706"/>
                </a:lnTo>
                <a:close/>
                <a:moveTo>
                  <a:pt x="18420" y="22706"/>
                </a:moveTo>
                <a:lnTo>
                  <a:pt x="18420" y="30700"/>
                </a:lnTo>
                <a:lnTo>
                  <a:pt x="10395" y="30700"/>
                </a:lnTo>
                <a:lnTo>
                  <a:pt x="10395" y="22706"/>
                </a:lnTo>
                <a:close/>
                <a:moveTo>
                  <a:pt x="8876" y="32129"/>
                </a:moveTo>
                <a:lnTo>
                  <a:pt x="8876" y="40214"/>
                </a:lnTo>
                <a:lnTo>
                  <a:pt x="851" y="40214"/>
                </a:lnTo>
                <a:lnTo>
                  <a:pt x="851" y="32129"/>
                </a:lnTo>
                <a:close/>
                <a:moveTo>
                  <a:pt x="18420" y="32129"/>
                </a:moveTo>
                <a:lnTo>
                  <a:pt x="18420" y="40214"/>
                </a:lnTo>
                <a:lnTo>
                  <a:pt x="10395" y="40214"/>
                </a:lnTo>
                <a:lnTo>
                  <a:pt x="10395" y="32129"/>
                </a:lnTo>
                <a:close/>
                <a:moveTo>
                  <a:pt x="8876" y="41673"/>
                </a:moveTo>
                <a:lnTo>
                  <a:pt x="8876" y="49728"/>
                </a:lnTo>
                <a:lnTo>
                  <a:pt x="851" y="49728"/>
                </a:lnTo>
                <a:lnTo>
                  <a:pt x="851" y="41673"/>
                </a:lnTo>
                <a:close/>
                <a:moveTo>
                  <a:pt x="18420" y="41673"/>
                </a:moveTo>
                <a:lnTo>
                  <a:pt x="18420" y="49728"/>
                </a:lnTo>
                <a:lnTo>
                  <a:pt x="10395" y="49728"/>
                </a:lnTo>
                <a:lnTo>
                  <a:pt x="10395" y="41673"/>
                </a:lnTo>
                <a:close/>
                <a:moveTo>
                  <a:pt x="27934" y="41673"/>
                </a:moveTo>
                <a:lnTo>
                  <a:pt x="27934" y="49728"/>
                </a:lnTo>
                <a:lnTo>
                  <a:pt x="19940" y="49728"/>
                </a:lnTo>
                <a:lnTo>
                  <a:pt x="19940" y="41673"/>
                </a:lnTo>
                <a:close/>
                <a:moveTo>
                  <a:pt x="8876" y="51187"/>
                </a:moveTo>
                <a:lnTo>
                  <a:pt x="8876" y="59242"/>
                </a:lnTo>
                <a:lnTo>
                  <a:pt x="851" y="59242"/>
                </a:lnTo>
                <a:lnTo>
                  <a:pt x="851" y="51187"/>
                </a:lnTo>
                <a:close/>
                <a:moveTo>
                  <a:pt x="18420" y="51187"/>
                </a:moveTo>
                <a:lnTo>
                  <a:pt x="18420" y="59242"/>
                </a:lnTo>
                <a:lnTo>
                  <a:pt x="10395" y="59242"/>
                </a:lnTo>
                <a:lnTo>
                  <a:pt x="10395" y="51187"/>
                </a:lnTo>
                <a:close/>
                <a:moveTo>
                  <a:pt x="27934" y="51187"/>
                </a:moveTo>
                <a:lnTo>
                  <a:pt x="27934" y="59242"/>
                </a:lnTo>
                <a:lnTo>
                  <a:pt x="19940" y="59242"/>
                </a:lnTo>
                <a:lnTo>
                  <a:pt x="19940" y="51187"/>
                </a:lnTo>
                <a:close/>
                <a:moveTo>
                  <a:pt x="37478" y="51187"/>
                </a:moveTo>
                <a:lnTo>
                  <a:pt x="37478" y="59242"/>
                </a:lnTo>
                <a:lnTo>
                  <a:pt x="29454" y="59242"/>
                </a:lnTo>
                <a:lnTo>
                  <a:pt x="29454" y="51187"/>
                </a:lnTo>
                <a:close/>
                <a:moveTo>
                  <a:pt x="8876" y="60761"/>
                </a:moveTo>
                <a:lnTo>
                  <a:pt x="8876" y="68755"/>
                </a:lnTo>
                <a:lnTo>
                  <a:pt x="851" y="68755"/>
                </a:lnTo>
                <a:lnTo>
                  <a:pt x="851" y="60761"/>
                </a:lnTo>
                <a:close/>
                <a:moveTo>
                  <a:pt x="18420" y="60761"/>
                </a:moveTo>
                <a:lnTo>
                  <a:pt x="18420" y="68755"/>
                </a:lnTo>
                <a:lnTo>
                  <a:pt x="10395" y="68755"/>
                </a:lnTo>
                <a:lnTo>
                  <a:pt x="10395" y="60761"/>
                </a:lnTo>
                <a:close/>
                <a:moveTo>
                  <a:pt x="27934" y="60761"/>
                </a:moveTo>
                <a:lnTo>
                  <a:pt x="27934" y="68755"/>
                </a:lnTo>
                <a:lnTo>
                  <a:pt x="19940" y="68755"/>
                </a:lnTo>
                <a:lnTo>
                  <a:pt x="19940" y="60761"/>
                </a:lnTo>
                <a:close/>
                <a:moveTo>
                  <a:pt x="37478" y="60761"/>
                </a:moveTo>
                <a:lnTo>
                  <a:pt x="37478" y="68755"/>
                </a:lnTo>
                <a:lnTo>
                  <a:pt x="29454" y="68755"/>
                </a:lnTo>
                <a:lnTo>
                  <a:pt x="29454" y="60761"/>
                </a:lnTo>
                <a:close/>
                <a:moveTo>
                  <a:pt x="46992" y="60822"/>
                </a:moveTo>
                <a:lnTo>
                  <a:pt x="46992" y="68816"/>
                </a:lnTo>
                <a:lnTo>
                  <a:pt x="38998" y="68816"/>
                </a:lnTo>
                <a:lnTo>
                  <a:pt x="38998" y="60822"/>
                </a:lnTo>
                <a:close/>
                <a:moveTo>
                  <a:pt x="8876" y="70275"/>
                </a:moveTo>
                <a:lnTo>
                  <a:pt x="8876" y="78239"/>
                </a:lnTo>
                <a:lnTo>
                  <a:pt x="851" y="78239"/>
                </a:lnTo>
                <a:lnTo>
                  <a:pt x="851" y="70275"/>
                </a:lnTo>
                <a:close/>
                <a:moveTo>
                  <a:pt x="18420" y="70275"/>
                </a:moveTo>
                <a:lnTo>
                  <a:pt x="18420" y="78239"/>
                </a:lnTo>
                <a:lnTo>
                  <a:pt x="10395" y="78239"/>
                </a:lnTo>
                <a:lnTo>
                  <a:pt x="10395" y="70275"/>
                </a:lnTo>
                <a:close/>
                <a:moveTo>
                  <a:pt x="27934" y="70275"/>
                </a:moveTo>
                <a:lnTo>
                  <a:pt x="27934" y="78239"/>
                </a:lnTo>
                <a:lnTo>
                  <a:pt x="19940" y="78239"/>
                </a:lnTo>
                <a:lnTo>
                  <a:pt x="19940" y="70275"/>
                </a:lnTo>
                <a:close/>
                <a:moveTo>
                  <a:pt x="37478" y="70275"/>
                </a:moveTo>
                <a:lnTo>
                  <a:pt x="37478" y="78239"/>
                </a:lnTo>
                <a:lnTo>
                  <a:pt x="29454" y="78239"/>
                </a:lnTo>
                <a:lnTo>
                  <a:pt x="29454" y="70275"/>
                </a:lnTo>
                <a:close/>
                <a:moveTo>
                  <a:pt x="46992" y="70336"/>
                </a:moveTo>
                <a:lnTo>
                  <a:pt x="46992" y="78300"/>
                </a:lnTo>
                <a:lnTo>
                  <a:pt x="38998" y="78300"/>
                </a:lnTo>
                <a:lnTo>
                  <a:pt x="38998" y="70336"/>
                </a:lnTo>
                <a:close/>
                <a:moveTo>
                  <a:pt x="56536" y="70397"/>
                </a:moveTo>
                <a:lnTo>
                  <a:pt x="56536" y="78360"/>
                </a:lnTo>
                <a:lnTo>
                  <a:pt x="48512" y="78360"/>
                </a:lnTo>
                <a:lnTo>
                  <a:pt x="48512" y="70397"/>
                </a:lnTo>
                <a:close/>
                <a:moveTo>
                  <a:pt x="8876" y="79728"/>
                </a:moveTo>
                <a:lnTo>
                  <a:pt x="8876" y="87753"/>
                </a:lnTo>
                <a:lnTo>
                  <a:pt x="851" y="87753"/>
                </a:lnTo>
                <a:lnTo>
                  <a:pt x="851" y="79728"/>
                </a:lnTo>
                <a:close/>
                <a:moveTo>
                  <a:pt x="18420" y="79728"/>
                </a:moveTo>
                <a:lnTo>
                  <a:pt x="18420" y="87753"/>
                </a:lnTo>
                <a:lnTo>
                  <a:pt x="10395" y="87753"/>
                </a:lnTo>
                <a:lnTo>
                  <a:pt x="10395" y="79728"/>
                </a:lnTo>
                <a:close/>
                <a:moveTo>
                  <a:pt x="27934" y="79728"/>
                </a:moveTo>
                <a:lnTo>
                  <a:pt x="27934" y="87753"/>
                </a:lnTo>
                <a:lnTo>
                  <a:pt x="19940" y="87753"/>
                </a:lnTo>
                <a:lnTo>
                  <a:pt x="19940" y="79728"/>
                </a:lnTo>
                <a:close/>
                <a:moveTo>
                  <a:pt x="37478" y="79728"/>
                </a:moveTo>
                <a:lnTo>
                  <a:pt x="37478" y="87753"/>
                </a:lnTo>
                <a:lnTo>
                  <a:pt x="29454" y="87753"/>
                </a:lnTo>
                <a:lnTo>
                  <a:pt x="29454" y="79728"/>
                </a:lnTo>
                <a:close/>
                <a:moveTo>
                  <a:pt x="66050" y="79728"/>
                </a:moveTo>
                <a:lnTo>
                  <a:pt x="66050" y="87753"/>
                </a:lnTo>
                <a:lnTo>
                  <a:pt x="58056" y="87753"/>
                </a:lnTo>
                <a:lnTo>
                  <a:pt x="58056" y="79728"/>
                </a:lnTo>
                <a:close/>
                <a:moveTo>
                  <a:pt x="46992" y="79728"/>
                </a:moveTo>
                <a:lnTo>
                  <a:pt x="46992" y="87844"/>
                </a:lnTo>
                <a:lnTo>
                  <a:pt x="38998" y="87844"/>
                </a:lnTo>
                <a:lnTo>
                  <a:pt x="38998" y="79728"/>
                </a:lnTo>
                <a:close/>
                <a:moveTo>
                  <a:pt x="56536" y="79728"/>
                </a:moveTo>
                <a:lnTo>
                  <a:pt x="56536" y="87874"/>
                </a:lnTo>
                <a:lnTo>
                  <a:pt x="48512" y="87874"/>
                </a:lnTo>
                <a:lnTo>
                  <a:pt x="48512" y="79728"/>
                </a:lnTo>
                <a:close/>
                <a:moveTo>
                  <a:pt x="8876" y="89272"/>
                </a:moveTo>
                <a:lnTo>
                  <a:pt x="8876" y="97267"/>
                </a:lnTo>
                <a:lnTo>
                  <a:pt x="851" y="97267"/>
                </a:lnTo>
                <a:lnTo>
                  <a:pt x="851" y="89272"/>
                </a:lnTo>
                <a:close/>
                <a:moveTo>
                  <a:pt x="18420" y="89272"/>
                </a:moveTo>
                <a:lnTo>
                  <a:pt x="18420" y="97267"/>
                </a:lnTo>
                <a:lnTo>
                  <a:pt x="10395" y="97267"/>
                </a:lnTo>
                <a:lnTo>
                  <a:pt x="10395" y="89272"/>
                </a:lnTo>
                <a:close/>
                <a:moveTo>
                  <a:pt x="27934" y="89272"/>
                </a:moveTo>
                <a:lnTo>
                  <a:pt x="27934" y="97267"/>
                </a:lnTo>
                <a:lnTo>
                  <a:pt x="19940" y="97267"/>
                </a:lnTo>
                <a:lnTo>
                  <a:pt x="19940" y="89272"/>
                </a:lnTo>
                <a:close/>
                <a:moveTo>
                  <a:pt x="37478" y="89272"/>
                </a:moveTo>
                <a:lnTo>
                  <a:pt x="37478" y="97267"/>
                </a:lnTo>
                <a:lnTo>
                  <a:pt x="29454" y="97267"/>
                </a:lnTo>
                <a:lnTo>
                  <a:pt x="29454" y="89272"/>
                </a:lnTo>
                <a:close/>
                <a:moveTo>
                  <a:pt x="66050" y="89272"/>
                </a:moveTo>
                <a:lnTo>
                  <a:pt x="66050" y="97267"/>
                </a:lnTo>
                <a:lnTo>
                  <a:pt x="58056" y="97267"/>
                </a:lnTo>
                <a:lnTo>
                  <a:pt x="58056" y="89272"/>
                </a:lnTo>
                <a:close/>
                <a:moveTo>
                  <a:pt x="46992" y="89364"/>
                </a:moveTo>
                <a:lnTo>
                  <a:pt x="46992" y="97327"/>
                </a:lnTo>
                <a:lnTo>
                  <a:pt x="38998" y="97327"/>
                </a:lnTo>
                <a:lnTo>
                  <a:pt x="38998" y="89364"/>
                </a:lnTo>
                <a:close/>
                <a:moveTo>
                  <a:pt x="56536" y="89394"/>
                </a:moveTo>
                <a:lnTo>
                  <a:pt x="56536" y="97388"/>
                </a:lnTo>
                <a:lnTo>
                  <a:pt x="48512" y="97388"/>
                </a:lnTo>
                <a:lnTo>
                  <a:pt x="48512" y="89394"/>
                </a:lnTo>
                <a:close/>
                <a:moveTo>
                  <a:pt x="8876" y="98756"/>
                </a:moveTo>
                <a:lnTo>
                  <a:pt x="8876" y="106780"/>
                </a:lnTo>
                <a:lnTo>
                  <a:pt x="851" y="106780"/>
                </a:lnTo>
                <a:lnTo>
                  <a:pt x="851" y="98756"/>
                </a:lnTo>
                <a:close/>
                <a:moveTo>
                  <a:pt x="18420" y="98756"/>
                </a:moveTo>
                <a:lnTo>
                  <a:pt x="18420" y="106780"/>
                </a:lnTo>
                <a:lnTo>
                  <a:pt x="10395" y="106780"/>
                </a:lnTo>
                <a:lnTo>
                  <a:pt x="10395" y="98756"/>
                </a:lnTo>
                <a:close/>
                <a:moveTo>
                  <a:pt x="27934" y="98756"/>
                </a:moveTo>
                <a:lnTo>
                  <a:pt x="27934" y="106780"/>
                </a:lnTo>
                <a:lnTo>
                  <a:pt x="19940" y="106780"/>
                </a:lnTo>
                <a:lnTo>
                  <a:pt x="19940" y="98756"/>
                </a:lnTo>
                <a:close/>
                <a:moveTo>
                  <a:pt x="37478" y="98756"/>
                </a:moveTo>
                <a:lnTo>
                  <a:pt x="37478" y="106780"/>
                </a:lnTo>
                <a:lnTo>
                  <a:pt x="29454" y="106780"/>
                </a:lnTo>
                <a:lnTo>
                  <a:pt x="29454" y="98756"/>
                </a:lnTo>
                <a:close/>
                <a:moveTo>
                  <a:pt x="66050" y="98756"/>
                </a:moveTo>
                <a:lnTo>
                  <a:pt x="66050" y="106780"/>
                </a:lnTo>
                <a:lnTo>
                  <a:pt x="58056" y="106780"/>
                </a:lnTo>
                <a:lnTo>
                  <a:pt x="58056" y="98756"/>
                </a:lnTo>
                <a:close/>
                <a:moveTo>
                  <a:pt x="75594" y="98756"/>
                </a:moveTo>
                <a:lnTo>
                  <a:pt x="75594" y="106780"/>
                </a:lnTo>
                <a:lnTo>
                  <a:pt x="67570" y="106780"/>
                </a:lnTo>
                <a:lnTo>
                  <a:pt x="67570" y="98756"/>
                </a:lnTo>
                <a:close/>
                <a:moveTo>
                  <a:pt x="46992" y="98756"/>
                </a:moveTo>
                <a:lnTo>
                  <a:pt x="46992" y="106841"/>
                </a:lnTo>
                <a:lnTo>
                  <a:pt x="38998" y="106841"/>
                </a:lnTo>
                <a:lnTo>
                  <a:pt x="38998" y="98756"/>
                </a:lnTo>
                <a:close/>
                <a:moveTo>
                  <a:pt x="56536" y="98756"/>
                </a:moveTo>
                <a:lnTo>
                  <a:pt x="56536" y="106902"/>
                </a:lnTo>
                <a:lnTo>
                  <a:pt x="48512" y="106902"/>
                </a:lnTo>
                <a:lnTo>
                  <a:pt x="48512" y="98756"/>
                </a:lnTo>
                <a:close/>
                <a:moveTo>
                  <a:pt x="8876" y="108300"/>
                </a:moveTo>
                <a:lnTo>
                  <a:pt x="8876" y="116264"/>
                </a:lnTo>
                <a:lnTo>
                  <a:pt x="851" y="116264"/>
                </a:lnTo>
                <a:lnTo>
                  <a:pt x="851" y="108300"/>
                </a:lnTo>
                <a:close/>
                <a:moveTo>
                  <a:pt x="18420" y="108300"/>
                </a:moveTo>
                <a:lnTo>
                  <a:pt x="18420" y="116264"/>
                </a:lnTo>
                <a:lnTo>
                  <a:pt x="10395" y="116264"/>
                </a:lnTo>
                <a:lnTo>
                  <a:pt x="10395" y="108300"/>
                </a:lnTo>
                <a:close/>
                <a:moveTo>
                  <a:pt x="27934" y="108300"/>
                </a:moveTo>
                <a:lnTo>
                  <a:pt x="27934" y="116264"/>
                </a:lnTo>
                <a:lnTo>
                  <a:pt x="19940" y="116264"/>
                </a:lnTo>
                <a:lnTo>
                  <a:pt x="19940" y="108300"/>
                </a:lnTo>
                <a:close/>
                <a:moveTo>
                  <a:pt x="37478" y="108300"/>
                </a:moveTo>
                <a:lnTo>
                  <a:pt x="37478" y="116264"/>
                </a:lnTo>
                <a:lnTo>
                  <a:pt x="29454" y="116264"/>
                </a:lnTo>
                <a:lnTo>
                  <a:pt x="29454" y="108300"/>
                </a:lnTo>
                <a:close/>
                <a:moveTo>
                  <a:pt x="66050" y="108300"/>
                </a:moveTo>
                <a:lnTo>
                  <a:pt x="66050" y="116264"/>
                </a:lnTo>
                <a:lnTo>
                  <a:pt x="58056" y="116264"/>
                </a:lnTo>
                <a:lnTo>
                  <a:pt x="58056" y="108300"/>
                </a:lnTo>
                <a:close/>
                <a:moveTo>
                  <a:pt x="75594" y="108300"/>
                </a:moveTo>
                <a:lnTo>
                  <a:pt x="75594" y="116264"/>
                </a:lnTo>
                <a:lnTo>
                  <a:pt x="67570" y="116264"/>
                </a:lnTo>
                <a:lnTo>
                  <a:pt x="67570" y="108300"/>
                </a:lnTo>
                <a:close/>
                <a:moveTo>
                  <a:pt x="85139" y="108300"/>
                </a:moveTo>
                <a:lnTo>
                  <a:pt x="85139" y="116264"/>
                </a:lnTo>
                <a:lnTo>
                  <a:pt x="77114" y="116264"/>
                </a:lnTo>
                <a:lnTo>
                  <a:pt x="77114" y="108300"/>
                </a:lnTo>
                <a:close/>
                <a:moveTo>
                  <a:pt x="46992" y="108361"/>
                </a:moveTo>
                <a:lnTo>
                  <a:pt x="46992" y="116355"/>
                </a:lnTo>
                <a:lnTo>
                  <a:pt x="38998" y="116355"/>
                </a:lnTo>
                <a:lnTo>
                  <a:pt x="38998" y="108361"/>
                </a:lnTo>
                <a:close/>
                <a:moveTo>
                  <a:pt x="56536" y="108422"/>
                </a:moveTo>
                <a:lnTo>
                  <a:pt x="56536" y="116385"/>
                </a:lnTo>
                <a:lnTo>
                  <a:pt x="48512" y="116385"/>
                </a:lnTo>
                <a:lnTo>
                  <a:pt x="48512" y="108422"/>
                </a:lnTo>
                <a:close/>
                <a:moveTo>
                  <a:pt x="0" y="1"/>
                </a:moveTo>
                <a:lnTo>
                  <a:pt x="0" y="123437"/>
                </a:lnTo>
                <a:lnTo>
                  <a:pt x="851" y="123437"/>
                </a:lnTo>
                <a:lnTo>
                  <a:pt x="851" y="117784"/>
                </a:lnTo>
                <a:lnTo>
                  <a:pt x="8876" y="117784"/>
                </a:lnTo>
                <a:lnTo>
                  <a:pt x="8876" y="123437"/>
                </a:lnTo>
                <a:lnTo>
                  <a:pt x="10395" y="123437"/>
                </a:lnTo>
                <a:lnTo>
                  <a:pt x="10395" y="117784"/>
                </a:lnTo>
                <a:lnTo>
                  <a:pt x="18420" y="117784"/>
                </a:lnTo>
                <a:lnTo>
                  <a:pt x="18420" y="123437"/>
                </a:lnTo>
                <a:lnTo>
                  <a:pt x="19940" y="123437"/>
                </a:lnTo>
                <a:lnTo>
                  <a:pt x="19940" y="117784"/>
                </a:lnTo>
                <a:lnTo>
                  <a:pt x="27934" y="117784"/>
                </a:lnTo>
                <a:lnTo>
                  <a:pt x="27934" y="123437"/>
                </a:lnTo>
                <a:lnTo>
                  <a:pt x="29454" y="123437"/>
                </a:lnTo>
                <a:lnTo>
                  <a:pt x="29454" y="117784"/>
                </a:lnTo>
                <a:lnTo>
                  <a:pt x="37478" y="117784"/>
                </a:lnTo>
                <a:lnTo>
                  <a:pt x="37478" y="123437"/>
                </a:lnTo>
                <a:lnTo>
                  <a:pt x="38998" y="123437"/>
                </a:lnTo>
                <a:lnTo>
                  <a:pt x="38998" y="117784"/>
                </a:lnTo>
                <a:lnTo>
                  <a:pt x="46992" y="117784"/>
                </a:lnTo>
                <a:lnTo>
                  <a:pt x="46992" y="123437"/>
                </a:lnTo>
                <a:lnTo>
                  <a:pt x="48512" y="123437"/>
                </a:lnTo>
                <a:lnTo>
                  <a:pt x="48512" y="117784"/>
                </a:lnTo>
                <a:lnTo>
                  <a:pt x="56536" y="117784"/>
                </a:lnTo>
                <a:lnTo>
                  <a:pt x="56536" y="123437"/>
                </a:lnTo>
                <a:lnTo>
                  <a:pt x="58056" y="123437"/>
                </a:lnTo>
                <a:lnTo>
                  <a:pt x="58056" y="117784"/>
                </a:lnTo>
                <a:lnTo>
                  <a:pt x="66050" y="117784"/>
                </a:lnTo>
                <a:lnTo>
                  <a:pt x="66050" y="123437"/>
                </a:lnTo>
                <a:lnTo>
                  <a:pt x="67570" y="123437"/>
                </a:lnTo>
                <a:lnTo>
                  <a:pt x="67570" y="117784"/>
                </a:lnTo>
                <a:lnTo>
                  <a:pt x="75594" y="117784"/>
                </a:lnTo>
                <a:lnTo>
                  <a:pt x="75594" y="123437"/>
                </a:lnTo>
                <a:lnTo>
                  <a:pt x="77114" y="123437"/>
                </a:lnTo>
                <a:lnTo>
                  <a:pt x="77114" y="117784"/>
                </a:lnTo>
                <a:lnTo>
                  <a:pt x="85139" y="117784"/>
                </a:lnTo>
                <a:lnTo>
                  <a:pt x="85139" y="123437"/>
                </a:lnTo>
                <a:lnTo>
                  <a:pt x="86658" y="123437"/>
                </a:lnTo>
                <a:lnTo>
                  <a:pt x="86658" y="117784"/>
                </a:lnTo>
                <a:lnTo>
                  <a:pt x="94652" y="117784"/>
                </a:lnTo>
                <a:lnTo>
                  <a:pt x="94652" y="123437"/>
                </a:lnTo>
                <a:lnTo>
                  <a:pt x="96172" y="123437"/>
                </a:lnTo>
                <a:lnTo>
                  <a:pt x="96172" y="117784"/>
                </a:lnTo>
                <a:lnTo>
                  <a:pt x="99029" y="117784"/>
                </a:lnTo>
                <a:lnTo>
                  <a:pt x="97753" y="116264"/>
                </a:lnTo>
                <a:lnTo>
                  <a:pt x="96172" y="116264"/>
                </a:lnTo>
                <a:lnTo>
                  <a:pt x="96172" y="114379"/>
                </a:lnTo>
                <a:lnTo>
                  <a:pt x="94652" y="112586"/>
                </a:lnTo>
                <a:lnTo>
                  <a:pt x="94652" y="116294"/>
                </a:lnTo>
                <a:lnTo>
                  <a:pt x="86628" y="116294"/>
                </a:lnTo>
                <a:lnTo>
                  <a:pt x="86628" y="108300"/>
                </a:lnTo>
                <a:lnTo>
                  <a:pt x="91035" y="108300"/>
                </a:lnTo>
                <a:lnTo>
                  <a:pt x="89759" y="106780"/>
                </a:lnTo>
                <a:lnTo>
                  <a:pt x="86628" y="106780"/>
                </a:lnTo>
                <a:lnTo>
                  <a:pt x="86628" y="103042"/>
                </a:lnTo>
                <a:lnTo>
                  <a:pt x="85108" y="101248"/>
                </a:lnTo>
                <a:lnTo>
                  <a:pt x="85108" y="106750"/>
                </a:lnTo>
                <a:lnTo>
                  <a:pt x="77114" y="106750"/>
                </a:lnTo>
                <a:lnTo>
                  <a:pt x="77114" y="98756"/>
                </a:lnTo>
                <a:lnTo>
                  <a:pt x="83041" y="98756"/>
                </a:lnTo>
                <a:lnTo>
                  <a:pt x="81765" y="97236"/>
                </a:lnTo>
                <a:lnTo>
                  <a:pt x="77114" y="97236"/>
                </a:lnTo>
                <a:lnTo>
                  <a:pt x="77114" y="91704"/>
                </a:lnTo>
                <a:lnTo>
                  <a:pt x="75594" y="89911"/>
                </a:lnTo>
                <a:lnTo>
                  <a:pt x="75594" y="97236"/>
                </a:lnTo>
                <a:lnTo>
                  <a:pt x="67570" y="97236"/>
                </a:lnTo>
                <a:lnTo>
                  <a:pt x="67570" y="89272"/>
                </a:lnTo>
                <a:lnTo>
                  <a:pt x="75047" y="89272"/>
                </a:lnTo>
                <a:lnTo>
                  <a:pt x="73771" y="87753"/>
                </a:lnTo>
                <a:lnTo>
                  <a:pt x="67570" y="87753"/>
                </a:lnTo>
                <a:lnTo>
                  <a:pt x="67570" y="80367"/>
                </a:lnTo>
                <a:lnTo>
                  <a:pt x="65746" y="78209"/>
                </a:lnTo>
                <a:lnTo>
                  <a:pt x="58056" y="78209"/>
                </a:lnTo>
                <a:lnTo>
                  <a:pt x="58056" y="70245"/>
                </a:lnTo>
                <a:lnTo>
                  <a:pt x="59029" y="70245"/>
                </a:lnTo>
                <a:lnTo>
                  <a:pt x="56536" y="67236"/>
                </a:lnTo>
                <a:lnTo>
                  <a:pt x="56536" y="68725"/>
                </a:lnTo>
                <a:lnTo>
                  <a:pt x="48512" y="68725"/>
                </a:lnTo>
                <a:lnTo>
                  <a:pt x="48512" y="60731"/>
                </a:lnTo>
                <a:lnTo>
                  <a:pt x="51035" y="60731"/>
                </a:lnTo>
                <a:lnTo>
                  <a:pt x="49758" y="59211"/>
                </a:lnTo>
                <a:lnTo>
                  <a:pt x="48512" y="59211"/>
                </a:lnTo>
                <a:lnTo>
                  <a:pt x="48512" y="57722"/>
                </a:lnTo>
                <a:lnTo>
                  <a:pt x="46992" y="55929"/>
                </a:lnTo>
                <a:lnTo>
                  <a:pt x="46992" y="59211"/>
                </a:lnTo>
                <a:lnTo>
                  <a:pt x="38998" y="59211"/>
                </a:lnTo>
                <a:lnTo>
                  <a:pt x="38998" y="51187"/>
                </a:lnTo>
                <a:lnTo>
                  <a:pt x="43040" y="51187"/>
                </a:lnTo>
                <a:lnTo>
                  <a:pt x="41764" y="49667"/>
                </a:lnTo>
                <a:lnTo>
                  <a:pt x="38998" y="49667"/>
                </a:lnTo>
                <a:lnTo>
                  <a:pt x="38998" y="46354"/>
                </a:lnTo>
                <a:lnTo>
                  <a:pt x="37478" y="44561"/>
                </a:lnTo>
                <a:lnTo>
                  <a:pt x="37478" y="49667"/>
                </a:lnTo>
                <a:lnTo>
                  <a:pt x="29454" y="49667"/>
                </a:lnTo>
                <a:lnTo>
                  <a:pt x="29454" y="41673"/>
                </a:lnTo>
                <a:lnTo>
                  <a:pt x="35046" y="41673"/>
                </a:lnTo>
                <a:lnTo>
                  <a:pt x="33770" y="40153"/>
                </a:lnTo>
                <a:lnTo>
                  <a:pt x="29454" y="40153"/>
                </a:lnTo>
                <a:lnTo>
                  <a:pt x="29454" y="35016"/>
                </a:lnTo>
                <a:lnTo>
                  <a:pt x="27934" y="33223"/>
                </a:lnTo>
                <a:lnTo>
                  <a:pt x="27934" y="40153"/>
                </a:lnTo>
                <a:lnTo>
                  <a:pt x="19940" y="40153"/>
                </a:lnTo>
                <a:lnTo>
                  <a:pt x="19940" y="32129"/>
                </a:lnTo>
                <a:lnTo>
                  <a:pt x="27052" y="32129"/>
                </a:lnTo>
                <a:lnTo>
                  <a:pt x="25776" y="30609"/>
                </a:lnTo>
                <a:lnTo>
                  <a:pt x="19940" y="30609"/>
                </a:lnTo>
                <a:lnTo>
                  <a:pt x="19940" y="23679"/>
                </a:lnTo>
                <a:lnTo>
                  <a:pt x="17782" y="21126"/>
                </a:lnTo>
                <a:lnTo>
                  <a:pt x="10395" y="21126"/>
                </a:lnTo>
                <a:lnTo>
                  <a:pt x="10395" y="13101"/>
                </a:lnTo>
                <a:lnTo>
                  <a:pt x="11034" y="13101"/>
                </a:lnTo>
                <a:lnTo>
                  <a:pt x="8876" y="10518"/>
                </a:lnTo>
                <a:lnTo>
                  <a:pt x="8876" y="11581"/>
                </a:lnTo>
                <a:lnTo>
                  <a:pt x="851" y="11581"/>
                </a:lnTo>
                <a:lnTo>
                  <a:pt x="851" y="3587"/>
                </a:lnTo>
                <a:lnTo>
                  <a:pt x="3040" y="3587"/>
                </a:lnTo>
                <a:lnTo>
                  <a:pt x="1763" y="2068"/>
                </a:lnTo>
                <a:lnTo>
                  <a:pt x="851" y="2068"/>
                </a:lnTo>
                <a:lnTo>
                  <a:pt x="851" y="100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8" name="Google Shape;4488;p28"/>
          <p:cNvGrpSpPr/>
          <p:nvPr/>
        </p:nvGrpSpPr>
        <p:grpSpPr>
          <a:xfrm rot="5400000" flipH="1">
            <a:off x="6837210" y="-1210391"/>
            <a:ext cx="1437773" cy="3468016"/>
            <a:chOff x="5692625" y="470675"/>
            <a:chExt cx="1669500" cy="4027425"/>
          </a:xfrm>
        </p:grpSpPr>
        <p:sp>
          <p:nvSpPr>
            <p:cNvPr id="4489" name="Google Shape;4489;p28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8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8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8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8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8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8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8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8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8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8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8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8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8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8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8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8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8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8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8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8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8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8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8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8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8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8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8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8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8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8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8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8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8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8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8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8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8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8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8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8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8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8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8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8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8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8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8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8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8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8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8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8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8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8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8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8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8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8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8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8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8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8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8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8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8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8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8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8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8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8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8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8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8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8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8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8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8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8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8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8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8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8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8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8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8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8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8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8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8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8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8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8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8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8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8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8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8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8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8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8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8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8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8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8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8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8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8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8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8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8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8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8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8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8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8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8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8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8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8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8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8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8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8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8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8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8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8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8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8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8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8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8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8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8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8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8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8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8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8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8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8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8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8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8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8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8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8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8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3" name="Google Shape;4653;p28"/>
          <p:cNvGrpSpPr/>
          <p:nvPr/>
        </p:nvGrpSpPr>
        <p:grpSpPr>
          <a:xfrm rot="10800000" flipH="1">
            <a:off x="7628229" y="-257266"/>
            <a:ext cx="1766132" cy="1629623"/>
            <a:chOff x="6181969" y="2722905"/>
            <a:chExt cx="1726425" cy="1592985"/>
          </a:xfrm>
        </p:grpSpPr>
        <p:sp>
          <p:nvSpPr>
            <p:cNvPr id="4654" name="Google Shape;4654;p2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9" name="Google Shape;4659;p28"/>
          <p:cNvGrpSpPr/>
          <p:nvPr/>
        </p:nvGrpSpPr>
        <p:grpSpPr>
          <a:xfrm rot="10800000" flipH="1">
            <a:off x="7484766" y="-1005929"/>
            <a:ext cx="1766132" cy="1629623"/>
            <a:chOff x="6181969" y="2722905"/>
            <a:chExt cx="1726425" cy="1592985"/>
          </a:xfrm>
        </p:grpSpPr>
        <p:sp>
          <p:nvSpPr>
            <p:cNvPr id="4660" name="Google Shape;4660;p2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5" name="Google Shape;4665;p28"/>
          <p:cNvGrpSpPr/>
          <p:nvPr/>
        </p:nvGrpSpPr>
        <p:grpSpPr>
          <a:xfrm flipH="1">
            <a:off x="5200173" y="4471062"/>
            <a:ext cx="487526" cy="479472"/>
            <a:chOff x="471070" y="534409"/>
            <a:chExt cx="517984" cy="509372"/>
          </a:xfrm>
        </p:grpSpPr>
        <p:sp>
          <p:nvSpPr>
            <p:cNvPr id="4666" name="Google Shape;4666;p2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28"/>
          <p:cNvGrpSpPr/>
          <p:nvPr/>
        </p:nvGrpSpPr>
        <p:grpSpPr>
          <a:xfrm flipH="1">
            <a:off x="7081993" y="4129751"/>
            <a:ext cx="1064642" cy="307217"/>
            <a:chOff x="4541338" y="271625"/>
            <a:chExt cx="1169679" cy="337564"/>
          </a:xfrm>
        </p:grpSpPr>
        <p:sp>
          <p:nvSpPr>
            <p:cNvPr id="4669" name="Google Shape;4669;p2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1" name="Google Shape;4671;p28"/>
          <p:cNvGrpSpPr/>
          <p:nvPr/>
        </p:nvGrpSpPr>
        <p:grpSpPr>
          <a:xfrm rot="-1831220" flipH="1">
            <a:off x="3429860" y="-67047"/>
            <a:ext cx="719069" cy="784707"/>
            <a:chOff x="7567100" y="2085976"/>
            <a:chExt cx="935147" cy="1020509"/>
          </a:xfrm>
        </p:grpSpPr>
        <p:sp>
          <p:nvSpPr>
            <p:cNvPr id="4672" name="Google Shape;4672;p2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4" name="Google Shape;4674;p28"/>
          <p:cNvGrpSpPr/>
          <p:nvPr/>
        </p:nvGrpSpPr>
        <p:grpSpPr>
          <a:xfrm flipH="1">
            <a:off x="1667432" y="-257269"/>
            <a:ext cx="636526" cy="626463"/>
            <a:chOff x="817900" y="1853650"/>
            <a:chExt cx="528150" cy="519800"/>
          </a:xfrm>
        </p:grpSpPr>
        <p:sp>
          <p:nvSpPr>
            <p:cNvPr id="4675" name="Google Shape;4675;p28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8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8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8" name="Google Shape;4678;p28"/>
          <p:cNvGrpSpPr/>
          <p:nvPr/>
        </p:nvGrpSpPr>
        <p:grpSpPr>
          <a:xfrm flipH="1">
            <a:off x="-514932" y="845876"/>
            <a:ext cx="1064642" cy="307217"/>
            <a:chOff x="4541338" y="271625"/>
            <a:chExt cx="1169679" cy="337564"/>
          </a:xfrm>
        </p:grpSpPr>
        <p:sp>
          <p:nvSpPr>
            <p:cNvPr id="4679" name="Google Shape;4679;p2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">
    <p:spTree>
      <p:nvGrpSpPr>
        <p:cNvPr id="1" name="Shape 4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2" name="Google Shape;4682;p29"/>
          <p:cNvSpPr txBox="1">
            <a:spLocks noGrp="1"/>
          </p:cNvSpPr>
          <p:nvPr>
            <p:ph type="subTitle" idx="1"/>
          </p:nvPr>
        </p:nvSpPr>
        <p:spPr>
          <a:xfrm>
            <a:off x="973938" y="2373750"/>
            <a:ext cx="3151200" cy="12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83" name="Google Shape;4683;p29"/>
          <p:cNvSpPr txBox="1">
            <a:spLocks noGrp="1"/>
          </p:cNvSpPr>
          <p:nvPr>
            <p:ph type="title"/>
          </p:nvPr>
        </p:nvSpPr>
        <p:spPr>
          <a:xfrm>
            <a:off x="973938" y="1566150"/>
            <a:ext cx="31512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84" name="Google Shape;4684;p29"/>
          <p:cNvGrpSpPr/>
          <p:nvPr/>
        </p:nvGrpSpPr>
        <p:grpSpPr>
          <a:xfrm rot="10800000" flipH="1">
            <a:off x="-341049" y="-406803"/>
            <a:ext cx="2234847" cy="2658376"/>
            <a:chOff x="-67200" y="2374350"/>
            <a:chExt cx="2452911" cy="2917766"/>
          </a:xfrm>
        </p:grpSpPr>
        <p:sp>
          <p:nvSpPr>
            <p:cNvPr id="4685" name="Google Shape;4685;p29"/>
            <p:cNvSpPr/>
            <p:nvPr/>
          </p:nvSpPr>
          <p:spPr>
            <a:xfrm>
              <a:off x="-67200" y="2374350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7" name="Google Shape;4687;p29"/>
          <p:cNvGrpSpPr/>
          <p:nvPr/>
        </p:nvGrpSpPr>
        <p:grpSpPr>
          <a:xfrm rot="10800000" flipH="1">
            <a:off x="-141604" y="4273290"/>
            <a:ext cx="2541500" cy="1001674"/>
            <a:chOff x="264700" y="482825"/>
            <a:chExt cx="2234875" cy="880825"/>
          </a:xfrm>
        </p:grpSpPr>
        <p:sp>
          <p:nvSpPr>
            <p:cNvPr id="4688" name="Google Shape;4688;p29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5" name="Google Shape;4775;p29"/>
          <p:cNvGrpSpPr/>
          <p:nvPr/>
        </p:nvGrpSpPr>
        <p:grpSpPr>
          <a:xfrm flipH="1">
            <a:off x="2669314" y="4374148"/>
            <a:ext cx="506107" cy="491466"/>
            <a:chOff x="457541" y="534409"/>
            <a:chExt cx="531513" cy="516137"/>
          </a:xfrm>
        </p:grpSpPr>
        <p:sp>
          <p:nvSpPr>
            <p:cNvPr id="4776" name="Google Shape;4776;p29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8" name="Google Shape;4778;p29"/>
          <p:cNvGrpSpPr/>
          <p:nvPr/>
        </p:nvGrpSpPr>
        <p:grpSpPr>
          <a:xfrm rot="-4496121" flipH="1">
            <a:off x="7988517" y="606494"/>
            <a:ext cx="641444" cy="631768"/>
            <a:chOff x="7259175" y="3082900"/>
            <a:chExt cx="641466" cy="631789"/>
          </a:xfrm>
        </p:grpSpPr>
        <p:sp>
          <p:nvSpPr>
            <p:cNvPr id="4779" name="Google Shape;4779;p29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6" name="Google Shape;4786;p29"/>
          <p:cNvGrpSpPr/>
          <p:nvPr/>
        </p:nvGrpSpPr>
        <p:grpSpPr>
          <a:xfrm rot="10800000" flipH="1">
            <a:off x="7997675" y="2187245"/>
            <a:ext cx="1340609" cy="3233620"/>
            <a:chOff x="5692625" y="470675"/>
            <a:chExt cx="1669500" cy="4027425"/>
          </a:xfrm>
        </p:grpSpPr>
        <p:sp>
          <p:nvSpPr>
            <p:cNvPr id="4787" name="Google Shape;4787;p29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9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9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9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9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9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9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9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9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9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9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9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9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9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9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9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9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9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9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9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9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9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9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9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9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9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9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9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9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9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9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9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9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9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9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9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9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9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9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9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9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9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9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9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9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9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9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9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9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9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9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9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9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9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9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9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9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9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9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9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9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9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9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9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9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9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9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9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9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9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9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9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9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9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9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9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9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9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9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9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9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9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9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9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9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9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9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9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9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9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9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9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9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9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9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9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9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9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9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9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9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9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9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9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9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9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9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9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9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9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9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9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9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9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9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9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9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9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9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9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9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9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9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9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9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9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9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9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9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9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9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9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9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9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9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9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9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9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9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9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9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9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9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9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9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9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9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9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9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9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9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9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9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9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9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9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9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9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9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1" name="Google Shape;4951;p29"/>
          <p:cNvGrpSpPr/>
          <p:nvPr/>
        </p:nvGrpSpPr>
        <p:grpSpPr>
          <a:xfrm rot="4085596">
            <a:off x="7635536" y="3840990"/>
            <a:ext cx="1728720" cy="1727085"/>
            <a:chOff x="7858360" y="-642993"/>
            <a:chExt cx="1728706" cy="1727071"/>
          </a:xfrm>
        </p:grpSpPr>
        <p:grpSp>
          <p:nvGrpSpPr>
            <p:cNvPr id="4952" name="Google Shape;4952;p29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4953" name="Google Shape;4953;p29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9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9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7" name="Google Shape;4957;p29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4958" name="Google Shape;4958;p29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9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62" name="Google Shape;4962;p29"/>
          <p:cNvGrpSpPr/>
          <p:nvPr/>
        </p:nvGrpSpPr>
        <p:grpSpPr>
          <a:xfrm>
            <a:off x="2151538" y="506436"/>
            <a:ext cx="796000" cy="226325"/>
            <a:chOff x="1324200" y="2731375"/>
            <a:chExt cx="796000" cy="226325"/>
          </a:xfrm>
        </p:grpSpPr>
        <p:sp>
          <p:nvSpPr>
            <p:cNvPr id="4963" name="Google Shape;4963;p29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9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5" name="Google Shape;4965;p29"/>
          <p:cNvGrpSpPr/>
          <p:nvPr/>
        </p:nvGrpSpPr>
        <p:grpSpPr>
          <a:xfrm>
            <a:off x="5778175" y="4046973"/>
            <a:ext cx="796000" cy="226325"/>
            <a:chOff x="1324200" y="2731375"/>
            <a:chExt cx="796000" cy="226325"/>
          </a:xfrm>
        </p:grpSpPr>
        <p:sp>
          <p:nvSpPr>
            <p:cNvPr id="4966" name="Google Shape;4966;p29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9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8" name="Google Shape;4968;p29"/>
          <p:cNvGrpSpPr/>
          <p:nvPr/>
        </p:nvGrpSpPr>
        <p:grpSpPr>
          <a:xfrm rot="4085596">
            <a:off x="8589286" y="3603765"/>
            <a:ext cx="1728720" cy="1727085"/>
            <a:chOff x="7858360" y="-642993"/>
            <a:chExt cx="1728706" cy="1727071"/>
          </a:xfrm>
        </p:grpSpPr>
        <p:grpSp>
          <p:nvGrpSpPr>
            <p:cNvPr id="4969" name="Google Shape;4969;p29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4970" name="Google Shape;4970;p29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9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9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4975" name="Google Shape;4975;p29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9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79" name="Google Shape;4979;p29"/>
          <p:cNvGrpSpPr/>
          <p:nvPr/>
        </p:nvGrpSpPr>
        <p:grpSpPr>
          <a:xfrm rot="-1312058">
            <a:off x="4357182" y="-1231516"/>
            <a:ext cx="1391737" cy="2432185"/>
            <a:chOff x="7005700" y="-1036300"/>
            <a:chExt cx="1353450" cy="2365275"/>
          </a:xfrm>
        </p:grpSpPr>
        <p:sp>
          <p:nvSpPr>
            <p:cNvPr id="4980" name="Google Shape;4980;p29"/>
            <p:cNvSpPr/>
            <p:nvPr/>
          </p:nvSpPr>
          <p:spPr>
            <a:xfrm flipH="1">
              <a:off x="7005700" y="-1036300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9"/>
            <p:cNvSpPr/>
            <p:nvPr/>
          </p:nvSpPr>
          <p:spPr>
            <a:xfrm flipH="1">
              <a:off x="7899325" y="737000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9"/>
            <p:cNvSpPr/>
            <p:nvPr/>
          </p:nvSpPr>
          <p:spPr>
            <a:xfrm flipH="1">
              <a:off x="7849950" y="655600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1_1_1_1">
    <p:spTree>
      <p:nvGrpSpPr>
        <p:cNvPr id="1" name="Shape 4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4" name="Google Shape;4984;p30"/>
          <p:cNvSpPr txBox="1">
            <a:spLocks noGrp="1"/>
          </p:cNvSpPr>
          <p:nvPr>
            <p:ph type="subTitle" idx="1"/>
          </p:nvPr>
        </p:nvSpPr>
        <p:spPr>
          <a:xfrm>
            <a:off x="2245350" y="2248725"/>
            <a:ext cx="33246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85" name="Google Shape;4985;p30"/>
          <p:cNvSpPr txBox="1">
            <a:spLocks noGrp="1"/>
          </p:cNvSpPr>
          <p:nvPr>
            <p:ph type="body" idx="2"/>
          </p:nvPr>
        </p:nvSpPr>
        <p:spPr>
          <a:xfrm>
            <a:off x="2245350" y="2600625"/>
            <a:ext cx="46533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86" name="Google Shape;4986;p30"/>
          <p:cNvSpPr txBox="1">
            <a:spLocks noGrp="1"/>
          </p:cNvSpPr>
          <p:nvPr>
            <p:ph type="subTitle" idx="3"/>
          </p:nvPr>
        </p:nvSpPr>
        <p:spPr>
          <a:xfrm>
            <a:off x="1901800" y="1335025"/>
            <a:ext cx="53406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987" name="Google Shape;4987;p30"/>
          <p:cNvGrpSpPr/>
          <p:nvPr/>
        </p:nvGrpSpPr>
        <p:grpSpPr>
          <a:xfrm>
            <a:off x="-109469" y="-109519"/>
            <a:ext cx="2444283" cy="963358"/>
            <a:chOff x="264700" y="482825"/>
            <a:chExt cx="2234875" cy="880825"/>
          </a:xfrm>
        </p:grpSpPr>
        <p:sp>
          <p:nvSpPr>
            <p:cNvPr id="4988" name="Google Shape;4988;p30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0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0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0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0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0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0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0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0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0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0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0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0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0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0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0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0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0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0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0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0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0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0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0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0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0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0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0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0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0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0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0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0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0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0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0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0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0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0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0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0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0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0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0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0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0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0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0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0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0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0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0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0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0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5" name="Google Shape;5075;p30"/>
          <p:cNvGrpSpPr/>
          <p:nvPr/>
        </p:nvGrpSpPr>
        <p:grpSpPr>
          <a:xfrm>
            <a:off x="7274734" y="2835423"/>
            <a:ext cx="1983717" cy="2359398"/>
            <a:chOff x="7090560" y="2571750"/>
            <a:chExt cx="2162090" cy="2571831"/>
          </a:xfrm>
        </p:grpSpPr>
        <p:sp>
          <p:nvSpPr>
            <p:cNvPr id="5076" name="Google Shape;5076;p30"/>
            <p:cNvSpPr/>
            <p:nvPr/>
          </p:nvSpPr>
          <p:spPr>
            <a:xfrm flipH="1">
              <a:off x="7090560" y="2571750"/>
              <a:ext cx="2162090" cy="2571831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0"/>
            <p:cNvSpPr/>
            <p:nvPr/>
          </p:nvSpPr>
          <p:spPr>
            <a:xfrm flipH="1">
              <a:off x="7189360" y="2571750"/>
              <a:ext cx="2063290" cy="2571831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8" name="Google Shape;5078;p30"/>
          <p:cNvGrpSpPr/>
          <p:nvPr/>
        </p:nvGrpSpPr>
        <p:grpSpPr>
          <a:xfrm rot="-5400000" flipH="1">
            <a:off x="1010077" y="2670422"/>
            <a:ext cx="1445594" cy="3603222"/>
            <a:chOff x="5752650" y="470675"/>
            <a:chExt cx="1595050" cy="3975750"/>
          </a:xfrm>
        </p:grpSpPr>
        <p:sp>
          <p:nvSpPr>
            <p:cNvPr id="5079" name="Google Shape;5079;p30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0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0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0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0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0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0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0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0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0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0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0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0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0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0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0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0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0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0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0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0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0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0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0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0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0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0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0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0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0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0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0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0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0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0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0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0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0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0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0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0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0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0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0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0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0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0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0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0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0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0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0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0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0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0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0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0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0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0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0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0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0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0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0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0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0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0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0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0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0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0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0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0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0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0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0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0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0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0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0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0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0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0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0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0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0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0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0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0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0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0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0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0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0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0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0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0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0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0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0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0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0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0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0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0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0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0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0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0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0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0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0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0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0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0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0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0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0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0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0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0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0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0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0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0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0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0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0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0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0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0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0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0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0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0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0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0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0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0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0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0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0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0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0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0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0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0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0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0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0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0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0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0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0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0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0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0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0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0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0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0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0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0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2" name="Google Shape;5242;p30"/>
          <p:cNvGrpSpPr/>
          <p:nvPr/>
        </p:nvGrpSpPr>
        <p:grpSpPr>
          <a:xfrm flipH="1">
            <a:off x="-422924" y="3877413"/>
            <a:ext cx="1639813" cy="1723068"/>
            <a:chOff x="7501875" y="2830038"/>
            <a:chExt cx="1639813" cy="1723068"/>
          </a:xfrm>
        </p:grpSpPr>
        <p:sp>
          <p:nvSpPr>
            <p:cNvPr id="5243" name="Google Shape;5243;p30"/>
            <p:cNvSpPr/>
            <p:nvPr/>
          </p:nvSpPr>
          <p:spPr>
            <a:xfrm flipH="1">
              <a:off x="7501875" y="2961853"/>
              <a:ext cx="1616898" cy="1591253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0"/>
            <p:cNvSpPr/>
            <p:nvPr/>
          </p:nvSpPr>
          <p:spPr>
            <a:xfrm flipH="1">
              <a:off x="7555356" y="2856796"/>
              <a:ext cx="1555767" cy="1536622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0"/>
            <p:cNvSpPr/>
            <p:nvPr/>
          </p:nvSpPr>
          <p:spPr>
            <a:xfrm flipH="1">
              <a:off x="7524790" y="283003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0"/>
            <p:cNvSpPr/>
            <p:nvPr/>
          </p:nvSpPr>
          <p:spPr>
            <a:xfrm flipH="1">
              <a:off x="7570669" y="2860854"/>
              <a:ext cx="182353" cy="183467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0"/>
            <p:cNvSpPr/>
            <p:nvPr/>
          </p:nvSpPr>
          <p:spPr>
            <a:xfrm flipH="1">
              <a:off x="7543371" y="2833737"/>
              <a:ext cx="277319" cy="237882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8" name="Google Shape;5248;p30"/>
          <p:cNvGrpSpPr/>
          <p:nvPr/>
        </p:nvGrpSpPr>
        <p:grpSpPr>
          <a:xfrm flipH="1">
            <a:off x="460025" y="3744055"/>
            <a:ext cx="1630008" cy="1751622"/>
            <a:chOff x="7802107" y="3742542"/>
            <a:chExt cx="1630008" cy="1751622"/>
          </a:xfrm>
        </p:grpSpPr>
        <p:sp>
          <p:nvSpPr>
            <p:cNvPr id="5249" name="Google Shape;5249;p30"/>
            <p:cNvSpPr/>
            <p:nvPr/>
          </p:nvSpPr>
          <p:spPr>
            <a:xfrm flipH="1">
              <a:off x="7802107" y="3903198"/>
              <a:ext cx="1616898" cy="15909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46" y="0"/>
                  </a:moveTo>
                  <a:cubicBezTo>
                    <a:pt x="40123" y="0"/>
                    <a:pt x="39196" y="357"/>
                    <a:pt x="38482" y="1072"/>
                  </a:cubicBezTo>
                  <a:lnTo>
                    <a:pt x="1399" y="38154"/>
                  </a:lnTo>
                  <a:cubicBezTo>
                    <a:pt x="1" y="39552"/>
                    <a:pt x="1" y="41832"/>
                    <a:pt x="1399" y="43230"/>
                  </a:cubicBezTo>
                  <a:cubicBezTo>
                    <a:pt x="2098" y="43929"/>
                    <a:pt x="3010" y="44294"/>
                    <a:pt x="3983" y="44294"/>
                  </a:cubicBezTo>
                  <a:cubicBezTo>
                    <a:pt x="4925" y="44294"/>
                    <a:pt x="5837" y="43929"/>
                    <a:pt x="6505" y="43230"/>
                  </a:cubicBezTo>
                  <a:lnTo>
                    <a:pt x="43588" y="6178"/>
                  </a:lnTo>
                  <a:cubicBezTo>
                    <a:pt x="45017" y="4749"/>
                    <a:pt x="45017" y="2470"/>
                    <a:pt x="43588" y="1072"/>
                  </a:cubicBezTo>
                  <a:cubicBezTo>
                    <a:pt x="42889" y="357"/>
                    <a:pt x="41970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0"/>
            <p:cNvSpPr/>
            <p:nvPr/>
          </p:nvSpPr>
          <p:spPr>
            <a:xfrm flipH="1">
              <a:off x="7845783" y="3767002"/>
              <a:ext cx="1556844" cy="1536084"/>
            </a:xfrm>
            <a:custGeom>
              <a:avLst/>
              <a:gdLst/>
              <a:ahLst/>
              <a:cxnLst/>
              <a:rect l="l" t="t" r="r" b="b"/>
              <a:pathLst>
                <a:path w="43345" h="42767" extrusionOk="0">
                  <a:moveTo>
                    <a:pt x="40199" y="0"/>
                  </a:moveTo>
                  <a:cubicBezTo>
                    <a:pt x="39469" y="0"/>
                    <a:pt x="38740" y="274"/>
                    <a:pt x="38178" y="821"/>
                  </a:cubicBezTo>
                  <a:lnTo>
                    <a:pt x="1125" y="37904"/>
                  </a:lnTo>
                  <a:cubicBezTo>
                    <a:pt x="1" y="39028"/>
                    <a:pt x="1" y="40822"/>
                    <a:pt x="1125" y="41946"/>
                  </a:cubicBezTo>
                  <a:cubicBezTo>
                    <a:pt x="1672" y="42493"/>
                    <a:pt x="2402" y="42767"/>
                    <a:pt x="3131" y="42767"/>
                  </a:cubicBezTo>
                  <a:cubicBezTo>
                    <a:pt x="3861" y="42767"/>
                    <a:pt x="4590" y="42493"/>
                    <a:pt x="5138" y="41946"/>
                  </a:cubicBezTo>
                  <a:lnTo>
                    <a:pt x="42220" y="4864"/>
                  </a:lnTo>
                  <a:cubicBezTo>
                    <a:pt x="43345" y="3739"/>
                    <a:pt x="43345" y="1946"/>
                    <a:pt x="42220" y="821"/>
                  </a:cubicBezTo>
                  <a:cubicBezTo>
                    <a:pt x="41658" y="274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0"/>
            <p:cNvSpPr/>
            <p:nvPr/>
          </p:nvSpPr>
          <p:spPr>
            <a:xfrm flipH="1">
              <a:off x="7818485" y="3742542"/>
              <a:ext cx="1613630" cy="1587841"/>
            </a:xfrm>
            <a:custGeom>
              <a:avLst/>
              <a:gdLst/>
              <a:ahLst/>
              <a:cxnLst/>
              <a:rect l="l" t="t" r="r" b="b"/>
              <a:pathLst>
                <a:path w="44926" h="44208" extrusionOk="0">
                  <a:moveTo>
                    <a:pt x="41035" y="1441"/>
                  </a:moveTo>
                  <a:cubicBezTo>
                    <a:pt x="42889" y="1441"/>
                    <a:pt x="43832" y="3690"/>
                    <a:pt x="42525" y="4997"/>
                  </a:cubicBezTo>
                  <a:lnTo>
                    <a:pt x="5442" y="42080"/>
                  </a:lnTo>
                  <a:cubicBezTo>
                    <a:pt x="5031" y="42490"/>
                    <a:pt x="4492" y="42696"/>
                    <a:pt x="3952" y="42696"/>
                  </a:cubicBezTo>
                  <a:cubicBezTo>
                    <a:pt x="3413" y="42696"/>
                    <a:pt x="2873" y="42490"/>
                    <a:pt x="2463" y="42080"/>
                  </a:cubicBezTo>
                  <a:cubicBezTo>
                    <a:pt x="1673" y="41259"/>
                    <a:pt x="1673" y="39952"/>
                    <a:pt x="2463" y="39132"/>
                  </a:cubicBezTo>
                  <a:lnTo>
                    <a:pt x="39546" y="2049"/>
                  </a:lnTo>
                  <a:cubicBezTo>
                    <a:pt x="39941" y="1654"/>
                    <a:pt x="40488" y="1441"/>
                    <a:pt x="41035" y="1441"/>
                  </a:cubicBezTo>
                  <a:close/>
                  <a:moveTo>
                    <a:pt x="40955" y="1"/>
                  </a:moveTo>
                  <a:cubicBezTo>
                    <a:pt x="40062" y="1"/>
                    <a:pt x="39169" y="328"/>
                    <a:pt x="38482" y="985"/>
                  </a:cubicBezTo>
                  <a:lnTo>
                    <a:pt x="1399" y="38068"/>
                  </a:lnTo>
                  <a:cubicBezTo>
                    <a:pt x="1" y="39466"/>
                    <a:pt x="1" y="41746"/>
                    <a:pt x="1399" y="43144"/>
                  </a:cubicBezTo>
                  <a:cubicBezTo>
                    <a:pt x="2068" y="43843"/>
                    <a:pt x="2980" y="44208"/>
                    <a:pt x="3952" y="44208"/>
                  </a:cubicBezTo>
                  <a:cubicBezTo>
                    <a:pt x="4895" y="44208"/>
                    <a:pt x="5837" y="43843"/>
                    <a:pt x="6506" y="43144"/>
                  </a:cubicBezTo>
                  <a:lnTo>
                    <a:pt x="43588" y="6092"/>
                  </a:lnTo>
                  <a:cubicBezTo>
                    <a:pt x="44926" y="4663"/>
                    <a:pt x="44895" y="2414"/>
                    <a:pt x="43497" y="1046"/>
                  </a:cubicBezTo>
                  <a:cubicBezTo>
                    <a:pt x="42802" y="351"/>
                    <a:pt x="41878" y="1"/>
                    <a:pt x="4095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0"/>
            <p:cNvSpPr/>
            <p:nvPr/>
          </p:nvSpPr>
          <p:spPr>
            <a:xfrm flipH="1">
              <a:off x="7862173" y="3771348"/>
              <a:ext cx="182353" cy="182353"/>
            </a:xfrm>
            <a:custGeom>
              <a:avLst/>
              <a:gdLst/>
              <a:ahLst/>
              <a:cxnLst/>
              <a:rect l="l" t="t" r="r" b="b"/>
              <a:pathLst>
                <a:path w="5077" h="5077" extrusionOk="0">
                  <a:moveTo>
                    <a:pt x="2554" y="1"/>
                  </a:moveTo>
                  <a:cubicBezTo>
                    <a:pt x="1126" y="1"/>
                    <a:pt x="1" y="1126"/>
                    <a:pt x="1" y="2524"/>
                  </a:cubicBezTo>
                  <a:cubicBezTo>
                    <a:pt x="1" y="3922"/>
                    <a:pt x="1126" y="5077"/>
                    <a:pt x="2554" y="5077"/>
                  </a:cubicBezTo>
                  <a:cubicBezTo>
                    <a:pt x="3952" y="5077"/>
                    <a:pt x="5077" y="3922"/>
                    <a:pt x="5077" y="2524"/>
                  </a:cubicBezTo>
                  <a:cubicBezTo>
                    <a:pt x="5077" y="1126"/>
                    <a:pt x="3952" y="1"/>
                    <a:pt x="25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0"/>
            <p:cNvSpPr/>
            <p:nvPr/>
          </p:nvSpPr>
          <p:spPr>
            <a:xfrm flipH="1">
              <a:off x="7834875" y="3743153"/>
              <a:ext cx="277319" cy="237846"/>
            </a:xfrm>
            <a:custGeom>
              <a:avLst/>
              <a:gdLst/>
              <a:ahLst/>
              <a:cxnLst/>
              <a:rect l="l" t="t" r="r" b="b"/>
              <a:pathLst>
                <a:path w="7721" h="6622" extrusionOk="0">
                  <a:moveTo>
                    <a:pt x="4438" y="1546"/>
                  </a:moveTo>
                  <a:cubicBezTo>
                    <a:pt x="5411" y="1546"/>
                    <a:pt x="6201" y="2336"/>
                    <a:pt x="6201" y="3309"/>
                  </a:cubicBezTo>
                  <a:cubicBezTo>
                    <a:pt x="6201" y="4383"/>
                    <a:pt x="5316" y="5106"/>
                    <a:pt x="4397" y="5106"/>
                  </a:cubicBezTo>
                  <a:cubicBezTo>
                    <a:pt x="3963" y="5106"/>
                    <a:pt x="3522" y="4946"/>
                    <a:pt x="3162" y="4585"/>
                  </a:cubicBezTo>
                  <a:cubicBezTo>
                    <a:pt x="2037" y="3461"/>
                    <a:pt x="2827" y="1546"/>
                    <a:pt x="4438" y="1546"/>
                  </a:cubicBezTo>
                  <a:close/>
                  <a:moveTo>
                    <a:pt x="4399" y="0"/>
                  </a:moveTo>
                  <a:cubicBezTo>
                    <a:pt x="3590" y="0"/>
                    <a:pt x="2766" y="300"/>
                    <a:pt x="2098" y="968"/>
                  </a:cubicBezTo>
                  <a:cubicBezTo>
                    <a:pt x="0" y="3066"/>
                    <a:pt x="1490" y="6622"/>
                    <a:pt x="4438" y="6622"/>
                  </a:cubicBezTo>
                  <a:cubicBezTo>
                    <a:pt x="6262" y="6622"/>
                    <a:pt x="7721" y="5132"/>
                    <a:pt x="7721" y="3309"/>
                  </a:cubicBezTo>
                  <a:cubicBezTo>
                    <a:pt x="7721" y="1314"/>
                    <a:pt x="6092" y="0"/>
                    <a:pt x="439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4" name="Google Shape;5254;p30"/>
          <p:cNvGrpSpPr/>
          <p:nvPr/>
        </p:nvGrpSpPr>
        <p:grpSpPr>
          <a:xfrm flipH="1">
            <a:off x="655097" y="1781296"/>
            <a:ext cx="606164" cy="663654"/>
            <a:chOff x="5661051" y="3946631"/>
            <a:chExt cx="658301" cy="720736"/>
          </a:xfrm>
        </p:grpSpPr>
        <p:sp>
          <p:nvSpPr>
            <p:cNvPr id="5255" name="Google Shape;5255;p30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0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0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8" name="Google Shape;5258;p30"/>
          <p:cNvGrpSpPr/>
          <p:nvPr/>
        </p:nvGrpSpPr>
        <p:grpSpPr>
          <a:xfrm>
            <a:off x="7757060" y="-491450"/>
            <a:ext cx="1161680" cy="1015082"/>
            <a:chOff x="6003435" y="-523650"/>
            <a:chExt cx="1161680" cy="1015082"/>
          </a:xfrm>
        </p:grpSpPr>
        <p:sp>
          <p:nvSpPr>
            <p:cNvPr id="5259" name="Google Shape;5259;p30"/>
            <p:cNvSpPr/>
            <p:nvPr/>
          </p:nvSpPr>
          <p:spPr>
            <a:xfrm flipH="1">
              <a:off x="7044019" y="385940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0"/>
            <p:cNvSpPr/>
            <p:nvPr/>
          </p:nvSpPr>
          <p:spPr>
            <a:xfrm flipH="1">
              <a:off x="7043200" y="82489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0"/>
            <p:cNvSpPr/>
            <p:nvPr/>
          </p:nvSpPr>
          <p:spPr>
            <a:xfrm flipH="1">
              <a:off x="7043200" y="-220171"/>
              <a:ext cx="121096" cy="103528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0"/>
            <p:cNvSpPr/>
            <p:nvPr/>
          </p:nvSpPr>
          <p:spPr>
            <a:xfrm flipH="1">
              <a:off x="7042382" y="-523650"/>
              <a:ext cx="121069" cy="103828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0"/>
            <p:cNvSpPr/>
            <p:nvPr/>
          </p:nvSpPr>
          <p:spPr>
            <a:xfrm flipH="1">
              <a:off x="6784486" y="386786"/>
              <a:ext cx="121096" cy="103528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0"/>
            <p:cNvSpPr/>
            <p:nvPr/>
          </p:nvSpPr>
          <p:spPr>
            <a:xfrm flipH="1">
              <a:off x="6783668" y="83307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0"/>
            <p:cNvSpPr/>
            <p:nvPr/>
          </p:nvSpPr>
          <p:spPr>
            <a:xfrm flipH="1">
              <a:off x="6782850" y="-220171"/>
              <a:ext cx="121069" cy="103828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0"/>
            <p:cNvSpPr/>
            <p:nvPr/>
          </p:nvSpPr>
          <p:spPr>
            <a:xfrm flipH="1">
              <a:off x="6782850" y="-522804"/>
              <a:ext cx="121069" cy="103528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0"/>
            <p:cNvSpPr/>
            <p:nvPr/>
          </p:nvSpPr>
          <p:spPr>
            <a:xfrm flipH="1">
              <a:off x="6524136" y="386786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0"/>
            <p:cNvSpPr/>
            <p:nvPr/>
          </p:nvSpPr>
          <p:spPr>
            <a:xfrm flipH="1">
              <a:off x="6524136" y="83307"/>
              <a:ext cx="121096" cy="103991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0"/>
            <p:cNvSpPr/>
            <p:nvPr/>
          </p:nvSpPr>
          <p:spPr>
            <a:xfrm flipH="1">
              <a:off x="6523318" y="-219326"/>
              <a:ext cx="121096" cy="103528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0"/>
            <p:cNvSpPr/>
            <p:nvPr/>
          </p:nvSpPr>
          <p:spPr>
            <a:xfrm flipH="1">
              <a:off x="6522472" y="-522804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0"/>
            <p:cNvSpPr/>
            <p:nvPr/>
          </p:nvSpPr>
          <p:spPr>
            <a:xfrm flipH="1">
              <a:off x="6264604" y="387604"/>
              <a:ext cx="121096" cy="103528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0"/>
            <p:cNvSpPr/>
            <p:nvPr/>
          </p:nvSpPr>
          <p:spPr>
            <a:xfrm flipH="1">
              <a:off x="6263785" y="84125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0"/>
            <p:cNvSpPr/>
            <p:nvPr/>
          </p:nvSpPr>
          <p:spPr>
            <a:xfrm flipH="1">
              <a:off x="6263785" y="-219326"/>
              <a:ext cx="121096" cy="103800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0"/>
            <p:cNvSpPr/>
            <p:nvPr/>
          </p:nvSpPr>
          <p:spPr>
            <a:xfrm flipH="1">
              <a:off x="6262967" y="-521986"/>
              <a:ext cx="121069" cy="103528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0"/>
            <p:cNvSpPr/>
            <p:nvPr/>
          </p:nvSpPr>
          <p:spPr>
            <a:xfrm flipH="1">
              <a:off x="6005099" y="387604"/>
              <a:ext cx="121069" cy="103828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0"/>
            <p:cNvSpPr/>
            <p:nvPr/>
          </p:nvSpPr>
          <p:spPr>
            <a:xfrm flipH="1">
              <a:off x="6003435" y="84125"/>
              <a:ext cx="121069" cy="103991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0"/>
            <p:cNvSpPr/>
            <p:nvPr/>
          </p:nvSpPr>
          <p:spPr>
            <a:xfrm flipH="1">
              <a:off x="6003435" y="-218507"/>
              <a:ext cx="121069" cy="103828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0"/>
            <p:cNvSpPr/>
            <p:nvPr/>
          </p:nvSpPr>
          <p:spPr>
            <a:xfrm flipH="1">
              <a:off x="6003435" y="-521986"/>
              <a:ext cx="121069" cy="103828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9" name="Google Shape;5279;p30"/>
          <p:cNvGrpSpPr/>
          <p:nvPr/>
        </p:nvGrpSpPr>
        <p:grpSpPr>
          <a:xfrm flipH="1">
            <a:off x="7757039" y="2203486"/>
            <a:ext cx="620801" cy="631927"/>
            <a:chOff x="5749195" y="4279048"/>
            <a:chExt cx="741432" cy="754720"/>
          </a:xfrm>
        </p:grpSpPr>
        <p:grpSp>
          <p:nvGrpSpPr>
            <p:cNvPr id="5280" name="Google Shape;5280;p30"/>
            <p:cNvGrpSpPr/>
            <p:nvPr/>
          </p:nvGrpSpPr>
          <p:grpSpPr>
            <a:xfrm>
              <a:off x="5749195" y="4352061"/>
              <a:ext cx="681707" cy="681707"/>
              <a:chOff x="5681300" y="2527788"/>
              <a:chExt cx="805800" cy="805800"/>
            </a:xfrm>
          </p:grpSpPr>
          <p:sp>
            <p:nvSpPr>
              <p:cNvPr id="5281" name="Google Shape;5281;p30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0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83" name="Google Shape;5283;p30"/>
            <p:cNvGrpSpPr/>
            <p:nvPr/>
          </p:nvGrpSpPr>
          <p:grpSpPr>
            <a:xfrm>
              <a:off x="5808920" y="4279048"/>
              <a:ext cx="681707" cy="681707"/>
              <a:chOff x="5681300" y="2527788"/>
              <a:chExt cx="805800" cy="805800"/>
            </a:xfrm>
          </p:grpSpPr>
          <p:sp>
            <p:nvSpPr>
              <p:cNvPr id="5284" name="Google Shape;5284;p30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0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6" name="Google Shape;5286;p30"/>
          <p:cNvGrpSpPr/>
          <p:nvPr/>
        </p:nvGrpSpPr>
        <p:grpSpPr>
          <a:xfrm flipH="1">
            <a:off x="5286648" y="4570163"/>
            <a:ext cx="1169679" cy="337564"/>
            <a:chOff x="4541338" y="271625"/>
            <a:chExt cx="1169679" cy="337564"/>
          </a:xfrm>
        </p:grpSpPr>
        <p:sp>
          <p:nvSpPr>
            <p:cNvPr id="5287" name="Google Shape;5287;p30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9" name="Google Shape;5289;p30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4"/>
          <p:cNvGrpSpPr/>
          <p:nvPr/>
        </p:nvGrpSpPr>
        <p:grpSpPr>
          <a:xfrm>
            <a:off x="7469496" y="3701441"/>
            <a:ext cx="1756669" cy="1476798"/>
            <a:chOff x="7311391" y="3555539"/>
            <a:chExt cx="1977785" cy="1662687"/>
          </a:xfrm>
        </p:grpSpPr>
        <p:sp>
          <p:nvSpPr>
            <p:cNvPr id="588" name="Google Shape;588;p4"/>
            <p:cNvSpPr/>
            <p:nvPr/>
          </p:nvSpPr>
          <p:spPr>
            <a:xfrm rot="-5400000">
              <a:off x="7468940" y="3397990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4"/>
          <p:cNvGrpSpPr/>
          <p:nvPr/>
        </p:nvGrpSpPr>
        <p:grpSpPr>
          <a:xfrm>
            <a:off x="214860" y="3555833"/>
            <a:ext cx="509117" cy="481380"/>
            <a:chOff x="214860" y="3555833"/>
            <a:chExt cx="509117" cy="481380"/>
          </a:xfrm>
        </p:grpSpPr>
        <p:grpSp>
          <p:nvGrpSpPr>
            <p:cNvPr id="591" name="Google Shape;591;p4"/>
            <p:cNvGrpSpPr/>
            <p:nvPr/>
          </p:nvGrpSpPr>
          <p:grpSpPr>
            <a:xfrm>
              <a:off x="214860" y="3602283"/>
              <a:ext cx="442742" cy="434930"/>
              <a:chOff x="11848750" y="2208025"/>
              <a:chExt cx="362725" cy="356325"/>
            </a:xfrm>
          </p:grpSpPr>
          <p:sp>
            <p:nvSpPr>
              <p:cNvPr id="592" name="Google Shape;592;p4"/>
              <p:cNvSpPr/>
              <p:nvPr/>
            </p:nvSpPr>
            <p:spPr>
              <a:xfrm>
                <a:off x="11848750" y="2208025"/>
                <a:ext cx="362725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4253" extrusionOk="0">
                    <a:moveTo>
                      <a:pt x="4231" y="1"/>
                    </a:moveTo>
                    <a:cubicBezTo>
                      <a:pt x="3812" y="1"/>
                      <a:pt x="3420" y="274"/>
                      <a:pt x="3275" y="691"/>
                    </a:cubicBezTo>
                    <a:lnTo>
                      <a:pt x="182" y="9833"/>
                    </a:lnTo>
                    <a:cubicBezTo>
                      <a:pt x="0" y="10379"/>
                      <a:pt x="296" y="10947"/>
                      <a:pt x="819" y="11129"/>
                    </a:cubicBezTo>
                    <a:lnTo>
                      <a:pt x="9961" y="14199"/>
                    </a:lnTo>
                    <a:cubicBezTo>
                      <a:pt x="10070" y="14236"/>
                      <a:pt x="10181" y="14253"/>
                      <a:pt x="10289" y="14253"/>
                    </a:cubicBezTo>
                    <a:cubicBezTo>
                      <a:pt x="10719" y="14253"/>
                      <a:pt x="11111" y="13980"/>
                      <a:pt x="11257" y="13562"/>
                    </a:cubicBezTo>
                    <a:lnTo>
                      <a:pt x="14327" y="4421"/>
                    </a:lnTo>
                    <a:cubicBezTo>
                      <a:pt x="14509" y="3875"/>
                      <a:pt x="14236" y="3307"/>
                      <a:pt x="13690" y="3125"/>
                    </a:cubicBezTo>
                    <a:lnTo>
                      <a:pt x="4548" y="55"/>
                    </a:lnTo>
                    <a:cubicBezTo>
                      <a:pt x="4443" y="18"/>
                      <a:pt x="4336" y="1"/>
                      <a:pt x="42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12071025" y="2332175"/>
                <a:ext cx="694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4" extrusionOk="0">
                    <a:moveTo>
                      <a:pt x="1729" y="182"/>
                    </a:moveTo>
                    <a:cubicBezTo>
                      <a:pt x="2684" y="501"/>
                      <a:pt x="2775" y="1797"/>
                      <a:pt x="1865" y="2252"/>
                    </a:cubicBezTo>
                    <a:cubicBezTo>
                      <a:pt x="979" y="2684"/>
                      <a:pt x="1" y="1842"/>
                      <a:pt x="319" y="887"/>
                    </a:cubicBezTo>
                    <a:cubicBezTo>
                      <a:pt x="524" y="296"/>
                      <a:pt x="1161" y="1"/>
                      <a:pt x="1729" y="1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12032950" y="2443025"/>
                <a:ext cx="69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707" extrusionOk="0">
                    <a:moveTo>
                      <a:pt x="1751" y="206"/>
                    </a:moveTo>
                    <a:cubicBezTo>
                      <a:pt x="2684" y="524"/>
                      <a:pt x="2774" y="1820"/>
                      <a:pt x="1888" y="2275"/>
                    </a:cubicBezTo>
                    <a:cubicBezTo>
                      <a:pt x="978" y="2707"/>
                      <a:pt x="0" y="1843"/>
                      <a:pt x="319" y="910"/>
                    </a:cubicBezTo>
                    <a:cubicBezTo>
                      <a:pt x="523" y="319"/>
                      <a:pt x="1160" y="1"/>
                      <a:pt x="1751" y="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11958475" y="2290675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3" y="2707"/>
                      <a:pt x="887" y="2775"/>
                      <a:pt x="432" y="1888"/>
                    </a:cubicBezTo>
                    <a:cubicBezTo>
                      <a:pt x="0" y="1001"/>
                      <a:pt x="864" y="1"/>
                      <a:pt x="1797" y="342"/>
                    </a:cubicBezTo>
                    <a:cubicBezTo>
                      <a:pt x="2388" y="524"/>
                      <a:pt x="2706" y="1160"/>
                      <a:pt x="2502" y="17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11920375" y="2402100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4" y="2684"/>
                      <a:pt x="865" y="2775"/>
                      <a:pt x="433" y="1888"/>
                    </a:cubicBezTo>
                    <a:cubicBezTo>
                      <a:pt x="1" y="978"/>
                      <a:pt x="842" y="1"/>
                      <a:pt x="1797" y="319"/>
                    </a:cubicBezTo>
                    <a:cubicBezTo>
                      <a:pt x="2388" y="524"/>
                      <a:pt x="2707" y="1160"/>
                      <a:pt x="2502" y="17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4"/>
            <p:cNvGrpSpPr/>
            <p:nvPr/>
          </p:nvGrpSpPr>
          <p:grpSpPr>
            <a:xfrm>
              <a:off x="281235" y="3555833"/>
              <a:ext cx="442742" cy="434930"/>
              <a:chOff x="11848750" y="2208025"/>
              <a:chExt cx="362725" cy="356325"/>
            </a:xfrm>
          </p:grpSpPr>
          <p:sp>
            <p:nvSpPr>
              <p:cNvPr id="598" name="Google Shape;598;p4"/>
              <p:cNvSpPr/>
              <p:nvPr/>
            </p:nvSpPr>
            <p:spPr>
              <a:xfrm>
                <a:off x="11848750" y="2208025"/>
                <a:ext cx="362725" cy="356325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4253" extrusionOk="0">
                    <a:moveTo>
                      <a:pt x="4231" y="1"/>
                    </a:moveTo>
                    <a:cubicBezTo>
                      <a:pt x="3812" y="1"/>
                      <a:pt x="3420" y="274"/>
                      <a:pt x="3275" y="691"/>
                    </a:cubicBezTo>
                    <a:lnTo>
                      <a:pt x="182" y="9833"/>
                    </a:lnTo>
                    <a:cubicBezTo>
                      <a:pt x="0" y="10379"/>
                      <a:pt x="296" y="10947"/>
                      <a:pt x="819" y="11129"/>
                    </a:cubicBezTo>
                    <a:lnTo>
                      <a:pt x="9961" y="14199"/>
                    </a:lnTo>
                    <a:cubicBezTo>
                      <a:pt x="10070" y="14236"/>
                      <a:pt x="10181" y="14253"/>
                      <a:pt x="10289" y="14253"/>
                    </a:cubicBezTo>
                    <a:cubicBezTo>
                      <a:pt x="10719" y="14253"/>
                      <a:pt x="11111" y="13980"/>
                      <a:pt x="11257" y="13562"/>
                    </a:cubicBezTo>
                    <a:lnTo>
                      <a:pt x="14327" y="4421"/>
                    </a:lnTo>
                    <a:cubicBezTo>
                      <a:pt x="14509" y="3875"/>
                      <a:pt x="14236" y="3307"/>
                      <a:pt x="13690" y="3125"/>
                    </a:cubicBezTo>
                    <a:lnTo>
                      <a:pt x="4548" y="55"/>
                    </a:lnTo>
                    <a:cubicBezTo>
                      <a:pt x="4443" y="18"/>
                      <a:pt x="4336" y="1"/>
                      <a:pt x="4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12071025" y="2332175"/>
                <a:ext cx="6940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684" extrusionOk="0">
                    <a:moveTo>
                      <a:pt x="1729" y="182"/>
                    </a:moveTo>
                    <a:cubicBezTo>
                      <a:pt x="2684" y="501"/>
                      <a:pt x="2775" y="1797"/>
                      <a:pt x="1865" y="2252"/>
                    </a:cubicBezTo>
                    <a:cubicBezTo>
                      <a:pt x="979" y="2684"/>
                      <a:pt x="1" y="1842"/>
                      <a:pt x="319" y="887"/>
                    </a:cubicBezTo>
                    <a:cubicBezTo>
                      <a:pt x="524" y="296"/>
                      <a:pt x="1161" y="1"/>
                      <a:pt x="1729" y="18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12032950" y="2443025"/>
                <a:ext cx="69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707" extrusionOk="0">
                    <a:moveTo>
                      <a:pt x="1751" y="206"/>
                    </a:moveTo>
                    <a:cubicBezTo>
                      <a:pt x="2684" y="524"/>
                      <a:pt x="2774" y="1820"/>
                      <a:pt x="1888" y="2275"/>
                    </a:cubicBezTo>
                    <a:cubicBezTo>
                      <a:pt x="978" y="2707"/>
                      <a:pt x="0" y="1843"/>
                      <a:pt x="319" y="910"/>
                    </a:cubicBezTo>
                    <a:cubicBezTo>
                      <a:pt x="523" y="319"/>
                      <a:pt x="1160" y="1"/>
                      <a:pt x="1751" y="20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11958475" y="2290675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3" y="2707"/>
                      <a:pt x="887" y="2775"/>
                      <a:pt x="432" y="1888"/>
                    </a:cubicBezTo>
                    <a:cubicBezTo>
                      <a:pt x="0" y="1001"/>
                      <a:pt x="864" y="1"/>
                      <a:pt x="1797" y="342"/>
                    </a:cubicBezTo>
                    <a:cubicBezTo>
                      <a:pt x="2388" y="524"/>
                      <a:pt x="2706" y="1160"/>
                      <a:pt x="2502" y="175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11920375" y="2402100"/>
                <a:ext cx="67675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775" extrusionOk="0">
                    <a:moveTo>
                      <a:pt x="2502" y="1752"/>
                    </a:moveTo>
                    <a:cubicBezTo>
                      <a:pt x="2184" y="2684"/>
                      <a:pt x="865" y="2775"/>
                      <a:pt x="433" y="1888"/>
                    </a:cubicBezTo>
                    <a:cubicBezTo>
                      <a:pt x="1" y="978"/>
                      <a:pt x="842" y="1"/>
                      <a:pt x="1797" y="319"/>
                    </a:cubicBezTo>
                    <a:cubicBezTo>
                      <a:pt x="2388" y="524"/>
                      <a:pt x="2707" y="1160"/>
                      <a:pt x="2502" y="1752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4"/>
          <p:cNvGrpSpPr/>
          <p:nvPr/>
        </p:nvGrpSpPr>
        <p:grpSpPr>
          <a:xfrm>
            <a:off x="8268025" y="2466485"/>
            <a:ext cx="406285" cy="378820"/>
            <a:chOff x="492607" y="534409"/>
            <a:chExt cx="546302" cy="509372"/>
          </a:xfrm>
        </p:grpSpPr>
        <p:sp>
          <p:nvSpPr>
            <p:cNvPr id="604" name="Google Shape;604;p4"/>
            <p:cNvSpPr/>
            <p:nvPr/>
          </p:nvSpPr>
          <p:spPr>
            <a:xfrm>
              <a:off x="542462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"/>
          <p:cNvGrpSpPr/>
          <p:nvPr/>
        </p:nvGrpSpPr>
        <p:grpSpPr>
          <a:xfrm>
            <a:off x="7203400" y="-605987"/>
            <a:ext cx="1064625" cy="930275"/>
            <a:chOff x="3739700" y="4218425"/>
            <a:chExt cx="1064625" cy="930275"/>
          </a:xfrm>
        </p:grpSpPr>
        <p:sp>
          <p:nvSpPr>
            <p:cNvPr id="607" name="Google Shape;607;p4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4"/>
          <p:cNvGrpSpPr/>
          <p:nvPr/>
        </p:nvGrpSpPr>
        <p:grpSpPr>
          <a:xfrm rot="-5923100">
            <a:off x="1107155" y="-866579"/>
            <a:ext cx="1258462" cy="1334248"/>
            <a:chOff x="6181969" y="2741424"/>
            <a:chExt cx="1710798" cy="1813824"/>
          </a:xfrm>
        </p:grpSpPr>
        <p:sp>
          <p:nvSpPr>
            <p:cNvPr id="628" name="Google Shape;628;p4"/>
            <p:cNvSpPr/>
            <p:nvPr/>
          </p:nvSpPr>
          <p:spPr>
            <a:xfrm flipH="1">
              <a:off x="6292638" y="2980497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4"/>
          <p:cNvGrpSpPr/>
          <p:nvPr/>
        </p:nvGrpSpPr>
        <p:grpSpPr>
          <a:xfrm rot="-5923100">
            <a:off x="246224" y="-501722"/>
            <a:ext cx="1258462" cy="1334248"/>
            <a:chOff x="6181969" y="2741424"/>
            <a:chExt cx="1710798" cy="1813824"/>
          </a:xfrm>
        </p:grpSpPr>
        <p:sp>
          <p:nvSpPr>
            <p:cNvPr id="634" name="Google Shape;634;p4"/>
            <p:cNvSpPr/>
            <p:nvPr/>
          </p:nvSpPr>
          <p:spPr>
            <a:xfrm flipH="1">
              <a:off x="6292638" y="2980497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9" name="Google Shape;639;p4"/>
          <p:cNvSpPr txBox="1">
            <a:spLocks noGrp="1"/>
          </p:cNvSpPr>
          <p:nvPr>
            <p:ph type="body" idx="1"/>
          </p:nvPr>
        </p:nvSpPr>
        <p:spPr>
          <a:xfrm>
            <a:off x="726100" y="1380463"/>
            <a:ext cx="7691700" cy="32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4"/>
          <p:cNvSpPr txBox="1">
            <a:spLocks noGrp="1"/>
          </p:cNvSpPr>
          <p:nvPr>
            <p:ph type="title"/>
          </p:nvPr>
        </p:nvSpPr>
        <p:spPr>
          <a:xfrm>
            <a:off x="726025" y="523638"/>
            <a:ext cx="7691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_1_1_1_1">
    <p:spTree>
      <p:nvGrpSpPr>
        <p:cNvPr id="1" name="Shape 5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1" name="Google Shape;5291;p31"/>
          <p:cNvSpPr txBox="1">
            <a:spLocks noGrp="1"/>
          </p:cNvSpPr>
          <p:nvPr>
            <p:ph type="subTitle" idx="1"/>
          </p:nvPr>
        </p:nvSpPr>
        <p:spPr>
          <a:xfrm>
            <a:off x="2245350" y="2248725"/>
            <a:ext cx="33246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92" name="Google Shape;5292;p31"/>
          <p:cNvSpPr txBox="1">
            <a:spLocks noGrp="1"/>
          </p:cNvSpPr>
          <p:nvPr>
            <p:ph type="body" idx="2"/>
          </p:nvPr>
        </p:nvSpPr>
        <p:spPr>
          <a:xfrm>
            <a:off x="2245350" y="2600625"/>
            <a:ext cx="4653300" cy="15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93" name="Google Shape;5293;p31"/>
          <p:cNvSpPr txBox="1">
            <a:spLocks noGrp="1"/>
          </p:cNvSpPr>
          <p:nvPr>
            <p:ph type="subTitle" idx="3"/>
          </p:nvPr>
        </p:nvSpPr>
        <p:spPr>
          <a:xfrm>
            <a:off x="2016300" y="1335025"/>
            <a:ext cx="5111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294" name="Google Shape;5294;p31"/>
          <p:cNvGrpSpPr/>
          <p:nvPr/>
        </p:nvGrpSpPr>
        <p:grpSpPr>
          <a:xfrm rot="5400000">
            <a:off x="7325882" y="2979006"/>
            <a:ext cx="1442114" cy="3478084"/>
            <a:chOff x="5692625" y="470675"/>
            <a:chExt cx="1669500" cy="4027425"/>
          </a:xfrm>
        </p:grpSpPr>
        <p:sp>
          <p:nvSpPr>
            <p:cNvPr id="5295" name="Google Shape;5295;p31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1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1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1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1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1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1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1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1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1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1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1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1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1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1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1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1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1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1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1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1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1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1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1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1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1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1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1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1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1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1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1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1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1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1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1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1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1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1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1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1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1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1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1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1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1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1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1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1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1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1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1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1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1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1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1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1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1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1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1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1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1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1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1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1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1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1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1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1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1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1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1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1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1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1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1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1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1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1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1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1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1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1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1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1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1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1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1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1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1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1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1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1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1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1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1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1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1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1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1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1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1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1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1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1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1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1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1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1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1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1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1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1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1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1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1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1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1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1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1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1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1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1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1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1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1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1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1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1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1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1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1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1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1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1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1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1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1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1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1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1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1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1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1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1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1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1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1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1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1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1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1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1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1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1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1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1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1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1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1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1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1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1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1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9" name="Google Shape;5459;p31"/>
          <p:cNvSpPr/>
          <p:nvPr/>
        </p:nvSpPr>
        <p:spPr>
          <a:xfrm>
            <a:off x="-42900" y="-67125"/>
            <a:ext cx="2356925" cy="934080"/>
          </a:xfrm>
          <a:custGeom>
            <a:avLst/>
            <a:gdLst/>
            <a:ahLst/>
            <a:cxnLst/>
            <a:rect l="l" t="t" r="r" b="b"/>
            <a:pathLst>
              <a:path w="66561" h="26379" extrusionOk="0">
                <a:moveTo>
                  <a:pt x="9847" y="1729"/>
                </a:moveTo>
                <a:lnTo>
                  <a:pt x="9847" y="7686"/>
                </a:lnTo>
                <a:lnTo>
                  <a:pt x="3866" y="7686"/>
                </a:lnTo>
                <a:lnTo>
                  <a:pt x="3866" y="1729"/>
                </a:lnTo>
                <a:close/>
                <a:moveTo>
                  <a:pt x="16987" y="1729"/>
                </a:moveTo>
                <a:lnTo>
                  <a:pt x="16987" y="7709"/>
                </a:lnTo>
                <a:lnTo>
                  <a:pt x="10984" y="7709"/>
                </a:lnTo>
                <a:lnTo>
                  <a:pt x="10984" y="1729"/>
                </a:lnTo>
                <a:close/>
                <a:moveTo>
                  <a:pt x="24127" y="1729"/>
                </a:moveTo>
                <a:lnTo>
                  <a:pt x="24127" y="7709"/>
                </a:lnTo>
                <a:lnTo>
                  <a:pt x="18124" y="7709"/>
                </a:lnTo>
                <a:lnTo>
                  <a:pt x="18124" y="1729"/>
                </a:lnTo>
                <a:close/>
                <a:moveTo>
                  <a:pt x="31245" y="1729"/>
                </a:moveTo>
                <a:lnTo>
                  <a:pt x="31245" y="7709"/>
                </a:lnTo>
                <a:lnTo>
                  <a:pt x="25264" y="7709"/>
                </a:lnTo>
                <a:lnTo>
                  <a:pt x="25264" y="1729"/>
                </a:lnTo>
                <a:close/>
                <a:moveTo>
                  <a:pt x="38385" y="1729"/>
                </a:moveTo>
                <a:lnTo>
                  <a:pt x="38385" y="7709"/>
                </a:lnTo>
                <a:lnTo>
                  <a:pt x="32382" y="7709"/>
                </a:lnTo>
                <a:lnTo>
                  <a:pt x="32382" y="1729"/>
                </a:lnTo>
                <a:close/>
                <a:moveTo>
                  <a:pt x="45503" y="1729"/>
                </a:moveTo>
                <a:lnTo>
                  <a:pt x="45503" y="7709"/>
                </a:lnTo>
                <a:lnTo>
                  <a:pt x="39522" y="7709"/>
                </a:lnTo>
                <a:lnTo>
                  <a:pt x="39522" y="1729"/>
                </a:lnTo>
                <a:close/>
                <a:moveTo>
                  <a:pt x="52643" y="1729"/>
                </a:moveTo>
                <a:lnTo>
                  <a:pt x="52643" y="7709"/>
                </a:lnTo>
                <a:lnTo>
                  <a:pt x="46640" y="7709"/>
                </a:lnTo>
                <a:lnTo>
                  <a:pt x="46640" y="1729"/>
                </a:lnTo>
                <a:close/>
                <a:moveTo>
                  <a:pt x="59761" y="1729"/>
                </a:moveTo>
                <a:lnTo>
                  <a:pt x="59761" y="7709"/>
                </a:lnTo>
                <a:lnTo>
                  <a:pt x="53780" y="7709"/>
                </a:lnTo>
                <a:lnTo>
                  <a:pt x="53780" y="1729"/>
                </a:lnTo>
                <a:close/>
                <a:moveTo>
                  <a:pt x="9847" y="8823"/>
                </a:moveTo>
                <a:lnTo>
                  <a:pt x="9847" y="14804"/>
                </a:lnTo>
                <a:lnTo>
                  <a:pt x="3866" y="14804"/>
                </a:lnTo>
                <a:lnTo>
                  <a:pt x="3866" y="8823"/>
                </a:lnTo>
                <a:close/>
                <a:moveTo>
                  <a:pt x="16987" y="8846"/>
                </a:moveTo>
                <a:lnTo>
                  <a:pt x="16987" y="14804"/>
                </a:lnTo>
                <a:lnTo>
                  <a:pt x="10984" y="14804"/>
                </a:lnTo>
                <a:lnTo>
                  <a:pt x="10984" y="8846"/>
                </a:lnTo>
                <a:close/>
                <a:moveTo>
                  <a:pt x="24127" y="8846"/>
                </a:moveTo>
                <a:lnTo>
                  <a:pt x="24127" y="14804"/>
                </a:lnTo>
                <a:lnTo>
                  <a:pt x="18124" y="14804"/>
                </a:lnTo>
                <a:lnTo>
                  <a:pt x="18124" y="8846"/>
                </a:lnTo>
                <a:close/>
                <a:moveTo>
                  <a:pt x="9847" y="15941"/>
                </a:moveTo>
                <a:lnTo>
                  <a:pt x="9847" y="21922"/>
                </a:lnTo>
                <a:lnTo>
                  <a:pt x="3866" y="21922"/>
                </a:lnTo>
                <a:lnTo>
                  <a:pt x="3866" y="15941"/>
                </a:lnTo>
                <a:close/>
                <a:moveTo>
                  <a:pt x="16987" y="15941"/>
                </a:moveTo>
                <a:lnTo>
                  <a:pt x="16987" y="21922"/>
                </a:lnTo>
                <a:lnTo>
                  <a:pt x="10984" y="21922"/>
                </a:lnTo>
                <a:lnTo>
                  <a:pt x="10984" y="15941"/>
                </a:lnTo>
                <a:close/>
                <a:moveTo>
                  <a:pt x="2729" y="0"/>
                </a:moveTo>
                <a:lnTo>
                  <a:pt x="2729" y="569"/>
                </a:lnTo>
                <a:lnTo>
                  <a:pt x="0" y="569"/>
                </a:lnTo>
                <a:lnTo>
                  <a:pt x="0" y="1706"/>
                </a:lnTo>
                <a:lnTo>
                  <a:pt x="2729" y="1706"/>
                </a:lnTo>
                <a:lnTo>
                  <a:pt x="2729" y="7664"/>
                </a:lnTo>
                <a:lnTo>
                  <a:pt x="0" y="7664"/>
                </a:lnTo>
                <a:lnTo>
                  <a:pt x="0" y="8801"/>
                </a:lnTo>
                <a:lnTo>
                  <a:pt x="2729" y="8801"/>
                </a:lnTo>
                <a:lnTo>
                  <a:pt x="2729" y="14781"/>
                </a:lnTo>
                <a:lnTo>
                  <a:pt x="0" y="14781"/>
                </a:lnTo>
                <a:lnTo>
                  <a:pt x="0" y="15918"/>
                </a:lnTo>
                <a:lnTo>
                  <a:pt x="2729" y="15918"/>
                </a:lnTo>
                <a:lnTo>
                  <a:pt x="2729" y="21899"/>
                </a:lnTo>
                <a:lnTo>
                  <a:pt x="0" y="21899"/>
                </a:lnTo>
                <a:lnTo>
                  <a:pt x="0" y="23036"/>
                </a:lnTo>
                <a:lnTo>
                  <a:pt x="2729" y="23036"/>
                </a:lnTo>
                <a:lnTo>
                  <a:pt x="2729" y="25219"/>
                </a:lnTo>
                <a:cubicBezTo>
                  <a:pt x="3116" y="25310"/>
                  <a:pt x="3480" y="25401"/>
                  <a:pt x="3866" y="25492"/>
                </a:cubicBezTo>
                <a:lnTo>
                  <a:pt x="3866" y="23036"/>
                </a:lnTo>
                <a:lnTo>
                  <a:pt x="9847" y="23036"/>
                </a:lnTo>
                <a:lnTo>
                  <a:pt x="9847" y="26356"/>
                </a:lnTo>
                <a:cubicBezTo>
                  <a:pt x="10233" y="26356"/>
                  <a:pt x="10620" y="26379"/>
                  <a:pt x="10984" y="26379"/>
                </a:cubicBezTo>
                <a:lnTo>
                  <a:pt x="10984" y="23059"/>
                </a:lnTo>
                <a:lnTo>
                  <a:pt x="16987" y="23059"/>
                </a:lnTo>
                <a:lnTo>
                  <a:pt x="16987" y="25537"/>
                </a:lnTo>
                <a:cubicBezTo>
                  <a:pt x="17374" y="25424"/>
                  <a:pt x="17760" y="25310"/>
                  <a:pt x="18124" y="25151"/>
                </a:cubicBezTo>
                <a:lnTo>
                  <a:pt x="18124" y="23059"/>
                </a:lnTo>
                <a:lnTo>
                  <a:pt x="22172" y="23059"/>
                </a:lnTo>
                <a:cubicBezTo>
                  <a:pt x="22718" y="22718"/>
                  <a:pt x="23218" y="22331"/>
                  <a:pt x="23695" y="21922"/>
                </a:cubicBezTo>
                <a:lnTo>
                  <a:pt x="18124" y="21922"/>
                </a:lnTo>
                <a:lnTo>
                  <a:pt x="18124" y="15941"/>
                </a:lnTo>
                <a:lnTo>
                  <a:pt x="24127" y="15941"/>
                </a:lnTo>
                <a:lnTo>
                  <a:pt x="24127" y="21581"/>
                </a:lnTo>
                <a:cubicBezTo>
                  <a:pt x="24491" y="21262"/>
                  <a:pt x="24878" y="20921"/>
                  <a:pt x="25264" y="20557"/>
                </a:cubicBezTo>
                <a:lnTo>
                  <a:pt x="25264" y="15941"/>
                </a:lnTo>
                <a:lnTo>
                  <a:pt x="29335" y="15941"/>
                </a:lnTo>
                <a:cubicBezTo>
                  <a:pt x="29631" y="15600"/>
                  <a:pt x="29903" y="15191"/>
                  <a:pt x="30199" y="14804"/>
                </a:cubicBezTo>
                <a:lnTo>
                  <a:pt x="25264" y="14804"/>
                </a:lnTo>
                <a:lnTo>
                  <a:pt x="25264" y="8823"/>
                </a:lnTo>
                <a:lnTo>
                  <a:pt x="31245" y="8823"/>
                </a:lnTo>
                <a:lnTo>
                  <a:pt x="31245" y="13485"/>
                </a:lnTo>
                <a:cubicBezTo>
                  <a:pt x="31609" y="13076"/>
                  <a:pt x="31973" y="12712"/>
                  <a:pt x="32382" y="12394"/>
                </a:cubicBezTo>
                <a:lnTo>
                  <a:pt x="32382" y="8823"/>
                </a:lnTo>
                <a:lnTo>
                  <a:pt x="38385" y="8823"/>
                </a:lnTo>
                <a:lnTo>
                  <a:pt x="38385" y="10097"/>
                </a:lnTo>
                <a:cubicBezTo>
                  <a:pt x="38749" y="10074"/>
                  <a:pt x="39136" y="10029"/>
                  <a:pt x="39522" y="10029"/>
                </a:cubicBezTo>
                <a:lnTo>
                  <a:pt x="39522" y="8823"/>
                </a:lnTo>
                <a:lnTo>
                  <a:pt x="45503" y="8823"/>
                </a:lnTo>
                <a:lnTo>
                  <a:pt x="45503" y="10438"/>
                </a:lnTo>
                <a:cubicBezTo>
                  <a:pt x="45890" y="10483"/>
                  <a:pt x="46253" y="10506"/>
                  <a:pt x="46640" y="10552"/>
                </a:cubicBezTo>
                <a:lnTo>
                  <a:pt x="46640" y="8846"/>
                </a:lnTo>
                <a:lnTo>
                  <a:pt x="52643" y="8846"/>
                </a:lnTo>
                <a:lnTo>
                  <a:pt x="52643" y="10688"/>
                </a:lnTo>
                <a:cubicBezTo>
                  <a:pt x="53007" y="10665"/>
                  <a:pt x="53348" y="10620"/>
                  <a:pt x="53780" y="10552"/>
                </a:cubicBezTo>
                <a:lnTo>
                  <a:pt x="53780" y="8846"/>
                </a:lnTo>
                <a:lnTo>
                  <a:pt x="58965" y="8846"/>
                </a:lnTo>
                <a:cubicBezTo>
                  <a:pt x="59647" y="8460"/>
                  <a:pt x="60284" y="8028"/>
                  <a:pt x="60898" y="7550"/>
                </a:cubicBezTo>
                <a:lnTo>
                  <a:pt x="60898" y="1706"/>
                </a:lnTo>
                <a:lnTo>
                  <a:pt x="65901" y="1706"/>
                </a:lnTo>
                <a:cubicBezTo>
                  <a:pt x="66128" y="1342"/>
                  <a:pt x="66356" y="955"/>
                  <a:pt x="66560" y="569"/>
                </a:cubicBezTo>
                <a:lnTo>
                  <a:pt x="60898" y="569"/>
                </a:lnTo>
                <a:lnTo>
                  <a:pt x="60898" y="0"/>
                </a:lnTo>
                <a:lnTo>
                  <a:pt x="59761" y="0"/>
                </a:lnTo>
                <a:lnTo>
                  <a:pt x="59761" y="569"/>
                </a:lnTo>
                <a:lnTo>
                  <a:pt x="53780" y="569"/>
                </a:lnTo>
                <a:lnTo>
                  <a:pt x="53780" y="0"/>
                </a:lnTo>
                <a:lnTo>
                  <a:pt x="52643" y="0"/>
                </a:lnTo>
                <a:lnTo>
                  <a:pt x="52643" y="569"/>
                </a:lnTo>
                <a:lnTo>
                  <a:pt x="46640" y="569"/>
                </a:lnTo>
                <a:lnTo>
                  <a:pt x="46640" y="0"/>
                </a:lnTo>
                <a:lnTo>
                  <a:pt x="45503" y="0"/>
                </a:lnTo>
                <a:lnTo>
                  <a:pt x="45503" y="569"/>
                </a:lnTo>
                <a:lnTo>
                  <a:pt x="39522" y="569"/>
                </a:lnTo>
                <a:lnTo>
                  <a:pt x="39522" y="0"/>
                </a:lnTo>
                <a:lnTo>
                  <a:pt x="38385" y="0"/>
                </a:lnTo>
                <a:lnTo>
                  <a:pt x="38385" y="569"/>
                </a:lnTo>
                <a:lnTo>
                  <a:pt x="32382" y="569"/>
                </a:lnTo>
                <a:lnTo>
                  <a:pt x="32382" y="0"/>
                </a:lnTo>
                <a:lnTo>
                  <a:pt x="31245" y="0"/>
                </a:lnTo>
                <a:lnTo>
                  <a:pt x="31245" y="569"/>
                </a:lnTo>
                <a:lnTo>
                  <a:pt x="25264" y="569"/>
                </a:lnTo>
                <a:lnTo>
                  <a:pt x="25264" y="0"/>
                </a:lnTo>
                <a:lnTo>
                  <a:pt x="24127" y="0"/>
                </a:lnTo>
                <a:lnTo>
                  <a:pt x="24127" y="569"/>
                </a:lnTo>
                <a:lnTo>
                  <a:pt x="18124" y="569"/>
                </a:lnTo>
                <a:lnTo>
                  <a:pt x="18124" y="0"/>
                </a:lnTo>
                <a:lnTo>
                  <a:pt x="16987" y="0"/>
                </a:lnTo>
                <a:lnTo>
                  <a:pt x="16987" y="569"/>
                </a:lnTo>
                <a:lnTo>
                  <a:pt x="10984" y="569"/>
                </a:lnTo>
                <a:lnTo>
                  <a:pt x="10984" y="0"/>
                </a:lnTo>
                <a:lnTo>
                  <a:pt x="9847" y="0"/>
                </a:lnTo>
                <a:lnTo>
                  <a:pt x="9847" y="569"/>
                </a:lnTo>
                <a:lnTo>
                  <a:pt x="3866" y="569"/>
                </a:lnTo>
                <a:lnTo>
                  <a:pt x="3866" y="0"/>
                </a:ln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0" name="Google Shape;5460;p31"/>
          <p:cNvGrpSpPr/>
          <p:nvPr/>
        </p:nvGrpSpPr>
        <p:grpSpPr>
          <a:xfrm>
            <a:off x="-418162" y="1689388"/>
            <a:ext cx="1169679" cy="337564"/>
            <a:chOff x="4541338" y="271625"/>
            <a:chExt cx="1169679" cy="337564"/>
          </a:xfrm>
        </p:grpSpPr>
        <p:sp>
          <p:nvSpPr>
            <p:cNvPr id="5461" name="Google Shape;5461;p31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1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3" name="Google Shape;5463;p31"/>
          <p:cNvGrpSpPr/>
          <p:nvPr/>
        </p:nvGrpSpPr>
        <p:grpSpPr>
          <a:xfrm>
            <a:off x="8236161" y="1689410"/>
            <a:ext cx="636547" cy="632215"/>
            <a:chOff x="8468159" y="1464623"/>
            <a:chExt cx="636293" cy="631963"/>
          </a:xfrm>
        </p:grpSpPr>
        <p:grpSp>
          <p:nvGrpSpPr>
            <p:cNvPr id="5464" name="Google Shape;5464;p31"/>
            <p:cNvGrpSpPr/>
            <p:nvPr/>
          </p:nvGrpSpPr>
          <p:grpSpPr>
            <a:xfrm>
              <a:off x="8533623" y="1525757"/>
              <a:ext cx="570829" cy="570829"/>
              <a:chOff x="5681300" y="2527788"/>
              <a:chExt cx="805800" cy="805800"/>
            </a:xfrm>
          </p:grpSpPr>
          <p:sp>
            <p:nvSpPr>
              <p:cNvPr id="5465" name="Google Shape;5465;p31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1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67" name="Google Shape;5467;p31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5468" name="Google Shape;5468;p31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1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70" name="Google Shape;5470;p31"/>
          <p:cNvGrpSpPr/>
          <p:nvPr/>
        </p:nvGrpSpPr>
        <p:grpSpPr>
          <a:xfrm>
            <a:off x="8236166" y="210393"/>
            <a:ext cx="636526" cy="626463"/>
            <a:chOff x="817900" y="1853650"/>
            <a:chExt cx="528150" cy="519800"/>
          </a:xfrm>
        </p:grpSpPr>
        <p:sp>
          <p:nvSpPr>
            <p:cNvPr id="5471" name="Google Shape;5471;p31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1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1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4" name="Google Shape;5474;p31"/>
          <p:cNvGrpSpPr/>
          <p:nvPr/>
        </p:nvGrpSpPr>
        <p:grpSpPr>
          <a:xfrm>
            <a:off x="7127711" y="3102289"/>
            <a:ext cx="810120" cy="233763"/>
            <a:chOff x="4541338" y="271625"/>
            <a:chExt cx="1169679" cy="337564"/>
          </a:xfrm>
        </p:grpSpPr>
        <p:sp>
          <p:nvSpPr>
            <p:cNvPr id="5475" name="Google Shape;5475;p31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1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7" name="Google Shape;5477;p31"/>
          <p:cNvGrpSpPr/>
          <p:nvPr/>
        </p:nvGrpSpPr>
        <p:grpSpPr>
          <a:xfrm>
            <a:off x="2769840" y="4423513"/>
            <a:ext cx="546847" cy="392716"/>
            <a:chOff x="790675" y="1570875"/>
            <a:chExt cx="502524" cy="360952"/>
          </a:xfrm>
        </p:grpSpPr>
        <p:sp>
          <p:nvSpPr>
            <p:cNvPr id="5478" name="Google Shape;5478;p31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1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1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1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2" name="Google Shape;5482;p31"/>
          <p:cNvGrpSpPr/>
          <p:nvPr/>
        </p:nvGrpSpPr>
        <p:grpSpPr>
          <a:xfrm rot="-4339889">
            <a:off x="-1010736" y="2842496"/>
            <a:ext cx="2576078" cy="2829613"/>
            <a:chOff x="2075879" y="-1121344"/>
            <a:chExt cx="2328363" cy="2557518"/>
          </a:xfrm>
        </p:grpSpPr>
        <p:sp>
          <p:nvSpPr>
            <p:cNvPr id="5483" name="Google Shape;5483;p31"/>
            <p:cNvSpPr/>
            <p:nvPr/>
          </p:nvSpPr>
          <p:spPr>
            <a:xfrm rot="-1727383" flipH="1">
              <a:off x="2516147" y="-930256"/>
              <a:ext cx="1351885" cy="2175342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1"/>
            <p:cNvSpPr/>
            <p:nvPr/>
          </p:nvSpPr>
          <p:spPr>
            <a:xfrm rot="-1727383" flipH="1">
              <a:off x="3819085" y="523636"/>
              <a:ext cx="399728" cy="542604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1"/>
            <p:cNvSpPr/>
            <p:nvPr/>
          </p:nvSpPr>
          <p:spPr>
            <a:xfrm rot="-1727383" flipH="1">
              <a:off x="3762845" y="441244"/>
              <a:ext cx="509204" cy="679679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6" name="Google Shape;5486;p31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1_1_1_1_1_1"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" name="Google Shape;5488;p32"/>
          <p:cNvSpPr txBox="1">
            <a:spLocks noGrp="1"/>
          </p:cNvSpPr>
          <p:nvPr>
            <p:ph type="body" idx="1"/>
          </p:nvPr>
        </p:nvSpPr>
        <p:spPr>
          <a:xfrm>
            <a:off x="2245350" y="2437000"/>
            <a:ext cx="4653300" cy="20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89" name="Google Shape;5489;p32"/>
          <p:cNvGrpSpPr/>
          <p:nvPr/>
        </p:nvGrpSpPr>
        <p:grpSpPr>
          <a:xfrm rot="-4845530" flipH="1">
            <a:off x="313055" y="525930"/>
            <a:ext cx="1021250" cy="977007"/>
            <a:chOff x="6868941" y="265923"/>
            <a:chExt cx="1037994" cy="993025"/>
          </a:xfrm>
        </p:grpSpPr>
        <p:sp>
          <p:nvSpPr>
            <p:cNvPr id="5490" name="Google Shape;5490;p32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6" name="Google Shape;5496;p32"/>
          <p:cNvGrpSpPr/>
          <p:nvPr/>
        </p:nvGrpSpPr>
        <p:grpSpPr>
          <a:xfrm rot="-4845530" flipH="1">
            <a:off x="431679" y="482842"/>
            <a:ext cx="1021250" cy="977007"/>
            <a:chOff x="6868941" y="265923"/>
            <a:chExt cx="1037994" cy="993025"/>
          </a:xfrm>
        </p:grpSpPr>
        <p:sp>
          <p:nvSpPr>
            <p:cNvPr id="5497" name="Google Shape;5497;p32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rgbClr val="38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3" name="Google Shape;5503;p32"/>
          <p:cNvGrpSpPr/>
          <p:nvPr/>
        </p:nvGrpSpPr>
        <p:grpSpPr>
          <a:xfrm rot="5400000" flipH="1">
            <a:off x="7582777" y="-651458"/>
            <a:ext cx="1262850" cy="2349384"/>
            <a:chOff x="7133475" y="-152400"/>
            <a:chExt cx="2090119" cy="3889065"/>
          </a:xfrm>
        </p:grpSpPr>
        <p:sp>
          <p:nvSpPr>
            <p:cNvPr id="5504" name="Google Shape;5504;p32"/>
            <p:cNvSpPr/>
            <p:nvPr/>
          </p:nvSpPr>
          <p:spPr>
            <a:xfrm>
              <a:off x="7133475" y="-152400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>
              <a:off x="7151548" y="-152400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6" name="Google Shape;5506;p32"/>
          <p:cNvGrpSpPr/>
          <p:nvPr/>
        </p:nvGrpSpPr>
        <p:grpSpPr>
          <a:xfrm rot="1532383" flipH="1">
            <a:off x="8173534" y="2860156"/>
            <a:ext cx="912229" cy="923347"/>
            <a:chOff x="7462089" y="2083428"/>
            <a:chExt cx="955528" cy="967174"/>
          </a:xfrm>
        </p:grpSpPr>
        <p:sp>
          <p:nvSpPr>
            <p:cNvPr id="5507" name="Google Shape;5507;p32"/>
            <p:cNvSpPr/>
            <p:nvPr/>
          </p:nvSpPr>
          <p:spPr>
            <a:xfrm rot="-5811408">
              <a:off x="7446693" y="219040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9" name="Google Shape;5509;p32"/>
          <p:cNvGrpSpPr/>
          <p:nvPr/>
        </p:nvGrpSpPr>
        <p:grpSpPr>
          <a:xfrm flipH="1">
            <a:off x="7450735" y="4619875"/>
            <a:ext cx="1064625" cy="930275"/>
            <a:chOff x="3739700" y="4218425"/>
            <a:chExt cx="1064625" cy="930275"/>
          </a:xfrm>
        </p:grpSpPr>
        <p:sp>
          <p:nvSpPr>
            <p:cNvPr id="5510" name="Google Shape;5510;p32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2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2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2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2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2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2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2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0" name="Google Shape;5530;p32"/>
          <p:cNvGrpSpPr/>
          <p:nvPr/>
        </p:nvGrpSpPr>
        <p:grpSpPr>
          <a:xfrm flipH="1">
            <a:off x="7551310" y="1792521"/>
            <a:ext cx="964049" cy="278221"/>
            <a:chOff x="4541338" y="271625"/>
            <a:chExt cx="1169679" cy="337564"/>
          </a:xfrm>
        </p:grpSpPr>
        <p:sp>
          <p:nvSpPr>
            <p:cNvPr id="5531" name="Google Shape;5531;p3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3" name="Google Shape;5533;p32"/>
          <p:cNvGrpSpPr/>
          <p:nvPr/>
        </p:nvGrpSpPr>
        <p:grpSpPr>
          <a:xfrm rot="5400000">
            <a:off x="-798741" y="3350695"/>
            <a:ext cx="2604158" cy="1046283"/>
            <a:chOff x="6548059" y="4082448"/>
            <a:chExt cx="2675597" cy="1074985"/>
          </a:xfrm>
        </p:grpSpPr>
        <p:sp>
          <p:nvSpPr>
            <p:cNvPr id="5534" name="Google Shape;5534;p32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2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2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2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2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2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2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2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2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2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2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2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2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2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2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2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2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2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2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2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2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2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2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2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2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2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2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2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2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2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2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2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2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2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2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2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2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2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2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2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2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2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2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1" name="Google Shape;5581;p32"/>
          <p:cNvGrpSpPr/>
          <p:nvPr/>
        </p:nvGrpSpPr>
        <p:grpSpPr>
          <a:xfrm rot="-1863399" flipH="1">
            <a:off x="770962" y="3177073"/>
            <a:ext cx="1078879" cy="936335"/>
            <a:chOff x="7888434" y="2675276"/>
            <a:chExt cx="1009757" cy="876415"/>
          </a:xfrm>
        </p:grpSpPr>
        <p:grpSp>
          <p:nvGrpSpPr>
            <p:cNvPr id="5582" name="Google Shape;5582;p32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5583" name="Google Shape;5583;p32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2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5" name="Google Shape;5585;p32"/>
            <p:cNvGrpSpPr/>
            <p:nvPr/>
          </p:nvGrpSpPr>
          <p:grpSpPr>
            <a:xfrm rot="-1327499">
              <a:off x="7973526" y="2786059"/>
              <a:ext cx="703525" cy="589409"/>
              <a:chOff x="7497200" y="1186380"/>
              <a:chExt cx="467150" cy="391375"/>
            </a:xfrm>
          </p:grpSpPr>
          <p:sp>
            <p:nvSpPr>
              <p:cNvPr id="5586" name="Google Shape;5586;p32"/>
              <p:cNvSpPr/>
              <p:nvPr/>
            </p:nvSpPr>
            <p:spPr>
              <a:xfrm>
                <a:off x="7516200" y="1205380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32"/>
              <p:cNvSpPr/>
              <p:nvPr/>
            </p:nvSpPr>
            <p:spPr>
              <a:xfrm>
                <a:off x="7497200" y="1186380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8" name="Google Shape;5588;p32"/>
          <p:cNvGrpSpPr/>
          <p:nvPr/>
        </p:nvGrpSpPr>
        <p:grpSpPr>
          <a:xfrm flipH="1">
            <a:off x="4035503" y="4619872"/>
            <a:ext cx="964049" cy="278221"/>
            <a:chOff x="4541338" y="271625"/>
            <a:chExt cx="1169679" cy="337564"/>
          </a:xfrm>
        </p:grpSpPr>
        <p:sp>
          <p:nvSpPr>
            <p:cNvPr id="5589" name="Google Shape;5589;p32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2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1" name="Google Shape;5591;p32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5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3" name="Google Shape;5593;p33"/>
          <p:cNvSpPr txBox="1">
            <a:spLocks noGrp="1"/>
          </p:cNvSpPr>
          <p:nvPr>
            <p:ph type="ctrTitle"/>
          </p:nvPr>
        </p:nvSpPr>
        <p:spPr>
          <a:xfrm>
            <a:off x="2527050" y="523625"/>
            <a:ext cx="40899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94" name="Google Shape;5594;p33"/>
          <p:cNvSpPr txBox="1">
            <a:spLocks noGrp="1"/>
          </p:cNvSpPr>
          <p:nvPr>
            <p:ph type="subTitle" idx="1"/>
          </p:nvPr>
        </p:nvSpPr>
        <p:spPr>
          <a:xfrm>
            <a:off x="2526988" y="2148823"/>
            <a:ext cx="40896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95" name="Google Shape;5595;p33"/>
          <p:cNvSpPr txBox="1">
            <a:spLocks noGrp="1"/>
          </p:cNvSpPr>
          <p:nvPr>
            <p:ph type="subTitle" idx="2"/>
          </p:nvPr>
        </p:nvSpPr>
        <p:spPr>
          <a:xfrm>
            <a:off x="2526988" y="1685925"/>
            <a:ext cx="40896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596" name="Google Shape;5596;p33"/>
          <p:cNvGrpSpPr/>
          <p:nvPr/>
        </p:nvGrpSpPr>
        <p:grpSpPr>
          <a:xfrm>
            <a:off x="-751079" y="2386400"/>
            <a:ext cx="2452911" cy="2925745"/>
            <a:chOff x="-75179" y="2374350"/>
            <a:chExt cx="2452911" cy="2925745"/>
          </a:xfrm>
        </p:grpSpPr>
        <p:sp>
          <p:nvSpPr>
            <p:cNvPr id="5597" name="Google Shape;5597;p33"/>
            <p:cNvSpPr/>
            <p:nvPr/>
          </p:nvSpPr>
          <p:spPr>
            <a:xfrm>
              <a:off x="-75179" y="2382329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3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9" name="Google Shape;5599;p33"/>
          <p:cNvGrpSpPr/>
          <p:nvPr/>
        </p:nvGrpSpPr>
        <p:grpSpPr>
          <a:xfrm>
            <a:off x="-67200" y="-15958"/>
            <a:ext cx="2234875" cy="880825"/>
            <a:chOff x="264700" y="482825"/>
            <a:chExt cx="2234875" cy="880825"/>
          </a:xfrm>
        </p:grpSpPr>
        <p:sp>
          <p:nvSpPr>
            <p:cNvPr id="5600" name="Google Shape;5600;p33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3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3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33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33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3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3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3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3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33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33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33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33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33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33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33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3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3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3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3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3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33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33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3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3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3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3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3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3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3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3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3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3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3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3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3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3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3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3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3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3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3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3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3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3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3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3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3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3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3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3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3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33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33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3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33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33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3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33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33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3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33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33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3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33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33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3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3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3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3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3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3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3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3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3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3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3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3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3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3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3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3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3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3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3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3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3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7" name="Google Shape;5687;p33"/>
          <p:cNvGrpSpPr/>
          <p:nvPr/>
        </p:nvGrpSpPr>
        <p:grpSpPr>
          <a:xfrm>
            <a:off x="784301" y="1358847"/>
            <a:ext cx="506107" cy="491466"/>
            <a:chOff x="457541" y="534409"/>
            <a:chExt cx="531513" cy="516137"/>
          </a:xfrm>
        </p:grpSpPr>
        <p:sp>
          <p:nvSpPr>
            <p:cNvPr id="5688" name="Google Shape;5688;p33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3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0" name="Google Shape;5690;p33"/>
          <p:cNvGrpSpPr/>
          <p:nvPr/>
        </p:nvGrpSpPr>
        <p:grpSpPr>
          <a:xfrm>
            <a:off x="7138800" y="2449100"/>
            <a:ext cx="641466" cy="631789"/>
            <a:chOff x="7259175" y="3082900"/>
            <a:chExt cx="641466" cy="631789"/>
          </a:xfrm>
        </p:grpSpPr>
        <p:sp>
          <p:nvSpPr>
            <p:cNvPr id="5691" name="Google Shape;5691;p33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3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3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3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3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3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3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8" name="Google Shape;5698;p33"/>
          <p:cNvGrpSpPr/>
          <p:nvPr/>
        </p:nvGrpSpPr>
        <p:grpSpPr>
          <a:xfrm>
            <a:off x="7642741" y="-82741"/>
            <a:ext cx="1550298" cy="3739464"/>
            <a:chOff x="5692625" y="470675"/>
            <a:chExt cx="1669500" cy="4027425"/>
          </a:xfrm>
        </p:grpSpPr>
        <p:sp>
          <p:nvSpPr>
            <p:cNvPr id="5699" name="Google Shape;5699;p33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3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3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3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3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3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3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3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3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3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3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3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3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3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3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3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3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3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3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3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3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3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3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3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33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33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3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3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3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3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3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3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3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3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3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3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3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3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3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3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3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3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3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3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3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33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33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33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33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3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3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3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3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3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3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3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3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3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3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33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33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3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3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3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3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3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3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3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3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3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3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3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3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3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3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3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3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3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3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3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3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33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33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3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3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3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33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33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3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3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3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3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3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3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3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3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3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3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3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3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3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3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3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3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3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3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3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3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3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3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3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3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3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3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3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3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3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3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3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3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3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3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3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3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3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3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3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3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3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3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3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3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3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3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3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3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3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3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3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3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3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3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3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3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3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3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3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3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3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3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3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3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3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3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3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3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3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3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3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3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3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3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3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3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3" name="Google Shape;5863;p33"/>
          <p:cNvGrpSpPr/>
          <p:nvPr/>
        </p:nvGrpSpPr>
        <p:grpSpPr>
          <a:xfrm>
            <a:off x="7836973" y="-577693"/>
            <a:ext cx="1728706" cy="1727071"/>
            <a:chOff x="7858360" y="-642993"/>
            <a:chExt cx="1728706" cy="1727071"/>
          </a:xfrm>
        </p:grpSpPr>
        <p:grpSp>
          <p:nvGrpSpPr>
            <p:cNvPr id="5864" name="Google Shape;5864;p33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5865" name="Google Shape;5865;p33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33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33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33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9" name="Google Shape;5869;p33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5870" name="Google Shape;5870;p33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33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33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33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74" name="Google Shape;5874;p33"/>
          <p:cNvGrpSpPr/>
          <p:nvPr/>
        </p:nvGrpSpPr>
        <p:grpSpPr>
          <a:xfrm>
            <a:off x="1324200" y="2731375"/>
            <a:ext cx="796000" cy="226325"/>
            <a:chOff x="1324200" y="2731375"/>
            <a:chExt cx="796000" cy="226325"/>
          </a:xfrm>
        </p:grpSpPr>
        <p:sp>
          <p:nvSpPr>
            <p:cNvPr id="5875" name="Google Shape;5875;p33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33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7" name="Google Shape;5877;p33"/>
          <p:cNvGrpSpPr/>
          <p:nvPr/>
        </p:nvGrpSpPr>
        <p:grpSpPr>
          <a:xfrm>
            <a:off x="7752625" y="4068800"/>
            <a:ext cx="796000" cy="226325"/>
            <a:chOff x="1324200" y="2731375"/>
            <a:chExt cx="796000" cy="226325"/>
          </a:xfrm>
        </p:grpSpPr>
        <p:sp>
          <p:nvSpPr>
            <p:cNvPr id="5878" name="Google Shape;5878;p33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3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0" name="Google Shape;5880;p33"/>
          <p:cNvSpPr txBox="1"/>
          <p:nvPr/>
        </p:nvSpPr>
        <p:spPr>
          <a:xfrm>
            <a:off x="2673150" y="3656725"/>
            <a:ext cx="3797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Google Shape;5882;p34"/>
          <p:cNvSpPr/>
          <p:nvPr/>
        </p:nvSpPr>
        <p:spPr>
          <a:xfrm rot="5400000" flipH="1">
            <a:off x="168177" y="3165627"/>
            <a:ext cx="1793433" cy="2235462"/>
          </a:xfrm>
          <a:custGeom>
            <a:avLst/>
            <a:gdLst/>
            <a:ahLst/>
            <a:cxnLst/>
            <a:rect l="l" t="t" r="r" b="b"/>
            <a:pathLst>
              <a:path w="99030" h="123438" extrusionOk="0">
                <a:moveTo>
                  <a:pt x="8876" y="13101"/>
                </a:moveTo>
                <a:lnTo>
                  <a:pt x="8876" y="21186"/>
                </a:lnTo>
                <a:lnTo>
                  <a:pt x="851" y="21186"/>
                </a:lnTo>
                <a:lnTo>
                  <a:pt x="851" y="13101"/>
                </a:lnTo>
                <a:close/>
                <a:moveTo>
                  <a:pt x="8876" y="22706"/>
                </a:moveTo>
                <a:lnTo>
                  <a:pt x="8876" y="30700"/>
                </a:lnTo>
                <a:lnTo>
                  <a:pt x="851" y="30700"/>
                </a:lnTo>
                <a:lnTo>
                  <a:pt x="851" y="22706"/>
                </a:lnTo>
                <a:close/>
                <a:moveTo>
                  <a:pt x="18420" y="22706"/>
                </a:moveTo>
                <a:lnTo>
                  <a:pt x="18420" y="30700"/>
                </a:lnTo>
                <a:lnTo>
                  <a:pt x="10395" y="30700"/>
                </a:lnTo>
                <a:lnTo>
                  <a:pt x="10395" y="22706"/>
                </a:lnTo>
                <a:close/>
                <a:moveTo>
                  <a:pt x="8876" y="32129"/>
                </a:moveTo>
                <a:lnTo>
                  <a:pt x="8876" y="40214"/>
                </a:lnTo>
                <a:lnTo>
                  <a:pt x="851" y="40214"/>
                </a:lnTo>
                <a:lnTo>
                  <a:pt x="851" y="32129"/>
                </a:lnTo>
                <a:close/>
                <a:moveTo>
                  <a:pt x="18420" y="32129"/>
                </a:moveTo>
                <a:lnTo>
                  <a:pt x="18420" y="40214"/>
                </a:lnTo>
                <a:lnTo>
                  <a:pt x="10395" y="40214"/>
                </a:lnTo>
                <a:lnTo>
                  <a:pt x="10395" y="32129"/>
                </a:lnTo>
                <a:close/>
                <a:moveTo>
                  <a:pt x="8876" y="41673"/>
                </a:moveTo>
                <a:lnTo>
                  <a:pt x="8876" y="49728"/>
                </a:lnTo>
                <a:lnTo>
                  <a:pt x="851" y="49728"/>
                </a:lnTo>
                <a:lnTo>
                  <a:pt x="851" y="41673"/>
                </a:lnTo>
                <a:close/>
                <a:moveTo>
                  <a:pt x="18420" y="41673"/>
                </a:moveTo>
                <a:lnTo>
                  <a:pt x="18420" y="49728"/>
                </a:lnTo>
                <a:lnTo>
                  <a:pt x="10395" y="49728"/>
                </a:lnTo>
                <a:lnTo>
                  <a:pt x="10395" y="41673"/>
                </a:lnTo>
                <a:close/>
                <a:moveTo>
                  <a:pt x="27934" y="41673"/>
                </a:moveTo>
                <a:lnTo>
                  <a:pt x="27934" y="49728"/>
                </a:lnTo>
                <a:lnTo>
                  <a:pt x="19940" y="49728"/>
                </a:lnTo>
                <a:lnTo>
                  <a:pt x="19940" y="41673"/>
                </a:lnTo>
                <a:close/>
                <a:moveTo>
                  <a:pt x="8876" y="51187"/>
                </a:moveTo>
                <a:lnTo>
                  <a:pt x="8876" y="59242"/>
                </a:lnTo>
                <a:lnTo>
                  <a:pt x="851" y="59242"/>
                </a:lnTo>
                <a:lnTo>
                  <a:pt x="851" y="51187"/>
                </a:lnTo>
                <a:close/>
                <a:moveTo>
                  <a:pt x="18420" y="51187"/>
                </a:moveTo>
                <a:lnTo>
                  <a:pt x="18420" y="59242"/>
                </a:lnTo>
                <a:lnTo>
                  <a:pt x="10395" y="59242"/>
                </a:lnTo>
                <a:lnTo>
                  <a:pt x="10395" y="51187"/>
                </a:lnTo>
                <a:close/>
                <a:moveTo>
                  <a:pt x="27934" y="51187"/>
                </a:moveTo>
                <a:lnTo>
                  <a:pt x="27934" y="59242"/>
                </a:lnTo>
                <a:lnTo>
                  <a:pt x="19940" y="59242"/>
                </a:lnTo>
                <a:lnTo>
                  <a:pt x="19940" y="51187"/>
                </a:lnTo>
                <a:close/>
                <a:moveTo>
                  <a:pt x="37478" y="51187"/>
                </a:moveTo>
                <a:lnTo>
                  <a:pt x="37478" y="59242"/>
                </a:lnTo>
                <a:lnTo>
                  <a:pt x="29454" y="59242"/>
                </a:lnTo>
                <a:lnTo>
                  <a:pt x="29454" y="51187"/>
                </a:lnTo>
                <a:close/>
                <a:moveTo>
                  <a:pt x="8876" y="60761"/>
                </a:moveTo>
                <a:lnTo>
                  <a:pt x="8876" y="68755"/>
                </a:lnTo>
                <a:lnTo>
                  <a:pt x="851" y="68755"/>
                </a:lnTo>
                <a:lnTo>
                  <a:pt x="851" y="60761"/>
                </a:lnTo>
                <a:close/>
                <a:moveTo>
                  <a:pt x="18420" y="60761"/>
                </a:moveTo>
                <a:lnTo>
                  <a:pt x="18420" y="68755"/>
                </a:lnTo>
                <a:lnTo>
                  <a:pt x="10395" y="68755"/>
                </a:lnTo>
                <a:lnTo>
                  <a:pt x="10395" y="60761"/>
                </a:lnTo>
                <a:close/>
                <a:moveTo>
                  <a:pt x="27934" y="60761"/>
                </a:moveTo>
                <a:lnTo>
                  <a:pt x="27934" y="68755"/>
                </a:lnTo>
                <a:lnTo>
                  <a:pt x="19940" y="68755"/>
                </a:lnTo>
                <a:lnTo>
                  <a:pt x="19940" y="60761"/>
                </a:lnTo>
                <a:close/>
                <a:moveTo>
                  <a:pt x="37478" y="60761"/>
                </a:moveTo>
                <a:lnTo>
                  <a:pt x="37478" y="68755"/>
                </a:lnTo>
                <a:lnTo>
                  <a:pt x="29454" y="68755"/>
                </a:lnTo>
                <a:lnTo>
                  <a:pt x="29454" y="60761"/>
                </a:lnTo>
                <a:close/>
                <a:moveTo>
                  <a:pt x="46992" y="60822"/>
                </a:moveTo>
                <a:lnTo>
                  <a:pt x="46992" y="68816"/>
                </a:lnTo>
                <a:lnTo>
                  <a:pt x="38998" y="68816"/>
                </a:lnTo>
                <a:lnTo>
                  <a:pt x="38998" y="60822"/>
                </a:lnTo>
                <a:close/>
                <a:moveTo>
                  <a:pt x="8876" y="70275"/>
                </a:moveTo>
                <a:lnTo>
                  <a:pt x="8876" y="78239"/>
                </a:lnTo>
                <a:lnTo>
                  <a:pt x="851" y="78239"/>
                </a:lnTo>
                <a:lnTo>
                  <a:pt x="851" y="70275"/>
                </a:lnTo>
                <a:close/>
                <a:moveTo>
                  <a:pt x="18420" y="70275"/>
                </a:moveTo>
                <a:lnTo>
                  <a:pt x="18420" y="78239"/>
                </a:lnTo>
                <a:lnTo>
                  <a:pt x="10395" y="78239"/>
                </a:lnTo>
                <a:lnTo>
                  <a:pt x="10395" y="70275"/>
                </a:lnTo>
                <a:close/>
                <a:moveTo>
                  <a:pt x="27934" y="70275"/>
                </a:moveTo>
                <a:lnTo>
                  <a:pt x="27934" y="78239"/>
                </a:lnTo>
                <a:lnTo>
                  <a:pt x="19940" y="78239"/>
                </a:lnTo>
                <a:lnTo>
                  <a:pt x="19940" y="70275"/>
                </a:lnTo>
                <a:close/>
                <a:moveTo>
                  <a:pt x="37478" y="70275"/>
                </a:moveTo>
                <a:lnTo>
                  <a:pt x="37478" y="78239"/>
                </a:lnTo>
                <a:lnTo>
                  <a:pt x="29454" y="78239"/>
                </a:lnTo>
                <a:lnTo>
                  <a:pt x="29454" y="70275"/>
                </a:lnTo>
                <a:close/>
                <a:moveTo>
                  <a:pt x="46992" y="70336"/>
                </a:moveTo>
                <a:lnTo>
                  <a:pt x="46992" y="78300"/>
                </a:lnTo>
                <a:lnTo>
                  <a:pt x="38998" y="78300"/>
                </a:lnTo>
                <a:lnTo>
                  <a:pt x="38998" y="70336"/>
                </a:lnTo>
                <a:close/>
                <a:moveTo>
                  <a:pt x="56536" y="70397"/>
                </a:moveTo>
                <a:lnTo>
                  <a:pt x="56536" y="78360"/>
                </a:lnTo>
                <a:lnTo>
                  <a:pt x="48512" y="78360"/>
                </a:lnTo>
                <a:lnTo>
                  <a:pt x="48512" y="70397"/>
                </a:lnTo>
                <a:close/>
                <a:moveTo>
                  <a:pt x="8876" y="79728"/>
                </a:moveTo>
                <a:lnTo>
                  <a:pt x="8876" y="87753"/>
                </a:lnTo>
                <a:lnTo>
                  <a:pt x="851" y="87753"/>
                </a:lnTo>
                <a:lnTo>
                  <a:pt x="851" y="79728"/>
                </a:lnTo>
                <a:close/>
                <a:moveTo>
                  <a:pt x="18420" y="79728"/>
                </a:moveTo>
                <a:lnTo>
                  <a:pt x="18420" y="87753"/>
                </a:lnTo>
                <a:lnTo>
                  <a:pt x="10395" y="87753"/>
                </a:lnTo>
                <a:lnTo>
                  <a:pt x="10395" y="79728"/>
                </a:lnTo>
                <a:close/>
                <a:moveTo>
                  <a:pt x="27934" y="79728"/>
                </a:moveTo>
                <a:lnTo>
                  <a:pt x="27934" y="87753"/>
                </a:lnTo>
                <a:lnTo>
                  <a:pt x="19940" y="87753"/>
                </a:lnTo>
                <a:lnTo>
                  <a:pt x="19940" y="79728"/>
                </a:lnTo>
                <a:close/>
                <a:moveTo>
                  <a:pt x="37478" y="79728"/>
                </a:moveTo>
                <a:lnTo>
                  <a:pt x="37478" y="87753"/>
                </a:lnTo>
                <a:lnTo>
                  <a:pt x="29454" y="87753"/>
                </a:lnTo>
                <a:lnTo>
                  <a:pt x="29454" y="79728"/>
                </a:lnTo>
                <a:close/>
                <a:moveTo>
                  <a:pt x="66050" y="79728"/>
                </a:moveTo>
                <a:lnTo>
                  <a:pt x="66050" y="87753"/>
                </a:lnTo>
                <a:lnTo>
                  <a:pt x="58056" y="87753"/>
                </a:lnTo>
                <a:lnTo>
                  <a:pt x="58056" y="79728"/>
                </a:lnTo>
                <a:close/>
                <a:moveTo>
                  <a:pt x="46992" y="79728"/>
                </a:moveTo>
                <a:lnTo>
                  <a:pt x="46992" y="87844"/>
                </a:lnTo>
                <a:lnTo>
                  <a:pt x="38998" y="87844"/>
                </a:lnTo>
                <a:lnTo>
                  <a:pt x="38998" y="79728"/>
                </a:lnTo>
                <a:close/>
                <a:moveTo>
                  <a:pt x="56536" y="79728"/>
                </a:moveTo>
                <a:lnTo>
                  <a:pt x="56536" y="87874"/>
                </a:lnTo>
                <a:lnTo>
                  <a:pt x="48512" y="87874"/>
                </a:lnTo>
                <a:lnTo>
                  <a:pt x="48512" y="79728"/>
                </a:lnTo>
                <a:close/>
                <a:moveTo>
                  <a:pt x="8876" y="89272"/>
                </a:moveTo>
                <a:lnTo>
                  <a:pt x="8876" y="97267"/>
                </a:lnTo>
                <a:lnTo>
                  <a:pt x="851" y="97267"/>
                </a:lnTo>
                <a:lnTo>
                  <a:pt x="851" y="89272"/>
                </a:lnTo>
                <a:close/>
                <a:moveTo>
                  <a:pt x="18420" y="89272"/>
                </a:moveTo>
                <a:lnTo>
                  <a:pt x="18420" y="97267"/>
                </a:lnTo>
                <a:lnTo>
                  <a:pt x="10395" y="97267"/>
                </a:lnTo>
                <a:lnTo>
                  <a:pt x="10395" y="89272"/>
                </a:lnTo>
                <a:close/>
                <a:moveTo>
                  <a:pt x="27934" y="89272"/>
                </a:moveTo>
                <a:lnTo>
                  <a:pt x="27934" y="97267"/>
                </a:lnTo>
                <a:lnTo>
                  <a:pt x="19940" y="97267"/>
                </a:lnTo>
                <a:lnTo>
                  <a:pt x="19940" y="89272"/>
                </a:lnTo>
                <a:close/>
                <a:moveTo>
                  <a:pt x="37478" y="89272"/>
                </a:moveTo>
                <a:lnTo>
                  <a:pt x="37478" y="97267"/>
                </a:lnTo>
                <a:lnTo>
                  <a:pt x="29454" y="97267"/>
                </a:lnTo>
                <a:lnTo>
                  <a:pt x="29454" y="89272"/>
                </a:lnTo>
                <a:close/>
                <a:moveTo>
                  <a:pt x="66050" y="89272"/>
                </a:moveTo>
                <a:lnTo>
                  <a:pt x="66050" y="97267"/>
                </a:lnTo>
                <a:lnTo>
                  <a:pt x="58056" y="97267"/>
                </a:lnTo>
                <a:lnTo>
                  <a:pt x="58056" y="89272"/>
                </a:lnTo>
                <a:close/>
                <a:moveTo>
                  <a:pt x="46992" y="89364"/>
                </a:moveTo>
                <a:lnTo>
                  <a:pt x="46992" y="97327"/>
                </a:lnTo>
                <a:lnTo>
                  <a:pt x="38998" y="97327"/>
                </a:lnTo>
                <a:lnTo>
                  <a:pt x="38998" y="89364"/>
                </a:lnTo>
                <a:close/>
                <a:moveTo>
                  <a:pt x="56536" y="89394"/>
                </a:moveTo>
                <a:lnTo>
                  <a:pt x="56536" y="97388"/>
                </a:lnTo>
                <a:lnTo>
                  <a:pt x="48512" y="97388"/>
                </a:lnTo>
                <a:lnTo>
                  <a:pt x="48512" y="89394"/>
                </a:lnTo>
                <a:close/>
                <a:moveTo>
                  <a:pt x="8876" y="98756"/>
                </a:moveTo>
                <a:lnTo>
                  <a:pt x="8876" y="106780"/>
                </a:lnTo>
                <a:lnTo>
                  <a:pt x="851" y="106780"/>
                </a:lnTo>
                <a:lnTo>
                  <a:pt x="851" y="98756"/>
                </a:lnTo>
                <a:close/>
                <a:moveTo>
                  <a:pt x="18420" y="98756"/>
                </a:moveTo>
                <a:lnTo>
                  <a:pt x="18420" y="106780"/>
                </a:lnTo>
                <a:lnTo>
                  <a:pt x="10395" y="106780"/>
                </a:lnTo>
                <a:lnTo>
                  <a:pt x="10395" y="98756"/>
                </a:lnTo>
                <a:close/>
                <a:moveTo>
                  <a:pt x="27934" y="98756"/>
                </a:moveTo>
                <a:lnTo>
                  <a:pt x="27934" y="106780"/>
                </a:lnTo>
                <a:lnTo>
                  <a:pt x="19940" y="106780"/>
                </a:lnTo>
                <a:lnTo>
                  <a:pt x="19940" y="98756"/>
                </a:lnTo>
                <a:close/>
                <a:moveTo>
                  <a:pt x="37478" y="98756"/>
                </a:moveTo>
                <a:lnTo>
                  <a:pt x="37478" y="106780"/>
                </a:lnTo>
                <a:lnTo>
                  <a:pt x="29454" y="106780"/>
                </a:lnTo>
                <a:lnTo>
                  <a:pt x="29454" y="98756"/>
                </a:lnTo>
                <a:close/>
                <a:moveTo>
                  <a:pt x="66050" y="98756"/>
                </a:moveTo>
                <a:lnTo>
                  <a:pt x="66050" y="106780"/>
                </a:lnTo>
                <a:lnTo>
                  <a:pt x="58056" y="106780"/>
                </a:lnTo>
                <a:lnTo>
                  <a:pt x="58056" y="98756"/>
                </a:lnTo>
                <a:close/>
                <a:moveTo>
                  <a:pt x="75594" y="98756"/>
                </a:moveTo>
                <a:lnTo>
                  <a:pt x="75594" y="106780"/>
                </a:lnTo>
                <a:lnTo>
                  <a:pt x="67570" y="106780"/>
                </a:lnTo>
                <a:lnTo>
                  <a:pt x="67570" y="98756"/>
                </a:lnTo>
                <a:close/>
                <a:moveTo>
                  <a:pt x="46992" y="98756"/>
                </a:moveTo>
                <a:lnTo>
                  <a:pt x="46992" y="106841"/>
                </a:lnTo>
                <a:lnTo>
                  <a:pt x="38998" y="106841"/>
                </a:lnTo>
                <a:lnTo>
                  <a:pt x="38998" y="98756"/>
                </a:lnTo>
                <a:close/>
                <a:moveTo>
                  <a:pt x="56536" y="98756"/>
                </a:moveTo>
                <a:lnTo>
                  <a:pt x="56536" y="106902"/>
                </a:lnTo>
                <a:lnTo>
                  <a:pt x="48512" y="106902"/>
                </a:lnTo>
                <a:lnTo>
                  <a:pt x="48512" y="98756"/>
                </a:lnTo>
                <a:close/>
                <a:moveTo>
                  <a:pt x="8876" y="108300"/>
                </a:moveTo>
                <a:lnTo>
                  <a:pt x="8876" y="116264"/>
                </a:lnTo>
                <a:lnTo>
                  <a:pt x="851" y="116264"/>
                </a:lnTo>
                <a:lnTo>
                  <a:pt x="851" y="108300"/>
                </a:lnTo>
                <a:close/>
                <a:moveTo>
                  <a:pt x="18420" y="108300"/>
                </a:moveTo>
                <a:lnTo>
                  <a:pt x="18420" y="116264"/>
                </a:lnTo>
                <a:lnTo>
                  <a:pt x="10395" y="116264"/>
                </a:lnTo>
                <a:lnTo>
                  <a:pt x="10395" y="108300"/>
                </a:lnTo>
                <a:close/>
                <a:moveTo>
                  <a:pt x="27934" y="108300"/>
                </a:moveTo>
                <a:lnTo>
                  <a:pt x="27934" y="116264"/>
                </a:lnTo>
                <a:lnTo>
                  <a:pt x="19940" y="116264"/>
                </a:lnTo>
                <a:lnTo>
                  <a:pt x="19940" y="108300"/>
                </a:lnTo>
                <a:close/>
                <a:moveTo>
                  <a:pt x="37478" y="108300"/>
                </a:moveTo>
                <a:lnTo>
                  <a:pt x="37478" y="116264"/>
                </a:lnTo>
                <a:lnTo>
                  <a:pt x="29454" y="116264"/>
                </a:lnTo>
                <a:lnTo>
                  <a:pt x="29454" y="108300"/>
                </a:lnTo>
                <a:close/>
                <a:moveTo>
                  <a:pt x="66050" y="108300"/>
                </a:moveTo>
                <a:lnTo>
                  <a:pt x="66050" y="116264"/>
                </a:lnTo>
                <a:lnTo>
                  <a:pt x="58056" y="116264"/>
                </a:lnTo>
                <a:lnTo>
                  <a:pt x="58056" y="108300"/>
                </a:lnTo>
                <a:close/>
                <a:moveTo>
                  <a:pt x="75594" y="108300"/>
                </a:moveTo>
                <a:lnTo>
                  <a:pt x="75594" y="116264"/>
                </a:lnTo>
                <a:lnTo>
                  <a:pt x="67570" y="116264"/>
                </a:lnTo>
                <a:lnTo>
                  <a:pt x="67570" y="108300"/>
                </a:lnTo>
                <a:close/>
                <a:moveTo>
                  <a:pt x="85139" y="108300"/>
                </a:moveTo>
                <a:lnTo>
                  <a:pt x="85139" y="116264"/>
                </a:lnTo>
                <a:lnTo>
                  <a:pt x="77114" y="116264"/>
                </a:lnTo>
                <a:lnTo>
                  <a:pt x="77114" y="108300"/>
                </a:lnTo>
                <a:close/>
                <a:moveTo>
                  <a:pt x="46992" y="108361"/>
                </a:moveTo>
                <a:lnTo>
                  <a:pt x="46992" y="116355"/>
                </a:lnTo>
                <a:lnTo>
                  <a:pt x="38998" y="116355"/>
                </a:lnTo>
                <a:lnTo>
                  <a:pt x="38998" y="108361"/>
                </a:lnTo>
                <a:close/>
                <a:moveTo>
                  <a:pt x="56536" y="108422"/>
                </a:moveTo>
                <a:lnTo>
                  <a:pt x="56536" y="116385"/>
                </a:lnTo>
                <a:lnTo>
                  <a:pt x="48512" y="116385"/>
                </a:lnTo>
                <a:lnTo>
                  <a:pt x="48512" y="108422"/>
                </a:lnTo>
                <a:close/>
                <a:moveTo>
                  <a:pt x="0" y="1"/>
                </a:moveTo>
                <a:lnTo>
                  <a:pt x="0" y="123437"/>
                </a:lnTo>
                <a:lnTo>
                  <a:pt x="851" y="123437"/>
                </a:lnTo>
                <a:lnTo>
                  <a:pt x="851" y="117784"/>
                </a:lnTo>
                <a:lnTo>
                  <a:pt x="8876" y="117784"/>
                </a:lnTo>
                <a:lnTo>
                  <a:pt x="8876" y="123437"/>
                </a:lnTo>
                <a:lnTo>
                  <a:pt x="10395" y="123437"/>
                </a:lnTo>
                <a:lnTo>
                  <a:pt x="10395" y="117784"/>
                </a:lnTo>
                <a:lnTo>
                  <a:pt x="18420" y="117784"/>
                </a:lnTo>
                <a:lnTo>
                  <a:pt x="18420" y="123437"/>
                </a:lnTo>
                <a:lnTo>
                  <a:pt x="19940" y="123437"/>
                </a:lnTo>
                <a:lnTo>
                  <a:pt x="19940" y="117784"/>
                </a:lnTo>
                <a:lnTo>
                  <a:pt x="27934" y="117784"/>
                </a:lnTo>
                <a:lnTo>
                  <a:pt x="27934" y="123437"/>
                </a:lnTo>
                <a:lnTo>
                  <a:pt x="29454" y="123437"/>
                </a:lnTo>
                <a:lnTo>
                  <a:pt x="29454" y="117784"/>
                </a:lnTo>
                <a:lnTo>
                  <a:pt x="37478" y="117784"/>
                </a:lnTo>
                <a:lnTo>
                  <a:pt x="37478" y="123437"/>
                </a:lnTo>
                <a:lnTo>
                  <a:pt x="38998" y="123437"/>
                </a:lnTo>
                <a:lnTo>
                  <a:pt x="38998" y="117784"/>
                </a:lnTo>
                <a:lnTo>
                  <a:pt x="46992" y="117784"/>
                </a:lnTo>
                <a:lnTo>
                  <a:pt x="46992" y="123437"/>
                </a:lnTo>
                <a:lnTo>
                  <a:pt x="48512" y="123437"/>
                </a:lnTo>
                <a:lnTo>
                  <a:pt x="48512" y="117784"/>
                </a:lnTo>
                <a:lnTo>
                  <a:pt x="56536" y="117784"/>
                </a:lnTo>
                <a:lnTo>
                  <a:pt x="56536" y="123437"/>
                </a:lnTo>
                <a:lnTo>
                  <a:pt x="58056" y="123437"/>
                </a:lnTo>
                <a:lnTo>
                  <a:pt x="58056" y="117784"/>
                </a:lnTo>
                <a:lnTo>
                  <a:pt x="66050" y="117784"/>
                </a:lnTo>
                <a:lnTo>
                  <a:pt x="66050" y="123437"/>
                </a:lnTo>
                <a:lnTo>
                  <a:pt x="67570" y="123437"/>
                </a:lnTo>
                <a:lnTo>
                  <a:pt x="67570" y="117784"/>
                </a:lnTo>
                <a:lnTo>
                  <a:pt x="75594" y="117784"/>
                </a:lnTo>
                <a:lnTo>
                  <a:pt x="75594" y="123437"/>
                </a:lnTo>
                <a:lnTo>
                  <a:pt x="77114" y="123437"/>
                </a:lnTo>
                <a:lnTo>
                  <a:pt x="77114" y="117784"/>
                </a:lnTo>
                <a:lnTo>
                  <a:pt x="85139" y="117784"/>
                </a:lnTo>
                <a:lnTo>
                  <a:pt x="85139" y="123437"/>
                </a:lnTo>
                <a:lnTo>
                  <a:pt x="86658" y="123437"/>
                </a:lnTo>
                <a:lnTo>
                  <a:pt x="86658" y="117784"/>
                </a:lnTo>
                <a:lnTo>
                  <a:pt x="94652" y="117784"/>
                </a:lnTo>
                <a:lnTo>
                  <a:pt x="94652" y="123437"/>
                </a:lnTo>
                <a:lnTo>
                  <a:pt x="96172" y="123437"/>
                </a:lnTo>
                <a:lnTo>
                  <a:pt x="96172" y="117784"/>
                </a:lnTo>
                <a:lnTo>
                  <a:pt x="99029" y="117784"/>
                </a:lnTo>
                <a:lnTo>
                  <a:pt x="97753" y="116264"/>
                </a:lnTo>
                <a:lnTo>
                  <a:pt x="96172" y="116264"/>
                </a:lnTo>
                <a:lnTo>
                  <a:pt x="96172" y="114379"/>
                </a:lnTo>
                <a:lnTo>
                  <a:pt x="94652" y="112586"/>
                </a:lnTo>
                <a:lnTo>
                  <a:pt x="94652" y="116294"/>
                </a:lnTo>
                <a:lnTo>
                  <a:pt x="86628" y="116294"/>
                </a:lnTo>
                <a:lnTo>
                  <a:pt x="86628" y="108300"/>
                </a:lnTo>
                <a:lnTo>
                  <a:pt x="91035" y="108300"/>
                </a:lnTo>
                <a:lnTo>
                  <a:pt x="89759" y="106780"/>
                </a:lnTo>
                <a:lnTo>
                  <a:pt x="86628" y="106780"/>
                </a:lnTo>
                <a:lnTo>
                  <a:pt x="86628" y="103042"/>
                </a:lnTo>
                <a:lnTo>
                  <a:pt x="85108" y="101248"/>
                </a:lnTo>
                <a:lnTo>
                  <a:pt x="85108" y="106750"/>
                </a:lnTo>
                <a:lnTo>
                  <a:pt x="77114" y="106750"/>
                </a:lnTo>
                <a:lnTo>
                  <a:pt x="77114" y="98756"/>
                </a:lnTo>
                <a:lnTo>
                  <a:pt x="83041" y="98756"/>
                </a:lnTo>
                <a:lnTo>
                  <a:pt x="81765" y="97236"/>
                </a:lnTo>
                <a:lnTo>
                  <a:pt x="77114" y="97236"/>
                </a:lnTo>
                <a:lnTo>
                  <a:pt x="77114" y="91704"/>
                </a:lnTo>
                <a:lnTo>
                  <a:pt x="75594" y="89911"/>
                </a:lnTo>
                <a:lnTo>
                  <a:pt x="75594" y="97236"/>
                </a:lnTo>
                <a:lnTo>
                  <a:pt x="67570" y="97236"/>
                </a:lnTo>
                <a:lnTo>
                  <a:pt x="67570" y="89272"/>
                </a:lnTo>
                <a:lnTo>
                  <a:pt x="75047" y="89272"/>
                </a:lnTo>
                <a:lnTo>
                  <a:pt x="73771" y="87753"/>
                </a:lnTo>
                <a:lnTo>
                  <a:pt x="67570" y="87753"/>
                </a:lnTo>
                <a:lnTo>
                  <a:pt x="67570" y="80367"/>
                </a:lnTo>
                <a:lnTo>
                  <a:pt x="65746" y="78209"/>
                </a:lnTo>
                <a:lnTo>
                  <a:pt x="58056" y="78209"/>
                </a:lnTo>
                <a:lnTo>
                  <a:pt x="58056" y="70245"/>
                </a:lnTo>
                <a:lnTo>
                  <a:pt x="59029" y="70245"/>
                </a:lnTo>
                <a:lnTo>
                  <a:pt x="56536" y="67236"/>
                </a:lnTo>
                <a:lnTo>
                  <a:pt x="56536" y="68725"/>
                </a:lnTo>
                <a:lnTo>
                  <a:pt x="48512" y="68725"/>
                </a:lnTo>
                <a:lnTo>
                  <a:pt x="48512" y="60731"/>
                </a:lnTo>
                <a:lnTo>
                  <a:pt x="51035" y="60731"/>
                </a:lnTo>
                <a:lnTo>
                  <a:pt x="49758" y="59211"/>
                </a:lnTo>
                <a:lnTo>
                  <a:pt x="48512" y="59211"/>
                </a:lnTo>
                <a:lnTo>
                  <a:pt x="48512" y="57722"/>
                </a:lnTo>
                <a:lnTo>
                  <a:pt x="46992" y="55929"/>
                </a:lnTo>
                <a:lnTo>
                  <a:pt x="46992" y="59211"/>
                </a:lnTo>
                <a:lnTo>
                  <a:pt x="38998" y="59211"/>
                </a:lnTo>
                <a:lnTo>
                  <a:pt x="38998" y="51187"/>
                </a:lnTo>
                <a:lnTo>
                  <a:pt x="43040" y="51187"/>
                </a:lnTo>
                <a:lnTo>
                  <a:pt x="41764" y="49667"/>
                </a:lnTo>
                <a:lnTo>
                  <a:pt x="38998" y="49667"/>
                </a:lnTo>
                <a:lnTo>
                  <a:pt x="38998" y="46354"/>
                </a:lnTo>
                <a:lnTo>
                  <a:pt x="37478" y="44561"/>
                </a:lnTo>
                <a:lnTo>
                  <a:pt x="37478" y="49667"/>
                </a:lnTo>
                <a:lnTo>
                  <a:pt x="29454" y="49667"/>
                </a:lnTo>
                <a:lnTo>
                  <a:pt x="29454" y="41673"/>
                </a:lnTo>
                <a:lnTo>
                  <a:pt x="35046" y="41673"/>
                </a:lnTo>
                <a:lnTo>
                  <a:pt x="33770" y="40153"/>
                </a:lnTo>
                <a:lnTo>
                  <a:pt x="29454" y="40153"/>
                </a:lnTo>
                <a:lnTo>
                  <a:pt x="29454" y="35016"/>
                </a:lnTo>
                <a:lnTo>
                  <a:pt x="27934" y="33223"/>
                </a:lnTo>
                <a:lnTo>
                  <a:pt x="27934" y="40153"/>
                </a:lnTo>
                <a:lnTo>
                  <a:pt x="19940" y="40153"/>
                </a:lnTo>
                <a:lnTo>
                  <a:pt x="19940" y="32129"/>
                </a:lnTo>
                <a:lnTo>
                  <a:pt x="27052" y="32129"/>
                </a:lnTo>
                <a:lnTo>
                  <a:pt x="25776" y="30609"/>
                </a:lnTo>
                <a:lnTo>
                  <a:pt x="19940" y="30609"/>
                </a:lnTo>
                <a:lnTo>
                  <a:pt x="19940" y="23679"/>
                </a:lnTo>
                <a:lnTo>
                  <a:pt x="17782" y="21126"/>
                </a:lnTo>
                <a:lnTo>
                  <a:pt x="10395" y="21126"/>
                </a:lnTo>
                <a:lnTo>
                  <a:pt x="10395" y="13101"/>
                </a:lnTo>
                <a:lnTo>
                  <a:pt x="11034" y="13101"/>
                </a:lnTo>
                <a:lnTo>
                  <a:pt x="8876" y="10518"/>
                </a:lnTo>
                <a:lnTo>
                  <a:pt x="8876" y="11581"/>
                </a:lnTo>
                <a:lnTo>
                  <a:pt x="851" y="11581"/>
                </a:lnTo>
                <a:lnTo>
                  <a:pt x="851" y="3587"/>
                </a:lnTo>
                <a:lnTo>
                  <a:pt x="3040" y="3587"/>
                </a:lnTo>
                <a:lnTo>
                  <a:pt x="1763" y="2068"/>
                </a:lnTo>
                <a:lnTo>
                  <a:pt x="851" y="2068"/>
                </a:lnTo>
                <a:lnTo>
                  <a:pt x="851" y="1004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3" name="Google Shape;5883;p34"/>
          <p:cNvGrpSpPr/>
          <p:nvPr/>
        </p:nvGrpSpPr>
        <p:grpSpPr>
          <a:xfrm rot="5400000" flipH="1">
            <a:off x="6837210" y="-1210391"/>
            <a:ext cx="1437773" cy="3468016"/>
            <a:chOff x="5692625" y="470675"/>
            <a:chExt cx="1669500" cy="4027425"/>
          </a:xfrm>
        </p:grpSpPr>
        <p:sp>
          <p:nvSpPr>
            <p:cNvPr id="5884" name="Google Shape;5884;p34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4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4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4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4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4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4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4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4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4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4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4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4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4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4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4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4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4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4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4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4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4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4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4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4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4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4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4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4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4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4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4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4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4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4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4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4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4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4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4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4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4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4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4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4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4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4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4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4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4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4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4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4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4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4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4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4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4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4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4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4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4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4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4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4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4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4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4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4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4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4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4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4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4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4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4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4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4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4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4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4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4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4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4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4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4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4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4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4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4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4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4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4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4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4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4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4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4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4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4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4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4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4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4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4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4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4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4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4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4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4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4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4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4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4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4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4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4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4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4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4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4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4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4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4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4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4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4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4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4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4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4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4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4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4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4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4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4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4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4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4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4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4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4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4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4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4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4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4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4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4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4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4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4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4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4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4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4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4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4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4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4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4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4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8" name="Google Shape;6048;p34"/>
          <p:cNvGrpSpPr/>
          <p:nvPr/>
        </p:nvGrpSpPr>
        <p:grpSpPr>
          <a:xfrm rot="10800000" flipH="1">
            <a:off x="7628229" y="-257266"/>
            <a:ext cx="1766132" cy="1629623"/>
            <a:chOff x="6181969" y="2722905"/>
            <a:chExt cx="1726425" cy="1592985"/>
          </a:xfrm>
        </p:grpSpPr>
        <p:sp>
          <p:nvSpPr>
            <p:cNvPr id="6049" name="Google Shape;6049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4" name="Google Shape;6054;p34"/>
          <p:cNvGrpSpPr/>
          <p:nvPr/>
        </p:nvGrpSpPr>
        <p:grpSpPr>
          <a:xfrm rot="10800000" flipH="1">
            <a:off x="7484766" y="-1005929"/>
            <a:ext cx="1766132" cy="1629623"/>
            <a:chOff x="6181969" y="2722905"/>
            <a:chExt cx="1726425" cy="1592985"/>
          </a:xfrm>
        </p:grpSpPr>
        <p:sp>
          <p:nvSpPr>
            <p:cNvPr id="6055" name="Google Shape;6055;p34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4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4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4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4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0" name="Google Shape;6060;p34"/>
          <p:cNvGrpSpPr/>
          <p:nvPr/>
        </p:nvGrpSpPr>
        <p:grpSpPr>
          <a:xfrm flipH="1">
            <a:off x="5200173" y="4471062"/>
            <a:ext cx="487526" cy="479472"/>
            <a:chOff x="471070" y="534409"/>
            <a:chExt cx="517984" cy="509372"/>
          </a:xfrm>
        </p:grpSpPr>
        <p:sp>
          <p:nvSpPr>
            <p:cNvPr id="6061" name="Google Shape;6061;p34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4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3" name="Google Shape;6063;p34"/>
          <p:cNvGrpSpPr/>
          <p:nvPr/>
        </p:nvGrpSpPr>
        <p:grpSpPr>
          <a:xfrm flipH="1">
            <a:off x="7081993" y="4129751"/>
            <a:ext cx="1064642" cy="307217"/>
            <a:chOff x="4541338" y="271625"/>
            <a:chExt cx="1169679" cy="337564"/>
          </a:xfrm>
        </p:grpSpPr>
        <p:sp>
          <p:nvSpPr>
            <p:cNvPr id="6064" name="Google Shape;606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6" name="Google Shape;6066;p34"/>
          <p:cNvGrpSpPr/>
          <p:nvPr/>
        </p:nvGrpSpPr>
        <p:grpSpPr>
          <a:xfrm rot="-1831220" flipH="1">
            <a:off x="3429860" y="-67047"/>
            <a:ext cx="719069" cy="784707"/>
            <a:chOff x="7567100" y="2085976"/>
            <a:chExt cx="935147" cy="1020509"/>
          </a:xfrm>
        </p:grpSpPr>
        <p:sp>
          <p:nvSpPr>
            <p:cNvPr id="6067" name="Google Shape;6067;p34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4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34"/>
          <p:cNvGrpSpPr/>
          <p:nvPr/>
        </p:nvGrpSpPr>
        <p:grpSpPr>
          <a:xfrm flipH="1">
            <a:off x="1667432" y="-257269"/>
            <a:ext cx="636526" cy="626463"/>
            <a:chOff x="817900" y="1853650"/>
            <a:chExt cx="528150" cy="519800"/>
          </a:xfrm>
        </p:grpSpPr>
        <p:sp>
          <p:nvSpPr>
            <p:cNvPr id="6070" name="Google Shape;6070;p34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4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4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3" name="Google Shape;6073;p34"/>
          <p:cNvGrpSpPr/>
          <p:nvPr/>
        </p:nvGrpSpPr>
        <p:grpSpPr>
          <a:xfrm flipH="1">
            <a:off x="-514932" y="845876"/>
            <a:ext cx="1064642" cy="307217"/>
            <a:chOff x="4541338" y="271625"/>
            <a:chExt cx="1169679" cy="337564"/>
          </a:xfrm>
        </p:grpSpPr>
        <p:sp>
          <p:nvSpPr>
            <p:cNvPr id="6074" name="Google Shape;6074;p34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4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7" name="Google Shape;6077;p35"/>
          <p:cNvGrpSpPr/>
          <p:nvPr/>
        </p:nvGrpSpPr>
        <p:grpSpPr>
          <a:xfrm rot="10800000" flipH="1">
            <a:off x="-341049" y="-406803"/>
            <a:ext cx="2234847" cy="2658376"/>
            <a:chOff x="-67200" y="2374350"/>
            <a:chExt cx="2452911" cy="2917766"/>
          </a:xfrm>
        </p:grpSpPr>
        <p:sp>
          <p:nvSpPr>
            <p:cNvPr id="6078" name="Google Shape;6078;p35"/>
            <p:cNvSpPr/>
            <p:nvPr/>
          </p:nvSpPr>
          <p:spPr>
            <a:xfrm>
              <a:off x="-67200" y="2374350"/>
              <a:ext cx="2452911" cy="2917766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5"/>
            <p:cNvSpPr/>
            <p:nvPr/>
          </p:nvSpPr>
          <p:spPr>
            <a:xfrm>
              <a:off x="-67200" y="2374350"/>
              <a:ext cx="2340822" cy="2917766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0" name="Google Shape;6080;p35"/>
          <p:cNvGrpSpPr/>
          <p:nvPr/>
        </p:nvGrpSpPr>
        <p:grpSpPr>
          <a:xfrm rot="10800000" flipH="1">
            <a:off x="-141604" y="4273290"/>
            <a:ext cx="2541500" cy="1001674"/>
            <a:chOff x="264700" y="482825"/>
            <a:chExt cx="2234875" cy="880825"/>
          </a:xfrm>
        </p:grpSpPr>
        <p:sp>
          <p:nvSpPr>
            <p:cNvPr id="6081" name="Google Shape;6081;p35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5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5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5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5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5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5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5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5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5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5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5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5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5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5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5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5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5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5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5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5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5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5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5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5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5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5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5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5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5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5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5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5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5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5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5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5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5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5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5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5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5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5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5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5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5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5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5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5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5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5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5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5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5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5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5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5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5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5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5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5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5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5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5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5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5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5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5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5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5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5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5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5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5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5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5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5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5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5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5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5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5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5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5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5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5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5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8" name="Google Shape;6168;p35"/>
          <p:cNvGrpSpPr/>
          <p:nvPr/>
        </p:nvGrpSpPr>
        <p:grpSpPr>
          <a:xfrm flipH="1">
            <a:off x="2669314" y="4374148"/>
            <a:ext cx="506107" cy="491466"/>
            <a:chOff x="457541" y="534409"/>
            <a:chExt cx="531513" cy="516137"/>
          </a:xfrm>
        </p:grpSpPr>
        <p:sp>
          <p:nvSpPr>
            <p:cNvPr id="6169" name="Google Shape;6169;p35"/>
            <p:cNvSpPr/>
            <p:nvPr/>
          </p:nvSpPr>
          <p:spPr>
            <a:xfrm>
              <a:off x="457541" y="621122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5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FCE657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1" name="Google Shape;6171;p35"/>
          <p:cNvGrpSpPr/>
          <p:nvPr/>
        </p:nvGrpSpPr>
        <p:grpSpPr>
          <a:xfrm rot="-4496121" flipH="1">
            <a:off x="7988517" y="606494"/>
            <a:ext cx="641444" cy="631768"/>
            <a:chOff x="7259175" y="3082900"/>
            <a:chExt cx="641466" cy="631789"/>
          </a:xfrm>
        </p:grpSpPr>
        <p:sp>
          <p:nvSpPr>
            <p:cNvPr id="6172" name="Google Shape;6172;p35"/>
            <p:cNvSpPr/>
            <p:nvPr/>
          </p:nvSpPr>
          <p:spPr>
            <a:xfrm>
              <a:off x="7317150" y="3140875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5"/>
            <p:cNvSpPr/>
            <p:nvPr/>
          </p:nvSpPr>
          <p:spPr>
            <a:xfrm>
              <a:off x="7259175" y="3082900"/>
              <a:ext cx="583491" cy="573814"/>
            </a:xfrm>
            <a:custGeom>
              <a:avLst/>
              <a:gdLst/>
              <a:ahLst/>
              <a:cxnLst/>
              <a:rect l="l" t="t" r="r" b="b"/>
              <a:pathLst>
                <a:path w="14282" h="14046" extrusionOk="0">
                  <a:moveTo>
                    <a:pt x="3915" y="1"/>
                  </a:moveTo>
                  <a:cubicBezTo>
                    <a:pt x="3496" y="1"/>
                    <a:pt x="3107" y="277"/>
                    <a:pt x="2980" y="714"/>
                  </a:cubicBezTo>
                  <a:lnTo>
                    <a:pt x="160" y="9923"/>
                  </a:lnTo>
                  <a:cubicBezTo>
                    <a:pt x="1" y="10446"/>
                    <a:pt x="296" y="11015"/>
                    <a:pt x="819" y="11174"/>
                  </a:cubicBezTo>
                  <a:lnTo>
                    <a:pt x="10029" y="13994"/>
                  </a:lnTo>
                  <a:cubicBezTo>
                    <a:pt x="10134" y="14029"/>
                    <a:pt x="10240" y="14045"/>
                    <a:pt x="10344" y="14045"/>
                  </a:cubicBezTo>
                  <a:cubicBezTo>
                    <a:pt x="10779" y="14045"/>
                    <a:pt x="11174" y="13756"/>
                    <a:pt x="11303" y="13334"/>
                  </a:cubicBezTo>
                  <a:lnTo>
                    <a:pt x="14122" y="4125"/>
                  </a:lnTo>
                  <a:cubicBezTo>
                    <a:pt x="14281" y="3602"/>
                    <a:pt x="13986" y="3033"/>
                    <a:pt x="13440" y="2874"/>
                  </a:cubicBezTo>
                  <a:lnTo>
                    <a:pt x="4230" y="54"/>
                  </a:lnTo>
                  <a:cubicBezTo>
                    <a:pt x="4126" y="18"/>
                    <a:pt x="4019" y="1"/>
                    <a:pt x="3915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5"/>
            <p:cNvSpPr/>
            <p:nvPr/>
          </p:nvSpPr>
          <p:spPr>
            <a:xfrm>
              <a:off x="7495146" y="3318255"/>
              <a:ext cx="113413" cy="110588"/>
            </a:xfrm>
            <a:custGeom>
              <a:avLst/>
              <a:gdLst/>
              <a:ahLst/>
              <a:cxnLst/>
              <a:rect l="l" t="t" r="r" b="b"/>
              <a:pathLst>
                <a:path w="2776" h="2707" extrusionOk="0">
                  <a:moveTo>
                    <a:pt x="1684" y="183"/>
                  </a:moveTo>
                  <a:cubicBezTo>
                    <a:pt x="2639" y="478"/>
                    <a:pt x="2775" y="1775"/>
                    <a:pt x="1888" y="2252"/>
                  </a:cubicBezTo>
                  <a:cubicBezTo>
                    <a:pt x="1001" y="2707"/>
                    <a:pt x="1" y="1888"/>
                    <a:pt x="296" y="933"/>
                  </a:cubicBezTo>
                  <a:cubicBezTo>
                    <a:pt x="478" y="342"/>
                    <a:pt x="1092" y="1"/>
                    <a:pt x="1684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5"/>
            <p:cNvSpPr/>
            <p:nvPr/>
          </p:nvSpPr>
          <p:spPr>
            <a:xfrm>
              <a:off x="7615011" y="3255096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683" y="183"/>
                  </a:moveTo>
                  <a:cubicBezTo>
                    <a:pt x="2638" y="478"/>
                    <a:pt x="2774" y="1774"/>
                    <a:pt x="1888" y="2229"/>
                  </a:cubicBezTo>
                  <a:cubicBezTo>
                    <a:pt x="1001" y="2707"/>
                    <a:pt x="0" y="1865"/>
                    <a:pt x="296" y="910"/>
                  </a:cubicBezTo>
                  <a:cubicBezTo>
                    <a:pt x="478" y="319"/>
                    <a:pt x="1092" y="1"/>
                    <a:pt x="1683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5"/>
            <p:cNvSpPr/>
            <p:nvPr/>
          </p:nvSpPr>
          <p:spPr>
            <a:xfrm>
              <a:off x="7558347" y="3439058"/>
              <a:ext cx="113373" cy="110588"/>
            </a:xfrm>
            <a:custGeom>
              <a:avLst/>
              <a:gdLst/>
              <a:ahLst/>
              <a:cxnLst/>
              <a:rect l="l" t="t" r="r" b="b"/>
              <a:pathLst>
                <a:path w="2775" h="2707" extrusionOk="0">
                  <a:moveTo>
                    <a:pt x="1706" y="182"/>
                  </a:moveTo>
                  <a:cubicBezTo>
                    <a:pt x="2661" y="455"/>
                    <a:pt x="2774" y="1774"/>
                    <a:pt x="1887" y="2229"/>
                  </a:cubicBezTo>
                  <a:cubicBezTo>
                    <a:pt x="1023" y="2706"/>
                    <a:pt x="0" y="1865"/>
                    <a:pt x="296" y="910"/>
                  </a:cubicBezTo>
                  <a:cubicBezTo>
                    <a:pt x="478" y="318"/>
                    <a:pt x="1114" y="0"/>
                    <a:pt x="1706" y="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35"/>
            <p:cNvSpPr/>
            <p:nvPr/>
          </p:nvSpPr>
          <p:spPr>
            <a:xfrm>
              <a:off x="7427329" y="3194715"/>
              <a:ext cx="110594" cy="112467"/>
            </a:xfrm>
            <a:custGeom>
              <a:avLst/>
              <a:gdLst/>
              <a:ahLst/>
              <a:cxnLst/>
              <a:rect l="l" t="t" r="r" b="b"/>
              <a:pathLst>
                <a:path w="2707" h="2753" extrusionOk="0">
                  <a:moveTo>
                    <a:pt x="2525" y="1683"/>
                  </a:moveTo>
                  <a:cubicBezTo>
                    <a:pt x="2229" y="2638"/>
                    <a:pt x="933" y="2752"/>
                    <a:pt x="478" y="1888"/>
                  </a:cubicBezTo>
                  <a:cubicBezTo>
                    <a:pt x="1" y="1001"/>
                    <a:pt x="842" y="1"/>
                    <a:pt x="1797" y="296"/>
                  </a:cubicBezTo>
                  <a:cubicBezTo>
                    <a:pt x="2388" y="455"/>
                    <a:pt x="2707" y="1092"/>
                    <a:pt x="2525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35"/>
            <p:cNvSpPr/>
            <p:nvPr/>
          </p:nvSpPr>
          <p:spPr>
            <a:xfrm>
              <a:off x="7370665" y="3377737"/>
              <a:ext cx="111534" cy="113366"/>
            </a:xfrm>
            <a:custGeom>
              <a:avLst/>
              <a:gdLst/>
              <a:ahLst/>
              <a:cxnLst/>
              <a:rect l="l" t="t" r="r" b="b"/>
              <a:pathLst>
                <a:path w="2730" h="2775" extrusionOk="0">
                  <a:moveTo>
                    <a:pt x="2547" y="1683"/>
                  </a:moveTo>
                  <a:cubicBezTo>
                    <a:pt x="2252" y="2638"/>
                    <a:pt x="956" y="2775"/>
                    <a:pt x="478" y="1888"/>
                  </a:cubicBezTo>
                  <a:cubicBezTo>
                    <a:pt x="1" y="1001"/>
                    <a:pt x="842" y="0"/>
                    <a:pt x="1797" y="296"/>
                  </a:cubicBezTo>
                  <a:cubicBezTo>
                    <a:pt x="2388" y="478"/>
                    <a:pt x="2729" y="1092"/>
                    <a:pt x="2547" y="1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35"/>
          <p:cNvGrpSpPr/>
          <p:nvPr/>
        </p:nvGrpSpPr>
        <p:grpSpPr>
          <a:xfrm rot="10800000" flipH="1">
            <a:off x="7997675" y="2187245"/>
            <a:ext cx="1340609" cy="3233620"/>
            <a:chOff x="5692625" y="470675"/>
            <a:chExt cx="1669500" cy="4027425"/>
          </a:xfrm>
        </p:grpSpPr>
        <p:sp>
          <p:nvSpPr>
            <p:cNvPr id="6180" name="Google Shape;6180;p35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5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5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5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5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5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5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5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5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5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5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5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5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5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5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5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5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5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5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5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5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5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5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5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5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5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5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5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5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5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5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5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5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5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5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5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5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5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5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5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5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5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5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5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5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5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5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5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5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5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5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5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5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5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5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5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5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5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5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5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5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5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5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5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5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5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5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5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5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5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5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5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5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5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5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5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5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5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5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5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5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5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5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5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5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5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5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5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5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5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5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5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5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5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5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5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5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5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5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5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5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5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5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5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5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5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5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5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5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5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5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5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5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5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5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5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5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5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5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5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5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5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5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5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5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5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5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5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5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5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5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5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5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5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5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5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5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5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5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5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5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5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5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5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5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5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5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5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4" name="Google Shape;6344;p35"/>
          <p:cNvGrpSpPr/>
          <p:nvPr/>
        </p:nvGrpSpPr>
        <p:grpSpPr>
          <a:xfrm rot="4085596">
            <a:off x="7635536" y="3840990"/>
            <a:ext cx="1728720" cy="1727085"/>
            <a:chOff x="7858360" y="-642993"/>
            <a:chExt cx="1728706" cy="1727071"/>
          </a:xfrm>
        </p:grpSpPr>
        <p:grpSp>
          <p:nvGrpSpPr>
            <p:cNvPr id="6345" name="Google Shape;6345;p35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6346" name="Google Shape;6346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0" name="Google Shape;6350;p35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6351" name="Google Shape;6351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55" name="Google Shape;6355;p35"/>
          <p:cNvGrpSpPr/>
          <p:nvPr/>
        </p:nvGrpSpPr>
        <p:grpSpPr>
          <a:xfrm>
            <a:off x="2151538" y="506436"/>
            <a:ext cx="796000" cy="226325"/>
            <a:chOff x="1324200" y="2731375"/>
            <a:chExt cx="796000" cy="226325"/>
          </a:xfrm>
        </p:grpSpPr>
        <p:sp>
          <p:nvSpPr>
            <p:cNvPr id="6356" name="Google Shape;6356;p3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rgbClr val="37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8" name="Google Shape;6358;p35"/>
          <p:cNvGrpSpPr/>
          <p:nvPr/>
        </p:nvGrpSpPr>
        <p:grpSpPr>
          <a:xfrm>
            <a:off x="5778175" y="4046973"/>
            <a:ext cx="796000" cy="226325"/>
            <a:chOff x="1324200" y="2731375"/>
            <a:chExt cx="796000" cy="226325"/>
          </a:xfrm>
        </p:grpSpPr>
        <p:sp>
          <p:nvSpPr>
            <p:cNvPr id="6359" name="Google Shape;6359;p35"/>
            <p:cNvSpPr/>
            <p:nvPr/>
          </p:nvSpPr>
          <p:spPr>
            <a:xfrm>
              <a:off x="1343950" y="2766325"/>
              <a:ext cx="776250" cy="191375"/>
            </a:xfrm>
            <a:custGeom>
              <a:avLst/>
              <a:gdLst/>
              <a:ahLst/>
              <a:cxnLst/>
              <a:rect l="l" t="t" r="r" b="b"/>
              <a:pathLst>
                <a:path w="31050" h="7655" extrusionOk="0">
                  <a:moveTo>
                    <a:pt x="1913" y="1"/>
                  </a:moveTo>
                  <a:cubicBezTo>
                    <a:pt x="864" y="1"/>
                    <a:pt x="0" y="1404"/>
                    <a:pt x="1019" y="2328"/>
                  </a:cubicBezTo>
                  <a:lnTo>
                    <a:pt x="6490" y="7313"/>
                  </a:lnTo>
                  <a:cubicBezTo>
                    <a:pt x="6748" y="7541"/>
                    <a:pt x="7067" y="7655"/>
                    <a:pt x="7386" y="7655"/>
                  </a:cubicBezTo>
                  <a:cubicBezTo>
                    <a:pt x="7706" y="7655"/>
                    <a:pt x="8025" y="7541"/>
                    <a:pt x="8283" y="7313"/>
                  </a:cubicBezTo>
                  <a:lnTo>
                    <a:pt x="12843" y="3148"/>
                  </a:lnTo>
                  <a:lnTo>
                    <a:pt x="17432" y="7313"/>
                  </a:lnTo>
                  <a:cubicBezTo>
                    <a:pt x="17675" y="7541"/>
                    <a:pt x="17995" y="7655"/>
                    <a:pt x="18314" y="7655"/>
                  </a:cubicBezTo>
                  <a:cubicBezTo>
                    <a:pt x="18633" y="7655"/>
                    <a:pt x="18952" y="7541"/>
                    <a:pt x="19195" y="7313"/>
                  </a:cubicBezTo>
                  <a:lnTo>
                    <a:pt x="23785" y="3148"/>
                  </a:lnTo>
                  <a:lnTo>
                    <a:pt x="28344" y="7313"/>
                  </a:lnTo>
                  <a:cubicBezTo>
                    <a:pt x="28587" y="7525"/>
                    <a:pt x="28922" y="7647"/>
                    <a:pt x="29226" y="7647"/>
                  </a:cubicBezTo>
                  <a:lnTo>
                    <a:pt x="29256" y="7647"/>
                  </a:lnTo>
                  <a:cubicBezTo>
                    <a:pt x="30472" y="7647"/>
                    <a:pt x="31050" y="6158"/>
                    <a:pt x="30138" y="5337"/>
                  </a:cubicBezTo>
                  <a:lnTo>
                    <a:pt x="24666" y="382"/>
                  </a:lnTo>
                  <a:cubicBezTo>
                    <a:pt x="24408" y="139"/>
                    <a:pt x="24089" y="18"/>
                    <a:pt x="23770" y="18"/>
                  </a:cubicBezTo>
                  <a:cubicBezTo>
                    <a:pt x="23451" y="18"/>
                    <a:pt x="23131" y="139"/>
                    <a:pt x="22873" y="382"/>
                  </a:cubicBezTo>
                  <a:lnTo>
                    <a:pt x="18314" y="4547"/>
                  </a:lnTo>
                  <a:lnTo>
                    <a:pt x="13754" y="382"/>
                  </a:lnTo>
                  <a:cubicBezTo>
                    <a:pt x="13496" y="139"/>
                    <a:pt x="13169" y="18"/>
                    <a:pt x="12846" y="18"/>
                  </a:cubicBezTo>
                  <a:cubicBezTo>
                    <a:pt x="12523" y="18"/>
                    <a:pt x="12204" y="139"/>
                    <a:pt x="11961" y="382"/>
                  </a:cubicBezTo>
                  <a:lnTo>
                    <a:pt x="7371" y="4547"/>
                  </a:lnTo>
                  <a:lnTo>
                    <a:pt x="2812" y="382"/>
                  </a:lnTo>
                  <a:cubicBezTo>
                    <a:pt x="2523" y="114"/>
                    <a:pt x="2211" y="1"/>
                    <a:pt x="1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1324200" y="2731375"/>
              <a:ext cx="776250" cy="191950"/>
            </a:xfrm>
            <a:custGeom>
              <a:avLst/>
              <a:gdLst/>
              <a:ahLst/>
              <a:cxnLst/>
              <a:rect l="l" t="t" r="r" b="b"/>
              <a:pathLst>
                <a:path w="31050" h="7678" extrusionOk="0">
                  <a:moveTo>
                    <a:pt x="1913" y="1"/>
                  </a:moveTo>
                  <a:cubicBezTo>
                    <a:pt x="864" y="1"/>
                    <a:pt x="0" y="1404"/>
                    <a:pt x="1018" y="2327"/>
                  </a:cubicBezTo>
                  <a:lnTo>
                    <a:pt x="6490" y="7312"/>
                  </a:lnTo>
                  <a:cubicBezTo>
                    <a:pt x="6748" y="7540"/>
                    <a:pt x="7075" y="7654"/>
                    <a:pt x="7398" y="7654"/>
                  </a:cubicBezTo>
                  <a:cubicBezTo>
                    <a:pt x="7721" y="7654"/>
                    <a:pt x="8040" y="7540"/>
                    <a:pt x="8283" y="7312"/>
                  </a:cubicBezTo>
                  <a:lnTo>
                    <a:pt x="12842" y="3148"/>
                  </a:lnTo>
                  <a:lnTo>
                    <a:pt x="17432" y="7312"/>
                  </a:lnTo>
                  <a:cubicBezTo>
                    <a:pt x="17690" y="7540"/>
                    <a:pt x="18009" y="7654"/>
                    <a:pt x="18329" y="7654"/>
                  </a:cubicBezTo>
                  <a:cubicBezTo>
                    <a:pt x="18648" y="7654"/>
                    <a:pt x="18967" y="7540"/>
                    <a:pt x="19225" y="7312"/>
                  </a:cubicBezTo>
                  <a:lnTo>
                    <a:pt x="23815" y="3148"/>
                  </a:lnTo>
                  <a:lnTo>
                    <a:pt x="28374" y="7312"/>
                  </a:lnTo>
                  <a:cubicBezTo>
                    <a:pt x="28618" y="7525"/>
                    <a:pt x="28952" y="7677"/>
                    <a:pt x="29256" y="7677"/>
                  </a:cubicBezTo>
                  <a:lnTo>
                    <a:pt x="29256" y="7647"/>
                  </a:lnTo>
                  <a:cubicBezTo>
                    <a:pt x="30472" y="7647"/>
                    <a:pt x="31049" y="6157"/>
                    <a:pt x="30137" y="5337"/>
                  </a:cubicBezTo>
                  <a:lnTo>
                    <a:pt x="24666" y="382"/>
                  </a:lnTo>
                  <a:cubicBezTo>
                    <a:pt x="24423" y="154"/>
                    <a:pt x="24104" y="40"/>
                    <a:pt x="23785" y="40"/>
                  </a:cubicBezTo>
                  <a:cubicBezTo>
                    <a:pt x="23466" y="40"/>
                    <a:pt x="23146" y="154"/>
                    <a:pt x="22903" y="382"/>
                  </a:cubicBezTo>
                  <a:lnTo>
                    <a:pt x="18313" y="4546"/>
                  </a:lnTo>
                  <a:lnTo>
                    <a:pt x="13754" y="382"/>
                  </a:lnTo>
                  <a:cubicBezTo>
                    <a:pt x="13496" y="154"/>
                    <a:pt x="13177" y="40"/>
                    <a:pt x="12857" y="40"/>
                  </a:cubicBezTo>
                  <a:cubicBezTo>
                    <a:pt x="12538" y="40"/>
                    <a:pt x="12219" y="154"/>
                    <a:pt x="11961" y="382"/>
                  </a:cubicBezTo>
                  <a:lnTo>
                    <a:pt x="7371" y="4546"/>
                  </a:lnTo>
                  <a:lnTo>
                    <a:pt x="2812" y="382"/>
                  </a:lnTo>
                  <a:cubicBezTo>
                    <a:pt x="2523" y="114"/>
                    <a:pt x="2210" y="1"/>
                    <a:pt x="19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1" name="Google Shape;6361;p35"/>
          <p:cNvGrpSpPr/>
          <p:nvPr/>
        </p:nvGrpSpPr>
        <p:grpSpPr>
          <a:xfrm rot="4085596">
            <a:off x="8589286" y="3603765"/>
            <a:ext cx="1728720" cy="1727085"/>
            <a:chOff x="7858360" y="-642993"/>
            <a:chExt cx="1728706" cy="1727071"/>
          </a:xfrm>
        </p:grpSpPr>
        <p:grpSp>
          <p:nvGrpSpPr>
            <p:cNvPr id="6362" name="Google Shape;6362;p35"/>
            <p:cNvGrpSpPr/>
            <p:nvPr/>
          </p:nvGrpSpPr>
          <p:grpSpPr>
            <a:xfrm rot="-5201182">
              <a:off x="7954886" y="-547339"/>
              <a:ext cx="1600084" cy="1574421"/>
              <a:chOff x="6181969" y="2741424"/>
              <a:chExt cx="1600129" cy="1574466"/>
            </a:xfrm>
          </p:grpSpPr>
          <p:sp>
            <p:nvSpPr>
              <p:cNvPr id="6363" name="Google Shape;6363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7" name="Google Shape;6367;p35"/>
            <p:cNvGrpSpPr/>
            <p:nvPr/>
          </p:nvGrpSpPr>
          <p:grpSpPr>
            <a:xfrm rot="-5201182">
              <a:off x="7890457" y="-585997"/>
              <a:ext cx="1600084" cy="1574421"/>
              <a:chOff x="6181969" y="2741424"/>
              <a:chExt cx="1600129" cy="1574466"/>
            </a:xfrm>
          </p:grpSpPr>
          <p:sp>
            <p:nvSpPr>
              <p:cNvPr id="6368" name="Google Shape;6368;p35"/>
              <p:cNvSpPr/>
              <p:nvPr/>
            </p:nvSpPr>
            <p:spPr>
              <a:xfrm flipH="1">
                <a:off x="6212217" y="2767906"/>
                <a:ext cx="1539632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35"/>
              <p:cNvSpPr/>
              <p:nvPr/>
            </p:nvSpPr>
            <p:spPr>
              <a:xfrm flipH="1">
                <a:off x="6181969" y="2741424"/>
                <a:ext cx="1600129" cy="1574466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35"/>
              <p:cNvSpPr/>
              <p:nvPr/>
            </p:nvSpPr>
            <p:spPr>
              <a:xfrm flipH="1">
                <a:off x="6227323" y="2771922"/>
                <a:ext cx="180462" cy="181564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35"/>
              <p:cNvSpPr/>
              <p:nvPr/>
            </p:nvSpPr>
            <p:spPr>
              <a:xfrm flipH="1">
                <a:off x="6200311" y="2745085"/>
                <a:ext cx="274443" cy="23541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2" name="Google Shape;6372;p35"/>
          <p:cNvGrpSpPr/>
          <p:nvPr/>
        </p:nvGrpSpPr>
        <p:grpSpPr>
          <a:xfrm rot="-1312058">
            <a:off x="4357182" y="-1231516"/>
            <a:ext cx="1391737" cy="2432185"/>
            <a:chOff x="7005700" y="-1036300"/>
            <a:chExt cx="1353450" cy="2365275"/>
          </a:xfrm>
        </p:grpSpPr>
        <p:sp>
          <p:nvSpPr>
            <p:cNvPr id="6373" name="Google Shape;6373;p35"/>
            <p:cNvSpPr/>
            <p:nvPr/>
          </p:nvSpPr>
          <p:spPr>
            <a:xfrm flipH="1">
              <a:off x="7005700" y="-1036300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 flipH="1">
              <a:off x="7899325" y="737000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 flipH="1">
              <a:off x="7849950" y="655600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6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7" name="Google Shape;6377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78" name="Google Shape;6378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79" name="Google Shape;637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6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1" name="Google Shape;638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2" name="Google Shape;638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83" name="Google Shape;6383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5" name="Google Shape;638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6" name="Google Shape;638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87" name="Google Shape;6387;p3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88" name="Google Shape;638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5"/>
          <p:cNvGrpSpPr/>
          <p:nvPr/>
        </p:nvGrpSpPr>
        <p:grpSpPr>
          <a:xfrm rot="-5400000">
            <a:off x="7089750" y="3081225"/>
            <a:ext cx="1940875" cy="2308700"/>
            <a:chOff x="10948250" y="2345825"/>
            <a:chExt cx="1940875" cy="2308700"/>
          </a:xfrm>
        </p:grpSpPr>
        <p:sp>
          <p:nvSpPr>
            <p:cNvPr id="643" name="Google Shape;643;p5"/>
            <p:cNvSpPr/>
            <p:nvPr/>
          </p:nvSpPr>
          <p:spPr>
            <a:xfrm>
              <a:off x="10948250" y="2345825"/>
              <a:ext cx="1940875" cy="2308700"/>
            </a:xfrm>
            <a:custGeom>
              <a:avLst/>
              <a:gdLst/>
              <a:ahLst/>
              <a:cxnLst/>
              <a:rect l="l" t="t" r="r" b="b"/>
              <a:pathLst>
                <a:path w="77635" h="92348" extrusionOk="0">
                  <a:moveTo>
                    <a:pt x="0" y="0"/>
                  </a:moveTo>
                  <a:lnTo>
                    <a:pt x="0" y="92347"/>
                  </a:lnTo>
                  <a:lnTo>
                    <a:pt x="77635" y="92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1681600" y="3668150"/>
              <a:ext cx="80200" cy="68425"/>
            </a:xfrm>
            <a:custGeom>
              <a:avLst/>
              <a:gdLst/>
              <a:ahLst/>
              <a:cxnLst/>
              <a:rect l="l" t="t" r="r" b="b"/>
              <a:pathLst>
                <a:path w="3208" h="2737" extrusionOk="0">
                  <a:moveTo>
                    <a:pt x="1843" y="0"/>
                  </a:moveTo>
                  <a:cubicBezTo>
                    <a:pt x="615" y="0"/>
                    <a:pt x="1" y="1478"/>
                    <a:pt x="865" y="2343"/>
                  </a:cubicBezTo>
                  <a:cubicBezTo>
                    <a:pt x="1144" y="2614"/>
                    <a:pt x="1486" y="2736"/>
                    <a:pt x="1823" y="2736"/>
                  </a:cubicBezTo>
                  <a:cubicBezTo>
                    <a:pt x="2529" y="2736"/>
                    <a:pt x="3207" y="2197"/>
                    <a:pt x="3207" y="1365"/>
                  </a:cubicBezTo>
                  <a:cubicBezTo>
                    <a:pt x="3207" y="614"/>
                    <a:pt x="2593" y="0"/>
                    <a:pt x="18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11693550" y="3511250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592" y="0"/>
                    <a:pt x="0" y="614"/>
                    <a:pt x="0" y="1365"/>
                  </a:cubicBezTo>
                  <a:cubicBezTo>
                    <a:pt x="0" y="1546"/>
                    <a:pt x="23" y="1728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11693550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592" y="0"/>
                    <a:pt x="0" y="592"/>
                    <a:pt x="0" y="1365"/>
                  </a:cubicBezTo>
                  <a:cubicBezTo>
                    <a:pt x="0" y="1547"/>
                    <a:pt x="23" y="1729"/>
                    <a:pt x="91" y="1888"/>
                  </a:cubicBezTo>
                  <a:cubicBezTo>
                    <a:pt x="330" y="2445"/>
                    <a:pt x="842" y="2723"/>
                    <a:pt x="1353" y="2723"/>
                  </a:cubicBezTo>
                  <a:cubicBezTo>
                    <a:pt x="1865" y="2723"/>
                    <a:pt x="2377" y="2445"/>
                    <a:pt x="2616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1693550" y="3232100"/>
              <a:ext cx="27300" cy="32450"/>
            </a:xfrm>
            <a:custGeom>
              <a:avLst/>
              <a:gdLst/>
              <a:ahLst/>
              <a:cxnLst/>
              <a:rect l="l" t="t" r="r" b="b"/>
              <a:pathLst>
                <a:path w="1092" h="1298" extrusionOk="0">
                  <a:moveTo>
                    <a:pt x="0" y="1"/>
                  </a:moveTo>
                  <a:cubicBezTo>
                    <a:pt x="0" y="160"/>
                    <a:pt x="46" y="342"/>
                    <a:pt x="91" y="501"/>
                  </a:cubicBezTo>
                  <a:cubicBezTo>
                    <a:pt x="273" y="910"/>
                    <a:pt x="637" y="1206"/>
                    <a:pt x="1092" y="12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681600" y="3354325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592"/>
                    <a:pt x="2593" y="1"/>
                    <a:pt x="18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11681600" y="4296900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56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11534375" y="4375350"/>
              <a:ext cx="69950" cy="68250"/>
            </a:xfrm>
            <a:custGeom>
              <a:avLst/>
              <a:gdLst/>
              <a:ahLst/>
              <a:cxnLst/>
              <a:rect l="l" t="t" r="r" b="b"/>
              <a:pathLst>
                <a:path w="2798" h="2730" extrusionOk="0">
                  <a:moveTo>
                    <a:pt x="1433" y="1"/>
                  </a:moveTo>
                  <a:cubicBezTo>
                    <a:pt x="1160" y="1"/>
                    <a:pt x="910" y="69"/>
                    <a:pt x="682" y="228"/>
                  </a:cubicBezTo>
                  <a:cubicBezTo>
                    <a:pt x="523" y="319"/>
                    <a:pt x="410" y="456"/>
                    <a:pt x="319" y="592"/>
                  </a:cubicBezTo>
                  <a:cubicBezTo>
                    <a:pt x="0" y="1070"/>
                    <a:pt x="0" y="1661"/>
                    <a:pt x="319" y="2116"/>
                  </a:cubicBezTo>
                  <a:cubicBezTo>
                    <a:pt x="410" y="2275"/>
                    <a:pt x="523" y="2389"/>
                    <a:pt x="682" y="2502"/>
                  </a:cubicBezTo>
                  <a:cubicBezTo>
                    <a:pt x="910" y="2639"/>
                    <a:pt x="1160" y="2730"/>
                    <a:pt x="1433" y="2730"/>
                  </a:cubicBezTo>
                  <a:cubicBezTo>
                    <a:pt x="2183" y="2730"/>
                    <a:pt x="2797" y="2116"/>
                    <a:pt x="2797" y="1365"/>
                  </a:cubicBezTo>
                  <a:cubicBezTo>
                    <a:pt x="2797" y="615"/>
                    <a:pt x="2183" y="1"/>
                    <a:pt x="143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11850450" y="3437900"/>
              <a:ext cx="59150" cy="63125"/>
            </a:xfrm>
            <a:custGeom>
              <a:avLst/>
              <a:gdLst/>
              <a:ahLst/>
              <a:cxnLst/>
              <a:rect l="l" t="t" r="r" b="b"/>
              <a:pathLst>
                <a:path w="2366" h="2525" extrusionOk="0">
                  <a:moveTo>
                    <a:pt x="637" y="1"/>
                  </a:moveTo>
                  <a:cubicBezTo>
                    <a:pt x="546" y="46"/>
                    <a:pt x="478" y="114"/>
                    <a:pt x="410" y="183"/>
                  </a:cubicBezTo>
                  <a:cubicBezTo>
                    <a:pt x="137" y="456"/>
                    <a:pt x="1" y="797"/>
                    <a:pt x="1" y="1160"/>
                  </a:cubicBezTo>
                  <a:cubicBezTo>
                    <a:pt x="1" y="1911"/>
                    <a:pt x="615" y="2525"/>
                    <a:pt x="1365" y="2525"/>
                  </a:cubicBezTo>
                  <a:cubicBezTo>
                    <a:pt x="1752" y="2525"/>
                    <a:pt x="2115" y="2343"/>
                    <a:pt x="2366" y="2070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11848750" y="3589675"/>
              <a:ext cx="71650" cy="68325"/>
            </a:xfrm>
            <a:custGeom>
              <a:avLst/>
              <a:gdLst/>
              <a:ahLst/>
              <a:cxnLst/>
              <a:rect l="l" t="t" r="r" b="b"/>
              <a:pathLst>
                <a:path w="2866" h="2733" extrusionOk="0">
                  <a:moveTo>
                    <a:pt x="1391" y="1"/>
                  </a:moveTo>
                  <a:cubicBezTo>
                    <a:pt x="636" y="1"/>
                    <a:pt x="0" y="606"/>
                    <a:pt x="0" y="1366"/>
                  </a:cubicBezTo>
                  <a:cubicBezTo>
                    <a:pt x="0" y="2113"/>
                    <a:pt x="616" y="2732"/>
                    <a:pt x="1355" y="2732"/>
                  </a:cubicBezTo>
                  <a:cubicBezTo>
                    <a:pt x="1381" y="2732"/>
                    <a:pt x="1407" y="2732"/>
                    <a:pt x="1433" y="2730"/>
                  </a:cubicBezTo>
                  <a:cubicBezTo>
                    <a:pt x="1459" y="2732"/>
                    <a:pt x="1485" y="2732"/>
                    <a:pt x="1511" y="2732"/>
                  </a:cubicBezTo>
                  <a:cubicBezTo>
                    <a:pt x="2250" y="2732"/>
                    <a:pt x="2866" y="2113"/>
                    <a:pt x="2866" y="1366"/>
                  </a:cubicBezTo>
                  <a:cubicBezTo>
                    <a:pt x="2866" y="606"/>
                    <a:pt x="2230" y="1"/>
                    <a:pt x="1475" y="1"/>
                  </a:cubicBezTo>
                  <a:cubicBezTo>
                    <a:pt x="1461" y="1"/>
                    <a:pt x="1447" y="1"/>
                    <a:pt x="1433" y="1"/>
                  </a:cubicBezTo>
                  <a:cubicBezTo>
                    <a:pt x="1419" y="1"/>
                    <a:pt x="1405" y="1"/>
                    <a:pt x="1391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11848750" y="3747100"/>
              <a:ext cx="71650" cy="67800"/>
            </a:xfrm>
            <a:custGeom>
              <a:avLst/>
              <a:gdLst/>
              <a:ahLst/>
              <a:cxnLst/>
              <a:rect l="l" t="t" r="r" b="b"/>
              <a:pathLst>
                <a:path w="2866" h="2712" extrusionOk="0">
                  <a:moveTo>
                    <a:pt x="1352" y="1"/>
                  </a:moveTo>
                  <a:cubicBezTo>
                    <a:pt x="615" y="1"/>
                    <a:pt x="0" y="599"/>
                    <a:pt x="0" y="1345"/>
                  </a:cubicBezTo>
                  <a:cubicBezTo>
                    <a:pt x="0" y="2113"/>
                    <a:pt x="615" y="2712"/>
                    <a:pt x="1353" y="2712"/>
                  </a:cubicBezTo>
                  <a:cubicBezTo>
                    <a:pt x="1379" y="2712"/>
                    <a:pt x="1406" y="2711"/>
                    <a:pt x="1433" y="2709"/>
                  </a:cubicBezTo>
                  <a:cubicBezTo>
                    <a:pt x="1460" y="2711"/>
                    <a:pt x="1487" y="2712"/>
                    <a:pt x="1514" y="2712"/>
                  </a:cubicBezTo>
                  <a:cubicBezTo>
                    <a:pt x="2251" y="2712"/>
                    <a:pt x="2866" y="2113"/>
                    <a:pt x="2866" y="1345"/>
                  </a:cubicBezTo>
                  <a:cubicBezTo>
                    <a:pt x="2866" y="599"/>
                    <a:pt x="2252" y="1"/>
                    <a:pt x="1514" y="1"/>
                  </a:cubicBezTo>
                  <a:cubicBezTo>
                    <a:pt x="1487" y="1"/>
                    <a:pt x="1460" y="2"/>
                    <a:pt x="1433" y="3"/>
                  </a:cubicBezTo>
                  <a:cubicBezTo>
                    <a:pt x="1406" y="2"/>
                    <a:pt x="1379" y="1"/>
                    <a:pt x="135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11681600" y="3982525"/>
              <a:ext cx="80200" cy="68125"/>
            </a:xfrm>
            <a:custGeom>
              <a:avLst/>
              <a:gdLst/>
              <a:ahLst/>
              <a:cxnLst/>
              <a:rect l="l" t="t" r="r" b="b"/>
              <a:pathLst>
                <a:path w="3208" h="2725" extrusionOk="0">
                  <a:moveTo>
                    <a:pt x="1843" y="1"/>
                  </a:moveTo>
                  <a:cubicBezTo>
                    <a:pt x="615" y="1"/>
                    <a:pt x="1" y="1479"/>
                    <a:pt x="865" y="2320"/>
                  </a:cubicBezTo>
                  <a:cubicBezTo>
                    <a:pt x="1145" y="2600"/>
                    <a:pt x="1489" y="2725"/>
                    <a:pt x="1826" y="2725"/>
                  </a:cubicBezTo>
                  <a:cubicBezTo>
                    <a:pt x="2531" y="2725"/>
                    <a:pt x="3207" y="2180"/>
                    <a:pt x="3207" y="1365"/>
                  </a:cubicBezTo>
                  <a:cubicBezTo>
                    <a:pt x="3207" y="615"/>
                    <a:pt x="2593" y="1"/>
                    <a:pt x="18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11693550" y="4453800"/>
              <a:ext cx="68250" cy="68625"/>
            </a:xfrm>
            <a:custGeom>
              <a:avLst/>
              <a:gdLst/>
              <a:ahLst/>
              <a:cxnLst/>
              <a:rect l="l" t="t" r="r" b="b"/>
              <a:pathLst>
                <a:path w="2730" h="2745" extrusionOk="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42" y="456"/>
                    <a:pt x="273" y="524"/>
                    <a:pt x="228" y="615"/>
                  </a:cubicBezTo>
                  <a:cubicBezTo>
                    <a:pt x="137" y="751"/>
                    <a:pt x="46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226"/>
                    <a:pt x="674" y="2744"/>
                    <a:pt x="1363" y="2744"/>
                  </a:cubicBezTo>
                  <a:cubicBezTo>
                    <a:pt x="1778" y="2744"/>
                    <a:pt x="2197" y="2557"/>
                    <a:pt x="2479" y="2138"/>
                  </a:cubicBezTo>
                  <a:cubicBezTo>
                    <a:pt x="2638" y="1911"/>
                    <a:pt x="2729" y="1638"/>
                    <a:pt x="2729" y="1388"/>
                  </a:cubicBezTo>
                  <a:cubicBezTo>
                    <a:pt x="2729" y="1274"/>
                    <a:pt x="2707" y="1183"/>
                    <a:pt x="2684" y="1092"/>
                  </a:cubicBezTo>
                  <a:cubicBezTo>
                    <a:pt x="2661" y="911"/>
                    <a:pt x="2593" y="751"/>
                    <a:pt x="2479" y="615"/>
                  </a:cubicBezTo>
                  <a:cubicBezTo>
                    <a:pt x="2434" y="524"/>
                    <a:pt x="2388" y="456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11693550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2" y="1"/>
                  </a:moveTo>
                  <a:cubicBezTo>
                    <a:pt x="1012" y="1"/>
                    <a:pt x="660" y="137"/>
                    <a:pt x="387" y="410"/>
                  </a:cubicBezTo>
                  <a:cubicBezTo>
                    <a:pt x="319" y="478"/>
                    <a:pt x="273" y="547"/>
                    <a:pt x="228" y="615"/>
                  </a:cubicBezTo>
                  <a:cubicBezTo>
                    <a:pt x="137" y="751"/>
                    <a:pt x="46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592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7" y="1183"/>
                    <a:pt x="2684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8" y="478"/>
                    <a:pt x="2320" y="410"/>
                  </a:cubicBezTo>
                  <a:cubicBezTo>
                    <a:pt x="2058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1379175" y="4453800"/>
              <a:ext cx="68250" cy="68250"/>
            </a:xfrm>
            <a:custGeom>
              <a:avLst/>
              <a:gdLst/>
              <a:ahLst/>
              <a:cxnLst/>
              <a:rect l="l" t="t" r="r" b="b"/>
              <a:pathLst>
                <a:path w="2730" h="2730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06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1367800" y="4296900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56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1536075" y="3118350"/>
              <a:ext cx="69950" cy="68325"/>
            </a:xfrm>
            <a:custGeom>
              <a:avLst/>
              <a:gdLst/>
              <a:ahLst/>
              <a:cxnLst/>
              <a:rect l="l" t="t" r="r" b="b"/>
              <a:pathLst>
                <a:path w="2798" h="2733" extrusionOk="0">
                  <a:moveTo>
                    <a:pt x="1443" y="1"/>
                  </a:moveTo>
                  <a:cubicBezTo>
                    <a:pt x="1417" y="1"/>
                    <a:pt x="1391" y="1"/>
                    <a:pt x="1365" y="3"/>
                  </a:cubicBezTo>
                  <a:cubicBezTo>
                    <a:pt x="1092" y="3"/>
                    <a:pt x="842" y="94"/>
                    <a:pt x="614" y="230"/>
                  </a:cubicBezTo>
                  <a:cubicBezTo>
                    <a:pt x="455" y="344"/>
                    <a:pt x="342" y="458"/>
                    <a:pt x="251" y="617"/>
                  </a:cubicBezTo>
                  <a:cubicBezTo>
                    <a:pt x="182" y="685"/>
                    <a:pt x="137" y="753"/>
                    <a:pt x="114" y="844"/>
                  </a:cubicBezTo>
                  <a:cubicBezTo>
                    <a:pt x="46" y="1003"/>
                    <a:pt x="0" y="1185"/>
                    <a:pt x="0" y="1367"/>
                  </a:cubicBezTo>
                  <a:cubicBezTo>
                    <a:pt x="0" y="1549"/>
                    <a:pt x="46" y="1731"/>
                    <a:pt x="114" y="1890"/>
                  </a:cubicBezTo>
                  <a:cubicBezTo>
                    <a:pt x="160" y="1981"/>
                    <a:pt x="182" y="2049"/>
                    <a:pt x="251" y="2140"/>
                  </a:cubicBezTo>
                  <a:cubicBezTo>
                    <a:pt x="342" y="2277"/>
                    <a:pt x="455" y="2391"/>
                    <a:pt x="614" y="2504"/>
                  </a:cubicBezTo>
                  <a:cubicBezTo>
                    <a:pt x="842" y="2641"/>
                    <a:pt x="1092" y="2732"/>
                    <a:pt x="1365" y="2732"/>
                  </a:cubicBezTo>
                  <a:cubicBezTo>
                    <a:pt x="1379" y="2732"/>
                    <a:pt x="1393" y="2732"/>
                    <a:pt x="1406" y="2732"/>
                  </a:cubicBezTo>
                  <a:cubicBezTo>
                    <a:pt x="2162" y="2732"/>
                    <a:pt x="2798" y="2127"/>
                    <a:pt x="2798" y="1367"/>
                  </a:cubicBezTo>
                  <a:cubicBezTo>
                    <a:pt x="2798" y="620"/>
                    <a:pt x="2182" y="1"/>
                    <a:pt x="14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1367800" y="3982525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1535500" y="3275300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29" y="0"/>
                  </a:moveTo>
                  <a:cubicBezTo>
                    <a:pt x="1416" y="0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4"/>
                    <a:pt x="1" y="1570"/>
                    <a:pt x="137" y="1911"/>
                  </a:cubicBezTo>
                  <a:cubicBezTo>
                    <a:pt x="183" y="1979"/>
                    <a:pt x="205" y="2070"/>
                    <a:pt x="274" y="2139"/>
                  </a:cubicBezTo>
                  <a:cubicBezTo>
                    <a:pt x="365" y="2275"/>
                    <a:pt x="478" y="2412"/>
                    <a:pt x="637" y="2502"/>
                  </a:cubicBezTo>
                  <a:cubicBezTo>
                    <a:pt x="865" y="2662"/>
                    <a:pt x="1115" y="2730"/>
                    <a:pt x="1388" y="2730"/>
                  </a:cubicBezTo>
                  <a:cubicBezTo>
                    <a:pt x="1415" y="2731"/>
                    <a:pt x="1442" y="2732"/>
                    <a:pt x="1468" y="2732"/>
                  </a:cubicBezTo>
                  <a:cubicBezTo>
                    <a:pt x="2206" y="2732"/>
                    <a:pt x="2821" y="2134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1534375" y="4532275"/>
              <a:ext cx="75050" cy="68475"/>
            </a:xfrm>
            <a:custGeom>
              <a:avLst/>
              <a:gdLst/>
              <a:ahLst/>
              <a:cxnLst/>
              <a:rect l="l" t="t" r="r" b="b"/>
              <a:pathLst>
                <a:path w="3002" h="2739" extrusionOk="0">
                  <a:moveTo>
                    <a:pt x="1433" y="0"/>
                  </a:moveTo>
                  <a:cubicBezTo>
                    <a:pt x="1160" y="0"/>
                    <a:pt x="910" y="91"/>
                    <a:pt x="682" y="250"/>
                  </a:cubicBezTo>
                  <a:cubicBezTo>
                    <a:pt x="523" y="341"/>
                    <a:pt x="410" y="455"/>
                    <a:pt x="319" y="614"/>
                  </a:cubicBezTo>
                  <a:cubicBezTo>
                    <a:pt x="0" y="1069"/>
                    <a:pt x="0" y="1683"/>
                    <a:pt x="319" y="2138"/>
                  </a:cubicBezTo>
                  <a:cubicBezTo>
                    <a:pt x="410" y="2274"/>
                    <a:pt x="523" y="2410"/>
                    <a:pt x="682" y="2501"/>
                  </a:cubicBezTo>
                  <a:cubicBezTo>
                    <a:pt x="915" y="2664"/>
                    <a:pt x="1177" y="2738"/>
                    <a:pt x="1435" y="2738"/>
                  </a:cubicBezTo>
                  <a:cubicBezTo>
                    <a:pt x="2008" y="2738"/>
                    <a:pt x="2564" y="2370"/>
                    <a:pt x="2752" y="1774"/>
                  </a:cubicBezTo>
                  <a:cubicBezTo>
                    <a:pt x="3002" y="887"/>
                    <a:pt x="2365" y="0"/>
                    <a:pt x="143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1379175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78"/>
                    <a:pt x="273" y="547"/>
                    <a:pt x="228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0" y="1183"/>
                    <a:pt x="0" y="1297"/>
                    <a:pt x="0" y="1388"/>
                  </a:cubicBezTo>
                  <a:cubicBezTo>
                    <a:pt x="0" y="2138"/>
                    <a:pt x="614" y="2752"/>
                    <a:pt x="1365" y="2752"/>
                  </a:cubicBezTo>
                  <a:cubicBezTo>
                    <a:pt x="2115" y="2752"/>
                    <a:pt x="2729" y="2138"/>
                    <a:pt x="2729" y="1388"/>
                  </a:cubicBezTo>
                  <a:cubicBezTo>
                    <a:pt x="2729" y="1297"/>
                    <a:pt x="2706" y="1183"/>
                    <a:pt x="2706" y="1092"/>
                  </a:cubicBezTo>
                  <a:cubicBezTo>
                    <a:pt x="2661" y="933"/>
                    <a:pt x="2593" y="751"/>
                    <a:pt x="2502" y="615"/>
                  </a:cubicBezTo>
                  <a:cubicBezTo>
                    <a:pt x="2433" y="547"/>
                    <a:pt x="2388" y="478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1535500" y="4060975"/>
              <a:ext cx="70525" cy="68300"/>
            </a:xfrm>
            <a:custGeom>
              <a:avLst/>
              <a:gdLst/>
              <a:ahLst/>
              <a:cxnLst/>
              <a:rect l="l" t="t" r="r" b="b"/>
              <a:pathLst>
                <a:path w="2821" h="2732" extrusionOk="0">
                  <a:moveTo>
                    <a:pt x="1429" y="0"/>
                  </a:moveTo>
                  <a:cubicBezTo>
                    <a:pt x="1416" y="0"/>
                    <a:pt x="1402" y="0"/>
                    <a:pt x="1388" y="1"/>
                  </a:cubicBezTo>
                  <a:cubicBezTo>
                    <a:pt x="1115" y="1"/>
                    <a:pt x="865" y="92"/>
                    <a:pt x="637" y="251"/>
                  </a:cubicBezTo>
                  <a:cubicBezTo>
                    <a:pt x="478" y="342"/>
                    <a:pt x="365" y="455"/>
                    <a:pt x="274" y="615"/>
                  </a:cubicBezTo>
                  <a:cubicBezTo>
                    <a:pt x="205" y="683"/>
                    <a:pt x="183" y="751"/>
                    <a:pt x="137" y="842"/>
                  </a:cubicBezTo>
                  <a:cubicBezTo>
                    <a:pt x="1" y="1183"/>
                    <a:pt x="1" y="1570"/>
                    <a:pt x="137" y="1911"/>
                  </a:cubicBezTo>
                  <a:cubicBezTo>
                    <a:pt x="160" y="1979"/>
                    <a:pt x="205" y="2047"/>
                    <a:pt x="274" y="2138"/>
                  </a:cubicBezTo>
                  <a:cubicBezTo>
                    <a:pt x="365" y="2275"/>
                    <a:pt x="478" y="2411"/>
                    <a:pt x="637" y="2502"/>
                  </a:cubicBezTo>
                  <a:cubicBezTo>
                    <a:pt x="865" y="2661"/>
                    <a:pt x="1115" y="2729"/>
                    <a:pt x="1388" y="2729"/>
                  </a:cubicBezTo>
                  <a:cubicBezTo>
                    <a:pt x="1414" y="2731"/>
                    <a:pt x="1440" y="2732"/>
                    <a:pt x="1466" y="2732"/>
                  </a:cubicBezTo>
                  <a:cubicBezTo>
                    <a:pt x="2205" y="2732"/>
                    <a:pt x="2821" y="2112"/>
                    <a:pt x="2821" y="1365"/>
                  </a:cubicBezTo>
                  <a:cubicBezTo>
                    <a:pt x="2821" y="606"/>
                    <a:pt x="2185" y="0"/>
                    <a:pt x="142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1535500" y="4218450"/>
              <a:ext cx="68825" cy="68250"/>
            </a:xfrm>
            <a:custGeom>
              <a:avLst/>
              <a:gdLst/>
              <a:ahLst/>
              <a:cxnLst/>
              <a:rect l="l" t="t" r="r" b="b"/>
              <a:pathLst>
                <a:path w="2753" h="2730" extrusionOk="0">
                  <a:moveTo>
                    <a:pt x="1388" y="1"/>
                  </a:moveTo>
                  <a:cubicBezTo>
                    <a:pt x="1115" y="1"/>
                    <a:pt x="865" y="69"/>
                    <a:pt x="637" y="228"/>
                  </a:cubicBezTo>
                  <a:cubicBezTo>
                    <a:pt x="478" y="319"/>
                    <a:pt x="365" y="455"/>
                    <a:pt x="274" y="592"/>
                  </a:cubicBezTo>
                  <a:cubicBezTo>
                    <a:pt x="205" y="660"/>
                    <a:pt x="183" y="751"/>
                    <a:pt x="137" y="819"/>
                  </a:cubicBezTo>
                  <a:cubicBezTo>
                    <a:pt x="1" y="1160"/>
                    <a:pt x="1" y="1547"/>
                    <a:pt x="137" y="1888"/>
                  </a:cubicBezTo>
                  <a:cubicBezTo>
                    <a:pt x="160" y="1956"/>
                    <a:pt x="205" y="2047"/>
                    <a:pt x="274" y="2115"/>
                  </a:cubicBezTo>
                  <a:cubicBezTo>
                    <a:pt x="365" y="2252"/>
                    <a:pt x="478" y="2388"/>
                    <a:pt x="637" y="2479"/>
                  </a:cubicBezTo>
                  <a:cubicBezTo>
                    <a:pt x="865" y="2638"/>
                    <a:pt x="1115" y="2729"/>
                    <a:pt x="1388" y="2729"/>
                  </a:cubicBezTo>
                  <a:cubicBezTo>
                    <a:pt x="2138" y="2729"/>
                    <a:pt x="2752" y="2115"/>
                    <a:pt x="2752" y="1365"/>
                  </a:cubicBezTo>
                  <a:cubicBezTo>
                    <a:pt x="2752" y="592"/>
                    <a:pt x="2138" y="1"/>
                    <a:pt x="138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1535500" y="3904025"/>
              <a:ext cx="70525" cy="68300"/>
            </a:xfrm>
            <a:custGeom>
              <a:avLst/>
              <a:gdLst/>
              <a:ahLst/>
              <a:cxnLst/>
              <a:rect l="l" t="t" r="r" b="b"/>
              <a:pathLst>
                <a:path w="2821" h="2732" extrusionOk="0">
                  <a:moveTo>
                    <a:pt x="1466" y="0"/>
                  </a:moveTo>
                  <a:cubicBezTo>
                    <a:pt x="1440" y="0"/>
                    <a:pt x="1414" y="1"/>
                    <a:pt x="1388" y="2"/>
                  </a:cubicBezTo>
                  <a:cubicBezTo>
                    <a:pt x="1115" y="2"/>
                    <a:pt x="865" y="71"/>
                    <a:pt x="637" y="230"/>
                  </a:cubicBezTo>
                  <a:cubicBezTo>
                    <a:pt x="478" y="321"/>
                    <a:pt x="365" y="457"/>
                    <a:pt x="274" y="594"/>
                  </a:cubicBezTo>
                  <a:cubicBezTo>
                    <a:pt x="205" y="662"/>
                    <a:pt x="183" y="753"/>
                    <a:pt x="137" y="844"/>
                  </a:cubicBezTo>
                  <a:cubicBezTo>
                    <a:pt x="1" y="1162"/>
                    <a:pt x="1" y="1549"/>
                    <a:pt x="137" y="1890"/>
                  </a:cubicBezTo>
                  <a:cubicBezTo>
                    <a:pt x="183" y="1981"/>
                    <a:pt x="205" y="2049"/>
                    <a:pt x="274" y="2117"/>
                  </a:cubicBezTo>
                  <a:cubicBezTo>
                    <a:pt x="365" y="2276"/>
                    <a:pt x="478" y="2390"/>
                    <a:pt x="637" y="2504"/>
                  </a:cubicBezTo>
                  <a:cubicBezTo>
                    <a:pt x="865" y="2640"/>
                    <a:pt x="1115" y="2731"/>
                    <a:pt x="1388" y="2731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6"/>
                    <a:pt x="2821" y="1367"/>
                  </a:cubicBezTo>
                  <a:cubicBezTo>
                    <a:pt x="2821" y="620"/>
                    <a:pt x="2205" y="0"/>
                    <a:pt x="146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11535500" y="3432725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68" y="1"/>
                  </a:moveTo>
                  <a:cubicBezTo>
                    <a:pt x="1442" y="1"/>
                    <a:pt x="1415" y="1"/>
                    <a:pt x="1388" y="3"/>
                  </a:cubicBezTo>
                  <a:cubicBezTo>
                    <a:pt x="1115" y="3"/>
                    <a:pt x="865" y="71"/>
                    <a:pt x="637" y="230"/>
                  </a:cubicBezTo>
                  <a:cubicBezTo>
                    <a:pt x="478" y="321"/>
                    <a:pt x="365" y="458"/>
                    <a:pt x="274" y="594"/>
                  </a:cubicBezTo>
                  <a:cubicBezTo>
                    <a:pt x="205" y="663"/>
                    <a:pt x="183" y="753"/>
                    <a:pt x="137" y="822"/>
                  </a:cubicBezTo>
                  <a:cubicBezTo>
                    <a:pt x="1" y="1163"/>
                    <a:pt x="1" y="1549"/>
                    <a:pt x="137" y="1890"/>
                  </a:cubicBezTo>
                  <a:cubicBezTo>
                    <a:pt x="183" y="1981"/>
                    <a:pt x="205" y="2050"/>
                    <a:pt x="274" y="2118"/>
                  </a:cubicBezTo>
                  <a:cubicBezTo>
                    <a:pt x="365" y="2277"/>
                    <a:pt x="478" y="2391"/>
                    <a:pt x="637" y="2482"/>
                  </a:cubicBezTo>
                  <a:cubicBezTo>
                    <a:pt x="865" y="2641"/>
                    <a:pt x="1115" y="2732"/>
                    <a:pt x="1388" y="2732"/>
                  </a:cubicBezTo>
                  <a:cubicBezTo>
                    <a:pt x="1402" y="2732"/>
                    <a:pt x="1416" y="2732"/>
                    <a:pt x="1429" y="2732"/>
                  </a:cubicBezTo>
                  <a:cubicBezTo>
                    <a:pt x="2185" y="2732"/>
                    <a:pt x="2821" y="2127"/>
                    <a:pt x="2821" y="1367"/>
                  </a:cubicBezTo>
                  <a:cubicBezTo>
                    <a:pt x="2821" y="599"/>
                    <a:pt x="2206" y="1"/>
                    <a:pt x="146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11535500" y="3747075"/>
              <a:ext cx="70525" cy="67825"/>
            </a:xfrm>
            <a:custGeom>
              <a:avLst/>
              <a:gdLst/>
              <a:ahLst/>
              <a:cxnLst/>
              <a:rect l="l" t="t" r="r" b="b"/>
              <a:pathLst>
                <a:path w="2821" h="2713" extrusionOk="0">
                  <a:moveTo>
                    <a:pt x="1305" y="1"/>
                  </a:moveTo>
                  <a:cubicBezTo>
                    <a:pt x="1064" y="1"/>
                    <a:pt x="842" y="89"/>
                    <a:pt x="637" y="232"/>
                  </a:cubicBezTo>
                  <a:cubicBezTo>
                    <a:pt x="478" y="323"/>
                    <a:pt x="365" y="459"/>
                    <a:pt x="274" y="595"/>
                  </a:cubicBezTo>
                  <a:cubicBezTo>
                    <a:pt x="205" y="664"/>
                    <a:pt x="183" y="755"/>
                    <a:pt x="137" y="823"/>
                  </a:cubicBezTo>
                  <a:cubicBezTo>
                    <a:pt x="1" y="1164"/>
                    <a:pt x="1" y="1551"/>
                    <a:pt x="137" y="1892"/>
                  </a:cubicBezTo>
                  <a:cubicBezTo>
                    <a:pt x="183" y="1960"/>
                    <a:pt x="205" y="2051"/>
                    <a:pt x="274" y="2119"/>
                  </a:cubicBezTo>
                  <a:cubicBezTo>
                    <a:pt x="365" y="2255"/>
                    <a:pt x="478" y="2392"/>
                    <a:pt x="637" y="2483"/>
                  </a:cubicBezTo>
                  <a:cubicBezTo>
                    <a:pt x="865" y="2642"/>
                    <a:pt x="1115" y="2710"/>
                    <a:pt x="1388" y="2710"/>
                  </a:cubicBezTo>
                  <a:cubicBezTo>
                    <a:pt x="1415" y="2712"/>
                    <a:pt x="1442" y="2713"/>
                    <a:pt x="1468" y="2713"/>
                  </a:cubicBezTo>
                  <a:cubicBezTo>
                    <a:pt x="2206" y="2713"/>
                    <a:pt x="2821" y="2114"/>
                    <a:pt x="2821" y="1346"/>
                  </a:cubicBezTo>
                  <a:cubicBezTo>
                    <a:pt x="2821" y="600"/>
                    <a:pt x="2206" y="2"/>
                    <a:pt x="1469" y="2"/>
                  </a:cubicBezTo>
                  <a:cubicBezTo>
                    <a:pt x="1442" y="2"/>
                    <a:pt x="1415" y="3"/>
                    <a:pt x="1388" y="4"/>
                  </a:cubicBezTo>
                  <a:cubicBezTo>
                    <a:pt x="1360" y="2"/>
                    <a:pt x="1332" y="1"/>
                    <a:pt x="130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11535500" y="3589675"/>
              <a:ext cx="70525" cy="68325"/>
            </a:xfrm>
            <a:custGeom>
              <a:avLst/>
              <a:gdLst/>
              <a:ahLst/>
              <a:cxnLst/>
              <a:rect l="l" t="t" r="r" b="b"/>
              <a:pathLst>
                <a:path w="2821" h="2733" extrusionOk="0">
                  <a:moveTo>
                    <a:pt x="1429" y="1"/>
                  </a:moveTo>
                  <a:cubicBezTo>
                    <a:pt x="1416" y="1"/>
                    <a:pt x="1402" y="1"/>
                    <a:pt x="1388" y="1"/>
                  </a:cubicBezTo>
                  <a:cubicBezTo>
                    <a:pt x="1115" y="1"/>
                    <a:pt x="865" y="92"/>
                    <a:pt x="637" y="229"/>
                  </a:cubicBezTo>
                  <a:cubicBezTo>
                    <a:pt x="478" y="342"/>
                    <a:pt x="365" y="456"/>
                    <a:pt x="274" y="615"/>
                  </a:cubicBezTo>
                  <a:cubicBezTo>
                    <a:pt x="205" y="683"/>
                    <a:pt x="183" y="752"/>
                    <a:pt x="137" y="843"/>
                  </a:cubicBezTo>
                  <a:cubicBezTo>
                    <a:pt x="1" y="1184"/>
                    <a:pt x="1" y="1548"/>
                    <a:pt x="137" y="1889"/>
                  </a:cubicBezTo>
                  <a:cubicBezTo>
                    <a:pt x="183" y="1980"/>
                    <a:pt x="205" y="2048"/>
                    <a:pt x="274" y="2139"/>
                  </a:cubicBezTo>
                  <a:cubicBezTo>
                    <a:pt x="365" y="2275"/>
                    <a:pt x="478" y="2389"/>
                    <a:pt x="637" y="2503"/>
                  </a:cubicBezTo>
                  <a:cubicBezTo>
                    <a:pt x="865" y="2639"/>
                    <a:pt x="1115" y="2730"/>
                    <a:pt x="1388" y="2730"/>
                  </a:cubicBezTo>
                  <a:cubicBezTo>
                    <a:pt x="1414" y="2732"/>
                    <a:pt x="1440" y="2732"/>
                    <a:pt x="1466" y="2732"/>
                  </a:cubicBezTo>
                  <a:cubicBezTo>
                    <a:pt x="2205" y="2732"/>
                    <a:pt x="2821" y="2113"/>
                    <a:pt x="2821" y="1366"/>
                  </a:cubicBezTo>
                  <a:cubicBezTo>
                    <a:pt x="2821" y="606"/>
                    <a:pt x="2185" y="1"/>
                    <a:pt x="142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12310375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12321750" y="3992200"/>
              <a:ext cx="54600" cy="58975"/>
            </a:xfrm>
            <a:custGeom>
              <a:avLst/>
              <a:gdLst/>
              <a:ahLst/>
              <a:cxnLst/>
              <a:rect l="l" t="t" r="r" b="b"/>
              <a:pathLst>
                <a:path w="2184" h="2359" extrusionOk="0">
                  <a:moveTo>
                    <a:pt x="432" y="0"/>
                  </a:moveTo>
                  <a:cubicBezTo>
                    <a:pt x="159" y="250"/>
                    <a:pt x="0" y="614"/>
                    <a:pt x="0" y="978"/>
                  </a:cubicBezTo>
                  <a:cubicBezTo>
                    <a:pt x="0" y="1799"/>
                    <a:pt x="664" y="2359"/>
                    <a:pt x="1375" y="2359"/>
                  </a:cubicBezTo>
                  <a:cubicBezTo>
                    <a:pt x="1649" y="2359"/>
                    <a:pt x="1930" y="2276"/>
                    <a:pt x="2183" y="2092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12153475" y="4375350"/>
              <a:ext cx="79025" cy="68250"/>
            </a:xfrm>
            <a:custGeom>
              <a:avLst/>
              <a:gdLst/>
              <a:ahLst/>
              <a:cxnLst/>
              <a:rect l="l" t="t" r="r" b="b"/>
              <a:pathLst>
                <a:path w="3161" h="2730" extrusionOk="0">
                  <a:moveTo>
                    <a:pt x="1819" y="1"/>
                  </a:moveTo>
                  <a:cubicBezTo>
                    <a:pt x="0" y="1"/>
                    <a:pt x="0" y="2730"/>
                    <a:pt x="1819" y="2730"/>
                  </a:cubicBezTo>
                  <a:cubicBezTo>
                    <a:pt x="2570" y="2730"/>
                    <a:pt x="3161" y="2116"/>
                    <a:pt x="3161" y="1365"/>
                  </a:cubicBezTo>
                  <a:cubicBezTo>
                    <a:pt x="3161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12321750" y="4139425"/>
              <a:ext cx="68225" cy="68600"/>
            </a:xfrm>
            <a:custGeom>
              <a:avLst/>
              <a:gdLst/>
              <a:ahLst/>
              <a:cxnLst/>
              <a:rect l="l" t="t" r="r" b="b"/>
              <a:pathLst>
                <a:path w="2729" h="2744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78"/>
                    <a:pt x="296" y="547"/>
                    <a:pt x="250" y="615"/>
                  </a:cubicBezTo>
                  <a:cubicBezTo>
                    <a:pt x="137" y="751"/>
                    <a:pt x="68" y="933"/>
                    <a:pt x="23" y="1092"/>
                  </a:cubicBezTo>
                  <a:cubicBezTo>
                    <a:pt x="23" y="1183"/>
                    <a:pt x="0" y="1297"/>
                    <a:pt x="0" y="1388"/>
                  </a:cubicBezTo>
                  <a:cubicBezTo>
                    <a:pt x="0" y="1570"/>
                    <a:pt x="46" y="1752"/>
                    <a:pt x="114" y="1911"/>
                  </a:cubicBezTo>
                  <a:cubicBezTo>
                    <a:pt x="352" y="2483"/>
                    <a:pt x="851" y="2744"/>
                    <a:pt x="1350" y="2744"/>
                  </a:cubicBezTo>
                  <a:cubicBezTo>
                    <a:pt x="2039" y="2744"/>
                    <a:pt x="2729" y="2246"/>
                    <a:pt x="2729" y="1388"/>
                  </a:cubicBezTo>
                  <a:cubicBezTo>
                    <a:pt x="2729" y="1297"/>
                    <a:pt x="2729" y="1183"/>
                    <a:pt x="2706" y="1092"/>
                  </a:cubicBezTo>
                  <a:cubicBezTo>
                    <a:pt x="2661" y="933"/>
                    <a:pt x="2592" y="751"/>
                    <a:pt x="2501" y="615"/>
                  </a:cubicBezTo>
                  <a:cubicBezTo>
                    <a:pt x="2456" y="547"/>
                    <a:pt x="2388" y="478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12153475" y="4218450"/>
              <a:ext cx="79025" cy="68250"/>
            </a:xfrm>
            <a:custGeom>
              <a:avLst/>
              <a:gdLst/>
              <a:ahLst/>
              <a:cxnLst/>
              <a:rect l="l" t="t" r="r" b="b"/>
              <a:pathLst>
                <a:path w="3161" h="2730" extrusionOk="0">
                  <a:moveTo>
                    <a:pt x="1819" y="1"/>
                  </a:moveTo>
                  <a:cubicBezTo>
                    <a:pt x="0" y="1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5"/>
                  </a:cubicBezTo>
                  <a:cubicBezTo>
                    <a:pt x="3161" y="592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2153475" y="4532275"/>
              <a:ext cx="79025" cy="68225"/>
            </a:xfrm>
            <a:custGeom>
              <a:avLst/>
              <a:gdLst/>
              <a:ahLst/>
              <a:cxnLst/>
              <a:rect l="l" t="t" r="r" b="b"/>
              <a:pathLst>
                <a:path w="3161" h="2729" extrusionOk="0">
                  <a:moveTo>
                    <a:pt x="1819" y="0"/>
                  </a:moveTo>
                  <a:cubicBezTo>
                    <a:pt x="0" y="0"/>
                    <a:pt x="0" y="2729"/>
                    <a:pt x="1819" y="2729"/>
                  </a:cubicBezTo>
                  <a:cubicBezTo>
                    <a:pt x="2570" y="2729"/>
                    <a:pt x="3161" y="2115"/>
                    <a:pt x="3161" y="1364"/>
                  </a:cubicBezTo>
                  <a:cubicBezTo>
                    <a:pt x="3161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12321750" y="4453800"/>
              <a:ext cx="68225" cy="67125"/>
            </a:xfrm>
            <a:custGeom>
              <a:avLst/>
              <a:gdLst/>
              <a:ahLst/>
              <a:cxnLst/>
              <a:rect l="l" t="t" r="r" b="b"/>
              <a:pathLst>
                <a:path w="2729" h="2685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50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23" y="1183"/>
                    <a:pt x="0" y="1274"/>
                    <a:pt x="0" y="1388"/>
                  </a:cubicBezTo>
                  <a:cubicBezTo>
                    <a:pt x="46" y="2252"/>
                    <a:pt x="711" y="2684"/>
                    <a:pt x="1373" y="2684"/>
                  </a:cubicBezTo>
                  <a:cubicBezTo>
                    <a:pt x="2035" y="2684"/>
                    <a:pt x="2695" y="2252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12793025" y="4547625"/>
              <a:ext cx="48350" cy="52875"/>
            </a:xfrm>
            <a:custGeom>
              <a:avLst/>
              <a:gdLst/>
              <a:ahLst/>
              <a:cxnLst/>
              <a:rect l="l" t="t" r="r" b="b"/>
              <a:pathLst>
                <a:path w="1934" h="2115" extrusionOk="0">
                  <a:moveTo>
                    <a:pt x="251" y="0"/>
                  </a:moveTo>
                  <a:cubicBezTo>
                    <a:pt x="91" y="227"/>
                    <a:pt x="0" y="478"/>
                    <a:pt x="0" y="750"/>
                  </a:cubicBezTo>
                  <a:cubicBezTo>
                    <a:pt x="0" y="1501"/>
                    <a:pt x="614" y="2115"/>
                    <a:pt x="1365" y="2115"/>
                  </a:cubicBezTo>
                  <a:cubicBezTo>
                    <a:pt x="1570" y="2115"/>
                    <a:pt x="1751" y="2069"/>
                    <a:pt x="1933" y="20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12636125" y="4453800"/>
              <a:ext cx="68250" cy="68250"/>
            </a:xfrm>
            <a:custGeom>
              <a:avLst/>
              <a:gdLst/>
              <a:ahLst/>
              <a:cxnLst/>
              <a:rect l="l" t="t" r="r" b="b"/>
              <a:pathLst>
                <a:path w="2730" h="2730" extrusionOk="0">
                  <a:moveTo>
                    <a:pt x="1365" y="1"/>
                  </a:moveTo>
                  <a:cubicBezTo>
                    <a:pt x="1018" y="1"/>
                    <a:pt x="671" y="137"/>
                    <a:pt x="410" y="410"/>
                  </a:cubicBezTo>
                  <a:cubicBezTo>
                    <a:pt x="341" y="456"/>
                    <a:pt x="273" y="524"/>
                    <a:pt x="228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5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3" y="751"/>
                    <a:pt x="2502" y="615"/>
                  </a:cubicBezTo>
                  <a:cubicBezTo>
                    <a:pt x="2433" y="524"/>
                    <a:pt x="2388" y="456"/>
                    <a:pt x="2320" y="410"/>
                  </a:cubicBezTo>
                  <a:cubicBezTo>
                    <a:pt x="2058" y="137"/>
                    <a:pt x="1711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12155175" y="406097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793" y="0"/>
                  </a:moveTo>
                  <a:cubicBezTo>
                    <a:pt x="1779" y="0"/>
                    <a:pt x="1765" y="0"/>
                    <a:pt x="1751" y="1"/>
                  </a:cubicBezTo>
                  <a:cubicBezTo>
                    <a:pt x="0" y="92"/>
                    <a:pt x="0" y="2661"/>
                    <a:pt x="1751" y="2729"/>
                  </a:cubicBezTo>
                  <a:cubicBezTo>
                    <a:pt x="1777" y="2731"/>
                    <a:pt x="1803" y="2732"/>
                    <a:pt x="1829" y="2732"/>
                  </a:cubicBezTo>
                  <a:cubicBezTo>
                    <a:pt x="2567" y="2732"/>
                    <a:pt x="3161" y="2112"/>
                    <a:pt x="3161" y="1365"/>
                  </a:cubicBezTo>
                  <a:cubicBezTo>
                    <a:pt x="3161" y="606"/>
                    <a:pt x="2547" y="0"/>
                    <a:pt x="179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12479225" y="4218450"/>
              <a:ext cx="68225" cy="67675"/>
            </a:xfrm>
            <a:custGeom>
              <a:avLst/>
              <a:gdLst/>
              <a:ahLst/>
              <a:cxnLst/>
              <a:rect l="l" t="t" r="r" b="b"/>
              <a:pathLst>
                <a:path w="2729" h="2707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706"/>
                    <a:pt x="136" y="2070"/>
                    <a:pt x="387" y="2320"/>
                  </a:cubicBezTo>
                  <a:cubicBezTo>
                    <a:pt x="523" y="2434"/>
                    <a:pt x="660" y="2547"/>
                    <a:pt x="819" y="2593"/>
                  </a:cubicBezTo>
                  <a:cubicBezTo>
                    <a:pt x="1001" y="2684"/>
                    <a:pt x="1183" y="2707"/>
                    <a:pt x="1364" y="2707"/>
                  </a:cubicBezTo>
                  <a:cubicBezTo>
                    <a:pt x="1546" y="2707"/>
                    <a:pt x="1728" y="2661"/>
                    <a:pt x="1887" y="2593"/>
                  </a:cubicBezTo>
                  <a:cubicBezTo>
                    <a:pt x="2047" y="2547"/>
                    <a:pt x="2206" y="2434"/>
                    <a:pt x="2320" y="2320"/>
                  </a:cubicBezTo>
                  <a:cubicBezTo>
                    <a:pt x="2570" y="2070"/>
                    <a:pt x="2729" y="1706"/>
                    <a:pt x="2729" y="1365"/>
                  </a:cubicBezTo>
                  <a:cubicBezTo>
                    <a:pt x="2706" y="1274"/>
                    <a:pt x="2706" y="1206"/>
                    <a:pt x="2706" y="1160"/>
                  </a:cubicBezTo>
                  <a:lnTo>
                    <a:pt x="1797" y="69"/>
                  </a:lnTo>
                  <a:cubicBezTo>
                    <a:pt x="1660" y="23"/>
                    <a:pt x="1501" y="1"/>
                    <a:pt x="136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12475800" y="4532275"/>
              <a:ext cx="74500" cy="67675"/>
            </a:xfrm>
            <a:custGeom>
              <a:avLst/>
              <a:gdLst/>
              <a:ahLst/>
              <a:cxnLst/>
              <a:rect l="l" t="t" r="r" b="b"/>
              <a:pathLst>
                <a:path w="2980" h="2707" extrusionOk="0">
                  <a:moveTo>
                    <a:pt x="1501" y="0"/>
                  </a:moveTo>
                  <a:cubicBezTo>
                    <a:pt x="1320" y="0"/>
                    <a:pt x="1138" y="46"/>
                    <a:pt x="956" y="114"/>
                  </a:cubicBezTo>
                  <a:cubicBezTo>
                    <a:pt x="797" y="182"/>
                    <a:pt x="660" y="273"/>
                    <a:pt x="524" y="409"/>
                  </a:cubicBezTo>
                  <a:cubicBezTo>
                    <a:pt x="1" y="932"/>
                    <a:pt x="1" y="1796"/>
                    <a:pt x="524" y="2320"/>
                  </a:cubicBezTo>
                  <a:cubicBezTo>
                    <a:pt x="660" y="2456"/>
                    <a:pt x="797" y="2547"/>
                    <a:pt x="956" y="2615"/>
                  </a:cubicBezTo>
                  <a:cubicBezTo>
                    <a:pt x="1138" y="2683"/>
                    <a:pt x="1320" y="2706"/>
                    <a:pt x="1501" y="2706"/>
                  </a:cubicBezTo>
                  <a:cubicBezTo>
                    <a:pt x="1683" y="2706"/>
                    <a:pt x="1865" y="2683"/>
                    <a:pt x="2024" y="2615"/>
                  </a:cubicBezTo>
                  <a:cubicBezTo>
                    <a:pt x="2184" y="2547"/>
                    <a:pt x="2343" y="2456"/>
                    <a:pt x="2457" y="2320"/>
                  </a:cubicBezTo>
                  <a:cubicBezTo>
                    <a:pt x="2980" y="1796"/>
                    <a:pt x="2980" y="932"/>
                    <a:pt x="2457" y="409"/>
                  </a:cubicBezTo>
                  <a:cubicBezTo>
                    <a:pt x="2343" y="273"/>
                    <a:pt x="2184" y="182"/>
                    <a:pt x="2024" y="114"/>
                  </a:cubicBezTo>
                  <a:cubicBezTo>
                    <a:pt x="1865" y="46"/>
                    <a:pt x="1683" y="0"/>
                    <a:pt x="150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12467275" y="4375350"/>
              <a:ext cx="83025" cy="68250"/>
            </a:xfrm>
            <a:custGeom>
              <a:avLst/>
              <a:gdLst/>
              <a:ahLst/>
              <a:cxnLst/>
              <a:rect l="l" t="t" r="r" b="b"/>
              <a:pathLst>
                <a:path w="3321" h="2730" extrusionOk="0">
                  <a:moveTo>
                    <a:pt x="1842" y="1"/>
                  </a:moveTo>
                  <a:cubicBezTo>
                    <a:pt x="614" y="1"/>
                    <a:pt x="1" y="1479"/>
                    <a:pt x="865" y="2343"/>
                  </a:cubicBezTo>
                  <a:cubicBezTo>
                    <a:pt x="1001" y="2457"/>
                    <a:pt x="1138" y="2548"/>
                    <a:pt x="1297" y="2616"/>
                  </a:cubicBezTo>
                  <a:cubicBezTo>
                    <a:pt x="1479" y="2684"/>
                    <a:pt x="1661" y="2730"/>
                    <a:pt x="1842" y="2730"/>
                  </a:cubicBezTo>
                  <a:cubicBezTo>
                    <a:pt x="2024" y="2730"/>
                    <a:pt x="2206" y="2684"/>
                    <a:pt x="2365" y="2616"/>
                  </a:cubicBezTo>
                  <a:cubicBezTo>
                    <a:pt x="2525" y="2548"/>
                    <a:pt x="2684" y="2457"/>
                    <a:pt x="2798" y="2343"/>
                  </a:cubicBezTo>
                  <a:cubicBezTo>
                    <a:pt x="3321" y="1797"/>
                    <a:pt x="3321" y="933"/>
                    <a:pt x="2798" y="410"/>
                  </a:cubicBezTo>
                  <a:cubicBezTo>
                    <a:pt x="2661" y="274"/>
                    <a:pt x="2525" y="183"/>
                    <a:pt x="2365" y="115"/>
                  </a:cubicBezTo>
                  <a:cubicBezTo>
                    <a:pt x="2206" y="46"/>
                    <a:pt x="2024" y="1"/>
                    <a:pt x="18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11379175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9"/>
                    <a:pt x="2729" y="1547"/>
                    <a:pt x="2729" y="1365"/>
                  </a:cubicBezTo>
                  <a:cubicBezTo>
                    <a:pt x="2729" y="592"/>
                    <a:pt x="2115" y="0"/>
                    <a:pt x="136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11996000" y="3982525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839075" y="4375350"/>
              <a:ext cx="79625" cy="68250"/>
            </a:xfrm>
            <a:custGeom>
              <a:avLst/>
              <a:gdLst/>
              <a:ahLst/>
              <a:cxnLst/>
              <a:rect l="l" t="t" r="r" b="b"/>
              <a:pathLst>
                <a:path w="3185" h="2730" extrusionOk="0">
                  <a:moveTo>
                    <a:pt x="1820" y="1"/>
                  </a:moveTo>
                  <a:cubicBezTo>
                    <a:pt x="1" y="1"/>
                    <a:pt x="1" y="2730"/>
                    <a:pt x="1820" y="2730"/>
                  </a:cubicBezTo>
                  <a:cubicBezTo>
                    <a:pt x="2570" y="2730"/>
                    <a:pt x="3184" y="2116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11839075" y="4532275"/>
              <a:ext cx="79625" cy="68225"/>
            </a:xfrm>
            <a:custGeom>
              <a:avLst/>
              <a:gdLst/>
              <a:ahLst/>
              <a:cxnLst/>
              <a:rect l="l" t="t" r="r" b="b"/>
              <a:pathLst>
                <a:path w="3185" h="2729" extrusionOk="0">
                  <a:moveTo>
                    <a:pt x="1820" y="0"/>
                  </a:moveTo>
                  <a:cubicBezTo>
                    <a:pt x="1" y="0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4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1996000" y="36681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43" y="2614"/>
                    <a:pt x="1483" y="2736"/>
                    <a:pt x="1816" y="2736"/>
                  </a:cubicBezTo>
                  <a:cubicBezTo>
                    <a:pt x="2516" y="2736"/>
                    <a:pt x="3184" y="2197"/>
                    <a:pt x="3184" y="1365"/>
                  </a:cubicBezTo>
                  <a:cubicBezTo>
                    <a:pt x="3184" y="614"/>
                    <a:pt x="2592" y="0"/>
                    <a:pt x="18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1839075" y="4218450"/>
              <a:ext cx="79625" cy="68250"/>
            </a:xfrm>
            <a:custGeom>
              <a:avLst/>
              <a:gdLst/>
              <a:ahLst/>
              <a:cxnLst/>
              <a:rect l="l" t="t" r="r" b="b"/>
              <a:pathLst>
                <a:path w="3185" h="2730" extrusionOk="0">
                  <a:moveTo>
                    <a:pt x="1820" y="1"/>
                  </a:moveTo>
                  <a:cubicBezTo>
                    <a:pt x="1" y="1"/>
                    <a:pt x="1" y="2729"/>
                    <a:pt x="1820" y="2729"/>
                  </a:cubicBezTo>
                  <a:cubicBezTo>
                    <a:pt x="2570" y="2729"/>
                    <a:pt x="3184" y="2115"/>
                    <a:pt x="3184" y="1365"/>
                  </a:cubicBezTo>
                  <a:cubicBezTo>
                    <a:pt x="3184" y="592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11841350" y="406097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771" y="0"/>
                  </a:moveTo>
                  <a:cubicBezTo>
                    <a:pt x="1757" y="0"/>
                    <a:pt x="1743" y="0"/>
                    <a:pt x="1729" y="1"/>
                  </a:cubicBezTo>
                  <a:cubicBezTo>
                    <a:pt x="1" y="92"/>
                    <a:pt x="1" y="2661"/>
                    <a:pt x="1729" y="2729"/>
                  </a:cubicBezTo>
                  <a:cubicBezTo>
                    <a:pt x="1755" y="2731"/>
                    <a:pt x="1781" y="2732"/>
                    <a:pt x="1807" y="2732"/>
                  </a:cubicBezTo>
                  <a:cubicBezTo>
                    <a:pt x="2546" y="2732"/>
                    <a:pt x="3162" y="2112"/>
                    <a:pt x="3162" y="1365"/>
                  </a:cubicBezTo>
                  <a:cubicBezTo>
                    <a:pt x="3162" y="606"/>
                    <a:pt x="2526" y="0"/>
                    <a:pt x="177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12007350" y="3825625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5" y="0"/>
                    <a:pt x="1" y="614"/>
                    <a:pt x="24" y="1365"/>
                  </a:cubicBezTo>
                  <a:cubicBezTo>
                    <a:pt x="1" y="1547"/>
                    <a:pt x="46" y="1729"/>
                    <a:pt x="115" y="1888"/>
                  </a:cubicBezTo>
                  <a:cubicBezTo>
                    <a:pt x="353" y="2445"/>
                    <a:pt x="865" y="2723"/>
                    <a:pt x="1377" y="2723"/>
                  </a:cubicBezTo>
                  <a:cubicBezTo>
                    <a:pt x="1888" y="2723"/>
                    <a:pt x="2400" y="2445"/>
                    <a:pt x="2639" y="1888"/>
                  </a:cubicBezTo>
                  <a:cubicBezTo>
                    <a:pt x="2707" y="1729"/>
                    <a:pt x="2730" y="1547"/>
                    <a:pt x="2730" y="1365"/>
                  </a:cubicBezTo>
                  <a:cubicBezTo>
                    <a:pt x="2730" y="592"/>
                    <a:pt x="2138" y="0"/>
                    <a:pt x="136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12169950" y="3798900"/>
              <a:ext cx="5700" cy="7425"/>
            </a:xfrm>
            <a:custGeom>
              <a:avLst/>
              <a:gdLst/>
              <a:ahLst/>
              <a:cxnLst/>
              <a:rect l="l" t="t" r="r" b="b"/>
              <a:pathLst>
                <a:path w="228" h="297" extrusionOk="0">
                  <a:moveTo>
                    <a:pt x="1" y="1"/>
                  </a:moveTo>
                  <a:cubicBezTo>
                    <a:pt x="69" y="92"/>
                    <a:pt x="114" y="182"/>
                    <a:pt x="182" y="251"/>
                  </a:cubicBezTo>
                  <a:lnTo>
                    <a:pt x="228" y="2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1996000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92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2155175" y="390402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829" y="0"/>
                  </a:moveTo>
                  <a:cubicBezTo>
                    <a:pt x="1803" y="0"/>
                    <a:pt x="1777" y="1"/>
                    <a:pt x="1751" y="2"/>
                  </a:cubicBezTo>
                  <a:cubicBezTo>
                    <a:pt x="0" y="71"/>
                    <a:pt x="0" y="2640"/>
                    <a:pt x="1751" y="2731"/>
                  </a:cubicBezTo>
                  <a:cubicBezTo>
                    <a:pt x="1765" y="2732"/>
                    <a:pt x="1779" y="2732"/>
                    <a:pt x="1793" y="2732"/>
                  </a:cubicBezTo>
                  <a:cubicBezTo>
                    <a:pt x="2547" y="2732"/>
                    <a:pt x="3161" y="2126"/>
                    <a:pt x="3161" y="1367"/>
                  </a:cubicBezTo>
                  <a:cubicBezTo>
                    <a:pt x="3161" y="620"/>
                    <a:pt x="2567" y="0"/>
                    <a:pt x="182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2007350" y="4139425"/>
              <a:ext cx="68250" cy="68600"/>
            </a:xfrm>
            <a:custGeom>
              <a:avLst/>
              <a:gdLst/>
              <a:ahLst/>
              <a:cxnLst/>
              <a:rect l="l" t="t" r="r" b="b"/>
              <a:pathLst>
                <a:path w="2730" h="2744" extrusionOk="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78"/>
                    <a:pt x="297" y="547"/>
                    <a:pt x="251" y="615"/>
                  </a:cubicBezTo>
                  <a:cubicBezTo>
                    <a:pt x="137" y="751"/>
                    <a:pt x="69" y="933"/>
                    <a:pt x="46" y="1092"/>
                  </a:cubicBezTo>
                  <a:cubicBezTo>
                    <a:pt x="24" y="1183"/>
                    <a:pt x="1" y="1297"/>
                    <a:pt x="24" y="1388"/>
                  </a:cubicBezTo>
                  <a:cubicBezTo>
                    <a:pt x="10" y="2246"/>
                    <a:pt x="694" y="2744"/>
                    <a:pt x="1386" y="2744"/>
                  </a:cubicBezTo>
                  <a:cubicBezTo>
                    <a:pt x="1886" y="2744"/>
                    <a:pt x="2391" y="2483"/>
                    <a:pt x="2639" y="1911"/>
                  </a:cubicBezTo>
                  <a:cubicBezTo>
                    <a:pt x="2707" y="1752"/>
                    <a:pt x="2730" y="1570"/>
                    <a:pt x="2730" y="1388"/>
                  </a:cubicBezTo>
                  <a:cubicBezTo>
                    <a:pt x="2730" y="1297"/>
                    <a:pt x="2730" y="1183"/>
                    <a:pt x="2707" y="1092"/>
                  </a:cubicBezTo>
                  <a:cubicBezTo>
                    <a:pt x="2684" y="933"/>
                    <a:pt x="2616" y="751"/>
                    <a:pt x="2502" y="615"/>
                  </a:cubicBezTo>
                  <a:cubicBezTo>
                    <a:pt x="2457" y="547"/>
                    <a:pt x="2411" y="478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1841350" y="3904025"/>
              <a:ext cx="79050" cy="68300"/>
            </a:xfrm>
            <a:custGeom>
              <a:avLst/>
              <a:gdLst/>
              <a:ahLst/>
              <a:cxnLst/>
              <a:rect l="l" t="t" r="r" b="b"/>
              <a:pathLst>
                <a:path w="3162" h="2732" extrusionOk="0">
                  <a:moveTo>
                    <a:pt x="1807" y="0"/>
                  </a:moveTo>
                  <a:cubicBezTo>
                    <a:pt x="1781" y="0"/>
                    <a:pt x="1755" y="1"/>
                    <a:pt x="1729" y="2"/>
                  </a:cubicBezTo>
                  <a:cubicBezTo>
                    <a:pt x="1" y="71"/>
                    <a:pt x="1" y="2640"/>
                    <a:pt x="1729" y="2731"/>
                  </a:cubicBezTo>
                  <a:cubicBezTo>
                    <a:pt x="1743" y="2732"/>
                    <a:pt x="1757" y="2732"/>
                    <a:pt x="1771" y="2732"/>
                  </a:cubicBezTo>
                  <a:cubicBezTo>
                    <a:pt x="2526" y="2732"/>
                    <a:pt x="3162" y="2126"/>
                    <a:pt x="3162" y="1367"/>
                  </a:cubicBezTo>
                  <a:cubicBezTo>
                    <a:pt x="3162" y="620"/>
                    <a:pt x="2546" y="0"/>
                    <a:pt x="18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2007350" y="4453800"/>
              <a:ext cx="68250" cy="67125"/>
            </a:xfrm>
            <a:custGeom>
              <a:avLst/>
              <a:gdLst/>
              <a:ahLst/>
              <a:cxnLst/>
              <a:rect l="l" t="t" r="r" b="b"/>
              <a:pathLst>
                <a:path w="2730" h="2685" extrusionOk="0">
                  <a:moveTo>
                    <a:pt x="1368" y="1"/>
                  </a:moveTo>
                  <a:cubicBezTo>
                    <a:pt x="1019" y="1"/>
                    <a:pt x="672" y="137"/>
                    <a:pt x="410" y="410"/>
                  </a:cubicBezTo>
                  <a:cubicBezTo>
                    <a:pt x="342" y="456"/>
                    <a:pt x="297" y="524"/>
                    <a:pt x="251" y="615"/>
                  </a:cubicBezTo>
                  <a:cubicBezTo>
                    <a:pt x="137" y="751"/>
                    <a:pt x="69" y="911"/>
                    <a:pt x="46" y="1092"/>
                  </a:cubicBezTo>
                  <a:cubicBezTo>
                    <a:pt x="24" y="1183"/>
                    <a:pt x="1" y="1274"/>
                    <a:pt x="24" y="1388"/>
                  </a:cubicBezTo>
                  <a:cubicBezTo>
                    <a:pt x="58" y="2252"/>
                    <a:pt x="717" y="2684"/>
                    <a:pt x="1377" y="2684"/>
                  </a:cubicBezTo>
                  <a:cubicBezTo>
                    <a:pt x="2036" y="2684"/>
                    <a:pt x="2696" y="2252"/>
                    <a:pt x="2730" y="1388"/>
                  </a:cubicBezTo>
                  <a:cubicBezTo>
                    <a:pt x="2730" y="1274"/>
                    <a:pt x="2730" y="1183"/>
                    <a:pt x="2707" y="1092"/>
                  </a:cubicBezTo>
                  <a:cubicBezTo>
                    <a:pt x="2684" y="911"/>
                    <a:pt x="2616" y="751"/>
                    <a:pt x="2502" y="615"/>
                  </a:cubicBezTo>
                  <a:cubicBezTo>
                    <a:pt x="2457" y="524"/>
                    <a:pt x="2389" y="456"/>
                    <a:pt x="2343" y="410"/>
                  </a:cubicBezTo>
                  <a:cubicBezTo>
                    <a:pt x="2070" y="137"/>
                    <a:pt x="1718" y="1"/>
                    <a:pt x="136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1214875" y="296150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0948250" y="421902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0948250" y="390465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3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10948250" y="3276450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3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10948250" y="3747725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2"/>
                  </a:lnTo>
                  <a:cubicBezTo>
                    <a:pt x="1479" y="2366"/>
                    <a:pt x="1479" y="297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10948250" y="3433350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1479" y="2366"/>
                    <a:pt x="1479" y="274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0948250" y="3590250"/>
              <a:ext cx="36975" cy="67125"/>
            </a:xfrm>
            <a:custGeom>
              <a:avLst/>
              <a:gdLst/>
              <a:ahLst/>
              <a:cxnLst/>
              <a:rect l="l" t="t" r="r" b="b"/>
              <a:pathLst>
                <a:path w="1479" h="2685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9"/>
                    <a:pt x="1479" y="297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0948250" y="406155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11053425" y="2883025"/>
              <a:ext cx="79600" cy="67875"/>
            </a:xfrm>
            <a:custGeom>
              <a:avLst/>
              <a:gdLst/>
              <a:ahLst/>
              <a:cxnLst/>
              <a:rect l="l" t="t" r="r" b="b"/>
              <a:pathLst>
                <a:path w="3184" h="2715" extrusionOk="0">
                  <a:moveTo>
                    <a:pt x="1860" y="1"/>
                  </a:moveTo>
                  <a:cubicBezTo>
                    <a:pt x="1846" y="1"/>
                    <a:pt x="1833" y="1"/>
                    <a:pt x="1819" y="2"/>
                  </a:cubicBezTo>
                  <a:cubicBezTo>
                    <a:pt x="614" y="2"/>
                    <a:pt x="0" y="1457"/>
                    <a:pt x="864" y="2321"/>
                  </a:cubicBezTo>
                  <a:cubicBezTo>
                    <a:pt x="1143" y="2592"/>
                    <a:pt x="1483" y="2715"/>
                    <a:pt x="1816" y="2715"/>
                  </a:cubicBezTo>
                  <a:cubicBezTo>
                    <a:pt x="2516" y="2715"/>
                    <a:pt x="3184" y="2175"/>
                    <a:pt x="3184" y="1343"/>
                  </a:cubicBezTo>
                  <a:cubicBezTo>
                    <a:pt x="3184" y="606"/>
                    <a:pt x="2592" y="1"/>
                    <a:pt x="18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11053425" y="2725575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4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11053425" y="303995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44" y="2600"/>
                    <a:pt x="1486" y="2725"/>
                    <a:pt x="1820" y="2725"/>
                  </a:cubicBezTo>
                  <a:cubicBezTo>
                    <a:pt x="251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11061025" y="2568475"/>
              <a:ext cx="72000" cy="68200"/>
            </a:xfrm>
            <a:custGeom>
              <a:avLst/>
              <a:gdLst/>
              <a:ahLst/>
              <a:cxnLst/>
              <a:rect l="l" t="t" r="r" b="b"/>
              <a:pathLst>
                <a:path w="2880" h="2728" extrusionOk="0">
                  <a:moveTo>
                    <a:pt x="1558" y="0"/>
                  </a:moveTo>
                  <a:cubicBezTo>
                    <a:pt x="781" y="0"/>
                    <a:pt x="0" y="650"/>
                    <a:pt x="197" y="1646"/>
                  </a:cubicBezTo>
                  <a:cubicBezTo>
                    <a:pt x="343" y="2380"/>
                    <a:pt x="926" y="2727"/>
                    <a:pt x="1511" y="2727"/>
                  </a:cubicBezTo>
                  <a:cubicBezTo>
                    <a:pt x="2194" y="2727"/>
                    <a:pt x="2880" y="2255"/>
                    <a:pt x="2880" y="1373"/>
                  </a:cubicBezTo>
                  <a:cubicBezTo>
                    <a:pt x="2880" y="1191"/>
                    <a:pt x="2857" y="1009"/>
                    <a:pt x="2766" y="827"/>
                  </a:cubicBezTo>
                  <a:cubicBezTo>
                    <a:pt x="2522" y="252"/>
                    <a:pt x="2041" y="0"/>
                    <a:pt x="155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0948250" y="437592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10948250" y="4533400"/>
              <a:ext cx="27875" cy="66550"/>
            </a:xfrm>
            <a:custGeom>
              <a:avLst/>
              <a:gdLst/>
              <a:ahLst/>
              <a:cxnLst/>
              <a:rect l="l" t="t" r="r" b="b"/>
              <a:pathLst>
                <a:path w="1115" h="2662" extrusionOk="0">
                  <a:moveTo>
                    <a:pt x="0" y="1"/>
                  </a:moveTo>
                  <a:lnTo>
                    <a:pt x="0" y="2661"/>
                  </a:lnTo>
                  <a:cubicBezTo>
                    <a:pt x="637" y="2525"/>
                    <a:pt x="1115" y="1979"/>
                    <a:pt x="1115" y="1319"/>
                  </a:cubicBezTo>
                  <a:cubicBezTo>
                    <a:pt x="1115" y="683"/>
                    <a:pt x="637" y="114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1053425" y="31968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1"/>
                  </a:moveTo>
                  <a:cubicBezTo>
                    <a:pt x="614" y="1"/>
                    <a:pt x="0" y="1479"/>
                    <a:pt x="864" y="2343"/>
                  </a:cubicBezTo>
                  <a:cubicBezTo>
                    <a:pt x="1136" y="2615"/>
                    <a:pt x="1473" y="2737"/>
                    <a:pt x="1806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1693550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23" y="0"/>
                  </a:moveTo>
                  <a:cubicBezTo>
                    <a:pt x="571" y="0"/>
                    <a:pt x="0" y="606"/>
                    <a:pt x="0" y="1365"/>
                  </a:cubicBezTo>
                  <a:cubicBezTo>
                    <a:pt x="0" y="1479"/>
                    <a:pt x="23" y="1615"/>
                    <a:pt x="46" y="1729"/>
                  </a:cubicBezTo>
                  <a:lnTo>
                    <a:pt x="2661" y="1729"/>
                  </a:lnTo>
                  <a:cubicBezTo>
                    <a:pt x="2707" y="1615"/>
                    <a:pt x="2729" y="1479"/>
                    <a:pt x="2729" y="1365"/>
                  </a:cubicBezTo>
                  <a:cubicBezTo>
                    <a:pt x="2729" y="606"/>
                    <a:pt x="2137" y="0"/>
                    <a:pt x="1405" y="0"/>
                  </a:cubicBezTo>
                  <a:cubicBezTo>
                    <a:pt x="1392" y="0"/>
                    <a:pt x="1378" y="0"/>
                    <a:pt x="1365" y="1"/>
                  </a:cubicBezTo>
                  <a:cubicBezTo>
                    <a:pt x="1351" y="0"/>
                    <a:pt x="1337" y="0"/>
                    <a:pt x="132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10948250" y="3118975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1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11064800" y="4611275"/>
              <a:ext cx="68225" cy="43250"/>
            </a:xfrm>
            <a:custGeom>
              <a:avLst/>
              <a:gdLst/>
              <a:ahLst/>
              <a:cxnLst/>
              <a:rect l="l" t="t" r="r" b="b"/>
              <a:pathLst>
                <a:path w="2729" h="1730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12007350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5" y="1"/>
                    <a:pt x="1" y="592"/>
                    <a:pt x="24" y="1365"/>
                  </a:cubicBezTo>
                  <a:cubicBezTo>
                    <a:pt x="24" y="1479"/>
                    <a:pt x="46" y="1615"/>
                    <a:pt x="69" y="1729"/>
                  </a:cubicBezTo>
                  <a:lnTo>
                    <a:pt x="2684" y="1729"/>
                  </a:lnTo>
                  <a:cubicBezTo>
                    <a:pt x="2707" y="1615"/>
                    <a:pt x="2730" y="1479"/>
                    <a:pt x="2730" y="1365"/>
                  </a:cubicBezTo>
                  <a:cubicBezTo>
                    <a:pt x="2730" y="592"/>
                    <a:pt x="2138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12636125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12321750" y="4611275"/>
              <a:ext cx="68225" cy="43250"/>
            </a:xfrm>
            <a:custGeom>
              <a:avLst/>
              <a:gdLst/>
              <a:ahLst/>
              <a:cxnLst/>
              <a:rect l="l" t="t" r="r" b="b"/>
              <a:pathLst>
                <a:path w="2729" h="1730" extrusionOk="0">
                  <a:moveTo>
                    <a:pt x="1364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11379175" y="4611275"/>
              <a:ext cx="68250" cy="43250"/>
            </a:xfrm>
            <a:custGeom>
              <a:avLst/>
              <a:gdLst/>
              <a:ahLst/>
              <a:cxnLst/>
              <a:rect l="l" t="t" r="r" b="b"/>
              <a:pathLst>
                <a:path w="2730" h="1730" extrusionOk="0">
                  <a:moveTo>
                    <a:pt x="1365" y="1"/>
                  </a:moveTo>
                  <a:cubicBezTo>
                    <a:pt x="614" y="1"/>
                    <a:pt x="0" y="592"/>
                    <a:pt x="0" y="1365"/>
                  </a:cubicBezTo>
                  <a:cubicBezTo>
                    <a:pt x="0" y="1479"/>
                    <a:pt x="23" y="1615"/>
                    <a:pt x="68" y="1729"/>
                  </a:cubicBezTo>
                  <a:lnTo>
                    <a:pt x="2661" y="1729"/>
                  </a:lnTo>
                  <a:cubicBezTo>
                    <a:pt x="2706" y="1615"/>
                    <a:pt x="2729" y="1479"/>
                    <a:pt x="2729" y="1365"/>
                  </a:cubicBezTo>
                  <a:cubicBezTo>
                    <a:pt x="2729" y="592"/>
                    <a:pt x="2115" y="1"/>
                    <a:pt x="13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10948250" y="2805175"/>
              <a:ext cx="36975" cy="66525"/>
            </a:xfrm>
            <a:custGeom>
              <a:avLst/>
              <a:gdLst/>
              <a:ahLst/>
              <a:cxnLst/>
              <a:rect l="l" t="t" r="r" b="b"/>
              <a:pathLst>
                <a:path w="1479" h="2661" extrusionOk="0">
                  <a:moveTo>
                    <a:pt x="0" y="0"/>
                  </a:moveTo>
                  <a:lnTo>
                    <a:pt x="0" y="2661"/>
                  </a:lnTo>
                  <a:cubicBezTo>
                    <a:pt x="1479" y="2365"/>
                    <a:pt x="1479" y="273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10948250" y="2345825"/>
              <a:ext cx="26175" cy="54600"/>
            </a:xfrm>
            <a:custGeom>
              <a:avLst/>
              <a:gdLst/>
              <a:ahLst/>
              <a:cxnLst/>
              <a:rect l="l" t="t" r="r" b="b"/>
              <a:pathLst>
                <a:path w="1047" h="2184" extrusionOk="0">
                  <a:moveTo>
                    <a:pt x="0" y="0"/>
                  </a:moveTo>
                  <a:lnTo>
                    <a:pt x="0" y="2183"/>
                  </a:lnTo>
                  <a:cubicBezTo>
                    <a:pt x="501" y="2092"/>
                    <a:pt x="910" y="1706"/>
                    <a:pt x="1046" y="12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10948250" y="2962075"/>
              <a:ext cx="36975" cy="66525"/>
            </a:xfrm>
            <a:custGeom>
              <a:avLst/>
              <a:gdLst/>
              <a:ahLst/>
              <a:cxnLst/>
              <a:rect l="l" t="t" r="r" b="b"/>
              <a:pathLst>
                <a:path w="1479" h="2661" extrusionOk="0">
                  <a:moveTo>
                    <a:pt x="0" y="0"/>
                  </a:moveTo>
                  <a:lnTo>
                    <a:pt x="0" y="2661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10948250" y="2490775"/>
              <a:ext cx="36975" cy="66550"/>
            </a:xfrm>
            <a:custGeom>
              <a:avLst/>
              <a:gdLst/>
              <a:ahLst/>
              <a:cxnLst/>
              <a:rect l="l" t="t" r="r" b="b"/>
              <a:pathLst>
                <a:path w="1479" h="2662" extrusionOk="0">
                  <a:moveTo>
                    <a:pt x="0" y="1"/>
                  </a:moveTo>
                  <a:lnTo>
                    <a:pt x="0" y="2662"/>
                  </a:lnTo>
                  <a:cubicBezTo>
                    <a:pt x="1479" y="2389"/>
                    <a:pt x="1479" y="274"/>
                    <a:pt x="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10948250" y="2647700"/>
              <a:ext cx="36975" cy="67100"/>
            </a:xfrm>
            <a:custGeom>
              <a:avLst/>
              <a:gdLst/>
              <a:ahLst/>
              <a:cxnLst/>
              <a:rect l="l" t="t" r="r" b="b"/>
              <a:pathLst>
                <a:path w="1479" h="2684" extrusionOk="0">
                  <a:moveTo>
                    <a:pt x="0" y="0"/>
                  </a:moveTo>
                  <a:lnTo>
                    <a:pt x="0" y="2684"/>
                  </a:lnTo>
                  <a:cubicBezTo>
                    <a:pt x="1479" y="2388"/>
                    <a:pt x="1479" y="296"/>
                    <a:pt x="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11064800" y="3825625"/>
              <a:ext cx="68225" cy="68100"/>
            </a:xfrm>
            <a:custGeom>
              <a:avLst/>
              <a:gdLst/>
              <a:ahLst/>
              <a:cxnLst/>
              <a:rect l="l" t="t" r="r" b="b"/>
              <a:pathLst>
                <a:path w="2729" h="2724" extrusionOk="0">
                  <a:moveTo>
                    <a:pt x="1364" y="0"/>
                  </a:moveTo>
                  <a:cubicBezTo>
                    <a:pt x="614" y="0"/>
                    <a:pt x="0" y="592"/>
                    <a:pt x="0" y="1365"/>
                  </a:cubicBezTo>
                  <a:cubicBezTo>
                    <a:pt x="0" y="1547"/>
                    <a:pt x="46" y="1729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9"/>
                    <a:pt x="2729" y="1547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11214875" y="437535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11214875" y="4060975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11214875" y="4532275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15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11214875" y="421845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23"/>
                    <a:pt x="1115" y="92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07"/>
                    <a:pt x="1660" y="2729"/>
                  </a:cubicBezTo>
                  <a:cubicBezTo>
                    <a:pt x="3139" y="2707"/>
                    <a:pt x="3548" y="683"/>
                    <a:pt x="2183" y="92"/>
                  </a:cubicBezTo>
                  <a:cubicBezTo>
                    <a:pt x="2002" y="23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11214875" y="3589700"/>
              <a:ext cx="82450" cy="68250"/>
            </a:xfrm>
            <a:custGeom>
              <a:avLst/>
              <a:gdLst/>
              <a:ahLst/>
              <a:cxnLst/>
              <a:rect l="l" t="t" r="r" b="b"/>
              <a:pathLst>
                <a:path w="3298" h="2730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69"/>
                    <a:pt x="0" y="2161"/>
                    <a:pt x="1115" y="2615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5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11214875" y="3904075"/>
              <a:ext cx="82450" cy="68250"/>
            </a:xfrm>
            <a:custGeom>
              <a:avLst/>
              <a:gdLst/>
              <a:ahLst/>
              <a:cxnLst/>
              <a:rect l="l" t="t" r="r" b="b"/>
              <a:pathLst>
                <a:path w="3298" h="2730" extrusionOk="0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6"/>
                  </a:cubicBezTo>
                  <a:cubicBezTo>
                    <a:pt x="1297" y="2684"/>
                    <a:pt x="1456" y="2729"/>
                    <a:pt x="1660" y="2729"/>
                  </a:cubicBezTo>
                  <a:cubicBezTo>
                    <a:pt x="1820" y="2729"/>
                    <a:pt x="2002" y="2684"/>
                    <a:pt x="2183" y="2616"/>
                  </a:cubicBezTo>
                  <a:cubicBezTo>
                    <a:pt x="3298" y="2161"/>
                    <a:pt x="3298" y="569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11214875" y="3747025"/>
              <a:ext cx="82450" cy="67825"/>
            </a:xfrm>
            <a:custGeom>
              <a:avLst/>
              <a:gdLst/>
              <a:ahLst/>
              <a:cxnLst/>
              <a:rect l="l" t="t" r="r" b="b"/>
              <a:pathLst>
                <a:path w="3298" h="2713" extrusionOk="0">
                  <a:moveTo>
                    <a:pt x="1556" y="0"/>
                  </a:moveTo>
                  <a:cubicBezTo>
                    <a:pt x="1399" y="0"/>
                    <a:pt x="1264" y="41"/>
                    <a:pt x="1115" y="97"/>
                  </a:cubicBezTo>
                  <a:cubicBezTo>
                    <a:pt x="0" y="575"/>
                    <a:pt x="0" y="2144"/>
                    <a:pt x="1115" y="2621"/>
                  </a:cubicBezTo>
                  <a:cubicBezTo>
                    <a:pt x="1297" y="2690"/>
                    <a:pt x="1456" y="2712"/>
                    <a:pt x="1660" y="2712"/>
                  </a:cubicBezTo>
                  <a:cubicBezTo>
                    <a:pt x="1820" y="2712"/>
                    <a:pt x="2002" y="2690"/>
                    <a:pt x="2183" y="2621"/>
                  </a:cubicBezTo>
                  <a:cubicBezTo>
                    <a:pt x="3298" y="2144"/>
                    <a:pt x="3298" y="575"/>
                    <a:pt x="2183" y="97"/>
                  </a:cubicBezTo>
                  <a:cubicBezTo>
                    <a:pt x="2034" y="41"/>
                    <a:pt x="1884" y="0"/>
                    <a:pt x="1747" y="0"/>
                  </a:cubicBezTo>
                  <a:cubicBezTo>
                    <a:pt x="1718" y="0"/>
                    <a:pt x="1689" y="2"/>
                    <a:pt x="1660" y="6"/>
                  </a:cubicBezTo>
                  <a:cubicBezTo>
                    <a:pt x="1624" y="2"/>
                    <a:pt x="1589" y="0"/>
                    <a:pt x="155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11367950" y="3354325"/>
              <a:ext cx="79475" cy="68125"/>
            </a:xfrm>
            <a:custGeom>
              <a:avLst/>
              <a:gdLst/>
              <a:ahLst/>
              <a:cxnLst/>
              <a:rect l="l" t="t" r="r" b="b"/>
              <a:pathLst>
                <a:path w="3179" h="2725" extrusionOk="0">
                  <a:moveTo>
                    <a:pt x="1786" y="1"/>
                  </a:moveTo>
                  <a:cubicBezTo>
                    <a:pt x="577" y="1"/>
                    <a:pt x="1" y="1463"/>
                    <a:pt x="836" y="2320"/>
                  </a:cubicBezTo>
                  <a:cubicBezTo>
                    <a:pt x="1116" y="2600"/>
                    <a:pt x="1460" y="2725"/>
                    <a:pt x="1797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4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1378825" y="2884750"/>
              <a:ext cx="64050" cy="66750"/>
            </a:xfrm>
            <a:custGeom>
              <a:avLst/>
              <a:gdLst/>
              <a:ahLst/>
              <a:cxnLst/>
              <a:rect l="l" t="t" r="r" b="b"/>
              <a:pathLst>
                <a:path w="2562" h="2670" extrusionOk="0">
                  <a:moveTo>
                    <a:pt x="924" y="1"/>
                  </a:moveTo>
                  <a:cubicBezTo>
                    <a:pt x="378" y="205"/>
                    <a:pt x="14" y="706"/>
                    <a:pt x="14" y="1274"/>
                  </a:cubicBezTo>
                  <a:cubicBezTo>
                    <a:pt x="0" y="2143"/>
                    <a:pt x="690" y="2669"/>
                    <a:pt x="1386" y="2669"/>
                  </a:cubicBezTo>
                  <a:cubicBezTo>
                    <a:pt x="1838" y="2669"/>
                    <a:pt x="2293" y="2448"/>
                    <a:pt x="2561" y="1956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11379175" y="3511250"/>
              <a:ext cx="68250" cy="68100"/>
            </a:xfrm>
            <a:custGeom>
              <a:avLst/>
              <a:gdLst/>
              <a:ahLst/>
              <a:cxnLst/>
              <a:rect l="l" t="t" r="r" b="b"/>
              <a:pathLst>
                <a:path w="2730" h="2724" extrusionOk="0">
                  <a:moveTo>
                    <a:pt x="1365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41" y="2445"/>
                    <a:pt x="847" y="2723"/>
                    <a:pt x="1356" y="2723"/>
                  </a:cubicBezTo>
                  <a:cubicBezTo>
                    <a:pt x="1865" y="2723"/>
                    <a:pt x="2377" y="2445"/>
                    <a:pt x="2615" y="1888"/>
                  </a:cubicBezTo>
                  <a:cubicBezTo>
                    <a:pt x="2684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11367800" y="3196850"/>
              <a:ext cx="79625" cy="68425"/>
            </a:xfrm>
            <a:custGeom>
              <a:avLst/>
              <a:gdLst/>
              <a:ahLst/>
              <a:cxnLst/>
              <a:rect l="l" t="t" r="r" b="b"/>
              <a:pathLst>
                <a:path w="3185" h="2737" extrusionOk="0">
                  <a:moveTo>
                    <a:pt x="1820" y="1"/>
                  </a:moveTo>
                  <a:cubicBezTo>
                    <a:pt x="592" y="1"/>
                    <a:pt x="0" y="1479"/>
                    <a:pt x="842" y="2343"/>
                  </a:cubicBezTo>
                  <a:cubicBezTo>
                    <a:pt x="1121" y="2615"/>
                    <a:pt x="1463" y="2737"/>
                    <a:pt x="1799" y="2737"/>
                  </a:cubicBezTo>
                  <a:cubicBezTo>
                    <a:pt x="2506" y="2737"/>
                    <a:pt x="3184" y="2197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11367800" y="3039950"/>
              <a:ext cx="79625" cy="68125"/>
            </a:xfrm>
            <a:custGeom>
              <a:avLst/>
              <a:gdLst/>
              <a:ahLst/>
              <a:cxnLst/>
              <a:rect l="l" t="t" r="r" b="b"/>
              <a:pathLst>
                <a:path w="3185" h="2725" extrusionOk="0">
                  <a:moveTo>
                    <a:pt x="1820" y="1"/>
                  </a:moveTo>
                  <a:cubicBezTo>
                    <a:pt x="592" y="1"/>
                    <a:pt x="0" y="1479"/>
                    <a:pt x="842" y="2320"/>
                  </a:cubicBezTo>
                  <a:cubicBezTo>
                    <a:pt x="1122" y="2600"/>
                    <a:pt x="1466" y="2725"/>
                    <a:pt x="1803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2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11064800" y="4453800"/>
              <a:ext cx="68225" cy="68250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1367" y="1"/>
                  </a:moveTo>
                  <a:cubicBezTo>
                    <a:pt x="1018" y="1"/>
                    <a:pt x="671" y="137"/>
                    <a:pt x="409" y="410"/>
                  </a:cubicBezTo>
                  <a:cubicBezTo>
                    <a:pt x="341" y="456"/>
                    <a:pt x="296" y="524"/>
                    <a:pt x="227" y="615"/>
                  </a:cubicBezTo>
                  <a:cubicBezTo>
                    <a:pt x="137" y="751"/>
                    <a:pt x="68" y="911"/>
                    <a:pt x="23" y="1092"/>
                  </a:cubicBezTo>
                  <a:cubicBezTo>
                    <a:pt x="0" y="1183"/>
                    <a:pt x="0" y="1274"/>
                    <a:pt x="0" y="1388"/>
                  </a:cubicBezTo>
                  <a:cubicBezTo>
                    <a:pt x="0" y="2138"/>
                    <a:pt x="614" y="2730"/>
                    <a:pt x="1364" y="2730"/>
                  </a:cubicBezTo>
                  <a:cubicBezTo>
                    <a:pt x="2115" y="2730"/>
                    <a:pt x="2729" y="2138"/>
                    <a:pt x="2729" y="1388"/>
                  </a:cubicBezTo>
                  <a:cubicBezTo>
                    <a:pt x="2729" y="1274"/>
                    <a:pt x="2729" y="1183"/>
                    <a:pt x="2706" y="1092"/>
                  </a:cubicBezTo>
                  <a:cubicBezTo>
                    <a:pt x="2661" y="911"/>
                    <a:pt x="2592" y="751"/>
                    <a:pt x="2501" y="615"/>
                  </a:cubicBezTo>
                  <a:cubicBezTo>
                    <a:pt x="2456" y="524"/>
                    <a:pt x="2388" y="456"/>
                    <a:pt x="2342" y="410"/>
                  </a:cubicBezTo>
                  <a:cubicBezTo>
                    <a:pt x="2069" y="137"/>
                    <a:pt x="1717" y="1"/>
                    <a:pt x="136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11053425" y="3982525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79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11065350" y="4139425"/>
              <a:ext cx="68250" cy="68825"/>
            </a:xfrm>
            <a:custGeom>
              <a:avLst/>
              <a:gdLst/>
              <a:ahLst/>
              <a:cxnLst/>
              <a:rect l="l" t="t" r="r" b="b"/>
              <a:pathLst>
                <a:path w="2730" h="2753" extrusionOk="0">
                  <a:moveTo>
                    <a:pt x="1362" y="1"/>
                  </a:moveTo>
                  <a:cubicBezTo>
                    <a:pt x="1013" y="1"/>
                    <a:pt x="660" y="137"/>
                    <a:pt x="387" y="410"/>
                  </a:cubicBezTo>
                  <a:cubicBezTo>
                    <a:pt x="342" y="478"/>
                    <a:pt x="274" y="547"/>
                    <a:pt x="228" y="615"/>
                  </a:cubicBezTo>
                  <a:cubicBezTo>
                    <a:pt x="137" y="751"/>
                    <a:pt x="69" y="933"/>
                    <a:pt x="24" y="1092"/>
                  </a:cubicBezTo>
                  <a:cubicBezTo>
                    <a:pt x="1" y="1183"/>
                    <a:pt x="1" y="1297"/>
                    <a:pt x="1" y="1388"/>
                  </a:cubicBezTo>
                  <a:cubicBezTo>
                    <a:pt x="1" y="2138"/>
                    <a:pt x="615" y="2752"/>
                    <a:pt x="1365" y="2752"/>
                  </a:cubicBezTo>
                  <a:cubicBezTo>
                    <a:pt x="2116" y="2752"/>
                    <a:pt x="2730" y="2138"/>
                    <a:pt x="2730" y="1388"/>
                  </a:cubicBezTo>
                  <a:cubicBezTo>
                    <a:pt x="2730" y="1297"/>
                    <a:pt x="2707" y="1183"/>
                    <a:pt x="2707" y="1092"/>
                  </a:cubicBezTo>
                  <a:cubicBezTo>
                    <a:pt x="2661" y="933"/>
                    <a:pt x="2593" y="751"/>
                    <a:pt x="2479" y="615"/>
                  </a:cubicBezTo>
                  <a:cubicBezTo>
                    <a:pt x="2434" y="547"/>
                    <a:pt x="2389" y="478"/>
                    <a:pt x="2320" y="410"/>
                  </a:cubicBezTo>
                  <a:cubicBezTo>
                    <a:pt x="2059" y="137"/>
                    <a:pt x="1712" y="1"/>
                    <a:pt x="136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1367800" y="3668150"/>
              <a:ext cx="79625" cy="68425"/>
            </a:xfrm>
            <a:custGeom>
              <a:avLst/>
              <a:gdLst/>
              <a:ahLst/>
              <a:cxnLst/>
              <a:rect l="l" t="t" r="r" b="b"/>
              <a:pathLst>
                <a:path w="3185" h="2737" extrusionOk="0">
                  <a:moveTo>
                    <a:pt x="1820" y="0"/>
                  </a:moveTo>
                  <a:cubicBezTo>
                    <a:pt x="592" y="0"/>
                    <a:pt x="0" y="1478"/>
                    <a:pt x="842" y="2343"/>
                  </a:cubicBezTo>
                  <a:cubicBezTo>
                    <a:pt x="1121" y="2614"/>
                    <a:pt x="1463" y="2736"/>
                    <a:pt x="1799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1064800" y="3511250"/>
              <a:ext cx="68225" cy="68100"/>
            </a:xfrm>
            <a:custGeom>
              <a:avLst/>
              <a:gdLst/>
              <a:ahLst/>
              <a:cxnLst/>
              <a:rect l="l" t="t" r="r" b="b"/>
              <a:pathLst>
                <a:path w="2729" h="2724" extrusionOk="0">
                  <a:moveTo>
                    <a:pt x="1364" y="0"/>
                  </a:moveTo>
                  <a:cubicBezTo>
                    <a:pt x="614" y="0"/>
                    <a:pt x="0" y="614"/>
                    <a:pt x="0" y="1365"/>
                  </a:cubicBezTo>
                  <a:cubicBezTo>
                    <a:pt x="0" y="1546"/>
                    <a:pt x="46" y="1728"/>
                    <a:pt x="114" y="1888"/>
                  </a:cubicBezTo>
                  <a:cubicBezTo>
                    <a:pt x="353" y="2445"/>
                    <a:pt x="864" y="2723"/>
                    <a:pt x="1373" y="2723"/>
                  </a:cubicBezTo>
                  <a:cubicBezTo>
                    <a:pt x="1882" y="2723"/>
                    <a:pt x="2388" y="2445"/>
                    <a:pt x="2615" y="1888"/>
                  </a:cubicBezTo>
                  <a:cubicBezTo>
                    <a:pt x="2683" y="1728"/>
                    <a:pt x="2729" y="1546"/>
                    <a:pt x="2729" y="1365"/>
                  </a:cubicBezTo>
                  <a:cubicBezTo>
                    <a:pt x="2729" y="614"/>
                    <a:pt x="2115" y="0"/>
                    <a:pt x="136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1053425" y="3668150"/>
              <a:ext cx="79600" cy="68425"/>
            </a:xfrm>
            <a:custGeom>
              <a:avLst/>
              <a:gdLst/>
              <a:ahLst/>
              <a:cxnLst/>
              <a:rect l="l" t="t" r="r" b="b"/>
              <a:pathLst>
                <a:path w="3184" h="2737" extrusionOk="0">
                  <a:moveTo>
                    <a:pt x="1819" y="0"/>
                  </a:moveTo>
                  <a:cubicBezTo>
                    <a:pt x="614" y="0"/>
                    <a:pt x="0" y="1478"/>
                    <a:pt x="864" y="2343"/>
                  </a:cubicBezTo>
                  <a:cubicBezTo>
                    <a:pt x="1136" y="2614"/>
                    <a:pt x="1473" y="2736"/>
                    <a:pt x="1806" y="2736"/>
                  </a:cubicBezTo>
                  <a:cubicBezTo>
                    <a:pt x="2506" y="2736"/>
                    <a:pt x="3184" y="2197"/>
                    <a:pt x="3184" y="1365"/>
                  </a:cubicBezTo>
                  <a:cubicBezTo>
                    <a:pt x="3184" y="614"/>
                    <a:pt x="2570" y="0"/>
                    <a:pt x="18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1214875" y="3432800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23"/>
                    <a:pt x="1115" y="114"/>
                  </a:cubicBezTo>
                  <a:cubicBezTo>
                    <a:pt x="0" y="569"/>
                    <a:pt x="0" y="2138"/>
                    <a:pt x="1115" y="2615"/>
                  </a:cubicBezTo>
                  <a:cubicBezTo>
                    <a:pt x="1297" y="2683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23"/>
                    <a:pt x="1820" y="0"/>
                    <a:pt x="16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1053575" y="3354325"/>
              <a:ext cx="79450" cy="68125"/>
            </a:xfrm>
            <a:custGeom>
              <a:avLst/>
              <a:gdLst/>
              <a:ahLst/>
              <a:cxnLst/>
              <a:rect l="l" t="t" r="r" b="b"/>
              <a:pathLst>
                <a:path w="3178" h="2725" extrusionOk="0">
                  <a:moveTo>
                    <a:pt x="1786" y="1"/>
                  </a:moveTo>
                  <a:cubicBezTo>
                    <a:pt x="599" y="1"/>
                    <a:pt x="1" y="1463"/>
                    <a:pt x="858" y="2320"/>
                  </a:cubicBezTo>
                  <a:cubicBezTo>
                    <a:pt x="1131" y="2600"/>
                    <a:pt x="1470" y="2725"/>
                    <a:pt x="1804" y="2725"/>
                  </a:cubicBezTo>
                  <a:cubicBezTo>
                    <a:pt x="2502" y="2725"/>
                    <a:pt x="3178" y="2180"/>
                    <a:pt x="3178" y="1365"/>
                  </a:cubicBezTo>
                  <a:cubicBezTo>
                    <a:pt x="3178" y="592"/>
                    <a:pt x="2564" y="1"/>
                    <a:pt x="1813" y="1"/>
                  </a:cubicBezTo>
                  <a:cubicBezTo>
                    <a:pt x="1804" y="1"/>
                    <a:pt x="1795" y="1"/>
                    <a:pt x="178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1214875" y="3118400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5"/>
                  </a:cubicBezTo>
                  <a:cubicBezTo>
                    <a:pt x="0" y="569"/>
                    <a:pt x="0" y="2161"/>
                    <a:pt x="1115" y="2616"/>
                  </a:cubicBezTo>
                  <a:cubicBezTo>
                    <a:pt x="1297" y="2684"/>
                    <a:pt x="1456" y="2730"/>
                    <a:pt x="1660" y="2730"/>
                  </a:cubicBezTo>
                  <a:cubicBezTo>
                    <a:pt x="3139" y="2730"/>
                    <a:pt x="3548" y="683"/>
                    <a:pt x="2183" y="115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1214875" y="3275325"/>
              <a:ext cx="88700" cy="68225"/>
            </a:xfrm>
            <a:custGeom>
              <a:avLst/>
              <a:gdLst/>
              <a:ahLst/>
              <a:cxnLst/>
              <a:rect l="l" t="t" r="r" b="b"/>
              <a:pathLst>
                <a:path w="3548" h="2729" extrusionOk="0">
                  <a:moveTo>
                    <a:pt x="1660" y="0"/>
                  </a:moveTo>
                  <a:cubicBezTo>
                    <a:pt x="1456" y="0"/>
                    <a:pt x="1297" y="46"/>
                    <a:pt x="1115" y="114"/>
                  </a:cubicBezTo>
                  <a:cubicBezTo>
                    <a:pt x="0" y="591"/>
                    <a:pt x="0" y="2160"/>
                    <a:pt x="1115" y="2638"/>
                  </a:cubicBezTo>
                  <a:cubicBezTo>
                    <a:pt x="1297" y="2706"/>
                    <a:pt x="1456" y="2729"/>
                    <a:pt x="1660" y="2729"/>
                  </a:cubicBezTo>
                  <a:cubicBezTo>
                    <a:pt x="3139" y="2729"/>
                    <a:pt x="3548" y="682"/>
                    <a:pt x="2183" y="114"/>
                  </a:cubicBezTo>
                  <a:cubicBezTo>
                    <a:pt x="2002" y="46"/>
                    <a:pt x="1820" y="0"/>
                    <a:pt x="16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1214875" y="2804025"/>
              <a:ext cx="88700" cy="68250"/>
            </a:xfrm>
            <a:custGeom>
              <a:avLst/>
              <a:gdLst/>
              <a:ahLst/>
              <a:cxnLst/>
              <a:rect l="l" t="t" r="r" b="b"/>
              <a:pathLst>
                <a:path w="3548" h="2730" extrusionOk="0">
                  <a:moveTo>
                    <a:pt x="1660" y="1"/>
                  </a:moveTo>
                  <a:cubicBezTo>
                    <a:pt x="1456" y="1"/>
                    <a:pt x="1297" y="46"/>
                    <a:pt x="1115" y="114"/>
                  </a:cubicBezTo>
                  <a:cubicBezTo>
                    <a:pt x="0" y="592"/>
                    <a:pt x="0" y="2161"/>
                    <a:pt x="1115" y="2639"/>
                  </a:cubicBezTo>
                  <a:cubicBezTo>
                    <a:pt x="1297" y="2707"/>
                    <a:pt x="1456" y="2729"/>
                    <a:pt x="1660" y="2729"/>
                  </a:cubicBezTo>
                  <a:cubicBezTo>
                    <a:pt x="3139" y="2729"/>
                    <a:pt x="3548" y="683"/>
                    <a:pt x="2183" y="114"/>
                  </a:cubicBezTo>
                  <a:cubicBezTo>
                    <a:pt x="2002" y="46"/>
                    <a:pt x="1820" y="1"/>
                    <a:pt x="16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1222275" y="2672700"/>
              <a:ext cx="36400" cy="42675"/>
            </a:xfrm>
            <a:custGeom>
              <a:avLst/>
              <a:gdLst/>
              <a:ahLst/>
              <a:cxnLst/>
              <a:rect l="l" t="t" r="r" b="b"/>
              <a:pathLst>
                <a:path w="1456" h="1707" extrusionOk="0">
                  <a:moveTo>
                    <a:pt x="46" y="1"/>
                  </a:moveTo>
                  <a:cubicBezTo>
                    <a:pt x="23" y="114"/>
                    <a:pt x="0" y="228"/>
                    <a:pt x="0" y="342"/>
                  </a:cubicBezTo>
                  <a:cubicBezTo>
                    <a:pt x="0" y="888"/>
                    <a:pt x="318" y="1388"/>
                    <a:pt x="819" y="1593"/>
                  </a:cubicBezTo>
                  <a:cubicBezTo>
                    <a:pt x="1001" y="1661"/>
                    <a:pt x="1160" y="1706"/>
                    <a:pt x="1364" y="1706"/>
                  </a:cubicBezTo>
                  <a:lnTo>
                    <a:pt x="1455" y="170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1053425" y="4296900"/>
              <a:ext cx="79600" cy="68125"/>
            </a:xfrm>
            <a:custGeom>
              <a:avLst/>
              <a:gdLst/>
              <a:ahLst/>
              <a:cxnLst/>
              <a:rect l="l" t="t" r="r" b="b"/>
              <a:pathLst>
                <a:path w="3184" h="2725" extrusionOk="0">
                  <a:moveTo>
                    <a:pt x="1819" y="1"/>
                  </a:moveTo>
                  <a:cubicBezTo>
                    <a:pt x="614" y="1"/>
                    <a:pt x="0" y="1456"/>
                    <a:pt x="864" y="2320"/>
                  </a:cubicBezTo>
                  <a:cubicBezTo>
                    <a:pt x="1137" y="2600"/>
                    <a:pt x="1476" y="2725"/>
                    <a:pt x="1810" y="2725"/>
                  </a:cubicBezTo>
                  <a:cubicBezTo>
                    <a:pt x="2508" y="2725"/>
                    <a:pt x="3184" y="2180"/>
                    <a:pt x="3184" y="1365"/>
                  </a:cubicBezTo>
                  <a:cubicBezTo>
                    <a:pt x="3184" y="615"/>
                    <a:pt x="2570" y="1"/>
                    <a:pt x="181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5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1" name="Google Shape;751;p5"/>
          <p:cNvSpPr txBox="1">
            <a:spLocks noGrp="1"/>
          </p:cNvSpPr>
          <p:nvPr>
            <p:ph type="subTitle" idx="1"/>
          </p:nvPr>
        </p:nvSpPr>
        <p:spPr>
          <a:xfrm>
            <a:off x="5011301" y="3036550"/>
            <a:ext cx="23307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2"/>
          </p:nvPr>
        </p:nvSpPr>
        <p:spPr>
          <a:xfrm>
            <a:off x="5011301" y="2666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subTitle" idx="3"/>
          </p:nvPr>
        </p:nvSpPr>
        <p:spPr>
          <a:xfrm>
            <a:off x="1802001" y="3036550"/>
            <a:ext cx="23307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subTitle" idx="4"/>
          </p:nvPr>
        </p:nvSpPr>
        <p:spPr>
          <a:xfrm>
            <a:off x="1802001" y="2666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55" name="Google Shape;755;p5"/>
          <p:cNvGrpSpPr/>
          <p:nvPr/>
        </p:nvGrpSpPr>
        <p:grpSpPr>
          <a:xfrm rot="10800000" flipH="1">
            <a:off x="-444914" y="4074209"/>
            <a:ext cx="2769010" cy="1091342"/>
            <a:chOff x="264700" y="482825"/>
            <a:chExt cx="2234875" cy="880825"/>
          </a:xfrm>
        </p:grpSpPr>
        <p:sp>
          <p:nvSpPr>
            <p:cNvPr id="756" name="Google Shape;756;p5"/>
            <p:cNvSpPr/>
            <p:nvPr/>
          </p:nvSpPr>
          <p:spPr>
            <a:xfrm>
              <a:off x="264700" y="482825"/>
              <a:ext cx="2234875" cy="880825"/>
            </a:xfrm>
            <a:custGeom>
              <a:avLst/>
              <a:gdLst/>
              <a:ahLst/>
              <a:cxnLst/>
              <a:rect l="l" t="t" r="r" b="b"/>
              <a:pathLst>
                <a:path w="89395" h="35233" extrusionOk="0">
                  <a:moveTo>
                    <a:pt x="1" y="0"/>
                  </a:moveTo>
                  <a:lnTo>
                    <a:pt x="1" y="32676"/>
                  </a:lnTo>
                  <a:cubicBezTo>
                    <a:pt x="5624" y="34424"/>
                    <a:pt x="10455" y="35232"/>
                    <a:pt x="14695" y="35232"/>
                  </a:cubicBezTo>
                  <a:cubicBezTo>
                    <a:pt x="26453" y="35232"/>
                    <a:pt x="33670" y="29013"/>
                    <a:pt x="40640" y="19362"/>
                  </a:cubicBezTo>
                  <a:cubicBezTo>
                    <a:pt x="44140" y="14526"/>
                    <a:pt x="48561" y="13369"/>
                    <a:pt x="53442" y="13369"/>
                  </a:cubicBezTo>
                  <a:cubicBezTo>
                    <a:pt x="57927" y="13369"/>
                    <a:pt x="62800" y="14346"/>
                    <a:pt x="67703" y="14346"/>
                  </a:cubicBezTo>
                  <a:cubicBezTo>
                    <a:pt x="75307" y="14346"/>
                    <a:pt x="82983" y="11995"/>
                    <a:pt x="8939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8703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5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9258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4" y="263"/>
                    <a:pt x="15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429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925825" y="1001100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2"/>
                    <a:pt x="790" y="1853"/>
                  </a:cubicBezTo>
                  <a:cubicBezTo>
                    <a:pt x="1398" y="2096"/>
                    <a:pt x="2067" y="2188"/>
                    <a:pt x="2705" y="2188"/>
                  </a:cubicBezTo>
                  <a:cubicBezTo>
                    <a:pt x="3982" y="2188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30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992975" y="841425"/>
              <a:ext cx="70600" cy="97475"/>
            </a:xfrm>
            <a:custGeom>
              <a:avLst/>
              <a:gdLst/>
              <a:ahLst/>
              <a:cxnLst/>
              <a:rect l="l" t="t" r="r" b="b"/>
              <a:pathLst>
                <a:path w="2824" h="3899" extrusionOk="0">
                  <a:moveTo>
                    <a:pt x="1659" y="0"/>
                  </a:moveTo>
                  <a:cubicBezTo>
                    <a:pt x="1282" y="0"/>
                    <a:pt x="912" y="203"/>
                    <a:pt x="779" y="672"/>
                  </a:cubicBezTo>
                  <a:cubicBezTo>
                    <a:pt x="597" y="1371"/>
                    <a:pt x="414" y="2040"/>
                    <a:pt x="202" y="2739"/>
                  </a:cubicBezTo>
                  <a:cubicBezTo>
                    <a:pt x="0" y="3434"/>
                    <a:pt x="582" y="3899"/>
                    <a:pt x="1149" y="3899"/>
                  </a:cubicBezTo>
                  <a:cubicBezTo>
                    <a:pt x="1524" y="3899"/>
                    <a:pt x="1893" y="3696"/>
                    <a:pt x="2025" y="3225"/>
                  </a:cubicBezTo>
                  <a:cubicBezTo>
                    <a:pt x="2238" y="2556"/>
                    <a:pt x="2421" y="1857"/>
                    <a:pt x="2603" y="1188"/>
                  </a:cubicBezTo>
                  <a:cubicBezTo>
                    <a:pt x="2823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1040125" y="707425"/>
              <a:ext cx="94650" cy="50675"/>
            </a:xfrm>
            <a:custGeom>
              <a:avLst/>
              <a:gdLst/>
              <a:ahLst/>
              <a:cxnLst/>
              <a:rect l="l" t="t" r="r" b="b"/>
              <a:pathLst>
                <a:path w="3786" h="2027" extrusionOk="0">
                  <a:moveTo>
                    <a:pt x="2172" y="1"/>
                  </a:moveTo>
                  <a:cubicBezTo>
                    <a:pt x="1697" y="1"/>
                    <a:pt x="1222" y="62"/>
                    <a:pt x="747" y="165"/>
                  </a:cubicBezTo>
                  <a:cubicBezTo>
                    <a:pt x="352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8" y="2026"/>
                    <a:pt x="1146" y="2014"/>
                    <a:pt x="1234" y="1989"/>
                  </a:cubicBezTo>
                  <a:cubicBezTo>
                    <a:pt x="1587" y="1930"/>
                    <a:pt x="1940" y="1897"/>
                    <a:pt x="2285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1" y="1929"/>
                    <a:pt x="2877" y="1930"/>
                    <a:pt x="2894" y="1930"/>
                  </a:cubicBezTo>
                  <a:cubicBezTo>
                    <a:pt x="3388" y="1930"/>
                    <a:pt x="3786" y="1486"/>
                    <a:pt x="3757" y="986"/>
                  </a:cubicBezTo>
                  <a:cubicBezTo>
                    <a:pt x="3786" y="486"/>
                    <a:pt x="3388" y="42"/>
                    <a:pt x="2894" y="42"/>
                  </a:cubicBezTo>
                  <a:cubicBezTo>
                    <a:pt x="2877" y="42"/>
                    <a:pt x="2861" y="43"/>
                    <a:pt x="2845" y="44"/>
                  </a:cubicBezTo>
                  <a:cubicBezTo>
                    <a:pt x="2621" y="15"/>
                    <a:pt x="2396" y="1"/>
                    <a:pt x="217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1086925" y="810125"/>
              <a:ext cx="72200" cy="54850"/>
            </a:xfrm>
            <a:custGeom>
              <a:avLst/>
              <a:gdLst/>
              <a:ahLst/>
              <a:cxnLst/>
              <a:rect l="l" t="t" r="r" b="b"/>
              <a:pathLst>
                <a:path w="2888" h="2194" extrusionOk="0">
                  <a:moveTo>
                    <a:pt x="1038" y="0"/>
                  </a:moveTo>
                  <a:cubicBezTo>
                    <a:pt x="622" y="0"/>
                    <a:pt x="252" y="282"/>
                    <a:pt x="152" y="708"/>
                  </a:cubicBezTo>
                  <a:cubicBezTo>
                    <a:pt x="0" y="1194"/>
                    <a:pt x="304" y="1711"/>
                    <a:pt x="790" y="1863"/>
                  </a:cubicBezTo>
                  <a:cubicBezTo>
                    <a:pt x="1064" y="1954"/>
                    <a:pt x="1307" y="2076"/>
                    <a:pt x="1581" y="2167"/>
                  </a:cubicBezTo>
                  <a:cubicBezTo>
                    <a:pt x="1658" y="2185"/>
                    <a:pt x="1735" y="2194"/>
                    <a:pt x="1811" y="2194"/>
                  </a:cubicBezTo>
                  <a:cubicBezTo>
                    <a:pt x="2243" y="2194"/>
                    <a:pt x="2637" y="1912"/>
                    <a:pt x="2766" y="1498"/>
                  </a:cubicBezTo>
                  <a:cubicBezTo>
                    <a:pt x="2888" y="981"/>
                    <a:pt x="2584" y="465"/>
                    <a:pt x="2097" y="343"/>
                  </a:cubicBezTo>
                  <a:cubicBezTo>
                    <a:pt x="1824" y="252"/>
                    <a:pt x="1581" y="130"/>
                    <a:pt x="1307" y="39"/>
                  </a:cubicBezTo>
                  <a:cubicBezTo>
                    <a:pt x="1217" y="13"/>
                    <a:pt x="1126" y="0"/>
                    <a:pt x="103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1228250" y="482825"/>
              <a:ext cx="47150" cy="37825"/>
            </a:xfrm>
            <a:custGeom>
              <a:avLst/>
              <a:gdLst/>
              <a:ahLst/>
              <a:cxnLst/>
              <a:rect l="l" t="t" r="r" b="b"/>
              <a:pathLst>
                <a:path w="188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2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849800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1" y="969"/>
                    <a:pt x="701" y="1669"/>
                  </a:cubicBezTo>
                  <a:cubicBezTo>
                    <a:pt x="1157" y="2034"/>
                    <a:pt x="1704" y="2277"/>
                    <a:pt x="2281" y="2368"/>
                  </a:cubicBezTo>
                  <a:cubicBezTo>
                    <a:pt x="2385" y="2396"/>
                    <a:pt x="2484" y="2409"/>
                    <a:pt x="2576" y="2409"/>
                  </a:cubicBezTo>
                  <a:cubicBezTo>
                    <a:pt x="3597" y="2409"/>
                    <a:pt x="3912" y="851"/>
                    <a:pt x="2798" y="545"/>
                  </a:cubicBezTo>
                  <a:cubicBezTo>
                    <a:pt x="2616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7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906025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70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6" y="4506"/>
                    <a:pt x="2038" y="4048"/>
                  </a:cubicBezTo>
                  <a:cubicBezTo>
                    <a:pt x="2099" y="3804"/>
                    <a:pt x="2221" y="3561"/>
                    <a:pt x="2373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4" y="339"/>
                    <a:pt x="3923" y="278"/>
                  </a:cubicBezTo>
                  <a:cubicBezTo>
                    <a:pt x="3892" y="248"/>
                    <a:pt x="3832" y="218"/>
                    <a:pt x="3801" y="187"/>
                  </a:cubicBezTo>
                  <a:cubicBezTo>
                    <a:pt x="3680" y="96"/>
                    <a:pt x="3558" y="66"/>
                    <a:pt x="3437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80272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0" y="1863"/>
                  </a:cubicBezTo>
                  <a:cubicBezTo>
                    <a:pt x="1611" y="2198"/>
                    <a:pt x="2492" y="2411"/>
                    <a:pt x="3404" y="2471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1856200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8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1" y="4245"/>
                    <a:pt x="583" y="4706"/>
                    <a:pt x="1151" y="4706"/>
                  </a:cubicBezTo>
                  <a:cubicBezTo>
                    <a:pt x="1526" y="4706"/>
                    <a:pt x="1893" y="4506"/>
                    <a:pt x="2026" y="4048"/>
                  </a:cubicBezTo>
                  <a:cubicBezTo>
                    <a:pt x="2087" y="3804"/>
                    <a:pt x="2208" y="3561"/>
                    <a:pt x="2360" y="3348"/>
                  </a:cubicBezTo>
                  <a:cubicBezTo>
                    <a:pt x="2786" y="2710"/>
                    <a:pt x="3455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4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50" y="218"/>
                    <a:pt x="3789" y="157"/>
                  </a:cubicBezTo>
                  <a:cubicBezTo>
                    <a:pt x="3698" y="96"/>
                    <a:pt x="3576" y="66"/>
                    <a:pt x="3455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18202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1993475" y="590725"/>
              <a:ext cx="92725" cy="91075"/>
            </a:xfrm>
            <a:custGeom>
              <a:avLst/>
              <a:gdLst/>
              <a:ahLst/>
              <a:cxnLst/>
              <a:rect l="l" t="t" r="r" b="b"/>
              <a:pathLst>
                <a:path w="3709" h="3643" extrusionOk="0">
                  <a:moveTo>
                    <a:pt x="2432" y="1"/>
                  </a:moveTo>
                  <a:cubicBezTo>
                    <a:pt x="1641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7" y="3192"/>
                  </a:cubicBezTo>
                  <a:cubicBezTo>
                    <a:pt x="732" y="3480"/>
                    <a:pt x="1042" y="3642"/>
                    <a:pt x="1365" y="3642"/>
                  </a:cubicBezTo>
                  <a:cubicBezTo>
                    <a:pt x="1519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59"/>
                    <a:pt x="2067" y="1976"/>
                    <a:pt x="2128" y="1885"/>
                  </a:cubicBezTo>
                  <a:cubicBezTo>
                    <a:pt x="2151" y="1870"/>
                    <a:pt x="2177" y="1864"/>
                    <a:pt x="2205" y="1864"/>
                  </a:cubicBezTo>
                  <a:cubicBezTo>
                    <a:pt x="2289" y="1864"/>
                    <a:pt x="2386" y="1915"/>
                    <a:pt x="2432" y="1915"/>
                  </a:cubicBezTo>
                  <a:cubicBezTo>
                    <a:pt x="3708" y="1915"/>
                    <a:pt x="3708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1510925" y="58387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1"/>
                  </a:moveTo>
                  <a:cubicBezTo>
                    <a:pt x="1612" y="1"/>
                    <a:pt x="852" y="366"/>
                    <a:pt x="396" y="1034"/>
                  </a:cubicBezTo>
                  <a:cubicBezTo>
                    <a:pt x="1" y="1703"/>
                    <a:pt x="31" y="2554"/>
                    <a:pt x="518" y="3192"/>
                  </a:cubicBezTo>
                  <a:cubicBezTo>
                    <a:pt x="703" y="3480"/>
                    <a:pt x="1026" y="3643"/>
                    <a:pt x="1358" y="3643"/>
                  </a:cubicBezTo>
                  <a:cubicBezTo>
                    <a:pt x="1517" y="3643"/>
                    <a:pt x="1677" y="3606"/>
                    <a:pt x="1825" y="3527"/>
                  </a:cubicBezTo>
                  <a:cubicBezTo>
                    <a:pt x="2280" y="3253"/>
                    <a:pt x="2432" y="2676"/>
                    <a:pt x="2159" y="2220"/>
                  </a:cubicBezTo>
                  <a:cubicBezTo>
                    <a:pt x="2129" y="2159"/>
                    <a:pt x="2037" y="1977"/>
                    <a:pt x="2129" y="1916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6"/>
                    <a:pt x="2432" y="1916"/>
                  </a:cubicBezTo>
                  <a:cubicBezTo>
                    <a:pt x="3679" y="1916"/>
                    <a:pt x="367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103220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1" y="1703"/>
                    <a:pt x="61" y="2554"/>
                    <a:pt x="548" y="3192"/>
                  </a:cubicBezTo>
                  <a:cubicBezTo>
                    <a:pt x="709" y="3494"/>
                    <a:pt x="1016" y="3663"/>
                    <a:pt x="1338" y="3663"/>
                  </a:cubicBezTo>
                  <a:cubicBezTo>
                    <a:pt x="1502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3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544350" y="586925"/>
              <a:ext cx="92725" cy="91575"/>
            </a:xfrm>
            <a:custGeom>
              <a:avLst/>
              <a:gdLst/>
              <a:ahLst/>
              <a:cxnLst/>
              <a:rect l="l" t="t" r="r" b="b"/>
              <a:pathLst>
                <a:path w="3709" h="3663" extrusionOk="0">
                  <a:moveTo>
                    <a:pt x="2432" y="1"/>
                  </a:moveTo>
                  <a:cubicBezTo>
                    <a:pt x="1642" y="1"/>
                    <a:pt x="882" y="365"/>
                    <a:pt x="426" y="1034"/>
                  </a:cubicBezTo>
                  <a:cubicBezTo>
                    <a:pt x="0" y="1703"/>
                    <a:pt x="61" y="2554"/>
                    <a:pt x="548" y="3192"/>
                  </a:cubicBezTo>
                  <a:cubicBezTo>
                    <a:pt x="729" y="3494"/>
                    <a:pt x="1030" y="3663"/>
                    <a:pt x="1345" y="3663"/>
                  </a:cubicBezTo>
                  <a:cubicBezTo>
                    <a:pt x="1506" y="3663"/>
                    <a:pt x="1670" y="3619"/>
                    <a:pt x="1824" y="3526"/>
                  </a:cubicBezTo>
                  <a:cubicBezTo>
                    <a:pt x="2280" y="3253"/>
                    <a:pt x="2432" y="2675"/>
                    <a:pt x="2189" y="2219"/>
                  </a:cubicBezTo>
                  <a:cubicBezTo>
                    <a:pt x="2128" y="2189"/>
                    <a:pt x="2067" y="2007"/>
                    <a:pt x="2128" y="1915"/>
                  </a:cubicBezTo>
                  <a:cubicBezTo>
                    <a:pt x="2159" y="1885"/>
                    <a:pt x="2196" y="1875"/>
                    <a:pt x="2234" y="1875"/>
                  </a:cubicBezTo>
                  <a:cubicBezTo>
                    <a:pt x="2311" y="1875"/>
                    <a:pt x="2392" y="1915"/>
                    <a:pt x="2432" y="1915"/>
                  </a:cubicBezTo>
                  <a:cubicBezTo>
                    <a:pt x="3709" y="1915"/>
                    <a:pt x="3709" y="1"/>
                    <a:pt x="2432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023075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2" y="0"/>
                    <a:pt x="852" y="365"/>
                    <a:pt x="396" y="1034"/>
                  </a:cubicBezTo>
                  <a:cubicBezTo>
                    <a:pt x="1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8" y="3642"/>
                  </a:cubicBezTo>
                  <a:cubicBezTo>
                    <a:pt x="1516" y="3642"/>
                    <a:pt x="1677" y="3605"/>
                    <a:pt x="1825" y="3526"/>
                  </a:cubicBezTo>
                  <a:cubicBezTo>
                    <a:pt x="2280" y="3253"/>
                    <a:pt x="2432" y="2675"/>
                    <a:pt x="2159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9" y="1885"/>
                    <a:pt x="2193" y="1875"/>
                    <a:pt x="2228" y="1875"/>
                  </a:cubicBezTo>
                  <a:cubicBezTo>
                    <a:pt x="2297" y="1875"/>
                    <a:pt x="2372" y="1915"/>
                    <a:pt x="2432" y="1915"/>
                  </a:cubicBezTo>
                  <a:cubicBezTo>
                    <a:pt x="3679" y="1915"/>
                    <a:pt x="3679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567150" y="1058825"/>
              <a:ext cx="91975" cy="91075"/>
            </a:xfrm>
            <a:custGeom>
              <a:avLst/>
              <a:gdLst/>
              <a:ahLst/>
              <a:cxnLst/>
              <a:rect l="l" t="t" r="r" b="b"/>
              <a:pathLst>
                <a:path w="3679" h="3643" extrusionOk="0">
                  <a:moveTo>
                    <a:pt x="2432" y="0"/>
                  </a:moveTo>
                  <a:cubicBezTo>
                    <a:pt x="1611" y="0"/>
                    <a:pt x="851" y="365"/>
                    <a:pt x="395" y="1034"/>
                  </a:cubicBezTo>
                  <a:cubicBezTo>
                    <a:pt x="0" y="1702"/>
                    <a:pt x="31" y="2553"/>
                    <a:pt x="517" y="3192"/>
                  </a:cubicBezTo>
                  <a:cubicBezTo>
                    <a:pt x="702" y="3479"/>
                    <a:pt x="1026" y="3642"/>
                    <a:pt x="1357" y="3642"/>
                  </a:cubicBezTo>
                  <a:cubicBezTo>
                    <a:pt x="1516" y="3642"/>
                    <a:pt x="1676" y="3605"/>
                    <a:pt x="1824" y="3526"/>
                  </a:cubicBezTo>
                  <a:cubicBezTo>
                    <a:pt x="2280" y="3253"/>
                    <a:pt x="2432" y="2675"/>
                    <a:pt x="2158" y="2219"/>
                  </a:cubicBezTo>
                  <a:cubicBezTo>
                    <a:pt x="2128" y="2158"/>
                    <a:pt x="2037" y="1976"/>
                    <a:pt x="2128" y="1915"/>
                  </a:cubicBezTo>
                  <a:cubicBezTo>
                    <a:pt x="2158" y="1885"/>
                    <a:pt x="2192" y="1875"/>
                    <a:pt x="2227" y="1875"/>
                  </a:cubicBezTo>
                  <a:cubicBezTo>
                    <a:pt x="2297" y="1875"/>
                    <a:pt x="2371" y="1915"/>
                    <a:pt x="2432" y="1915"/>
                  </a:cubicBezTo>
                  <a:cubicBezTo>
                    <a:pt x="3678" y="1915"/>
                    <a:pt x="3678" y="0"/>
                    <a:pt x="243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8756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7525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566400" y="482825"/>
              <a:ext cx="41075" cy="12000"/>
            </a:xfrm>
            <a:custGeom>
              <a:avLst/>
              <a:gdLst/>
              <a:ahLst/>
              <a:cxnLst/>
              <a:rect l="l" t="t" r="r" b="b"/>
              <a:pathLst>
                <a:path w="1643" h="480" extrusionOk="0">
                  <a:moveTo>
                    <a:pt x="1" y="0"/>
                  </a:moveTo>
                  <a:cubicBezTo>
                    <a:pt x="177" y="302"/>
                    <a:pt x="499" y="480"/>
                    <a:pt x="847" y="480"/>
                  </a:cubicBezTo>
                  <a:cubicBezTo>
                    <a:pt x="919" y="480"/>
                    <a:pt x="992" y="472"/>
                    <a:pt x="1065" y="456"/>
                  </a:cubicBezTo>
                  <a:cubicBezTo>
                    <a:pt x="1308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227500" y="592025"/>
              <a:ext cx="115550" cy="61800"/>
            </a:xfrm>
            <a:custGeom>
              <a:avLst/>
              <a:gdLst/>
              <a:ahLst/>
              <a:cxnLst/>
              <a:rect l="l" t="t" r="r" b="b"/>
              <a:pathLst>
                <a:path w="4622" h="2472" extrusionOk="0">
                  <a:moveTo>
                    <a:pt x="1037" y="0"/>
                  </a:moveTo>
                  <a:cubicBezTo>
                    <a:pt x="621" y="0"/>
                    <a:pt x="248" y="277"/>
                    <a:pt x="123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5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7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82675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6" y="2"/>
                    <a:pt x="2311" y="5"/>
                  </a:cubicBezTo>
                  <a:cubicBezTo>
                    <a:pt x="2128" y="5"/>
                    <a:pt x="1946" y="36"/>
                    <a:pt x="1764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9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12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5" y="856"/>
                    <a:pt x="1" y="1525"/>
                    <a:pt x="305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9" y="2407"/>
                    <a:pt x="669" y="2437"/>
                  </a:cubicBezTo>
                  <a:cubicBezTo>
                    <a:pt x="821" y="2528"/>
                    <a:pt x="1004" y="2559"/>
                    <a:pt x="1186" y="2559"/>
                  </a:cubicBezTo>
                  <a:cubicBezTo>
                    <a:pt x="1277" y="2559"/>
                    <a:pt x="1338" y="2528"/>
                    <a:pt x="1399" y="2528"/>
                  </a:cubicBezTo>
                  <a:cubicBezTo>
                    <a:pt x="2007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3" y="765"/>
                  </a:cubicBezTo>
                  <a:cubicBezTo>
                    <a:pt x="3223" y="644"/>
                    <a:pt x="3162" y="522"/>
                    <a:pt x="3101" y="431"/>
                  </a:cubicBezTo>
                  <a:cubicBezTo>
                    <a:pt x="3071" y="370"/>
                    <a:pt x="3010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707750" y="715225"/>
              <a:ext cx="82100" cy="63975"/>
            </a:xfrm>
            <a:custGeom>
              <a:avLst/>
              <a:gdLst/>
              <a:ahLst/>
              <a:cxnLst/>
              <a:rect l="l" t="t" r="r" b="b"/>
              <a:pathLst>
                <a:path w="3284" h="2559" extrusionOk="0">
                  <a:moveTo>
                    <a:pt x="2386" y="1"/>
                  </a:moveTo>
                  <a:cubicBezTo>
                    <a:pt x="2361" y="1"/>
                    <a:pt x="2335" y="2"/>
                    <a:pt x="2310" y="5"/>
                  </a:cubicBezTo>
                  <a:cubicBezTo>
                    <a:pt x="2128" y="5"/>
                    <a:pt x="1946" y="36"/>
                    <a:pt x="1763" y="157"/>
                  </a:cubicBezTo>
                  <a:cubicBezTo>
                    <a:pt x="1733" y="188"/>
                    <a:pt x="1672" y="218"/>
                    <a:pt x="1642" y="279"/>
                  </a:cubicBezTo>
                  <a:cubicBezTo>
                    <a:pt x="1581" y="340"/>
                    <a:pt x="1490" y="401"/>
                    <a:pt x="1429" y="461"/>
                  </a:cubicBezTo>
                  <a:cubicBezTo>
                    <a:pt x="1398" y="461"/>
                    <a:pt x="1368" y="492"/>
                    <a:pt x="1338" y="522"/>
                  </a:cubicBezTo>
                  <a:cubicBezTo>
                    <a:pt x="1277" y="552"/>
                    <a:pt x="1186" y="613"/>
                    <a:pt x="1095" y="644"/>
                  </a:cubicBezTo>
                  <a:cubicBezTo>
                    <a:pt x="1034" y="674"/>
                    <a:pt x="973" y="674"/>
                    <a:pt x="882" y="704"/>
                  </a:cubicBezTo>
                  <a:cubicBezTo>
                    <a:pt x="304" y="856"/>
                    <a:pt x="0" y="1525"/>
                    <a:pt x="304" y="2042"/>
                  </a:cubicBezTo>
                  <a:cubicBezTo>
                    <a:pt x="335" y="2163"/>
                    <a:pt x="426" y="2255"/>
                    <a:pt x="517" y="2346"/>
                  </a:cubicBezTo>
                  <a:cubicBezTo>
                    <a:pt x="578" y="2376"/>
                    <a:pt x="608" y="2407"/>
                    <a:pt x="669" y="2437"/>
                  </a:cubicBezTo>
                  <a:cubicBezTo>
                    <a:pt x="821" y="2528"/>
                    <a:pt x="1003" y="2559"/>
                    <a:pt x="1186" y="2559"/>
                  </a:cubicBezTo>
                  <a:cubicBezTo>
                    <a:pt x="1277" y="2559"/>
                    <a:pt x="1338" y="2528"/>
                    <a:pt x="1398" y="2528"/>
                  </a:cubicBezTo>
                  <a:cubicBezTo>
                    <a:pt x="2006" y="2376"/>
                    <a:pt x="2554" y="2072"/>
                    <a:pt x="2979" y="1616"/>
                  </a:cubicBezTo>
                  <a:cubicBezTo>
                    <a:pt x="3192" y="1404"/>
                    <a:pt x="3283" y="1069"/>
                    <a:pt x="3222" y="765"/>
                  </a:cubicBezTo>
                  <a:cubicBezTo>
                    <a:pt x="3222" y="644"/>
                    <a:pt x="3161" y="522"/>
                    <a:pt x="3101" y="431"/>
                  </a:cubicBezTo>
                  <a:cubicBezTo>
                    <a:pt x="3070" y="370"/>
                    <a:pt x="3009" y="309"/>
                    <a:pt x="2979" y="279"/>
                  </a:cubicBezTo>
                  <a:cubicBezTo>
                    <a:pt x="2816" y="115"/>
                    <a:pt x="2603" y="1"/>
                    <a:pt x="238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21781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2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29515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0" y="0"/>
                  </a:moveTo>
                  <a:cubicBezTo>
                    <a:pt x="456" y="304"/>
                    <a:pt x="942" y="517"/>
                    <a:pt x="1459" y="608"/>
                  </a:cubicBezTo>
                  <a:cubicBezTo>
                    <a:pt x="1537" y="628"/>
                    <a:pt x="1616" y="637"/>
                    <a:pt x="1694" y="637"/>
                  </a:cubicBezTo>
                  <a:cubicBezTo>
                    <a:pt x="2102" y="637"/>
                    <a:pt x="2487" y="383"/>
                    <a:pt x="261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350625" y="526175"/>
              <a:ext cx="99550" cy="54700"/>
            </a:xfrm>
            <a:custGeom>
              <a:avLst/>
              <a:gdLst/>
              <a:ahLst/>
              <a:cxnLst/>
              <a:rect l="l" t="t" r="r" b="b"/>
              <a:pathLst>
                <a:path w="3982" h="2188" extrusionOk="0">
                  <a:moveTo>
                    <a:pt x="1063" y="1"/>
                  </a:moveTo>
                  <a:cubicBezTo>
                    <a:pt x="636" y="1"/>
                    <a:pt x="250" y="263"/>
                    <a:pt x="122" y="698"/>
                  </a:cubicBezTo>
                  <a:cubicBezTo>
                    <a:pt x="0" y="1215"/>
                    <a:pt x="304" y="1731"/>
                    <a:pt x="790" y="1853"/>
                  </a:cubicBezTo>
                  <a:cubicBezTo>
                    <a:pt x="1398" y="2096"/>
                    <a:pt x="2067" y="2187"/>
                    <a:pt x="2705" y="2187"/>
                  </a:cubicBezTo>
                  <a:cubicBezTo>
                    <a:pt x="3982" y="2187"/>
                    <a:pt x="3982" y="303"/>
                    <a:pt x="2705" y="303"/>
                  </a:cubicBezTo>
                  <a:cubicBezTo>
                    <a:pt x="2219" y="303"/>
                    <a:pt x="173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1029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5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277650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7" y="277"/>
                    <a:pt x="122" y="678"/>
                  </a:cubicBezTo>
                  <a:cubicBezTo>
                    <a:pt x="0" y="1195"/>
                    <a:pt x="304" y="1711"/>
                    <a:pt x="791" y="1863"/>
                  </a:cubicBezTo>
                  <a:cubicBezTo>
                    <a:pt x="1611" y="2198"/>
                    <a:pt x="2493" y="2411"/>
                    <a:pt x="3405" y="2471"/>
                  </a:cubicBezTo>
                  <a:cubicBezTo>
                    <a:pt x="3414" y="2472"/>
                    <a:pt x="3424" y="2472"/>
                    <a:pt x="3434" y="2472"/>
                  </a:cubicBezTo>
                  <a:cubicBezTo>
                    <a:pt x="4620" y="2472"/>
                    <a:pt x="4611" y="617"/>
                    <a:pt x="3405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1275" y="693200"/>
              <a:ext cx="105375" cy="117675"/>
            </a:xfrm>
            <a:custGeom>
              <a:avLst/>
              <a:gdLst/>
              <a:ahLst/>
              <a:cxnLst/>
              <a:rect l="l" t="t" r="r" b="b"/>
              <a:pathLst>
                <a:path w="4215" h="4707" extrusionOk="0">
                  <a:moveTo>
                    <a:pt x="3218" y="1"/>
                  </a:moveTo>
                  <a:cubicBezTo>
                    <a:pt x="2987" y="1"/>
                    <a:pt x="2762" y="97"/>
                    <a:pt x="2603" y="278"/>
                  </a:cubicBezTo>
                  <a:cubicBezTo>
                    <a:pt x="1722" y="1342"/>
                    <a:pt x="597" y="2163"/>
                    <a:pt x="202" y="3531"/>
                  </a:cubicBezTo>
                  <a:cubicBezTo>
                    <a:pt x="0" y="4245"/>
                    <a:pt x="583" y="4706"/>
                    <a:pt x="1151" y="4706"/>
                  </a:cubicBezTo>
                  <a:cubicBezTo>
                    <a:pt x="1525" y="4706"/>
                    <a:pt x="1893" y="4506"/>
                    <a:pt x="2026" y="4048"/>
                  </a:cubicBezTo>
                  <a:cubicBezTo>
                    <a:pt x="2086" y="3804"/>
                    <a:pt x="2208" y="3561"/>
                    <a:pt x="2360" y="3348"/>
                  </a:cubicBezTo>
                  <a:cubicBezTo>
                    <a:pt x="2786" y="2710"/>
                    <a:pt x="3454" y="2224"/>
                    <a:pt x="3941" y="1646"/>
                  </a:cubicBezTo>
                  <a:cubicBezTo>
                    <a:pt x="4093" y="1433"/>
                    <a:pt x="4184" y="1190"/>
                    <a:pt x="4214" y="947"/>
                  </a:cubicBezTo>
                  <a:cubicBezTo>
                    <a:pt x="4214" y="765"/>
                    <a:pt x="4153" y="582"/>
                    <a:pt x="4062" y="430"/>
                  </a:cubicBezTo>
                  <a:cubicBezTo>
                    <a:pt x="4032" y="400"/>
                    <a:pt x="3971" y="339"/>
                    <a:pt x="3941" y="278"/>
                  </a:cubicBezTo>
                  <a:cubicBezTo>
                    <a:pt x="3880" y="248"/>
                    <a:pt x="3849" y="218"/>
                    <a:pt x="3789" y="157"/>
                  </a:cubicBezTo>
                  <a:cubicBezTo>
                    <a:pt x="3697" y="96"/>
                    <a:pt x="3576" y="66"/>
                    <a:pt x="3454" y="35"/>
                  </a:cubicBezTo>
                  <a:cubicBezTo>
                    <a:pt x="3377" y="12"/>
                    <a:pt x="3297" y="1"/>
                    <a:pt x="321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1400750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2" y="698"/>
                  </a:cubicBezTo>
                  <a:cubicBezTo>
                    <a:pt x="0" y="1215"/>
                    <a:pt x="304" y="1731"/>
                    <a:pt x="791" y="1853"/>
                  </a:cubicBezTo>
                  <a:cubicBezTo>
                    <a:pt x="1399" y="2096"/>
                    <a:pt x="2067" y="2187"/>
                    <a:pt x="2706" y="2187"/>
                  </a:cubicBezTo>
                  <a:cubicBezTo>
                    <a:pt x="3982" y="2187"/>
                    <a:pt x="3982" y="303"/>
                    <a:pt x="2706" y="303"/>
                  </a:cubicBezTo>
                  <a:cubicBezTo>
                    <a:pt x="2219" y="303"/>
                    <a:pt x="1763" y="212"/>
                    <a:pt x="1307" y="29"/>
                  </a:cubicBezTo>
                  <a:cubicBezTo>
                    <a:pt x="1225" y="10"/>
                    <a:pt x="1143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123280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9" y="0"/>
                    <a:pt x="1946" y="61"/>
                    <a:pt x="1794" y="152"/>
                  </a:cubicBezTo>
                  <a:cubicBezTo>
                    <a:pt x="1734" y="183"/>
                    <a:pt x="1673" y="213"/>
                    <a:pt x="1642" y="274"/>
                  </a:cubicBezTo>
                  <a:cubicBezTo>
                    <a:pt x="1582" y="335"/>
                    <a:pt x="1490" y="396"/>
                    <a:pt x="1430" y="456"/>
                  </a:cubicBezTo>
                  <a:cubicBezTo>
                    <a:pt x="1399" y="456"/>
                    <a:pt x="1369" y="487"/>
                    <a:pt x="1338" y="517"/>
                  </a:cubicBezTo>
                  <a:cubicBezTo>
                    <a:pt x="1278" y="547"/>
                    <a:pt x="1186" y="608"/>
                    <a:pt x="1126" y="639"/>
                  </a:cubicBezTo>
                  <a:cubicBezTo>
                    <a:pt x="1034" y="669"/>
                    <a:pt x="974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7" y="2250"/>
                    <a:pt x="518" y="2341"/>
                  </a:cubicBezTo>
                  <a:cubicBezTo>
                    <a:pt x="578" y="2371"/>
                    <a:pt x="609" y="2402"/>
                    <a:pt x="670" y="2432"/>
                  </a:cubicBezTo>
                  <a:cubicBezTo>
                    <a:pt x="822" y="2523"/>
                    <a:pt x="1004" y="2554"/>
                    <a:pt x="1217" y="2554"/>
                  </a:cubicBezTo>
                  <a:cubicBezTo>
                    <a:pt x="1278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80" y="1611"/>
                  </a:cubicBezTo>
                  <a:cubicBezTo>
                    <a:pt x="3193" y="1399"/>
                    <a:pt x="3284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80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515050" y="707425"/>
              <a:ext cx="95400" cy="50675"/>
            </a:xfrm>
            <a:custGeom>
              <a:avLst/>
              <a:gdLst/>
              <a:ahLst/>
              <a:cxnLst/>
              <a:rect l="l" t="t" r="r" b="b"/>
              <a:pathLst>
                <a:path w="3816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09" y="591"/>
                    <a:pt x="79" y="986"/>
                  </a:cubicBezTo>
                  <a:cubicBezTo>
                    <a:pt x="0" y="1563"/>
                    <a:pt x="441" y="2026"/>
                    <a:pt x="973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7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9" y="1930"/>
                    <a:pt x="2897" y="1930"/>
                  </a:cubicBezTo>
                  <a:cubicBezTo>
                    <a:pt x="3419" y="1930"/>
                    <a:pt x="3816" y="1485"/>
                    <a:pt x="3757" y="956"/>
                  </a:cubicBezTo>
                  <a:cubicBezTo>
                    <a:pt x="3786" y="456"/>
                    <a:pt x="3390" y="42"/>
                    <a:pt x="2897" y="42"/>
                  </a:cubicBezTo>
                  <a:cubicBezTo>
                    <a:pt x="2880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627950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5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1" y="2068"/>
                    <a:pt x="244" y="3223"/>
                    <a:pt x="1186" y="3952"/>
                  </a:cubicBezTo>
                  <a:cubicBezTo>
                    <a:pt x="1369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4" y="3952"/>
                  </a:cubicBezTo>
                  <a:cubicBezTo>
                    <a:pt x="2888" y="3587"/>
                    <a:pt x="2888" y="2980"/>
                    <a:pt x="2524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20413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24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1" y="578"/>
                  </a:lnTo>
                  <a:cubicBezTo>
                    <a:pt x="1" y="1201"/>
                    <a:pt x="479" y="1513"/>
                    <a:pt x="958" y="1513"/>
                  </a:cubicBezTo>
                  <a:cubicBezTo>
                    <a:pt x="1437" y="1513"/>
                    <a:pt x="1915" y="1201"/>
                    <a:pt x="1915" y="578"/>
                  </a:cubicBezTo>
                  <a:lnTo>
                    <a:pt x="191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9899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345275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6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611975" y="1285050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1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518025" y="841425"/>
              <a:ext cx="70625" cy="97475"/>
            </a:xfrm>
            <a:custGeom>
              <a:avLst/>
              <a:gdLst/>
              <a:ahLst/>
              <a:cxnLst/>
              <a:rect l="l" t="t" r="r" b="b"/>
              <a:pathLst>
                <a:path w="2825" h="3899" extrusionOk="0">
                  <a:moveTo>
                    <a:pt x="1659" y="0"/>
                  </a:moveTo>
                  <a:cubicBezTo>
                    <a:pt x="1283" y="0"/>
                    <a:pt x="912" y="203"/>
                    <a:pt x="780" y="672"/>
                  </a:cubicBezTo>
                  <a:cubicBezTo>
                    <a:pt x="598" y="1371"/>
                    <a:pt x="415" y="2040"/>
                    <a:pt x="202" y="2739"/>
                  </a:cubicBezTo>
                  <a:cubicBezTo>
                    <a:pt x="1" y="3434"/>
                    <a:pt x="583" y="3899"/>
                    <a:pt x="1150" y="3899"/>
                  </a:cubicBezTo>
                  <a:cubicBezTo>
                    <a:pt x="1525" y="3899"/>
                    <a:pt x="1893" y="3696"/>
                    <a:pt x="2026" y="3225"/>
                  </a:cubicBezTo>
                  <a:cubicBezTo>
                    <a:pt x="2239" y="2556"/>
                    <a:pt x="2421" y="1857"/>
                    <a:pt x="2604" y="1188"/>
                  </a:cubicBezTo>
                  <a:cubicBezTo>
                    <a:pt x="2824" y="472"/>
                    <a:pt x="2234" y="0"/>
                    <a:pt x="165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678100" y="108542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0"/>
                  </a:moveTo>
                  <a:cubicBezTo>
                    <a:pt x="547" y="0"/>
                    <a:pt x="122" y="426"/>
                    <a:pt x="122" y="942"/>
                  </a:cubicBezTo>
                  <a:cubicBezTo>
                    <a:pt x="0" y="2067"/>
                    <a:pt x="274" y="3222"/>
                    <a:pt x="1186" y="3951"/>
                  </a:cubicBezTo>
                  <a:cubicBezTo>
                    <a:pt x="1368" y="4134"/>
                    <a:pt x="1603" y="4225"/>
                    <a:pt x="1843" y="4225"/>
                  </a:cubicBezTo>
                  <a:cubicBezTo>
                    <a:pt x="2082" y="4225"/>
                    <a:pt x="2325" y="4134"/>
                    <a:pt x="2523" y="3951"/>
                  </a:cubicBezTo>
                  <a:cubicBezTo>
                    <a:pt x="2888" y="3587"/>
                    <a:pt x="2888" y="2979"/>
                    <a:pt x="2523" y="2614"/>
                  </a:cubicBezTo>
                  <a:cubicBezTo>
                    <a:pt x="1945" y="2158"/>
                    <a:pt x="1945" y="1611"/>
                    <a:pt x="2006" y="942"/>
                  </a:cubicBezTo>
                  <a:cubicBezTo>
                    <a:pt x="2006" y="426"/>
                    <a:pt x="1581" y="0"/>
                    <a:pt x="1064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678100" y="610475"/>
              <a:ext cx="72200" cy="105650"/>
            </a:xfrm>
            <a:custGeom>
              <a:avLst/>
              <a:gdLst/>
              <a:ahLst/>
              <a:cxnLst/>
              <a:rect l="l" t="t" r="r" b="b"/>
              <a:pathLst>
                <a:path w="2888" h="4226" extrusionOk="0">
                  <a:moveTo>
                    <a:pt x="1064" y="1"/>
                  </a:moveTo>
                  <a:cubicBezTo>
                    <a:pt x="547" y="1"/>
                    <a:pt x="122" y="426"/>
                    <a:pt x="122" y="943"/>
                  </a:cubicBezTo>
                  <a:cubicBezTo>
                    <a:pt x="0" y="2068"/>
                    <a:pt x="243" y="3223"/>
                    <a:pt x="1186" y="3952"/>
                  </a:cubicBezTo>
                  <a:cubicBezTo>
                    <a:pt x="1368" y="4135"/>
                    <a:pt x="1603" y="4226"/>
                    <a:pt x="1843" y="4226"/>
                  </a:cubicBezTo>
                  <a:cubicBezTo>
                    <a:pt x="2082" y="4226"/>
                    <a:pt x="2325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5" y="2159"/>
                    <a:pt x="1945" y="1612"/>
                    <a:pt x="2006" y="943"/>
                  </a:cubicBezTo>
                  <a:cubicBezTo>
                    <a:pt x="2006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50875" y="1001100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2"/>
                    <a:pt x="791" y="1853"/>
                  </a:cubicBezTo>
                  <a:cubicBezTo>
                    <a:pt x="1399" y="2096"/>
                    <a:pt x="2068" y="2188"/>
                    <a:pt x="2706" y="2188"/>
                  </a:cubicBezTo>
                  <a:cubicBezTo>
                    <a:pt x="3983" y="2188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30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616550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6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282950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1"/>
                  </a:moveTo>
                  <a:cubicBezTo>
                    <a:pt x="2128" y="1"/>
                    <a:pt x="1946" y="61"/>
                    <a:pt x="1763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5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09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4" y="852"/>
                    <a:pt x="0" y="1520"/>
                    <a:pt x="304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7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47" y="2554"/>
                    <a:pt x="1307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2" y="761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278375" y="911775"/>
              <a:ext cx="47150" cy="83800"/>
            </a:xfrm>
            <a:custGeom>
              <a:avLst/>
              <a:gdLst/>
              <a:ahLst/>
              <a:cxnLst/>
              <a:rect l="l" t="t" r="r" b="b"/>
              <a:pathLst>
                <a:path w="1886" h="3352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3040"/>
                    <a:pt x="472" y="3352"/>
                    <a:pt x="943" y="3352"/>
                  </a:cubicBezTo>
                  <a:cubicBezTo>
                    <a:pt x="1414" y="3352"/>
                    <a:pt x="1886" y="3040"/>
                    <a:pt x="1886" y="2417"/>
                  </a:cubicBezTo>
                  <a:lnTo>
                    <a:pt x="1886" y="958"/>
                  </a:lnTo>
                  <a:cubicBezTo>
                    <a:pt x="1886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31100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69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0" y="4247"/>
                    <a:pt x="593" y="4719"/>
                    <a:pt x="1165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0" y="3561"/>
                    <a:pt x="2372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3" y="339"/>
                    <a:pt x="3923" y="279"/>
                  </a:cubicBezTo>
                  <a:cubicBezTo>
                    <a:pt x="3892" y="248"/>
                    <a:pt x="3831" y="218"/>
                    <a:pt x="3801" y="188"/>
                  </a:cubicBezTo>
                  <a:cubicBezTo>
                    <a:pt x="3679" y="96"/>
                    <a:pt x="3558" y="66"/>
                    <a:pt x="3436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77625" y="482825"/>
              <a:ext cx="47900" cy="37825"/>
            </a:xfrm>
            <a:custGeom>
              <a:avLst/>
              <a:gdLst/>
              <a:ahLst/>
              <a:cxnLst/>
              <a:rect l="l" t="t" r="r" b="b"/>
              <a:pathLst>
                <a:path w="1916" h="1513" extrusionOk="0">
                  <a:moveTo>
                    <a:pt x="1" y="0"/>
                  </a:moveTo>
                  <a:lnTo>
                    <a:pt x="31" y="578"/>
                  </a:lnTo>
                  <a:cubicBezTo>
                    <a:pt x="16" y="1201"/>
                    <a:pt x="487" y="1513"/>
                    <a:pt x="962" y="1513"/>
                  </a:cubicBezTo>
                  <a:cubicBezTo>
                    <a:pt x="1437" y="1513"/>
                    <a:pt x="1916" y="1201"/>
                    <a:pt x="1916" y="578"/>
                  </a:cubicBezTo>
                  <a:lnTo>
                    <a:pt x="191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326275" y="1273375"/>
              <a:ext cx="116275" cy="58275"/>
            </a:xfrm>
            <a:custGeom>
              <a:avLst/>
              <a:gdLst/>
              <a:ahLst/>
              <a:cxnLst/>
              <a:rect l="l" t="t" r="r" b="b"/>
              <a:pathLst>
                <a:path w="4651" h="2331" extrusionOk="0">
                  <a:moveTo>
                    <a:pt x="1229" y="0"/>
                  </a:moveTo>
                  <a:cubicBezTo>
                    <a:pt x="447" y="0"/>
                    <a:pt x="1" y="563"/>
                    <a:pt x="456" y="1266"/>
                  </a:cubicBezTo>
                  <a:cubicBezTo>
                    <a:pt x="1125" y="2300"/>
                    <a:pt x="2280" y="2330"/>
                    <a:pt x="3404" y="2330"/>
                  </a:cubicBezTo>
                  <a:cubicBezTo>
                    <a:pt x="4650" y="2330"/>
                    <a:pt x="4650" y="415"/>
                    <a:pt x="3404" y="415"/>
                  </a:cubicBezTo>
                  <a:cubicBezTo>
                    <a:pt x="3202" y="415"/>
                    <a:pt x="2972" y="496"/>
                    <a:pt x="2769" y="496"/>
                  </a:cubicBezTo>
                  <a:cubicBezTo>
                    <a:pt x="2668" y="496"/>
                    <a:pt x="2573" y="476"/>
                    <a:pt x="2492" y="415"/>
                  </a:cubicBezTo>
                  <a:cubicBezTo>
                    <a:pt x="2036" y="124"/>
                    <a:pt x="1595" y="0"/>
                    <a:pt x="122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282950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0" y="0"/>
                  </a:moveTo>
                  <a:cubicBezTo>
                    <a:pt x="2128" y="0"/>
                    <a:pt x="1946" y="61"/>
                    <a:pt x="1763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4" y="851"/>
                    <a:pt x="0" y="1520"/>
                    <a:pt x="304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8" y="2402"/>
                    <a:pt x="669" y="2432"/>
                  </a:cubicBezTo>
                  <a:cubicBezTo>
                    <a:pt x="821" y="2523"/>
                    <a:pt x="1003" y="2554"/>
                    <a:pt x="118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6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2" y="760"/>
                  </a:cubicBezTo>
                  <a:cubicBezTo>
                    <a:pt x="3222" y="639"/>
                    <a:pt x="3162" y="517"/>
                    <a:pt x="3101" y="426"/>
                  </a:cubicBezTo>
                  <a:cubicBezTo>
                    <a:pt x="3070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0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32777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1"/>
                  </a:moveTo>
                  <a:cubicBezTo>
                    <a:pt x="620" y="1"/>
                    <a:pt x="248" y="277"/>
                    <a:pt x="122" y="678"/>
                  </a:cubicBezTo>
                  <a:cubicBezTo>
                    <a:pt x="1" y="1195"/>
                    <a:pt x="305" y="1712"/>
                    <a:pt x="791" y="1864"/>
                  </a:cubicBezTo>
                  <a:cubicBezTo>
                    <a:pt x="1612" y="2198"/>
                    <a:pt x="2493" y="2411"/>
                    <a:pt x="3405" y="2472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1"/>
                    <a:pt x="103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70975" y="810250"/>
              <a:ext cx="40300" cy="7700"/>
            </a:xfrm>
            <a:custGeom>
              <a:avLst/>
              <a:gdLst/>
              <a:ahLst/>
              <a:cxnLst/>
              <a:rect l="l" t="t" r="r" b="b"/>
              <a:pathLst>
                <a:path w="1612" h="308" extrusionOk="0">
                  <a:moveTo>
                    <a:pt x="688" y="0"/>
                  </a:moveTo>
                  <a:cubicBezTo>
                    <a:pt x="433" y="0"/>
                    <a:pt x="182" y="103"/>
                    <a:pt x="0" y="308"/>
                  </a:cubicBezTo>
                  <a:cubicBezTo>
                    <a:pt x="547" y="277"/>
                    <a:pt x="1064" y="277"/>
                    <a:pt x="1611" y="277"/>
                  </a:cubicBezTo>
                  <a:cubicBezTo>
                    <a:pt x="1398" y="186"/>
                    <a:pt x="1155" y="95"/>
                    <a:pt x="942" y="34"/>
                  </a:cubicBezTo>
                  <a:cubicBezTo>
                    <a:pt x="859" y="11"/>
                    <a:pt x="773" y="0"/>
                    <a:pt x="68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155300" y="1085425"/>
              <a:ext cx="31950" cy="36500"/>
            </a:xfrm>
            <a:custGeom>
              <a:avLst/>
              <a:gdLst/>
              <a:ahLst/>
              <a:cxnLst/>
              <a:rect l="l" t="t" r="r" b="b"/>
              <a:pathLst>
                <a:path w="1278" h="1460" extrusionOk="0">
                  <a:moveTo>
                    <a:pt x="973" y="0"/>
                  </a:moveTo>
                  <a:cubicBezTo>
                    <a:pt x="457" y="0"/>
                    <a:pt x="31" y="426"/>
                    <a:pt x="31" y="942"/>
                  </a:cubicBezTo>
                  <a:cubicBezTo>
                    <a:pt x="1" y="1125"/>
                    <a:pt x="1" y="1277"/>
                    <a:pt x="31" y="1459"/>
                  </a:cubicBezTo>
                  <a:cubicBezTo>
                    <a:pt x="213" y="1307"/>
                    <a:pt x="852" y="547"/>
                    <a:pt x="1277" y="61"/>
                  </a:cubicBezTo>
                  <a:cubicBezTo>
                    <a:pt x="1186" y="30"/>
                    <a:pt x="1095" y="0"/>
                    <a:pt x="9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1228250" y="911775"/>
              <a:ext cx="47150" cy="84000"/>
            </a:xfrm>
            <a:custGeom>
              <a:avLst/>
              <a:gdLst/>
              <a:ahLst/>
              <a:cxnLst/>
              <a:rect l="l" t="t" r="r" b="b"/>
              <a:pathLst>
                <a:path w="1886" h="3360" extrusionOk="0">
                  <a:moveTo>
                    <a:pt x="943" y="1"/>
                  </a:moveTo>
                  <a:cubicBezTo>
                    <a:pt x="472" y="1"/>
                    <a:pt x="1" y="320"/>
                    <a:pt x="1" y="958"/>
                  </a:cubicBezTo>
                  <a:lnTo>
                    <a:pt x="1" y="2417"/>
                  </a:lnTo>
                  <a:cubicBezTo>
                    <a:pt x="1" y="2934"/>
                    <a:pt x="426" y="3359"/>
                    <a:pt x="943" y="3359"/>
                  </a:cubicBezTo>
                  <a:cubicBezTo>
                    <a:pt x="1064" y="3359"/>
                    <a:pt x="1186" y="3329"/>
                    <a:pt x="1308" y="3268"/>
                  </a:cubicBezTo>
                  <a:cubicBezTo>
                    <a:pt x="1490" y="3055"/>
                    <a:pt x="1703" y="2812"/>
                    <a:pt x="1855" y="2539"/>
                  </a:cubicBezTo>
                  <a:cubicBezTo>
                    <a:pt x="1885" y="2508"/>
                    <a:pt x="1885" y="2447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2039050" y="810125"/>
              <a:ext cx="62350" cy="26825"/>
            </a:xfrm>
            <a:custGeom>
              <a:avLst/>
              <a:gdLst/>
              <a:ahLst/>
              <a:cxnLst/>
              <a:rect l="l" t="t" r="r" b="b"/>
              <a:pathLst>
                <a:path w="2494" h="1073" extrusionOk="0">
                  <a:moveTo>
                    <a:pt x="948" y="0"/>
                  </a:moveTo>
                  <a:cubicBezTo>
                    <a:pt x="531" y="0"/>
                    <a:pt x="162" y="282"/>
                    <a:pt x="62" y="708"/>
                  </a:cubicBezTo>
                  <a:cubicBezTo>
                    <a:pt x="1" y="830"/>
                    <a:pt x="1" y="951"/>
                    <a:pt x="31" y="1073"/>
                  </a:cubicBezTo>
                  <a:cubicBezTo>
                    <a:pt x="852" y="1012"/>
                    <a:pt x="1673" y="890"/>
                    <a:pt x="2493" y="708"/>
                  </a:cubicBezTo>
                  <a:cubicBezTo>
                    <a:pt x="2372" y="526"/>
                    <a:pt x="2189" y="404"/>
                    <a:pt x="2007" y="343"/>
                  </a:cubicBezTo>
                  <a:cubicBezTo>
                    <a:pt x="1733" y="252"/>
                    <a:pt x="1490" y="130"/>
                    <a:pt x="1217" y="39"/>
                  </a:cubicBezTo>
                  <a:cubicBezTo>
                    <a:pt x="1126" y="13"/>
                    <a:pt x="1036" y="0"/>
                    <a:pt x="94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1749450" y="801075"/>
              <a:ext cx="113350" cy="36650"/>
            </a:xfrm>
            <a:custGeom>
              <a:avLst/>
              <a:gdLst/>
              <a:ahLst/>
              <a:cxnLst/>
              <a:rect l="l" t="t" r="r" b="b"/>
              <a:pathLst>
                <a:path w="4534" h="1466" extrusionOk="0">
                  <a:moveTo>
                    <a:pt x="1041" y="0"/>
                  </a:moveTo>
                  <a:cubicBezTo>
                    <a:pt x="289" y="0"/>
                    <a:pt x="1" y="371"/>
                    <a:pt x="460" y="1070"/>
                  </a:cubicBezTo>
                  <a:cubicBezTo>
                    <a:pt x="1767" y="1222"/>
                    <a:pt x="3074" y="1374"/>
                    <a:pt x="4381" y="1465"/>
                  </a:cubicBezTo>
                  <a:cubicBezTo>
                    <a:pt x="4533" y="888"/>
                    <a:pt x="4077" y="310"/>
                    <a:pt x="3469" y="310"/>
                  </a:cubicBezTo>
                  <a:cubicBezTo>
                    <a:pt x="3317" y="340"/>
                    <a:pt x="3165" y="356"/>
                    <a:pt x="3013" y="356"/>
                  </a:cubicBezTo>
                  <a:cubicBezTo>
                    <a:pt x="2861" y="356"/>
                    <a:pt x="2709" y="340"/>
                    <a:pt x="2557" y="310"/>
                  </a:cubicBezTo>
                  <a:cubicBezTo>
                    <a:pt x="1952" y="101"/>
                    <a:pt x="1433" y="0"/>
                    <a:pt x="104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701650" y="1347725"/>
              <a:ext cx="39525" cy="12800"/>
            </a:xfrm>
            <a:custGeom>
              <a:avLst/>
              <a:gdLst/>
              <a:ahLst/>
              <a:cxnLst/>
              <a:rect l="l" t="t" r="r" b="b"/>
              <a:pathLst>
                <a:path w="1581" h="512" extrusionOk="0">
                  <a:moveTo>
                    <a:pt x="871" y="0"/>
                  </a:moveTo>
                  <a:cubicBezTo>
                    <a:pt x="540" y="0"/>
                    <a:pt x="216" y="163"/>
                    <a:pt x="31" y="450"/>
                  </a:cubicBezTo>
                  <a:lnTo>
                    <a:pt x="0" y="511"/>
                  </a:lnTo>
                  <a:cubicBezTo>
                    <a:pt x="517" y="481"/>
                    <a:pt x="1064" y="420"/>
                    <a:pt x="1581" y="329"/>
                  </a:cubicBezTo>
                  <a:cubicBezTo>
                    <a:pt x="1490" y="238"/>
                    <a:pt x="1429" y="177"/>
                    <a:pt x="1338" y="116"/>
                  </a:cubicBezTo>
                  <a:cubicBezTo>
                    <a:pt x="1190" y="37"/>
                    <a:pt x="1030" y="0"/>
                    <a:pt x="87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264700" y="1149250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4"/>
                    <a:pt x="426" y="426"/>
                    <a:pt x="62" y="61"/>
                  </a:cubicBezTo>
                  <a:cubicBezTo>
                    <a:pt x="31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264700" y="674325"/>
              <a:ext cx="10675" cy="36500"/>
            </a:xfrm>
            <a:custGeom>
              <a:avLst/>
              <a:gdLst/>
              <a:ahLst/>
              <a:cxnLst/>
              <a:rect l="l" t="t" r="r" b="b"/>
              <a:pathLst>
                <a:path w="427" h="1460" extrusionOk="0">
                  <a:moveTo>
                    <a:pt x="1" y="0"/>
                  </a:moveTo>
                  <a:lnTo>
                    <a:pt x="1" y="1459"/>
                  </a:lnTo>
                  <a:cubicBezTo>
                    <a:pt x="1" y="1429"/>
                    <a:pt x="31" y="1429"/>
                    <a:pt x="62" y="1398"/>
                  </a:cubicBezTo>
                  <a:cubicBezTo>
                    <a:pt x="426" y="1033"/>
                    <a:pt x="426" y="426"/>
                    <a:pt x="62" y="61"/>
                  </a:cubicBezTo>
                  <a:cubicBezTo>
                    <a:pt x="31" y="61"/>
                    <a:pt x="31" y="30"/>
                    <a:pt x="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530675" y="1316350"/>
              <a:ext cx="57975" cy="45775"/>
            </a:xfrm>
            <a:custGeom>
              <a:avLst/>
              <a:gdLst/>
              <a:ahLst/>
              <a:cxnLst/>
              <a:rect l="l" t="t" r="r" b="b"/>
              <a:pathLst>
                <a:path w="2319" h="1831" extrusionOk="0">
                  <a:moveTo>
                    <a:pt x="1153" y="0"/>
                  </a:moveTo>
                  <a:cubicBezTo>
                    <a:pt x="777" y="0"/>
                    <a:pt x="406" y="203"/>
                    <a:pt x="274" y="672"/>
                  </a:cubicBezTo>
                  <a:cubicBezTo>
                    <a:pt x="183" y="1006"/>
                    <a:pt x="92" y="1341"/>
                    <a:pt x="0" y="1675"/>
                  </a:cubicBezTo>
                  <a:cubicBezTo>
                    <a:pt x="0" y="1675"/>
                    <a:pt x="1632" y="1830"/>
                    <a:pt x="1883" y="1830"/>
                  </a:cubicBezTo>
                  <a:cubicBezTo>
                    <a:pt x="1904" y="1830"/>
                    <a:pt x="1915" y="1829"/>
                    <a:pt x="1915" y="1827"/>
                  </a:cubicBezTo>
                  <a:cubicBezTo>
                    <a:pt x="1976" y="1614"/>
                    <a:pt x="2037" y="1401"/>
                    <a:pt x="2098" y="1189"/>
                  </a:cubicBezTo>
                  <a:cubicBezTo>
                    <a:pt x="2318" y="472"/>
                    <a:pt x="1728" y="0"/>
                    <a:pt x="11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800925" y="1270450"/>
              <a:ext cx="108925" cy="59675"/>
            </a:xfrm>
            <a:custGeom>
              <a:avLst/>
              <a:gdLst/>
              <a:ahLst/>
              <a:cxnLst/>
              <a:rect l="l" t="t" r="r" b="b"/>
              <a:pathLst>
                <a:path w="4357" h="2387" extrusionOk="0">
                  <a:moveTo>
                    <a:pt x="1328" y="0"/>
                  </a:moveTo>
                  <a:cubicBezTo>
                    <a:pt x="660" y="0"/>
                    <a:pt x="0" y="692"/>
                    <a:pt x="467" y="1414"/>
                  </a:cubicBezTo>
                  <a:cubicBezTo>
                    <a:pt x="802" y="1930"/>
                    <a:pt x="1379" y="2295"/>
                    <a:pt x="2017" y="2386"/>
                  </a:cubicBezTo>
                  <a:cubicBezTo>
                    <a:pt x="2808" y="2113"/>
                    <a:pt x="3598" y="1809"/>
                    <a:pt x="4327" y="1475"/>
                  </a:cubicBezTo>
                  <a:cubicBezTo>
                    <a:pt x="4357" y="975"/>
                    <a:pt x="3961" y="561"/>
                    <a:pt x="3468" y="561"/>
                  </a:cubicBezTo>
                  <a:cubicBezTo>
                    <a:pt x="3450" y="561"/>
                    <a:pt x="3433" y="562"/>
                    <a:pt x="3416" y="563"/>
                  </a:cubicBezTo>
                  <a:lnTo>
                    <a:pt x="2473" y="563"/>
                  </a:lnTo>
                  <a:cubicBezTo>
                    <a:pt x="2382" y="532"/>
                    <a:pt x="2291" y="532"/>
                    <a:pt x="2200" y="502"/>
                  </a:cubicBezTo>
                  <a:cubicBezTo>
                    <a:pt x="2114" y="480"/>
                    <a:pt x="2073" y="459"/>
                    <a:pt x="2079" y="459"/>
                  </a:cubicBezTo>
                  <a:cubicBezTo>
                    <a:pt x="2081" y="459"/>
                    <a:pt x="2091" y="463"/>
                    <a:pt x="2109" y="471"/>
                  </a:cubicBezTo>
                  <a:cubicBezTo>
                    <a:pt x="2177" y="471"/>
                    <a:pt x="2109" y="420"/>
                    <a:pt x="2096" y="420"/>
                  </a:cubicBezTo>
                  <a:cubicBezTo>
                    <a:pt x="2095" y="420"/>
                    <a:pt x="2095" y="420"/>
                    <a:pt x="2095" y="420"/>
                  </a:cubicBezTo>
                  <a:lnTo>
                    <a:pt x="2095" y="420"/>
                  </a:lnTo>
                  <a:cubicBezTo>
                    <a:pt x="1894" y="124"/>
                    <a:pt x="1610" y="0"/>
                    <a:pt x="132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4700" y="879475"/>
              <a:ext cx="9150" cy="35750"/>
            </a:xfrm>
            <a:custGeom>
              <a:avLst/>
              <a:gdLst/>
              <a:ahLst/>
              <a:cxnLst/>
              <a:rect l="l" t="t" r="r" b="b"/>
              <a:pathLst>
                <a:path w="366" h="1430" extrusionOk="0">
                  <a:moveTo>
                    <a:pt x="1" y="1"/>
                  </a:moveTo>
                  <a:lnTo>
                    <a:pt x="1" y="1429"/>
                  </a:lnTo>
                  <a:cubicBezTo>
                    <a:pt x="62" y="1338"/>
                    <a:pt x="92" y="1247"/>
                    <a:pt x="153" y="1156"/>
                  </a:cubicBezTo>
                  <a:cubicBezTo>
                    <a:pt x="366" y="761"/>
                    <a:pt x="305" y="305"/>
                    <a:pt x="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1153025" y="610475"/>
              <a:ext cx="72225" cy="105650"/>
            </a:xfrm>
            <a:custGeom>
              <a:avLst/>
              <a:gdLst/>
              <a:ahLst/>
              <a:cxnLst/>
              <a:rect l="l" t="t" r="r" b="b"/>
              <a:pathLst>
                <a:path w="2889" h="4226" extrusionOk="0">
                  <a:moveTo>
                    <a:pt x="1064" y="1"/>
                  </a:moveTo>
                  <a:cubicBezTo>
                    <a:pt x="548" y="1"/>
                    <a:pt x="122" y="426"/>
                    <a:pt x="122" y="943"/>
                  </a:cubicBezTo>
                  <a:cubicBezTo>
                    <a:pt x="0" y="2068"/>
                    <a:pt x="244" y="3223"/>
                    <a:pt x="1186" y="3952"/>
                  </a:cubicBezTo>
                  <a:cubicBezTo>
                    <a:pt x="1368" y="4135"/>
                    <a:pt x="1604" y="4226"/>
                    <a:pt x="1843" y="4226"/>
                  </a:cubicBezTo>
                  <a:cubicBezTo>
                    <a:pt x="2083" y="4226"/>
                    <a:pt x="2326" y="4135"/>
                    <a:pt x="2523" y="3952"/>
                  </a:cubicBezTo>
                  <a:cubicBezTo>
                    <a:pt x="2888" y="3587"/>
                    <a:pt x="2888" y="2980"/>
                    <a:pt x="2523" y="2615"/>
                  </a:cubicBezTo>
                  <a:cubicBezTo>
                    <a:pt x="1946" y="2159"/>
                    <a:pt x="1946" y="1612"/>
                    <a:pt x="2007" y="943"/>
                  </a:cubicBezTo>
                  <a:cubicBezTo>
                    <a:pt x="2007" y="426"/>
                    <a:pt x="1581" y="1"/>
                    <a:pt x="106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65175" y="1182375"/>
              <a:ext cx="94675" cy="50650"/>
            </a:xfrm>
            <a:custGeom>
              <a:avLst/>
              <a:gdLst/>
              <a:ahLst/>
              <a:cxnLst/>
              <a:rect l="l" t="t" r="r" b="b"/>
              <a:pathLst>
                <a:path w="3787" h="2026" extrusionOk="0">
                  <a:moveTo>
                    <a:pt x="2173" y="0"/>
                  </a:moveTo>
                  <a:cubicBezTo>
                    <a:pt x="1698" y="0"/>
                    <a:pt x="1223" y="61"/>
                    <a:pt x="748" y="165"/>
                  </a:cubicBezTo>
                  <a:cubicBezTo>
                    <a:pt x="353" y="256"/>
                    <a:pt x="110" y="590"/>
                    <a:pt x="79" y="985"/>
                  </a:cubicBezTo>
                  <a:cubicBezTo>
                    <a:pt x="1" y="1562"/>
                    <a:pt x="442" y="2025"/>
                    <a:pt x="974" y="2025"/>
                  </a:cubicBezTo>
                  <a:cubicBezTo>
                    <a:pt x="1059" y="2025"/>
                    <a:pt x="1146" y="2014"/>
                    <a:pt x="1234" y="1988"/>
                  </a:cubicBezTo>
                  <a:cubicBezTo>
                    <a:pt x="1588" y="1929"/>
                    <a:pt x="1941" y="1896"/>
                    <a:pt x="2286" y="1896"/>
                  </a:cubicBezTo>
                  <a:cubicBezTo>
                    <a:pt x="2475" y="1896"/>
                    <a:pt x="2662" y="1906"/>
                    <a:pt x="2845" y="1928"/>
                  </a:cubicBezTo>
                  <a:cubicBezTo>
                    <a:pt x="2862" y="1929"/>
                    <a:pt x="2878" y="1929"/>
                    <a:pt x="2894" y="1929"/>
                  </a:cubicBezTo>
                  <a:cubicBezTo>
                    <a:pt x="3389" y="1929"/>
                    <a:pt x="3787" y="1486"/>
                    <a:pt x="3757" y="985"/>
                  </a:cubicBezTo>
                  <a:cubicBezTo>
                    <a:pt x="3787" y="485"/>
                    <a:pt x="3389" y="42"/>
                    <a:pt x="2894" y="42"/>
                  </a:cubicBezTo>
                  <a:cubicBezTo>
                    <a:pt x="2878" y="42"/>
                    <a:pt x="2862" y="42"/>
                    <a:pt x="2845" y="43"/>
                  </a:cubicBezTo>
                  <a:cubicBezTo>
                    <a:pt x="2621" y="14"/>
                    <a:pt x="2397" y="0"/>
                    <a:pt x="217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753325" y="482825"/>
              <a:ext cx="47125" cy="37825"/>
            </a:xfrm>
            <a:custGeom>
              <a:avLst/>
              <a:gdLst/>
              <a:ahLst/>
              <a:cxnLst/>
              <a:rect l="l" t="t" r="r" b="b"/>
              <a:pathLst>
                <a:path w="1885" h="1513" extrusionOk="0">
                  <a:moveTo>
                    <a:pt x="0" y="0"/>
                  </a:moveTo>
                  <a:lnTo>
                    <a:pt x="0" y="578"/>
                  </a:lnTo>
                  <a:cubicBezTo>
                    <a:pt x="0" y="1201"/>
                    <a:pt x="471" y="1513"/>
                    <a:pt x="943" y="1513"/>
                  </a:cubicBezTo>
                  <a:cubicBezTo>
                    <a:pt x="1414" y="1513"/>
                    <a:pt x="1885" y="1201"/>
                    <a:pt x="1885" y="578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1091475" y="482825"/>
              <a:ext cx="41050" cy="12000"/>
            </a:xfrm>
            <a:custGeom>
              <a:avLst/>
              <a:gdLst/>
              <a:ahLst/>
              <a:cxnLst/>
              <a:rect l="l" t="t" r="r" b="b"/>
              <a:pathLst>
                <a:path w="1642" h="480" extrusionOk="0">
                  <a:moveTo>
                    <a:pt x="0" y="0"/>
                  </a:moveTo>
                  <a:cubicBezTo>
                    <a:pt x="177" y="302"/>
                    <a:pt x="499" y="480"/>
                    <a:pt x="846" y="480"/>
                  </a:cubicBezTo>
                  <a:cubicBezTo>
                    <a:pt x="918" y="480"/>
                    <a:pt x="991" y="472"/>
                    <a:pt x="1064" y="456"/>
                  </a:cubicBezTo>
                  <a:cubicBezTo>
                    <a:pt x="1307" y="365"/>
                    <a:pt x="1520" y="213"/>
                    <a:pt x="164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042075" y="1181925"/>
              <a:ext cx="52450" cy="41050"/>
            </a:xfrm>
            <a:custGeom>
              <a:avLst/>
              <a:gdLst/>
              <a:ahLst/>
              <a:cxnLst/>
              <a:rect l="l" t="t" r="r" b="b"/>
              <a:pathLst>
                <a:path w="2098" h="1642" extrusionOk="0">
                  <a:moveTo>
                    <a:pt x="2098" y="0"/>
                  </a:moveTo>
                  <a:cubicBezTo>
                    <a:pt x="1612" y="0"/>
                    <a:pt x="1125" y="31"/>
                    <a:pt x="669" y="152"/>
                  </a:cubicBezTo>
                  <a:cubicBezTo>
                    <a:pt x="274" y="243"/>
                    <a:pt x="31" y="608"/>
                    <a:pt x="1" y="973"/>
                  </a:cubicBezTo>
                  <a:cubicBezTo>
                    <a:pt x="1" y="1216"/>
                    <a:pt x="61" y="1459"/>
                    <a:pt x="183" y="1642"/>
                  </a:cubicBezTo>
                  <a:cubicBezTo>
                    <a:pt x="852" y="1125"/>
                    <a:pt x="1490" y="578"/>
                    <a:pt x="209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50875" y="526175"/>
              <a:ext cx="99575" cy="54700"/>
            </a:xfrm>
            <a:custGeom>
              <a:avLst/>
              <a:gdLst/>
              <a:ahLst/>
              <a:cxnLst/>
              <a:rect l="l" t="t" r="r" b="b"/>
              <a:pathLst>
                <a:path w="3983" h="2188" extrusionOk="0">
                  <a:moveTo>
                    <a:pt x="1063" y="1"/>
                  </a:moveTo>
                  <a:cubicBezTo>
                    <a:pt x="637" y="1"/>
                    <a:pt x="255" y="263"/>
                    <a:pt x="153" y="698"/>
                  </a:cubicBezTo>
                  <a:cubicBezTo>
                    <a:pt x="1" y="1215"/>
                    <a:pt x="305" y="1731"/>
                    <a:pt x="791" y="1853"/>
                  </a:cubicBezTo>
                  <a:cubicBezTo>
                    <a:pt x="1399" y="2096"/>
                    <a:pt x="2068" y="2187"/>
                    <a:pt x="2706" y="2187"/>
                  </a:cubicBezTo>
                  <a:cubicBezTo>
                    <a:pt x="3983" y="2187"/>
                    <a:pt x="3983" y="303"/>
                    <a:pt x="2706" y="303"/>
                  </a:cubicBezTo>
                  <a:cubicBezTo>
                    <a:pt x="2220" y="303"/>
                    <a:pt x="1764" y="212"/>
                    <a:pt x="1308" y="29"/>
                  </a:cubicBezTo>
                  <a:cubicBezTo>
                    <a:pt x="1226" y="10"/>
                    <a:pt x="1144" y="1"/>
                    <a:pt x="106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57875" y="715350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0"/>
                  </a:moveTo>
                  <a:cubicBezTo>
                    <a:pt x="2128" y="0"/>
                    <a:pt x="1946" y="61"/>
                    <a:pt x="1794" y="152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6"/>
                  </a:cubicBezTo>
                  <a:cubicBezTo>
                    <a:pt x="1399" y="456"/>
                    <a:pt x="1368" y="487"/>
                    <a:pt x="1338" y="517"/>
                  </a:cubicBezTo>
                  <a:cubicBezTo>
                    <a:pt x="1277" y="547"/>
                    <a:pt x="1186" y="608"/>
                    <a:pt x="1125" y="639"/>
                  </a:cubicBezTo>
                  <a:cubicBezTo>
                    <a:pt x="1034" y="669"/>
                    <a:pt x="973" y="669"/>
                    <a:pt x="882" y="699"/>
                  </a:cubicBezTo>
                  <a:cubicBezTo>
                    <a:pt x="305" y="851"/>
                    <a:pt x="1" y="1520"/>
                    <a:pt x="305" y="2037"/>
                  </a:cubicBezTo>
                  <a:cubicBezTo>
                    <a:pt x="335" y="2158"/>
                    <a:pt x="426" y="2250"/>
                    <a:pt x="517" y="2341"/>
                  </a:cubicBezTo>
                  <a:cubicBezTo>
                    <a:pt x="57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216" y="2554"/>
                  </a:cubicBezTo>
                  <a:cubicBezTo>
                    <a:pt x="1277" y="2554"/>
                    <a:pt x="1338" y="2523"/>
                    <a:pt x="1399" y="2523"/>
                  </a:cubicBezTo>
                  <a:cubicBezTo>
                    <a:pt x="2007" y="2371"/>
                    <a:pt x="2554" y="2067"/>
                    <a:pt x="2979" y="1611"/>
                  </a:cubicBezTo>
                  <a:cubicBezTo>
                    <a:pt x="3192" y="1399"/>
                    <a:pt x="3283" y="1064"/>
                    <a:pt x="3223" y="760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4"/>
                    <a:pt x="2979" y="274"/>
                  </a:cubicBezTo>
                  <a:cubicBezTo>
                    <a:pt x="2797" y="92"/>
                    <a:pt x="2554" y="0"/>
                    <a:pt x="231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753325" y="911775"/>
              <a:ext cx="47125" cy="83800"/>
            </a:xfrm>
            <a:custGeom>
              <a:avLst/>
              <a:gdLst/>
              <a:ahLst/>
              <a:cxnLst/>
              <a:rect l="l" t="t" r="r" b="b"/>
              <a:pathLst>
                <a:path w="1885" h="3352" extrusionOk="0">
                  <a:moveTo>
                    <a:pt x="943" y="1"/>
                  </a:moveTo>
                  <a:cubicBezTo>
                    <a:pt x="471" y="1"/>
                    <a:pt x="0" y="320"/>
                    <a:pt x="0" y="958"/>
                  </a:cubicBezTo>
                  <a:lnTo>
                    <a:pt x="0" y="2417"/>
                  </a:lnTo>
                  <a:cubicBezTo>
                    <a:pt x="0" y="3040"/>
                    <a:pt x="471" y="3352"/>
                    <a:pt x="943" y="3352"/>
                  </a:cubicBezTo>
                  <a:cubicBezTo>
                    <a:pt x="1414" y="3352"/>
                    <a:pt x="1885" y="3040"/>
                    <a:pt x="1885" y="2417"/>
                  </a:cubicBezTo>
                  <a:lnTo>
                    <a:pt x="1885" y="958"/>
                  </a:lnTo>
                  <a:cubicBezTo>
                    <a:pt x="1885" y="320"/>
                    <a:pt x="1414" y="1"/>
                    <a:pt x="94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906025" y="1168125"/>
              <a:ext cx="105675" cy="118000"/>
            </a:xfrm>
            <a:custGeom>
              <a:avLst/>
              <a:gdLst/>
              <a:ahLst/>
              <a:cxnLst/>
              <a:rect l="l" t="t" r="r" b="b"/>
              <a:pathLst>
                <a:path w="4227" h="4720" extrusionOk="0">
                  <a:moveTo>
                    <a:pt x="3200" y="1"/>
                  </a:moveTo>
                  <a:cubicBezTo>
                    <a:pt x="2970" y="1"/>
                    <a:pt x="2744" y="98"/>
                    <a:pt x="2585" y="279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7"/>
                    <a:pt x="594" y="4719"/>
                    <a:pt x="1166" y="4719"/>
                  </a:cubicBezTo>
                  <a:cubicBezTo>
                    <a:pt x="1540" y="4719"/>
                    <a:pt x="1906" y="4517"/>
                    <a:pt x="2038" y="4048"/>
                  </a:cubicBezTo>
                  <a:cubicBezTo>
                    <a:pt x="2099" y="3805"/>
                    <a:pt x="2221" y="3561"/>
                    <a:pt x="2373" y="3349"/>
                  </a:cubicBezTo>
                  <a:cubicBezTo>
                    <a:pt x="2798" y="2710"/>
                    <a:pt x="3467" y="2224"/>
                    <a:pt x="3953" y="1616"/>
                  </a:cubicBezTo>
                  <a:cubicBezTo>
                    <a:pt x="4105" y="1434"/>
                    <a:pt x="4196" y="1191"/>
                    <a:pt x="4227" y="947"/>
                  </a:cubicBezTo>
                  <a:cubicBezTo>
                    <a:pt x="4227" y="765"/>
                    <a:pt x="4166" y="583"/>
                    <a:pt x="4075" y="431"/>
                  </a:cubicBezTo>
                  <a:cubicBezTo>
                    <a:pt x="4014" y="400"/>
                    <a:pt x="3984" y="339"/>
                    <a:pt x="3923" y="279"/>
                  </a:cubicBezTo>
                  <a:cubicBezTo>
                    <a:pt x="3892" y="248"/>
                    <a:pt x="3832" y="218"/>
                    <a:pt x="3801" y="188"/>
                  </a:cubicBezTo>
                  <a:cubicBezTo>
                    <a:pt x="3680" y="96"/>
                    <a:pt x="3558" y="66"/>
                    <a:pt x="3437" y="36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757875" y="1190275"/>
              <a:ext cx="82100" cy="63850"/>
            </a:xfrm>
            <a:custGeom>
              <a:avLst/>
              <a:gdLst/>
              <a:ahLst/>
              <a:cxnLst/>
              <a:rect l="l" t="t" r="r" b="b"/>
              <a:pathLst>
                <a:path w="3284" h="2554" extrusionOk="0">
                  <a:moveTo>
                    <a:pt x="2311" y="1"/>
                  </a:moveTo>
                  <a:cubicBezTo>
                    <a:pt x="2128" y="1"/>
                    <a:pt x="1946" y="61"/>
                    <a:pt x="1794" y="153"/>
                  </a:cubicBezTo>
                  <a:cubicBezTo>
                    <a:pt x="1733" y="183"/>
                    <a:pt x="1672" y="213"/>
                    <a:pt x="1642" y="274"/>
                  </a:cubicBezTo>
                  <a:cubicBezTo>
                    <a:pt x="1581" y="335"/>
                    <a:pt x="1490" y="396"/>
                    <a:pt x="1429" y="457"/>
                  </a:cubicBezTo>
                  <a:cubicBezTo>
                    <a:pt x="1399" y="487"/>
                    <a:pt x="1368" y="487"/>
                    <a:pt x="1338" y="517"/>
                  </a:cubicBezTo>
                  <a:cubicBezTo>
                    <a:pt x="1277" y="548"/>
                    <a:pt x="1186" y="609"/>
                    <a:pt x="1125" y="639"/>
                  </a:cubicBezTo>
                  <a:cubicBezTo>
                    <a:pt x="1034" y="669"/>
                    <a:pt x="973" y="700"/>
                    <a:pt x="882" y="700"/>
                  </a:cubicBezTo>
                  <a:cubicBezTo>
                    <a:pt x="305" y="852"/>
                    <a:pt x="1" y="1520"/>
                    <a:pt x="305" y="2068"/>
                  </a:cubicBezTo>
                  <a:lnTo>
                    <a:pt x="274" y="2037"/>
                  </a:lnTo>
                  <a:lnTo>
                    <a:pt x="274" y="2037"/>
                  </a:lnTo>
                  <a:cubicBezTo>
                    <a:pt x="335" y="2159"/>
                    <a:pt x="426" y="2250"/>
                    <a:pt x="517" y="2341"/>
                  </a:cubicBezTo>
                  <a:cubicBezTo>
                    <a:pt x="548" y="2371"/>
                    <a:pt x="609" y="2402"/>
                    <a:pt x="669" y="2432"/>
                  </a:cubicBezTo>
                  <a:cubicBezTo>
                    <a:pt x="821" y="2523"/>
                    <a:pt x="1004" y="2554"/>
                    <a:pt x="1186" y="2554"/>
                  </a:cubicBezTo>
                  <a:cubicBezTo>
                    <a:pt x="1247" y="2554"/>
                    <a:pt x="1308" y="2554"/>
                    <a:pt x="1399" y="2523"/>
                  </a:cubicBezTo>
                  <a:cubicBezTo>
                    <a:pt x="1976" y="2371"/>
                    <a:pt x="2554" y="2068"/>
                    <a:pt x="2979" y="1612"/>
                  </a:cubicBezTo>
                  <a:cubicBezTo>
                    <a:pt x="3192" y="1399"/>
                    <a:pt x="3283" y="1064"/>
                    <a:pt x="3223" y="761"/>
                  </a:cubicBezTo>
                  <a:cubicBezTo>
                    <a:pt x="3223" y="639"/>
                    <a:pt x="3162" y="517"/>
                    <a:pt x="3101" y="426"/>
                  </a:cubicBezTo>
                  <a:cubicBezTo>
                    <a:pt x="3071" y="365"/>
                    <a:pt x="3010" y="305"/>
                    <a:pt x="2979" y="274"/>
                  </a:cubicBezTo>
                  <a:cubicBezTo>
                    <a:pt x="2797" y="92"/>
                    <a:pt x="2554" y="1"/>
                    <a:pt x="231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802725" y="1066950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6" y="1"/>
                  </a:moveTo>
                  <a:cubicBezTo>
                    <a:pt x="620" y="1"/>
                    <a:pt x="247" y="277"/>
                    <a:pt x="122" y="678"/>
                  </a:cubicBezTo>
                  <a:cubicBezTo>
                    <a:pt x="0" y="1195"/>
                    <a:pt x="304" y="1712"/>
                    <a:pt x="790" y="1864"/>
                  </a:cubicBezTo>
                  <a:cubicBezTo>
                    <a:pt x="1611" y="2198"/>
                    <a:pt x="2492" y="2411"/>
                    <a:pt x="3404" y="2472"/>
                  </a:cubicBezTo>
                  <a:cubicBezTo>
                    <a:pt x="3414" y="2472"/>
                    <a:pt x="3424" y="2472"/>
                    <a:pt x="3433" y="2472"/>
                  </a:cubicBezTo>
                  <a:cubicBezTo>
                    <a:pt x="4620" y="2472"/>
                    <a:pt x="4610" y="617"/>
                    <a:pt x="3404" y="587"/>
                  </a:cubicBezTo>
                  <a:cubicBezTo>
                    <a:pt x="2675" y="526"/>
                    <a:pt x="1976" y="313"/>
                    <a:pt x="1307" y="40"/>
                  </a:cubicBezTo>
                  <a:cubicBezTo>
                    <a:pt x="1216" y="13"/>
                    <a:pt x="1125" y="1"/>
                    <a:pt x="103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1151500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791" y="906"/>
                    <a:pt x="548" y="1301"/>
                    <a:pt x="274" y="1666"/>
                  </a:cubicBezTo>
                  <a:cubicBezTo>
                    <a:pt x="1" y="2122"/>
                    <a:pt x="153" y="2699"/>
                    <a:pt x="609" y="2973"/>
                  </a:cubicBezTo>
                  <a:cubicBezTo>
                    <a:pt x="756" y="3051"/>
                    <a:pt x="917" y="3089"/>
                    <a:pt x="1075" y="3089"/>
                  </a:cubicBezTo>
                  <a:cubicBezTo>
                    <a:pt x="1407" y="3089"/>
                    <a:pt x="1731" y="2926"/>
                    <a:pt x="1916" y="2638"/>
                  </a:cubicBezTo>
                  <a:cubicBezTo>
                    <a:pt x="2189" y="2243"/>
                    <a:pt x="2432" y="1848"/>
                    <a:pt x="2675" y="1453"/>
                  </a:cubicBezTo>
                  <a:cubicBezTo>
                    <a:pt x="3116" y="698"/>
                    <a:pt x="2471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327775" y="592025"/>
              <a:ext cx="115525" cy="61800"/>
            </a:xfrm>
            <a:custGeom>
              <a:avLst/>
              <a:gdLst/>
              <a:ahLst/>
              <a:cxnLst/>
              <a:rect l="l" t="t" r="r" b="b"/>
              <a:pathLst>
                <a:path w="4621" h="2472" extrusionOk="0">
                  <a:moveTo>
                    <a:pt x="1037" y="0"/>
                  </a:moveTo>
                  <a:cubicBezTo>
                    <a:pt x="620" y="0"/>
                    <a:pt x="248" y="277"/>
                    <a:pt x="122" y="678"/>
                  </a:cubicBezTo>
                  <a:cubicBezTo>
                    <a:pt x="1" y="1195"/>
                    <a:pt x="305" y="1711"/>
                    <a:pt x="791" y="1863"/>
                  </a:cubicBezTo>
                  <a:cubicBezTo>
                    <a:pt x="1612" y="2198"/>
                    <a:pt x="2493" y="2411"/>
                    <a:pt x="3405" y="2471"/>
                  </a:cubicBezTo>
                  <a:cubicBezTo>
                    <a:pt x="3415" y="2472"/>
                    <a:pt x="3424" y="2472"/>
                    <a:pt x="3434" y="2472"/>
                  </a:cubicBezTo>
                  <a:cubicBezTo>
                    <a:pt x="4621" y="2472"/>
                    <a:pt x="4611" y="617"/>
                    <a:pt x="3405" y="587"/>
                  </a:cubicBezTo>
                  <a:cubicBezTo>
                    <a:pt x="2676" y="526"/>
                    <a:pt x="1976" y="313"/>
                    <a:pt x="1308" y="40"/>
                  </a:cubicBezTo>
                  <a:cubicBezTo>
                    <a:pt x="1217" y="13"/>
                    <a:pt x="1126" y="0"/>
                    <a:pt x="1037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326225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52" y="2223"/>
                    <a:pt x="4652" y="308"/>
                    <a:pt x="3406" y="308"/>
                  </a:cubicBezTo>
                  <a:cubicBezTo>
                    <a:pt x="3204" y="308"/>
                    <a:pt x="2987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6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75480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1254050" y="801125"/>
              <a:ext cx="116325" cy="55575"/>
            </a:xfrm>
            <a:custGeom>
              <a:avLst/>
              <a:gdLst/>
              <a:ahLst/>
              <a:cxnLst/>
              <a:rect l="l" t="t" r="r" b="b"/>
              <a:pathLst>
                <a:path w="4653" h="2223" extrusionOk="0">
                  <a:moveTo>
                    <a:pt x="1247" y="1"/>
                  </a:moveTo>
                  <a:cubicBezTo>
                    <a:pt x="468" y="1"/>
                    <a:pt x="0" y="452"/>
                    <a:pt x="458" y="1159"/>
                  </a:cubicBezTo>
                  <a:cubicBezTo>
                    <a:pt x="1127" y="2223"/>
                    <a:pt x="2282" y="2223"/>
                    <a:pt x="3406" y="2223"/>
                  </a:cubicBezTo>
                  <a:cubicBezTo>
                    <a:pt x="4622" y="2223"/>
                    <a:pt x="4653" y="308"/>
                    <a:pt x="3406" y="308"/>
                  </a:cubicBezTo>
                  <a:cubicBezTo>
                    <a:pt x="3204" y="308"/>
                    <a:pt x="2988" y="376"/>
                    <a:pt x="2776" y="376"/>
                  </a:cubicBezTo>
                  <a:cubicBezTo>
                    <a:pt x="2670" y="376"/>
                    <a:pt x="2565" y="359"/>
                    <a:pt x="2464" y="308"/>
                  </a:cubicBezTo>
                  <a:cubicBezTo>
                    <a:pt x="2032" y="97"/>
                    <a:pt x="1607" y="1"/>
                    <a:pt x="1247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31100" y="693200"/>
              <a:ext cx="105675" cy="117675"/>
            </a:xfrm>
            <a:custGeom>
              <a:avLst/>
              <a:gdLst/>
              <a:ahLst/>
              <a:cxnLst/>
              <a:rect l="l" t="t" r="r" b="b"/>
              <a:pathLst>
                <a:path w="4227" h="4707" extrusionOk="0">
                  <a:moveTo>
                    <a:pt x="3200" y="1"/>
                  </a:moveTo>
                  <a:cubicBezTo>
                    <a:pt x="2969" y="1"/>
                    <a:pt x="2744" y="97"/>
                    <a:pt x="2585" y="278"/>
                  </a:cubicBezTo>
                  <a:cubicBezTo>
                    <a:pt x="1734" y="1373"/>
                    <a:pt x="579" y="2163"/>
                    <a:pt x="184" y="3531"/>
                  </a:cubicBezTo>
                  <a:cubicBezTo>
                    <a:pt x="1" y="4245"/>
                    <a:pt x="591" y="4706"/>
                    <a:pt x="1162" y="4706"/>
                  </a:cubicBezTo>
                  <a:cubicBezTo>
                    <a:pt x="1538" y="4706"/>
                    <a:pt x="1905" y="4506"/>
                    <a:pt x="2038" y="4048"/>
                  </a:cubicBezTo>
                  <a:cubicBezTo>
                    <a:pt x="2099" y="3804"/>
                    <a:pt x="2220" y="3561"/>
                    <a:pt x="2372" y="3348"/>
                  </a:cubicBezTo>
                  <a:cubicBezTo>
                    <a:pt x="2798" y="2710"/>
                    <a:pt x="3467" y="2224"/>
                    <a:pt x="3953" y="1646"/>
                  </a:cubicBezTo>
                  <a:cubicBezTo>
                    <a:pt x="4105" y="1433"/>
                    <a:pt x="4196" y="1190"/>
                    <a:pt x="4227" y="947"/>
                  </a:cubicBezTo>
                  <a:cubicBezTo>
                    <a:pt x="4227" y="765"/>
                    <a:pt x="4166" y="582"/>
                    <a:pt x="4075" y="430"/>
                  </a:cubicBezTo>
                  <a:cubicBezTo>
                    <a:pt x="4014" y="400"/>
                    <a:pt x="3983" y="339"/>
                    <a:pt x="3923" y="278"/>
                  </a:cubicBezTo>
                  <a:cubicBezTo>
                    <a:pt x="3892" y="248"/>
                    <a:pt x="3831" y="218"/>
                    <a:pt x="3801" y="187"/>
                  </a:cubicBezTo>
                  <a:cubicBezTo>
                    <a:pt x="3679" y="96"/>
                    <a:pt x="3558" y="66"/>
                    <a:pt x="3436" y="35"/>
                  </a:cubicBezTo>
                  <a:cubicBezTo>
                    <a:pt x="3359" y="12"/>
                    <a:pt x="3279" y="1"/>
                    <a:pt x="3200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74875" y="913750"/>
              <a:ext cx="97825" cy="60250"/>
            </a:xfrm>
            <a:custGeom>
              <a:avLst/>
              <a:gdLst/>
              <a:ahLst/>
              <a:cxnLst/>
              <a:rect l="l" t="t" r="r" b="b"/>
              <a:pathLst>
                <a:path w="3913" h="2410" extrusionOk="0">
                  <a:moveTo>
                    <a:pt x="1393" y="1"/>
                  </a:moveTo>
                  <a:cubicBezTo>
                    <a:pt x="644" y="1"/>
                    <a:pt x="0" y="969"/>
                    <a:pt x="700" y="1669"/>
                  </a:cubicBezTo>
                  <a:cubicBezTo>
                    <a:pt x="1156" y="2034"/>
                    <a:pt x="1703" y="2277"/>
                    <a:pt x="2281" y="2368"/>
                  </a:cubicBezTo>
                  <a:cubicBezTo>
                    <a:pt x="2385" y="2396"/>
                    <a:pt x="2483" y="2409"/>
                    <a:pt x="2576" y="2409"/>
                  </a:cubicBezTo>
                  <a:cubicBezTo>
                    <a:pt x="3596" y="2409"/>
                    <a:pt x="3912" y="851"/>
                    <a:pt x="2798" y="545"/>
                  </a:cubicBezTo>
                  <a:cubicBezTo>
                    <a:pt x="2615" y="484"/>
                    <a:pt x="2433" y="454"/>
                    <a:pt x="2281" y="393"/>
                  </a:cubicBezTo>
                  <a:lnTo>
                    <a:pt x="2129" y="332"/>
                  </a:lnTo>
                  <a:cubicBezTo>
                    <a:pt x="2099" y="332"/>
                    <a:pt x="2068" y="302"/>
                    <a:pt x="2068" y="302"/>
                  </a:cubicBezTo>
                  <a:cubicBezTo>
                    <a:pt x="1856" y="90"/>
                    <a:pt x="1620" y="1"/>
                    <a:pt x="13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88450" y="905125"/>
              <a:ext cx="76200" cy="64450"/>
            </a:xfrm>
            <a:custGeom>
              <a:avLst/>
              <a:gdLst/>
              <a:ahLst/>
              <a:cxnLst/>
              <a:rect l="l" t="t" r="r" b="b"/>
              <a:pathLst>
                <a:path w="3048" h="2578" extrusionOk="0">
                  <a:moveTo>
                    <a:pt x="1331" y="0"/>
                  </a:moveTo>
                  <a:cubicBezTo>
                    <a:pt x="398" y="0"/>
                    <a:pt x="0" y="1357"/>
                    <a:pt x="972" y="1802"/>
                  </a:cubicBezTo>
                  <a:lnTo>
                    <a:pt x="1002" y="1832"/>
                  </a:lnTo>
                  <a:cubicBezTo>
                    <a:pt x="1002" y="1832"/>
                    <a:pt x="1002" y="1893"/>
                    <a:pt x="1033" y="1893"/>
                  </a:cubicBezTo>
                  <a:cubicBezTo>
                    <a:pt x="1165" y="2372"/>
                    <a:pt x="1528" y="2578"/>
                    <a:pt x="1898" y="2578"/>
                  </a:cubicBezTo>
                  <a:cubicBezTo>
                    <a:pt x="2465" y="2578"/>
                    <a:pt x="3047" y="2094"/>
                    <a:pt x="2826" y="1376"/>
                  </a:cubicBezTo>
                  <a:lnTo>
                    <a:pt x="2857" y="1376"/>
                  </a:lnTo>
                  <a:cubicBezTo>
                    <a:pt x="2674" y="768"/>
                    <a:pt x="2188" y="251"/>
                    <a:pt x="1610" y="39"/>
                  </a:cubicBezTo>
                  <a:cubicBezTo>
                    <a:pt x="1513" y="12"/>
                    <a:pt x="1420" y="0"/>
                    <a:pt x="1331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1077800" y="905100"/>
              <a:ext cx="68150" cy="64475"/>
            </a:xfrm>
            <a:custGeom>
              <a:avLst/>
              <a:gdLst/>
              <a:ahLst/>
              <a:cxnLst/>
              <a:rect l="l" t="t" r="r" b="b"/>
              <a:pathLst>
                <a:path w="2726" h="2579" extrusionOk="0">
                  <a:moveTo>
                    <a:pt x="1008" y="0"/>
                  </a:moveTo>
                  <a:cubicBezTo>
                    <a:pt x="592" y="0"/>
                    <a:pt x="222" y="282"/>
                    <a:pt x="122" y="708"/>
                  </a:cubicBezTo>
                  <a:cubicBezTo>
                    <a:pt x="0" y="1134"/>
                    <a:pt x="213" y="1620"/>
                    <a:pt x="639" y="1803"/>
                  </a:cubicBezTo>
                  <a:cubicBezTo>
                    <a:pt x="639" y="1803"/>
                    <a:pt x="669" y="1833"/>
                    <a:pt x="669" y="1833"/>
                  </a:cubicBezTo>
                  <a:lnTo>
                    <a:pt x="699" y="1894"/>
                  </a:lnTo>
                  <a:cubicBezTo>
                    <a:pt x="843" y="2373"/>
                    <a:pt x="1209" y="2579"/>
                    <a:pt x="1580" y="2579"/>
                  </a:cubicBezTo>
                  <a:cubicBezTo>
                    <a:pt x="2148" y="2579"/>
                    <a:pt x="2726" y="2095"/>
                    <a:pt x="2523" y="1377"/>
                  </a:cubicBezTo>
                  <a:cubicBezTo>
                    <a:pt x="2341" y="769"/>
                    <a:pt x="1885" y="252"/>
                    <a:pt x="1277" y="40"/>
                  </a:cubicBezTo>
                  <a:cubicBezTo>
                    <a:pt x="1187" y="13"/>
                    <a:pt x="1096" y="0"/>
                    <a:pt x="1008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676575" y="872050"/>
              <a:ext cx="77900" cy="77225"/>
            </a:xfrm>
            <a:custGeom>
              <a:avLst/>
              <a:gdLst/>
              <a:ahLst/>
              <a:cxnLst/>
              <a:rect l="l" t="t" r="r" b="b"/>
              <a:pathLst>
                <a:path w="3116" h="3089" extrusionOk="0">
                  <a:moveTo>
                    <a:pt x="1819" y="0"/>
                  </a:moveTo>
                  <a:cubicBezTo>
                    <a:pt x="1526" y="0"/>
                    <a:pt x="1232" y="141"/>
                    <a:pt x="1034" y="480"/>
                  </a:cubicBezTo>
                  <a:cubicBezTo>
                    <a:pt x="821" y="906"/>
                    <a:pt x="578" y="1301"/>
                    <a:pt x="274" y="1666"/>
                  </a:cubicBezTo>
                  <a:cubicBezTo>
                    <a:pt x="0" y="2122"/>
                    <a:pt x="152" y="2699"/>
                    <a:pt x="608" y="2973"/>
                  </a:cubicBezTo>
                  <a:cubicBezTo>
                    <a:pt x="756" y="3051"/>
                    <a:pt x="916" y="3089"/>
                    <a:pt x="1075" y="3089"/>
                  </a:cubicBezTo>
                  <a:cubicBezTo>
                    <a:pt x="1406" y="3089"/>
                    <a:pt x="1730" y="2926"/>
                    <a:pt x="1915" y="2638"/>
                  </a:cubicBezTo>
                  <a:cubicBezTo>
                    <a:pt x="2189" y="2243"/>
                    <a:pt x="2462" y="1878"/>
                    <a:pt x="2675" y="1453"/>
                  </a:cubicBezTo>
                  <a:cubicBezTo>
                    <a:pt x="3116" y="698"/>
                    <a:pt x="2470" y="0"/>
                    <a:pt x="181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611975" y="810125"/>
              <a:ext cx="80325" cy="55200"/>
            </a:xfrm>
            <a:custGeom>
              <a:avLst/>
              <a:gdLst/>
              <a:ahLst/>
              <a:cxnLst/>
              <a:rect l="l" t="t" r="r" b="b"/>
              <a:pathLst>
                <a:path w="3213" h="2208" extrusionOk="0">
                  <a:moveTo>
                    <a:pt x="1039" y="0"/>
                  </a:moveTo>
                  <a:cubicBezTo>
                    <a:pt x="622" y="0"/>
                    <a:pt x="253" y="282"/>
                    <a:pt x="153" y="708"/>
                  </a:cubicBezTo>
                  <a:cubicBezTo>
                    <a:pt x="1" y="1194"/>
                    <a:pt x="305" y="1711"/>
                    <a:pt x="791" y="1863"/>
                  </a:cubicBezTo>
                  <a:cubicBezTo>
                    <a:pt x="1065" y="1954"/>
                    <a:pt x="1308" y="2076"/>
                    <a:pt x="1581" y="2167"/>
                  </a:cubicBezTo>
                  <a:cubicBezTo>
                    <a:pt x="1683" y="2195"/>
                    <a:pt x="1779" y="2208"/>
                    <a:pt x="1870" y="2208"/>
                  </a:cubicBezTo>
                  <a:cubicBezTo>
                    <a:pt x="2871" y="2208"/>
                    <a:pt x="3212" y="650"/>
                    <a:pt x="2098" y="343"/>
                  </a:cubicBezTo>
                  <a:cubicBezTo>
                    <a:pt x="1824" y="252"/>
                    <a:pt x="1581" y="130"/>
                    <a:pt x="1308" y="39"/>
                  </a:cubicBezTo>
                  <a:cubicBezTo>
                    <a:pt x="1217" y="13"/>
                    <a:pt x="1127" y="0"/>
                    <a:pt x="1039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565175" y="707425"/>
              <a:ext cx="94675" cy="50675"/>
            </a:xfrm>
            <a:custGeom>
              <a:avLst/>
              <a:gdLst/>
              <a:ahLst/>
              <a:cxnLst/>
              <a:rect l="l" t="t" r="r" b="b"/>
              <a:pathLst>
                <a:path w="3787" h="2027" extrusionOk="0">
                  <a:moveTo>
                    <a:pt x="2173" y="1"/>
                  </a:moveTo>
                  <a:cubicBezTo>
                    <a:pt x="1698" y="1"/>
                    <a:pt x="1223" y="62"/>
                    <a:pt x="748" y="165"/>
                  </a:cubicBezTo>
                  <a:cubicBezTo>
                    <a:pt x="353" y="257"/>
                    <a:pt x="110" y="591"/>
                    <a:pt x="79" y="986"/>
                  </a:cubicBezTo>
                  <a:cubicBezTo>
                    <a:pt x="1" y="1563"/>
                    <a:pt x="442" y="2026"/>
                    <a:pt x="974" y="2026"/>
                  </a:cubicBezTo>
                  <a:cubicBezTo>
                    <a:pt x="1059" y="2026"/>
                    <a:pt x="1146" y="2014"/>
                    <a:pt x="1234" y="1989"/>
                  </a:cubicBezTo>
                  <a:cubicBezTo>
                    <a:pt x="1588" y="1930"/>
                    <a:pt x="1941" y="1897"/>
                    <a:pt x="2286" y="1897"/>
                  </a:cubicBezTo>
                  <a:cubicBezTo>
                    <a:pt x="2475" y="1897"/>
                    <a:pt x="2662" y="1907"/>
                    <a:pt x="2845" y="1928"/>
                  </a:cubicBezTo>
                  <a:cubicBezTo>
                    <a:pt x="2862" y="1929"/>
                    <a:pt x="2878" y="1930"/>
                    <a:pt x="2894" y="1930"/>
                  </a:cubicBezTo>
                  <a:cubicBezTo>
                    <a:pt x="3389" y="1930"/>
                    <a:pt x="3787" y="1486"/>
                    <a:pt x="3757" y="986"/>
                  </a:cubicBezTo>
                  <a:cubicBezTo>
                    <a:pt x="3787" y="486"/>
                    <a:pt x="3389" y="42"/>
                    <a:pt x="2894" y="42"/>
                  </a:cubicBezTo>
                  <a:cubicBezTo>
                    <a:pt x="2878" y="42"/>
                    <a:pt x="2862" y="43"/>
                    <a:pt x="2845" y="44"/>
                  </a:cubicBezTo>
                  <a:cubicBezTo>
                    <a:pt x="2621" y="15"/>
                    <a:pt x="2397" y="1"/>
                    <a:pt x="217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395400" y="482825"/>
              <a:ext cx="65375" cy="15950"/>
            </a:xfrm>
            <a:custGeom>
              <a:avLst/>
              <a:gdLst/>
              <a:ahLst/>
              <a:cxnLst/>
              <a:rect l="l" t="t" r="r" b="b"/>
              <a:pathLst>
                <a:path w="2615" h="638" extrusionOk="0">
                  <a:moveTo>
                    <a:pt x="1" y="0"/>
                  </a:moveTo>
                  <a:cubicBezTo>
                    <a:pt x="457" y="304"/>
                    <a:pt x="943" y="517"/>
                    <a:pt x="1460" y="608"/>
                  </a:cubicBezTo>
                  <a:cubicBezTo>
                    <a:pt x="1538" y="628"/>
                    <a:pt x="1617" y="637"/>
                    <a:pt x="1695" y="637"/>
                  </a:cubicBezTo>
                  <a:cubicBezTo>
                    <a:pt x="2103" y="637"/>
                    <a:pt x="2487" y="383"/>
                    <a:pt x="26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5"/>
          <p:cNvGrpSpPr/>
          <p:nvPr/>
        </p:nvGrpSpPr>
        <p:grpSpPr>
          <a:xfrm>
            <a:off x="6990836" y="4286138"/>
            <a:ext cx="699614" cy="502518"/>
            <a:chOff x="790675" y="1570875"/>
            <a:chExt cx="502524" cy="360952"/>
          </a:xfrm>
        </p:grpSpPr>
        <p:sp>
          <p:nvSpPr>
            <p:cNvPr id="844" name="Google Shape;844;p5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5"/>
          <p:cNvGrpSpPr/>
          <p:nvPr/>
        </p:nvGrpSpPr>
        <p:grpSpPr>
          <a:xfrm>
            <a:off x="-444892" y="673342"/>
            <a:ext cx="1747353" cy="1683519"/>
            <a:chOff x="-970379" y="-582770"/>
            <a:chExt cx="1747353" cy="1683519"/>
          </a:xfrm>
        </p:grpSpPr>
        <p:sp>
          <p:nvSpPr>
            <p:cNvPr id="849" name="Google Shape;849;p5"/>
            <p:cNvSpPr/>
            <p:nvPr/>
          </p:nvSpPr>
          <p:spPr>
            <a:xfrm rot="5028624">
              <a:off x="-905760" y="-461432"/>
              <a:ext cx="1498913" cy="1475139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 rot="5028624">
              <a:off x="-757711" y="-470461"/>
              <a:ext cx="1442242" cy="1424495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 rot="5028624">
              <a:off x="-786426" y="-495610"/>
              <a:ext cx="1498913" cy="1474873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 rot="5028624">
              <a:off x="565811" y="708367"/>
              <a:ext cx="169047" cy="170079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 rot="5028624">
              <a:off x="519693" y="664548"/>
              <a:ext cx="257083" cy="220523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5"/>
          <p:cNvGrpSpPr/>
          <p:nvPr/>
        </p:nvGrpSpPr>
        <p:grpSpPr>
          <a:xfrm>
            <a:off x="-1266464" y="591426"/>
            <a:ext cx="1747353" cy="1683519"/>
            <a:chOff x="-888914" y="420176"/>
            <a:chExt cx="1747353" cy="1683519"/>
          </a:xfrm>
        </p:grpSpPr>
        <p:sp>
          <p:nvSpPr>
            <p:cNvPr id="855" name="Google Shape;855;p5"/>
            <p:cNvSpPr/>
            <p:nvPr/>
          </p:nvSpPr>
          <p:spPr>
            <a:xfrm rot="5028624">
              <a:off x="-824295" y="541514"/>
              <a:ext cx="1498913" cy="1475139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 rot="5028624">
              <a:off x="-676246" y="532486"/>
              <a:ext cx="1442242" cy="1424495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 rot="5028624">
              <a:off x="-704961" y="507337"/>
              <a:ext cx="1498913" cy="1474873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 rot="5028624">
              <a:off x="647276" y="1711314"/>
              <a:ext cx="169047" cy="170079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 rot="5028624">
              <a:off x="601158" y="1667494"/>
              <a:ext cx="257083" cy="220523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5"/>
          <p:cNvGrpSpPr/>
          <p:nvPr/>
        </p:nvGrpSpPr>
        <p:grpSpPr>
          <a:xfrm>
            <a:off x="8662850" y="427338"/>
            <a:ext cx="1064625" cy="930275"/>
            <a:chOff x="3739700" y="4218425"/>
            <a:chExt cx="1064625" cy="930275"/>
          </a:xfrm>
        </p:grpSpPr>
        <p:sp>
          <p:nvSpPr>
            <p:cNvPr id="861" name="Google Shape;861;p5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5"/>
          <p:cNvGrpSpPr/>
          <p:nvPr/>
        </p:nvGrpSpPr>
        <p:grpSpPr>
          <a:xfrm>
            <a:off x="8114817" y="2148746"/>
            <a:ext cx="606164" cy="663654"/>
            <a:chOff x="5661051" y="3946631"/>
            <a:chExt cx="658301" cy="720736"/>
          </a:xfrm>
        </p:grpSpPr>
        <p:sp>
          <p:nvSpPr>
            <p:cNvPr id="882" name="Google Shape;882;p5"/>
            <p:cNvSpPr/>
            <p:nvPr/>
          </p:nvSpPr>
          <p:spPr>
            <a:xfrm rot="1835766">
              <a:off x="5751016" y="410414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"/>
            <p:cNvSpPr/>
            <p:nvPr/>
          </p:nvSpPr>
          <p:spPr>
            <a:xfrm rot="1835766">
              <a:off x="5748104" y="4036138"/>
              <a:ext cx="481283" cy="473712"/>
            </a:xfrm>
            <a:custGeom>
              <a:avLst/>
              <a:gdLst/>
              <a:ahLst/>
              <a:cxnLst/>
              <a:rect l="l" t="t" r="r" b="b"/>
              <a:pathLst>
                <a:path w="13668" h="13453" extrusionOk="0">
                  <a:moveTo>
                    <a:pt x="10556" y="1"/>
                  </a:moveTo>
                  <a:cubicBezTo>
                    <a:pt x="10480" y="1"/>
                    <a:pt x="10403" y="10"/>
                    <a:pt x="10325" y="30"/>
                  </a:cubicBezTo>
                  <a:lnTo>
                    <a:pt x="911" y="2054"/>
                  </a:lnTo>
                  <a:cubicBezTo>
                    <a:pt x="365" y="2167"/>
                    <a:pt x="1" y="2690"/>
                    <a:pt x="137" y="3236"/>
                  </a:cubicBezTo>
                  <a:lnTo>
                    <a:pt x="2161" y="12650"/>
                  </a:lnTo>
                  <a:cubicBezTo>
                    <a:pt x="2259" y="13118"/>
                    <a:pt x="2657" y="13452"/>
                    <a:pt x="3112" y="13452"/>
                  </a:cubicBezTo>
                  <a:cubicBezTo>
                    <a:pt x="3188" y="13452"/>
                    <a:pt x="3266" y="13443"/>
                    <a:pt x="3344" y="13424"/>
                  </a:cubicBezTo>
                  <a:lnTo>
                    <a:pt x="12758" y="11400"/>
                  </a:lnTo>
                  <a:cubicBezTo>
                    <a:pt x="13304" y="11286"/>
                    <a:pt x="13668" y="10763"/>
                    <a:pt x="13531" y="10217"/>
                  </a:cubicBezTo>
                  <a:lnTo>
                    <a:pt x="11507" y="803"/>
                  </a:lnTo>
                  <a:cubicBezTo>
                    <a:pt x="11410" y="335"/>
                    <a:pt x="11012" y="1"/>
                    <a:pt x="10556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"/>
            <p:cNvSpPr/>
            <p:nvPr/>
          </p:nvSpPr>
          <p:spPr>
            <a:xfrm rot="1835766">
              <a:off x="5943994" y="4229057"/>
              <a:ext cx="95320" cy="96904"/>
            </a:xfrm>
            <a:custGeom>
              <a:avLst/>
              <a:gdLst/>
              <a:ahLst/>
              <a:cxnLst/>
              <a:rect l="l" t="t" r="r" b="b"/>
              <a:pathLst>
                <a:path w="2707" h="2752" extrusionOk="0">
                  <a:moveTo>
                    <a:pt x="979" y="227"/>
                  </a:moveTo>
                  <a:cubicBezTo>
                    <a:pt x="1956" y="0"/>
                    <a:pt x="2707" y="1069"/>
                    <a:pt x="2161" y="1910"/>
                  </a:cubicBezTo>
                  <a:cubicBezTo>
                    <a:pt x="1638" y="2752"/>
                    <a:pt x="342" y="2524"/>
                    <a:pt x="137" y="1546"/>
                  </a:cubicBezTo>
                  <a:cubicBezTo>
                    <a:pt x="1" y="932"/>
                    <a:pt x="387" y="341"/>
                    <a:pt x="979" y="227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5"/>
          <p:cNvGrpSpPr/>
          <p:nvPr/>
        </p:nvGrpSpPr>
        <p:grpSpPr>
          <a:xfrm>
            <a:off x="3245213" y="4573963"/>
            <a:ext cx="1169679" cy="337564"/>
            <a:chOff x="4541338" y="271625"/>
            <a:chExt cx="1169679" cy="337564"/>
          </a:xfrm>
        </p:grpSpPr>
        <p:sp>
          <p:nvSpPr>
            <p:cNvPr id="886" name="Google Shape;886;p5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"/>
          <p:cNvSpPr/>
          <p:nvPr/>
        </p:nvSpPr>
        <p:spPr>
          <a:xfrm>
            <a:off x="411150" y="4107088"/>
            <a:ext cx="776250" cy="191375"/>
          </a:xfrm>
          <a:custGeom>
            <a:avLst/>
            <a:gdLst/>
            <a:ahLst/>
            <a:cxnLst/>
            <a:rect l="l" t="t" r="r" b="b"/>
            <a:pathLst>
              <a:path w="31050" h="7655" extrusionOk="0">
                <a:moveTo>
                  <a:pt x="1913" y="1"/>
                </a:moveTo>
                <a:cubicBezTo>
                  <a:pt x="864" y="1"/>
                  <a:pt x="0" y="1404"/>
                  <a:pt x="1019" y="2328"/>
                </a:cubicBezTo>
                <a:lnTo>
                  <a:pt x="6490" y="7313"/>
                </a:lnTo>
                <a:cubicBezTo>
                  <a:pt x="6748" y="7541"/>
                  <a:pt x="7067" y="7655"/>
                  <a:pt x="7386" y="7655"/>
                </a:cubicBezTo>
                <a:cubicBezTo>
                  <a:pt x="7706" y="7655"/>
                  <a:pt x="8025" y="7541"/>
                  <a:pt x="8283" y="7313"/>
                </a:cubicBezTo>
                <a:lnTo>
                  <a:pt x="12843" y="3148"/>
                </a:lnTo>
                <a:lnTo>
                  <a:pt x="17432" y="7313"/>
                </a:lnTo>
                <a:cubicBezTo>
                  <a:pt x="17675" y="7541"/>
                  <a:pt x="17995" y="7655"/>
                  <a:pt x="18314" y="7655"/>
                </a:cubicBezTo>
                <a:cubicBezTo>
                  <a:pt x="18633" y="7655"/>
                  <a:pt x="18952" y="7541"/>
                  <a:pt x="19195" y="7313"/>
                </a:cubicBezTo>
                <a:lnTo>
                  <a:pt x="23785" y="3148"/>
                </a:lnTo>
                <a:lnTo>
                  <a:pt x="28344" y="7313"/>
                </a:lnTo>
                <a:cubicBezTo>
                  <a:pt x="28587" y="7525"/>
                  <a:pt x="28922" y="7647"/>
                  <a:pt x="29226" y="7647"/>
                </a:cubicBezTo>
                <a:lnTo>
                  <a:pt x="29256" y="7647"/>
                </a:lnTo>
                <a:cubicBezTo>
                  <a:pt x="30472" y="7647"/>
                  <a:pt x="31050" y="6158"/>
                  <a:pt x="30138" y="5337"/>
                </a:cubicBezTo>
                <a:lnTo>
                  <a:pt x="24666" y="382"/>
                </a:lnTo>
                <a:cubicBezTo>
                  <a:pt x="24408" y="139"/>
                  <a:pt x="24089" y="18"/>
                  <a:pt x="23770" y="18"/>
                </a:cubicBezTo>
                <a:cubicBezTo>
                  <a:pt x="23451" y="18"/>
                  <a:pt x="23131" y="139"/>
                  <a:pt x="22873" y="382"/>
                </a:cubicBezTo>
                <a:lnTo>
                  <a:pt x="18314" y="4547"/>
                </a:lnTo>
                <a:lnTo>
                  <a:pt x="13754" y="382"/>
                </a:lnTo>
                <a:cubicBezTo>
                  <a:pt x="13496" y="139"/>
                  <a:pt x="13169" y="18"/>
                  <a:pt x="12846" y="18"/>
                </a:cubicBezTo>
                <a:cubicBezTo>
                  <a:pt x="12523" y="18"/>
                  <a:pt x="12204" y="139"/>
                  <a:pt x="11961" y="382"/>
                </a:cubicBezTo>
                <a:lnTo>
                  <a:pt x="7371" y="4547"/>
                </a:lnTo>
                <a:lnTo>
                  <a:pt x="2812" y="382"/>
                </a:lnTo>
                <a:cubicBezTo>
                  <a:pt x="2523" y="114"/>
                  <a:pt x="2211" y="1"/>
                  <a:pt x="1913" y="1"/>
                </a:cubicBezTo>
                <a:close/>
              </a:path>
            </a:pathLst>
          </a:custGeom>
          <a:solidFill>
            <a:srgbClr val="37C1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6"/>
          <p:cNvGrpSpPr/>
          <p:nvPr/>
        </p:nvGrpSpPr>
        <p:grpSpPr>
          <a:xfrm>
            <a:off x="157889" y="679475"/>
            <a:ext cx="568218" cy="553772"/>
            <a:chOff x="8110564" y="649075"/>
            <a:chExt cx="568218" cy="553772"/>
          </a:xfrm>
        </p:grpSpPr>
        <p:grpSp>
          <p:nvGrpSpPr>
            <p:cNvPr id="891" name="Google Shape;891;p6"/>
            <p:cNvGrpSpPr/>
            <p:nvPr/>
          </p:nvGrpSpPr>
          <p:grpSpPr>
            <a:xfrm>
              <a:off x="8110564" y="695535"/>
              <a:ext cx="521758" cy="507312"/>
              <a:chOff x="8027813" y="807154"/>
              <a:chExt cx="363949" cy="353848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8027813" y="935182"/>
                <a:ext cx="363949" cy="9779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206" extrusionOk="0">
                    <a:moveTo>
                      <a:pt x="1387" y="0"/>
                    </a:moveTo>
                    <a:cubicBezTo>
                      <a:pt x="0" y="68"/>
                      <a:pt x="0" y="2138"/>
                      <a:pt x="1387" y="2206"/>
                    </a:cubicBezTo>
                    <a:lnTo>
                      <a:pt x="6822" y="2206"/>
                    </a:lnTo>
                    <a:cubicBezTo>
                      <a:pt x="8209" y="2138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8159873" y="807154"/>
                <a:ext cx="116943" cy="99299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240" extrusionOk="0">
                    <a:moveTo>
                      <a:pt x="1137" y="0"/>
                    </a:moveTo>
                    <a:cubicBezTo>
                      <a:pt x="523" y="0"/>
                      <a:pt x="0" y="501"/>
                      <a:pt x="23" y="1114"/>
                    </a:cubicBezTo>
                    <a:cubicBezTo>
                      <a:pt x="7" y="1792"/>
                      <a:pt x="555" y="2240"/>
                      <a:pt x="1136" y="2240"/>
                    </a:cubicBezTo>
                    <a:cubicBezTo>
                      <a:pt x="1413" y="2240"/>
                      <a:pt x="1698" y="2138"/>
                      <a:pt x="1933" y="1910"/>
                    </a:cubicBezTo>
                    <a:cubicBezTo>
                      <a:pt x="2638" y="1205"/>
                      <a:pt x="2138" y="0"/>
                      <a:pt x="1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>
                <a:off x="8165901" y="1062190"/>
                <a:ext cx="99831" cy="98812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29" extrusionOk="0">
                    <a:moveTo>
                      <a:pt x="1115" y="0"/>
                    </a:moveTo>
                    <a:cubicBezTo>
                      <a:pt x="501" y="0"/>
                      <a:pt x="1" y="501"/>
                      <a:pt x="1" y="1115"/>
                    </a:cubicBezTo>
                    <a:cubicBezTo>
                      <a:pt x="1" y="1729"/>
                      <a:pt x="501" y="2229"/>
                      <a:pt x="1115" y="2229"/>
                    </a:cubicBezTo>
                    <a:cubicBezTo>
                      <a:pt x="1752" y="2229"/>
                      <a:pt x="2252" y="1729"/>
                      <a:pt x="2252" y="1115"/>
                    </a:cubicBezTo>
                    <a:cubicBezTo>
                      <a:pt x="2252" y="501"/>
                      <a:pt x="1752" y="0"/>
                      <a:pt x="11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6"/>
            <p:cNvGrpSpPr/>
            <p:nvPr/>
          </p:nvGrpSpPr>
          <p:grpSpPr>
            <a:xfrm>
              <a:off x="8157024" y="649075"/>
              <a:ext cx="521758" cy="507312"/>
              <a:chOff x="8090225" y="802525"/>
              <a:chExt cx="363949" cy="353848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8090225" y="930553"/>
                <a:ext cx="363949" cy="9779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206" extrusionOk="0">
                    <a:moveTo>
                      <a:pt x="1387" y="0"/>
                    </a:moveTo>
                    <a:cubicBezTo>
                      <a:pt x="0" y="68"/>
                      <a:pt x="0" y="2138"/>
                      <a:pt x="1387" y="2206"/>
                    </a:cubicBezTo>
                    <a:lnTo>
                      <a:pt x="6822" y="2206"/>
                    </a:lnTo>
                    <a:cubicBezTo>
                      <a:pt x="8209" y="2138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8222284" y="802525"/>
                <a:ext cx="116943" cy="99299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240" extrusionOk="0">
                    <a:moveTo>
                      <a:pt x="1137" y="0"/>
                    </a:moveTo>
                    <a:cubicBezTo>
                      <a:pt x="523" y="0"/>
                      <a:pt x="0" y="501"/>
                      <a:pt x="23" y="1114"/>
                    </a:cubicBezTo>
                    <a:cubicBezTo>
                      <a:pt x="7" y="1792"/>
                      <a:pt x="555" y="2240"/>
                      <a:pt x="1136" y="2240"/>
                    </a:cubicBezTo>
                    <a:cubicBezTo>
                      <a:pt x="1413" y="2240"/>
                      <a:pt x="1698" y="2138"/>
                      <a:pt x="1933" y="1910"/>
                    </a:cubicBezTo>
                    <a:cubicBezTo>
                      <a:pt x="2638" y="1205"/>
                      <a:pt x="2138" y="0"/>
                      <a:pt x="1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8228313" y="1057561"/>
                <a:ext cx="99831" cy="98812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29" extrusionOk="0">
                    <a:moveTo>
                      <a:pt x="1115" y="0"/>
                    </a:moveTo>
                    <a:cubicBezTo>
                      <a:pt x="501" y="0"/>
                      <a:pt x="1" y="501"/>
                      <a:pt x="1" y="1115"/>
                    </a:cubicBezTo>
                    <a:cubicBezTo>
                      <a:pt x="1" y="1729"/>
                      <a:pt x="501" y="2229"/>
                      <a:pt x="1115" y="2229"/>
                    </a:cubicBezTo>
                    <a:cubicBezTo>
                      <a:pt x="1752" y="2229"/>
                      <a:pt x="2252" y="1729"/>
                      <a:pt x="2252" y="1115"/>
                    </a:cubicBezTo>
                    <a:cubicBezTo>
                      <a:pt x="2252" y="501"/>
                      <a:pt x="1752" y="0"/>
                      <a:pt x="11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9" name="Google Shape;899;p6"/>
          <p:cNvGrpSpPr/>
          <p:nvPr/>
        </p:nvGrpSpPr>
        <p:grpSpPr>
          <a:xfrm>
            <a:off x="751525" y="-406662"/>
            <a:ext cx="1064625" cy="930275"/>
            <a:chOff x="3739700" y="4218425"/>
            <a:chExt cx="1064625" cy="930275"/>
          </a:xfrm>
        </p:grpSpPr>
        <p:sp>
          <p:nvSpPr>
            <p:cNvPr id="900" name="Google Shape;900;p6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6"/>
          <p:cNvGrpSpPr/>
          <p:nvPr/>
        </p:nvGrpSpPr>
        <p:grpSpPr>
          <a:xfrm rot="5400000" flipH="1">
            <a:off x="7323164" y="-931933"/>
            <a:ext cx="1290690" cy="3113200"/>
            <a:chOff x="5692625" y="470675"/>
            <a:chExt cx="1669500" cy="4027425"/>
          </a:xfrm>
        </p:grpSpPr>
        <p:sp>
          <p:nvSpPr>
            <p:cNvPr id="921" name="Google Shape;921;p6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6"/>
          <p:cNvSpPr/>
          <p:nvPr/>
        </p:nvSpPr>
        <p:spPr>
          <a:xfrm>
            <a:off x="391400" y="4072138"/>
            <a:ext cx="776250" cy="191950"/>
          </a:xfrm>
          <a:custGeom>
            <a:avLst/>
            <a:gdLst/>
            <a:ahLst/>
            <a:cxnLst/>
            <a:rect l="l" t="t" r="r" b="b"/>
            <a:pathLst>
              <a:path w="31050" h="7678" extrusionOk="0">
                <a:moveTo>
                  <a:pt x="1913" y="1"/>
                </a:moveTo>
                <a:cubicBezTo>
                  <a:pt x="864" y="1"/>
                  <a:pt x="0" y="1404"/>
                  <a:pt x="1018" y="2327"/>
                </a:cubicBezTo>
                <a:lnTo>
                  <a:pt x="6490" y="7312"/>
                </a:lnTo>
                <a:cubicBezTo>
                  <a:pt x="6748" y="7540"/>
                  <a:pt x="7075" y="7654"/>
                  <a:pt x="7398" y="7654"/>
                </a:cubicBezTo>
                <a:cubicBezTo>
                  <a:pt x="7721" y="7654"/>
                  <a:pt x="8040" y="7540"/>
                  <a:pt x="8283" y="7312"/>
                </a:cubicBezTo>
                <a:lnTo>
                  <a:pt x="12842" y="3148"/>
                </a:lnTo>
                <a:lnTo>
                  <a:pt x="17432" y="7312"/>
                </a:lnTo>
                <a:cubicBezTo>
                  <a:pt x="17690" y="7540"/>
                  <a:pt x="18009" y="7654"/>
                  <a:pt x="18329" y="7654"/>
                </a:cubicBezTo>
                <a:cubicBezTo>
                  <a:pt x="18648" y="7654"/>
                  <a:pt x="18967" y="7540"/>
                  <a:pt x="19225" y="7312"/>
                </a:cubicBezTo>
                <a:lnTo>
                  <a:pt x="23815" y="3148"/>
                </a:lnTo>
                <a:lnTo>
                  <a:pt x="28374" y="7312"/>
                </a:lnTo>
                <a:cubicBezTo>
                  <a:pt x="28618" y="7525"/>
                  <a:pt x="28952" y="7677"/>
                  <a:pt x="29256" y="7677"/>
                </a:cubicBezTo>
                <a:lnTo>
                  <a:pt x="29256" y="7647"/>
                </a:lnTo>
                <a:cubicBezTo>
                  <a:pt x="30472" y="7647"/>
                  <a:pt x="31049" y="6157"/>
                  <a:pt x="30137" y="5337"/>
                </a:cubicBezTo>
                <a:lnTo>
                  <a:pt x="24666" y="382"/>
                </a:lnTo>
                <a:cubicBezTo>
                  <a:pt x="24423" y="154"/>
                  <a:pt x="24104" y="40"/>
                  <a:pt x="23785" y="40"/>
                </a:cubicBezTo>
                <a:cubicBezTo>
                  <a:pt x="23466" y="40"/>
                  <a:pt x="23146" y="154"/>
                  <a:pt x="22903" y="382"/>
                </a:cubicBezTo>
                <a:lnTo>
                  <a:pt x="18313" y="4546"/>
                </a:lnTo>
                <a:lnTo>
                  <a:pt x="13754" y="382"/>
                </a:lnTo>
                <a:cubicBezTo>
                  <a:pt x="13496" y="154"/>
                  <a:pt x="13177" y="40"/>
                  <a:pt x="12857" y="40"/>
                </a:cubicBezTo>
                <a:cubicBezTo>
                  <a:pt x="12538" y="40"/>
                  <a:pt x="12219" y="154"/>
                  <a:pt x="11961" y="382"/>
                </a:cubicBezTo>
                <a:lnTo>
                  <a:pt x="7371" y="4546"/>
                </a:lnTo>
                <a:lnTo>
                  <a:pt x="2812" y="382"/>
                </a:lnTo>
                <a:cubicBezTo>
                  <a:pt x="2523" y="114"/>
                  <a:pt x="2210" y="1"/>
                  <a:pt x="1913" y="1"/>
                </a:cubicBez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"/>
          <p:cNvSpPr txBox="1">
            <a:spLocks noGrp="1"/>
          </p:cNvSpPr>
          <p:nvPr>
            <p:ph type="title"/>
          </p:nvPr>
        </p:nvSpPr>
        <p:spPr>
          <a:xfrm>
            <a:off x="751525" y="523625"/>
            <a:ext cx="76407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7"/>
          <p:cNvSpPr txBox="1">
            <a:spLocks noGrp="1"/>
          </p:cNvSpPr>
          <p:nvPr>
            <p:ph type="title"/>
          </p:nvPr>
        </p:nvSpPr>
        <p:spPr>
          <a:xfrm>
            <a:off x="832265" y="790124"/>
            <a:ext cx="3513900" cy="19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7"/>
          <p:cNvSpPr txBox="1">
            <a:spLocks noGrp="1"/>
          </p:cNvSpPr>
          <p:nvPr>
            <p:ph type="subTitle" idx="1"/>
          </p:nvPr>
        </p:nvSpPr>
        <p:spPr>
          <a:xfrm>
            <a:off x="832190" y="3085699"/>
            <a:ext cx="3513900" cy="12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090" name="Google Shape;1090;p7"/>
          <p:cNvGrpSpPr/>
          <p:nvPr/>
        </p:nvGrpSpPr>
        <p:grpSpPr>
          <a:xfrm rot="5400000" flipH="1">
            <a:off x="6298358" y="-1350071"/>
            <a:ext cx="1787701" cy="4311761"/>
            <a:chOff x="5692625" y="470675"/>
            <a:chExt cx="1669500" cy="4027425"/>
          </a:xfrm>
        </p:grpSpPr>
        <p:sp>
          <p:nvSpPr>
            <p:cNvPr id="1091" name="Google Shape;1091;p7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7"/>
          <p:cNvSpPr/>
          <p:nvPr/>
        </p:nvSpPr>
        <p:spPr>
          <a:xfrm rot="10800000" flipH="1">
            <a:off x="-17825" y="4215793"/>
            <a:ext cx="2423819" cy="960657"/>
          </a:xfrm>
          <a:custGeom>
            <a:avLst/>
            <a:gdLst/>
            <a:ahLst/>
            <a:cxnLst/>
            <a:rect l="l" t="t" r="r" b="b"/>
            <a:pathLst>
              <a:path w="66561" h="26379" extrusionOk="0">
                <a:moveTo>
                  <a:pt x="9847" y="1729"/>
                </a:moveTo>
                <a:lnTo>
                  <a:pt x="9847" y="7686"/>
                </a:lnTo>
                <a:lnTo>
                  <a:pt x="3866" y="7686"/>
                </a:lnTo>
                <a:lnTo>
                  <a:pt x="3866" y="1729"/>
                </a:lnTo>
                <a:close/>
                <a:moveTo>
                  <a:pt x="16987" y="1729"/>
                </a:moveTo>
                <a:lnTo>
                  <a:pt x="16987" y="7709"/>
                </a:lnTo>
                <a:lnTo>
                  <a:pt x="10984" y="7709"/>
                </a:lnTo>
                <a:lnTo>
                  <a:pt x="10984" y="1729"/>
                </a:lnTo>
                <a:close/>
                <a:moveTo>
                  <a:pt x="24127" y="1729"/>
                </a:moveTo>
                <a:lnTo>
                  <a:pt x="24127" y="7709"/>
                </a:lnTo>
                <a:lnTo>
                  <a:pt x="18124" y="7709"/>
                </a:lnTo>
                <a:lnTo>
                  <a:pt x="18124" y="1729"/>
                </a:lnTo>
                <a:close/>
                <a:moveTo>
                  <a:pt x="31245" y="1729"/>
                </a:moveTo>
                <a:lnTo>
                  <a:pt x="31245" y="7709"/>
                </a:lnTo>
                <a:lnTo>
                  <a:pt x="25264" y="7709"/>
                </a:lnTo>
                <a:lnTo>
                  <a:pt x="25264" y="1729"/>
                </a:lnTo>
                <a:close/>
                <a:moveTo>
                  <a:pt x="38385" y="1729"/>
                </a:moveTo>
                <a:lnTo>
                  <a:pt x="38385" y="7709"/>
                </a:lnTo>
                <a:lnTo>
                  <a:pt x="32382" y="7709"/>
                </a:lnTo>
                <a:lnTo>
                  <a:pt x="32382" y="1729"/>
                </a:lnTo>
                <a:close/>
                <a:moveTo>
                  <a:pt x="45503" y="1729"/>
                </a:moveTo>
                <a:lnTo>
                  <a:pt x="45503" y="7709"/>
                </a:lnTo>
                <a:lnTo>
                  <a:pt x="39522" y="7709"/>
                </a:lnTo>
                <a:lnTo>
                  <a:pt x="39522" y="1729"/>
                </a:lnTo>
                <a:close/>
                <a:moveTo>
                  <a:pt x="52643" y="1729"/>
                </a:moveTo>
                <a:lnTo>
                  <a:pt x="52643" y="7709"/>
                </a:lnTo>
                <a:lnTo>
                  <a:pt x="46640" y="7709"/>
                </a:lnTo>
                <a:lnTo>
                  <a:pt x="46640" y="1729"/>
                </a:lnTo>
                <a:close/>
                <a:moveTo>
                  <a:pt x="59761" y="1729"/>
                </a:moveTo>
                <a:lnTo>
                  <a:pt x="59761" y="7709"/>
                </a:lnTo>
                <a:lnTo>
                  <a:pt x="53780" y="7709"/>
                </a:lnTo>
                <a:lnTo>
                  <a:pt x="53780" y="1729"/>
                </a:lnTo>
                <a:close/>
                <a:moveTo>
                  <a:pt x="9847" y="8823"/>
                </a:moveTo>
                <a:lnTo>
                  <a:pt x="9847" y="14804"/>
                </a:lnTo>
                <a:lnTo>
                  <a:pt x="3866" y="14804"/>
                </a:lnTo>
                <a:lnTo>
                  <a:pt x="3866" y="8823"/>
                </a:lnTo>
                <a:close/>
                <a:moveTo>
                  <a:pt x="16987" y="8846"/>
                </a:moveTo>
                <a:lnTo>
                  <a:pt x="16987" y="14804"/>
                </a:lnTo>
                <a:lnTo>
                  <a:pt x="10984" y="14804"/>
                </a:lnTo>
                <a:lnTo>
                  <a:pt x="10984" y="8846"/>
                </a:lnTo>
                <a:close/>
                <a:moveTo>
                  <a:pt x="24127" y="8846"/>
                </a:moveTo>
                <a:lnTo>
                  <a:pt x="24127" y="14804"/>
                </a:lnTo>
                <a:lnTo>
                  <a:pt x="18124" y="14804"/>
                </a:lnTo>
                <a:lnTo>
                  <a:pt x="18124" y="8846"/>
                </a:lnTo>
                <a:close/>
                <a:moveTo>
                  <a:pt x="9847" y="15941"/>
                </a:moveTo>
                <a:lnTo>
                  <a:pt x="9847" y="21922"/>
                </a:lnTo>
                <a:lnTo>
                  <a:pt x="3866" y="21922"/>
                </a:lnTo>
                <a:lnTo>
                  <a:pt x="3866" y="15941"/>
                </a:lnTo>
                <a:close/>
                <a:moveTo>
                  <a:pt x="16987" y="15941"/>
                </a:moveTo>
                <a:lnTo>
                  <a:pt x="16987" y="21922"/>
                </a:lnTo>
                <a:lnTo>
                  <a:pt x="10984" y="21922"/>
                </a:lnTo>
                <a:lnTo>
                  <a:pt x="10984" y="15941"/>
                </a:lnTo>
                <a:close/>
                <a:moveTo>
                  <a:pt x="2729" y="0"/>
                </a:moveTo>
                <a:lnTo>
                  <a:pt x="2729" y="569"/>
                </a:lnTo>
                <a:lnTo>
                  <a:pt x="0" y="569"/>
                </a:lnTo>
                <a:lnTo>
                  <a:pt x="0" y="1706"/>
                </a:lnTo>
                <a:lnTo>
                  <a:pt x="2729" y="1706"/>
                </a:lnTo>
                <a:lnTo>
                  <a:pt x="2729" y="7664"/>
                </a:lnTo>
                <a:lnTo>
                  <a:pt x="0" y="7664"/>
                </a:lnTo>
                <a:lnTo>
                  <a:pt x="0" y="8801"/>
                </a:lnTo>
                <a:lnTo>
                  <a:pt x="2729" y="8801"/>
                </a:lnTo>
                <a:lnTo>
                  <a:pt x="2729" y="14781"/>
                </a:lnTo>
                <a:lnTo>
                  <a:pt x="0" y="14781"/>
                </a:lnTo>
                <a:lnTo>
                  <a:pt x="0" y="15918"/>
                </a:lnTo>
                <a:lnTo>
                  <a:pt x="2729" y="15918"/>
                </a:lnTo>
                <a:lnTo>
                  <a:pt x="2729" y="21899"/>
                </a:lnTo>
                <a:lnTo>
                  <a:pt x="0" y="21899"/>
                </a:lnTo>
                <a:lnTo>
                  <a:pt x="0" y="23036"/>
                </a:lnTo>
                <a:lnTo>
                  <a:pt x="2729" y="23036"/>
                </a:lnTo>
                <a:lnTo>
                  <a:pt x="2729" y="25219"/>
                </a:lnTo>
                <a:cubicBezTo>
                  <a:pt x="3116" y="25310"/>
                  <a:pt x="3480" y="25401"/>
                  <a:pt x="3866" y="25492"/>
                </a:cubicBezTo>
                <a:lnTo>
                  <a:pt x="3866" y="23036"/>
                </a:lnTo>
                <a:lnTo>
                  <a:pt x="9847" y="23036"/>
                </a:lnTo>
                <a:lnTo>
                  <a:pt x="9847" y="26356"/>
                </a:lnTo>
                <a:cubicBezTo>
                  <a:pt x="10233" y="26356"/>
                  <a:pt x="10620" y="26379"/>
                  <a:pt x="10984" y="26379"/>
                </a:cubicBezTo>
                <a:lnTo>
                  <a:pt x="10984" y="23059"/>
                </a:lnTo>
                <a:lnTo>
                  <a:pt x="16987" y="23059"/>
                </a:lnTo>
                <a:lnTo>
                  <a:pt x="16987" y="25537"/>
                </a:lnTo>
                <a:cubicBezTo>
                  <a:pt x="17374" y="25424"/>
                  <a:pt x="17760" y="25310"/>
                  <a:pt x="18124" y="25151"/>
                </a:cubicBezTo>
                <a:lnTo>
                  <a:pt x="18124" y="23059"/>
                </a:lnTo>
                <a:lnTo>
                  <a:pt x="22172" y="23059"/>
                </a:lnTo>
                <a:cubicBezTo>
                  <a:pt x="22718" y="22718"/>
                  <a:pt x="23218" y="22331"/>
                  <a:pt x="23695" y="21922"/>
                </a:cubicBezTo>
                <a:lnTo>
                  <a:pt x="18124" y="21922"/>
                </a:lnTo>
                <a:lnTo>
                  <a:pt x="18124" y="15941"/>
                </a:lnTo>
                <a:lnTo>
                  <a:pt x="24127" y="15941"/>
                </a:lnTo>
                <a:lnTo>
                  <a:pt x="24127" y="21581"/>
                </a:lnTo>
                <a:cubicBezTo>
                  <a:pt x="24491" y="21262"/>
                  <a:pt x="24878" y="20921"/>
                  <a:pt x="25264" y="20557"/>
                </a:cubicBezTo>
                <a:lnTo>
                  <a:pt x="25264" y="15941"/>
                </a:lnTo>
                <a:lnTo>
                  <a:pt x="29335" y="15941"/>
                </a:lnTo>
                <a:cubicBezTo>
                  <a:pt x="29631" y="15600"/>
                  <a:pt x="29903" y="15191"/>
                  <a:pt x="30199" y="14804"/>
                </a:cubicBezTo>
                <a:lnTo>
                  <a:pt x="25264" y="14804"/>
                </a:lnTo>
                <a:lnTo>
                  <a:pt x="25264" y="8823"/>
                </a:lnTo>
                <a:lnTo>
                  <a:pt x="31245" y="8823"/>
                </a:lnTo>
                <a:lnTo>
                  <a:pt x="31245" y="13485"/>
                </a:lnTo>
                <a:cubicBezTo>
                  <a:pt x="31609" y="13076"/>
                  <a:pt x="31973" y="12712"/>
                  <a:pt x="32382" y="12394"/>
                </a:cubicBezTo>
                <a:lnTo>
                  <a:pt x="32382" y="8823"/>
                </a:lnTo>
                <a:lnTo>
                  <a:pt x="38385" y="8823"/>
                </a:lnTo>
                <a:lnTo>
                  <a:pt x="38385" y="10097"/>
                </a:lnTo>
                <a:cubicBezTo>
                  <a:pt x="38749" y="10074"/>
                  <a:pt x="39136" y="10029"/>
                  <a:pt x="39522" y="10029"/>
                </a:cubicBezTo>
                <a:lnTo>
                  <a:pt x="39522" y="8823"/>
                </a:lnTo>
                <a:lnTo>
                  <a:pt x="45503" y="8823"/>
                </a:lnTo>
                <a:lnTo>
                  <a:pt x="45503" y="10438"/>
                </a:lnTo>
                <a:cubicBezTo>
                  <a:pt x="45890" y="10483"/>
                  <a:pt x="46253" y="10506"/>
                  <a:pt x="46640" y="10552"/>
                </a:cubicBezTo>
                <a:lnTo>
                  <a:pt x="46640" y="8846"/>
                </a:lnTo>
                <a:lnTo>
                  <a:pt x="52643" y="8846"/>
                </a:lnTo>
                <a:lnTo>
                  <a:pt x="52643" y="10688"/>
                </a:lnTo>
                <a:cubicBezTo>
                  <a:pt x="53007" y="10665"/>
                  <a:pt x="53348" y="10620"/>
                  <a:pt x="53780" y="10552"/>
                </a:cubicBezTo>
                <a:lnTo>
                  <a:pt x="53780" y="8846"/>
                </a:lnTo>
                <a:lnTo>
                  <a:pt x="58965" y="8846"/>
                </a:lnTo>
                <a:cubicBezTo>
                  <a:pt x="59647" y="8460"/>
                  <a:pt x="60284" y="8028"/>
                  <a:pt x="60898" y="7550"/>
                </a:cubicBezTo>
                <a:lnTo>
                  <a:pt x="60898" y="1706"/>
                </a:lnTo>
                <a:lnTo>
                  <a:pt x="65901" y="1706"/>
                </a:lnTo>
                <a:cubicBezTo>
                  <a:pt x="66128" y="1342"/>
                  <a:pt x="66356" y="955"/>
                  <a:pt x="66560" y="569"/>
                </a:cubicBezTo>
                <a:lnTo>
                  <a:pt x="60898" y="569"/>
                </a:lnTo>
                <a:lnTo>
                  <a:pt x="60898" y="0"/>
                </a:lnTo>
                <a:lnTo>
                  <a:pt x="59761" y="0"/>
                </a:lnTo>
                <a:lnTo>
                  <a:pt x="59761" y="569"/>
                </a:lnTo>
                <a:lnTo>
                  <a:pt x="53780" y="569"/>
                </a:lnTo>
                <a:lnTo>
                  <a:pt x="53780" y="0"/>
                </a:lnTo>
                <a:lnTo>
                  <a:pt x="52643" y="0"/>
                </a:lnTo>
                <a:lnTo>
                  <a:pt x="52643" y="569"/>
                </a:lnTo>
                <a:lnTo>
                  <a:pt x="46640" y="569"/>
                </a:lnTo>
                <a:lnTo>
                  <a:pt x="46640" y="0"/>
                </a:lnTo>
                <a:lnTo>
                  <a:pt x="45503" y="0"/>
                </a:lnTo>
                <a:lnTo>
                  <a:pt x="45503" y="569"/>
                </a:lnTo>
                <a:lnTo>
                  <a:pt x="39522" y="569"/>
                </a:lnTo>
                <a:lnTo>
                  <a:pt x="39522" y="0"/>
                </a:lnTo>
                <a:lnTo>
                  <a:pt x="38385" y="0"/>
                </a:lnTo>
                <a:lnTo>
                  <a:pt x="38385" y="569"/>
                </a:lnTo>
                <a:lnTo>
                  <a:pt x="32382" y="569"/>
                </a:lnTo>
                <a:lnTo>
                  <a:pt x="32382" y="0"/>
                </a:lnTo>
                <a:lnTo>
                  <a:pt x="31245" y="0"/>
                </a:lnTo>
                <a:lnTo>
                  <a:pt x="31245" y="569"/>
                </a:lnTo>
                <a:lnTo>
                  <a:pt x="25264" y="569"/>
                </a:lnTo>
                <a:lnTo>
                  <a:pt x="25264" y="0"/>
                </a:lnTo>
                <a:lnTo>
                  <a:pt x="24127" y="0"/>
                </a:lnTo>
                <a:lnTo>
                  <a:pt x="24127" y="569"/>
                </a:lnTo>
                <a:lnTo>
                  <a:pt x="18124" y="569"/>
                </a:lnTo>
                <a:lnTo>
                  <a:pt x="18124" y="0"/>
                </a:lnTo>
                <a:lnTo>
                  <a:pt x="16987" y="0"/>
                </a:lnTo>
                <a:lnTo>
                  <a:pt x="16987" y="569"/>
                </a:lnTo>
                <a:lnTo>
                  <a:pt x="10984" y="569"/>
                </a:lnTo>
                <a:lnTo>
                  <a:pt x="10984" y="0"/>
                </a:lnTo>
                <a:lnTo>
                  <a:pt x="9847" y="0"/>
                </a:lnTo>
                <a:lnTo>
                  <a:pt x="9847" y="569"/>
                </a:lnTo>
                <a:lnTo>
                  <a:pt x="3866" y="569"/>
                </a:lnTo>
                <a:lnTo>
                  <a:pt x="3866" y="0"/>
                </a:lnTo>
                <a:close/>
              </a:path>
            </a:pathLst>
          </a:custGeom>
          <a:solidFill>
            <a:srgbClr val="452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7"/>
          <p:cNvGrpSpPr/>
          <p:nvPr/>
        </p:nvGrpSpPr>
        <p:grpSpPr>
          <a:xfrm>
            <a:off x="5036337" y="62910"/>
            <a:ext cx="429391" cy="378820"/>
            <a:chOff x="390146" y="534409"/>
            <a:chExt cx="577371" cy="509372"/>
          </a:xfrm>
        </p:grpSpPr>
        <p:sp>
          <p:nvSpPr>
            <p:cNvPr id="1257" name="Google Shape;1257;p7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390146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7"/>
          <p:cNvGrpSpPr/>
          <p:nvPr/>
        </p:nvGrpSpPr>
        <p:grpSpPr>
          <a:xfrm rot="1768788">
            <a:off x="4875036" y="4394745"/>
            <a:ext cx="501985" cy="450270"/>
            <a:chOff x="-62325" y="1983225"/>
            <a:chExt cx="502001" cy="450285"/>
          </a:xfrm>
        </p:grpSpPr>
        <p:sp>
          <p:nvSpPr>
            <p:cNvPr id="1260" name="Google Shape;1260;p7"/>
            <p:cNvSpPr/>
            <p:nvPr/>
          </p:nvSpPr>
          <p:spPr>
            <a:xfrm>
              <a:off x="23340" y="2017209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-62325" y="1983225"/>
              <a:ext cx="416337" cy="416301"/>
            </a:xfrm>
            <a:custGeom>
              <a:avLst/>
              <a:gdLst/>
              <a:ahLst/>
              <a:cxnLst/>
              <a:rect l="l" t="t" r="r" b="b"/>
              <a:pathLst>
                <a:path w="11667" h="11666" extrusionOk="0">
                  <a:moveTo>
                    <a:pt x="1024" y="0"/>
                  </a:moveTo>
                  <a:cubicBezTo>
                    <a:pt x="455" y="0"/>
                    <a:pt x="1" y="455"/>
                    <a:pt x="1" y="1023"/>
                  </a:cubicBezTo>
                  <a:lnTo>
                    <a:pt x="1" y="10642"/>
                  </a:lnTo>
                  <a:cubicBezTo>
                    <a:pt x="1" y="11211"/>
                    <a:pt x="455" y="11666"/>
                    <a:pt x="1024" y="11666"/>
                  </a:cubicBezTo>
                  <a:lnTo>
                    <a:pt x="10643" y="11666"/>
                  </a:lnTo>
                  <a:cubicBezTo>
                    <a:pt x="11211" y="11666"/>
                    <a:pt x="11666" y="11211"/>
                    <a:pt x="11666" y="10642"/>
                  </a:cubicBezTo>
                  <a:lnTo>
                    <a:pt x="11666" y="1023"/>
                  </a:lnTo>
                  <a:cubicBezTo>
                    <a:pt x="11666" y="455"/>
                    <a:pt x="11211" y="0"/>
                    <a:pt x="10643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8572" y="2187699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6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1"/>
                  </a:cubicBezTo>
                  <a:cubicBezTo>
                    <a:pt x="1" y="2115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152707" y="2093563"/>
              <a:ext cx="93352" cy="93352"/>
            </a:xfrm>
            <a:custGeom>
              <a:avLst/>
              <a:gdLst/>
              <a:ahLst/>
              <a:cxnLst/>
              <a:rect l="l" t="t" r="r" b="b"/>
              <a:pathLst>
                <a:path w="2616" h="2616" extrusionOk="0">
                  <a:moveTo>
                    <a:pt x="1115" y="2616"/>
                  </a:moveTo>
                  <a:cubicBezTo>
                    <a:pt x="2115" y="2616"/>
                    <a:pt x="2616" y="1411"/>
                    <a:pt x="1911" y="706"/>
                  </a:cubicBezTo>
                  <a:cubicBezTo>
                    <a:pt x="1206" y="1"/>
                    <a:pt x="1" y="501"/>
                    <a:pt x="1" y="1502"/>
                  </a:cubicBezTo>
                  <a:cubicBezTo>
                    <a:pt x="1" y="2116"/>
                    <a:pt x="501" y="2616"/>
                    <a:pt x="1115" y="2616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7"/>
          <p:cNvGrpSpPr/>
          <p:nvPr/>
        </p:nvGrpSpPr>
        <p:grpSpPr>
          <a:xfrm>
            <a:off x="7846075" y="4329794"/>
            <a:ext cx="950832" cy="274406"/>
            <a:chOff x="4541338" y="271625"/>
            <a:chExt cx="1169679" cy="337564"/>
          </a:xfrm>
        </p:grpSpPr>
        <p:sp>
          <p:nvSpPr>
            <p:cNvPr id="1265" name="Google Shape;1265;p7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7"/>
          <p:cNvGrpSpPr/>
          <p:nvPr/>
        </p:nvGrpSpPr>
        <p:grpSpPr>
          <a:xfrm>
            <a:off x="185061" y="207610"/>
            <a:ext cx="657765" cy="632034"/>
            <a:chOff x="8381223" y="1464623"/>
            <a:chExt cx="657765" cy="632034"/>
          </a:xfrm>
        </p:grpSpPr>
        <p:sp>
          <p:nvSpPr>
            <p:cNvPr id="1268" name="Google Shape;1268;p7"/>
            <p:cNvSpPr/>
            <p:nvPr/>
          </p:nvSpPr>
          <p:spPr>
            <a:xfrm>
              <a:off x="8381223" y="1525757"/>
              <a:ext cx="570900" cy="5709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7"/>
            <p:cNvGrpSpPr/>
            <p:nvPr/>
          </p:nvGrpSpPr>
          <p:grpSpPr>
            <a:xfrm>
              <a:off x="8468159" y="1464623"/>
              <a:ext cx="570829" cy="570829"/>
              <a:chOff x="5681300" y="2527788"/>
              <a:chExt cx="805800" cy="805800"/>
            </a:xfrm>
          </p:grpSpPr>
          <p:sp>
            <p:nvSpPr>
              <p:cNvPr id="1270" name="Google Shape;1270;p7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chemeClr val="lt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7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8194380"/>
                  <a:gd name="adj2" fmla="val 16200000"/>
                </a:avLst>
              </a:prstGeom>
              <a:solidFill>
                <a:schemeClr val="accen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2" name="Google Shape;1272;p7"/>
          <p:cNvGrpSpPr/>
          <p:nvPr/>
        </p:nvGrpSpPr>
        <p:grpSpPr>
          <a:xfrm>
            <a:off x="-494700" y="1699656"/>
            <a:ext cx="950832" cy="274406"/>
            <a:chOff x="4541338" y="271625"/>
            <a:chExt cx="1169679" cy="337564"/>
          </a:xfrm>
        </p:grpSpPr>
        <p:sp>
          <p:nvSpPr>
            <p:cNvPr id="1273" name="Google Shape;1273;p7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7"/>
          <p:cNvGrpSpPr/>
          <p:nvPr/>
        </p:nvGrpSpPr>
        <p:grpSpPr>
          <a:xfrm>
            <a:off x="3179675" y="-616212"/>
            <a:ext cx="1064625" cy="930275"/>
            <a:chOff x="3739700" y="4218425"/>
            <a:chExt cx="1064625" cy="930275"/>
          </a:xfrm>
        </p:grpSpPr>
        <p:sp>
          <p:nvSpPr>
            <p:cNvPr id="1276" name="Google Shape;1276;p7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p8"/>
          <p:cNvGrpSpPr/>
          <p:nvPr/>
        </p:nvGrpSpPr>
        <p:grpSpPr>
          <a:xfrm>
            <a:off x="6685597" y="3126752"/>
            <a:ext cx="2566510" cy="2144201"/>
            <a:chOff x="7311391" y="3561726"/>
            <a:chExt cx="1990160" cy="1662687"/>
          </a:xfrm>
        </p:grpSpPr>
        <p:sp>
          <p:nvSpPr>
            <p:cNvPr id="1298" name="Google Shape;1298;p8"/>
            <p:cNvSpPr/>
            <p:nvPr/>
          </p:nvSpPr>
          <p:spPr>
            <a:xfrm rot="-5400000">
              <a:off x="7481315" y="3404177"/>
              <a:ext cx="1662687" cy="1977785"/>
            </a:xfrm>
            <a:custGeom>
              <a:avLst/>
              <a:gdLst/>
              <a:ahLst/>
              <a:cxnLst/>
              <a:rect l="l" t="t" r="r" b="b"/>
              <a:pathLst>
                <a:path w="103772" h="123438" extrusionOk="0">
                  <a:moveTo>
                    <a:pt x="0" y="1"/>
                  </a:moveTo>
                  <a:lnTo>
                    <a:pt x="0" y="123437"/>
                  </a:lnTo>
                  <a:lnTo>
                    <a:pt x="103771" y="123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 rot="-5400000">
              <a:off x="7506929" y="3435979"/>
              <a:ext cx="1586708" cy="1977785"/>
            </a:xfrm>
            <a:custGeom>
              <a:avLst/>
              <a:gdLst/>
              <a:ahLst/>
              <a:cxnLst/>
              <a:rect l="l" t="t" r="r" b="b"/>
              <a:pathLst>
                <a:path w="99030" h="123438" extrusionOk="0">
                  <a:moveTo>
                    <a:pt x="8876" y="13101"/>
                  </a:moveTo>
                  <a:lnTo>
                    <a:pt x="8876" y="21186"/>
                  </a:lnTo>
                  <a:lnTo>
                    <a:pt x="851" y="21186"/>
                  </a:lnTo>
                  <a:lnTo>
                    <a:pt x="851" y="13101"/>
                  </a:lnTo>
                  <a:close/>
                  <a:moveTo>
                    <a:pt x="8876" y="22706"/>
                  </a:moveTo>
                  <a:lnTo>
                    <a:pt x="8876" y="30700"/>
                  </a:lnTo>
                  <a:lnTo>
                    <a:pt x="851" y="30700"/>
                  </a:lnTo>
                  <a:lnTo>
                    <a:pt x="851" y="22706"/>
                  </a:lnTo>
                  <a:close/>
                  <a:moveTo>
                    <a:pt x="18420" y="22706"/>
                  </a:moveTo>
                  <a:lnTo>
                    <a:pt x="18420" y="30700"/>
                  </a:lnTo>
                  <a:lnTo>
                    <a:pt x="10395" y="30700"/>
                  </a:lnTo>
                  <a:lnTo>
                    <a:pt x="10395" y="22706"/>
                  </a:lnTo>
                  <a:close/>
                  <a:moveTo>
                    <a:pt x="8876" y="32129"/>
                  </a:moveTo>
                  <a:lnTo>
                    <a:pt x="8876" y="40214"/>
                  </a:lnTo>
                  <a:lnTo>
                    <a:pt x="851" y="40214"/>
                  </a:lnTo>
                  <a:lnTo>
                    <a:pt x="851" y="32129"/>
                  </a:lnTo>
                  <a:close/>
                  <a:moveTo>
                    <a:pt x="18420" y="32129"/>
                  </a:moveTo>
                  <a:lnTo>
                    <a:pt x="18420" y="40214"/>
                  </a:lnTo>
                  <a:lnTo>
                    <a:pt x="10395" y="40214"/>
                  </a:lnTo>
                  <a:lnTo>
                    <a:pt x="10395" y="32129"/>
                  </a:lnTo>
                  <a:close/>
                  <a:moveTo>
                    <a:pt x="8876" y="41673"/>
                  </a:moveTo>
                  <a:lnTo>
                    <a:pt x="8876" y="49728"/>
                  </a:lnTo>
                  <a:lnTo>
                    <a:pt x="851" y="49728"/>
                  </a:lnTo>
                  <a:lnTo>
                    <a:pt x="851" y="41673"/>
                  </a:lnTo>
                  <a:close/>
                  <a:moveTo>
                    <a:pt x="18420" y="41673"/>
                  </a:moveTo>
                  <a:lnTo>
                    <a:pt x="18420" y="49728"/>
                  </a:lnTo>
                  <a:lnTo>
                    <a:pt x="10395" y="49728"/>
                  </a:lnTo>
                  <a:lnTo>
                    <a:pt x="10395" y="41673"/>
                  </a:lnTo>
                  <a:close/>
                  <a:moveTo>
                    <a:pt x="27934" y="41673"/>
                  </a:moveTo>
                  <a:lnTo>
                    <a:pt x="27934" y="49728"/>
                  </a:lnTo>
                  <a:lnTo>
                    <a:pt x="19940" y="49728"/>
                  </a:lnTo>
                  <a:lnTo>
                    <a:pt x="19940" y="41673"/>
                  </a:lnTo>
                  <a:close/>
                  <a:moveTo>
                    <a:pt x="8876" y="51187"/>
                  </a:moveTo>
                  <a:lnTo>
                    <a:pt x="8876" y="59242"/>
                  </a:lnTo>
                  <a:lnTo>
                    <a:pt x="851" y="59242"/>
                  </a:lnTo>
                  <a:lnTo>
                    <a:pt x="851" y="51187"/>
                  </a:lnTo>
                  <a:close/>
                  <a:moveTo>
                    <a:pt x="18420" y="51187"/>
                  </a:moveTo>
                  <a:lnTo>
                    <a:pt x="18420" y="59242"/>
                  </a:lnTo>
                  <a:lnTo>
                    <a:pt x="10395" y="59242"/>
                  </a:lnTo>
                  <a:lnTo>
                    <a:pt x="10395" y="51187"/>
                  </a:lnTo>
                  <a:close/>
                  <a:moveTo>
                    <a:pt x="27934" y="51187"/>
                  </a:moveTo>
                  <a:lnTo>
                    <a:pt x="27934" y="59242"/>
                  </a:lnTo>
                  <a:lnTo>
                    <a:pt x="19940" y="59242"/>
                  </a:lnTo>
                  <a:lnTo>
                    <a:pt x="19940" y="51187"/>
                  </a:lnTo>
                  <a:close/>
                  <a:moveTo>
                    <a:pt x="37478" y="51187"/>
                  </a:moveTo>
                  <a:lnTo>
                    <a:pt x="37478" y="59242"/>
                  </a:lnTo>
                  <a:lnTo>
                    <a:pt x="29454" y="59242"/>
                  </a:lnTo>
                  <a:lnTo>
                    <a:pt x="29454" y="51187"/>
                  </a:lnTo>
                  <a:close/>
                  <a:moveTo>
                    <a:pt x="8876" y="60761"/>
                  </a:moveTo>
                  <a:lnTo>
                    <a:pt x="8876" y="68755"/>
                  </a:lnTo>
                  <a:lnTo>
                    <a:pt x="851" y="68755"/>
                  </a:lnTo>
                  <a:lnTo>
                    <a:pt x="851" y="60761"/>
                  </a:lnTo>
                  <a:close/>
                  <a:moveTo>
                    <a:pt x="18420" y="60761"/>
                  </a:moveTo>
                  <a:lnTo>
                    <a:pt x="18420" y="68755"/>
                  </a:lnTo>
                  <a:lnTo>
                    <a:pt x="10395" y="68755"/>
                  </a:lnTo>
                  <a:lnTo>
                    <a:pt x="10395" y="60761"/>
                  </a:lnTo>
                  <a:close/>
                  <a:moveTo>
                    <a:pt x="27934" y="60761"/>
                  </a:moveTo>
                  <a:lnTo>
                    <a:pt x="27934" y="68755"/>
                  </a:lnTo>
                  <a:lnTo>
                    <a:pt x="19940" y="68755"/>
                  </a:lnTo>
                  <a:lnTo>
                    <a:pt x="19940" y="60761"/>
                  </a:lnTo>
                  <a:close/>
                  <a:moveTo>
                    <a:pt x="37478" y="60761"/>
                  </a:moveTo>
                  <a:lnTo>
                    <a:pt x="37478" y="68755"/>
                  </a:lnTo>
                  <a:lnTo>
                    <a:pt x="29454" y="68755"/>
                  </a:lnTo>
                  <a:lnTo>
                    <a:pt x="29454" y="60761"/>
                  </a:lnTo>
                  <a:close/>
                  <a:moveTo>
                    <a:pt x="46992" y="60822"/>
                  </a:moveTo>
                  <a:lnTo>
                    <a:pt x="46992" y="68816"/>
                  </a:lnTo>
                  <a:lnTo>
                    <a:pt x="38998" y="68816"/>
                  </a:lnTo>
                  <a:lnTo>
                    <a:pt x="38998" y="60822"/>
                  </a:lnTo>
                  <a:close/>
                  <a:moveTo>
                    <a:pt x="8876" y="70275"/>
                  </a:moveTo>
                  <a:lnTo>
                    <a:pt x="8876" y="78239"/>
                  </a:lnTo>
                  <a:lnTo>
                    <a:pt x="851" y="78239"/>
                  </a:lnTo>
                  <a:lnTo>
                    <a:pt x="851" y="70275"/>
                  </a:lnTo>
                  <a:close/>
                  <a:moveTo>
                    <a:pt x="18420" y="70275"/>
                  </a:moveTo>
                  <a:lnTo>
                    <a:pt x="18420" y="78239"/>
                  </a:lnTo>
                  <a:lnTo>
                    <a:pt x="10395" y="78239"/>
                  </a:lnTo>
                  <a:lnTo>
                    <a:pt x="10395" y="70275"/>
                  </a:lnTo>
                  <a:close/>
                  <a:moveTo>
                    <a:pt x="27934" y="70275"/>
                  </a:moveTo>
                  <a:lnTo>
                    <a:pt x="27934" y="78239"/>
                  </a:lnTo>
                  <a:lnTo>
                    <a:pt x="19940" y="78239"/>
                  </a:lnTo>
                  <a:lnTo>
                    <a:pt x="19940" y="70275"/>
                  </a:lnTo>
                  <a:close/>
                  <a:moveTo>
                    <a:pt x="37478" y="70275"/>
                  </a:moveTo>
                  <a:lnTo>
                    <a:pt x="37478" y="78239"/>
                  </a:lnTo>
                  <a:lnTo>
                    <a:pt x="29454" y="78239"/>
                  </a:lnTo>
                  <a:lnTo>
                    <a:pt x="29454" y="70275"/>
                  </a:lnTo>
                  <a:close/>
                  <a:moveTo>
                    <a:pt x="46992" y="70336"/>
                  </a:moveTo>
                  <a:lnTo>
                    <a:pt x="46992" y="78300"/>
                  </a:lnTo>
                  <a:lnTo>
                    <a:pt x="38998" y="78300"/>
                  </a:lnTo>
                  <a:lnTo>
                    <a:pt x="38998" y="70336"/>
                  </a:lnTo>
                  <a:close/>
                  <a:moveTo>
                    <a:pt x="56536" y="70397"/>
                  </a:moveTo>
                  <a:lnTo>
                    <a:pt x="56536" y="78360"/>
                  </a:lnTo>
                  <a:lnTo>
                    <a:pt x="48512" y="78360"/>
                  </a:lnTo>
                  <a:lnTo>
                    <a:pt x="48512" y="70397"/>
                  </a:lnTo>
                  <a:close/>
                  <a:moveTo>
                    <a:pt x="8876" y="79728"/>
                  </a:moveTo>
                  <a:lnTo>
                    <a:pt x="8876" y="87753"/>
                  </a:lnTo>
                  <a:lnTo>
                    <a:pt x="851" y="87753"/>
                  </a:lnTo>
                  <a:lnTo>
                    <a:pt x="851" y="79728"/>
                  </a:lnTo>
                  <a:close/>
                  <a:moveTo>
                    <a:pt x="18420" y="79728"/>
                  </a:moveTo>
                  <a:lnTo>
                    <a:pt x="18420" y="87753"/>
                  </a:lnTo>
                  <a:lnTo>
                    <a:pt x="10395" y="87753"/>
                  </a:lnTo>
                  <a:lnTo>
                    <a:pt x="10395" y="79728"/>
                  </a:lnTo>
                  <a:close/>
                  <a:moveTo>
                    <a:pt x="27934" y="79728"/>
                  </a:moveTo>
                  <a:lnTo>
                    <a:pt x="27934" y="87753"/>
                  </a:lnTo>
                  <a:lnTo>
                    <a:pt x="19940" y="87753"/>
                  </a:lnTo>
                  <a:lnTo>
                    <a:pt x="19940" y="79728"/>
                  </a:lnTo>
                  <a:close/>
                  <a:moveTo>
                    <a:pt x="37478" y="79728"/>
                  </a:moveTo>
                  <a:lnTo>
                    <a:pt x="37478" y="87753"/>
                  </a:lnTo>
                  <a:lnTo>
                    <a:pt x="29454" y="87753"/>
                  </a:lnTo>
                  <a:lnTo>
                    <a:pt x="29454" y="79728"/>
                  </a:lnTo>
                  <a:close/>
                  <a:moveTo>
                    <a:pt x="66050" y="79728"/>
                  </a:moveTo>
                  <a:lnTo>
                    <a:pt x="66050" y="87753"/>
                  </a:lnTo>
                  <a:lnTo>
                    <a:pt x="58056" y="87753"/>
                  </a:lnTo>
                  <a:lnTo>
                    <a:pt x="58056" y="79728"/>
                  </a:lnTo>
                  <a:close/>
                  <a:moveTo>
                    <a:pt x="46992" y="79728"/>
                  </a:moveTo>
                  <a:lnTo>
                    <a:pt x="46992" y="87844"/>
                  </a:lnTo>
                  <a:lnTo>
                    <a:pt x="38998" y="87844"/>
                  </a:lnTo>
                  <a:lnTo>
                    <a:pt x="38998" y="79728"/>
                  </a:lnTo>
                  <a:close/>
                  <a:moveTo>
                    <a:pt x="56536" y="79728"/>
                  </a:moveTo>
                  <a:lnTo>
                    <a:pt x="56536" y="87874"/>
                  </a:lnTo>
                  <a:lnTo>
                    <a:pt x="48512" y="87874"/>
                  </a:lnTo>
                  <a:lnTo>
                    <a:pt x="48512" y="79728"/>
                  </a:lnTo>
                  <a:close/>
                  <a:moveTo>
                    <a:pt x="8876" y="89272"/>
                  </a:moveTo>
                  <a:lnTo>
                    <a:pt x="8876" y="97267"/>
                  </a:lnTo>
                  <a:lnTo>
                    <a:pt x="851" y="97267"/>
                  </a:lnTo>
                  <a:lnTo>
                    <a:pt x="851" y="89272"/>
                  </a:lnTo>
                  <a:close/>
                  <a:moveTo>
                    <a:pt x="18420" y="89272"/>
                  </a:moveTo>
                  <a:lnTo>
                    <a:pt x="18420" y="97267"/>
                  </a:lnTo>
                  <a:lnTo>
                    <a:pt x="10395" y="97267"/>
                  </a:lnTo>
                  <a:lnTo>
                    <a:pt x="10395" y="89272"/>
                  </a:lnTo>
                  <a:close/>
                  <a:moveTo>
                    <a:pt x="27934" y="89272"/>
                  </a:moveTo>
                  <a:lnTo>
                    <a:pt x="27934" y="97267"/>
                  </a:lnTo>
                  <a:lnTo>
                    <a:pt x="19940" y="97267"/>
                  </a:lnTo>
                  <a:lnTo>
                    <a:pt x="19940" y="89272"/>
                  </a:lnTo>
                  <a:close/>
                  <a:moveTo>
                    <a:pt x="37478" y="89272"/>
                  </a:moveTo>
                  <a:lnTo>
                    <a:pt x="37478" y="97267"/>
                  </a:lnTo>
                  <a:lnTo>
                    <a:pt x="29454" y="97267"/>
                  </a:lnTo>
                  <a:lnTo>
                    <a:pt x="29454" y="89272"/>
                  </a:lnTo>
                  <a:close/>
                  <a:moveTo>
                    <a:pt x="66050" y="89272"/>
                  </a:moveTo>
                  <a:lnTo>
                    <a:pt x="66050" y="97267"/>
                  </a:lnTo>
                  <a:lnTo>
                    <a:pt x="58056" y="97267"/>
                  </a:lnTo>
                  <a:lnTo>
                    <a:pt x="58056" y="89272"/>
                  </a:lnTo>
                  <a:close/>
                  <a:moveTo>
                    <a:pt x="46992" y="89364"/>
                  </a:moveTo>
                  <a:lnTo>
                    <a:pt x="46992" y="97327"/>
                  </a:lnTo>
                  <a:lnTo>
                    <a:pt x="38998" y="97327"/>
                  </a:lnTo>
                  <a:lnTo>
                    <a:pt x="38998" y="89364"/>
                  </a:lnTo>
                  <a:close/>
                  <a:moveTo>
                    <a:pt x="56536" y="89394"/>
                  </a:moveTo>
                  <a:lnTo>
                    <a:pt x="56536" y="97388"/>
                  </a:lnTo>
                  <a:lnTo>
                    <a:pt x="48512" y="97388"/>
                  </a:lnTo>
                  <a:lnTo>
                    <a:pt x="48512" y="89394"/>
                  </a:lnTo>
                  <a:close/>
                  <a:moveTo>
                    <a:pt x="8876" y="98756"/>
                  </a:moveTo>
                  <a:lnTo>
                    <a:pt x="8876" y="106780"/>
                  </a:lnTo>
                  <a:lnTo>
                    <a:pt x="851" y="106780"/>
                  </a:lnTo>
                  <a:lnTo>
                    <a:pt x="851" y="98756"/>
                  </a:lnTo>
                  <a:close/>
                  <a:moveTo>
                    <a:pt x="18420" y="98756"/>
                  </a:moveTo>
                  <a:lnTo>
                    <a:pt x="18420" y="106780"/>
                  </a:lnTo>
                  <a:lnTo>
                    <a:pt x="10395" y="106780"/>
                  </a:lnTo>
                  <a:lnTo>
                    <a:pt x="10395" y="98756"/>
                  </a:lnTo>
                  <a:close/>
                  <a:moveTo>
                    <a:pt x="27934" y="98756"/>
                  </a:moveTo>
                  <a:lnTo>
                    <a:pt x="27934" y="106780"/>
                  </a:lnTo>
                  <a:lnTo>
                    <a:pt x="19940" y="106780"/>
                  </a:lnTo>
                  <a:lnTo>
                    <a:pt x="19940" y="98756"/>
                  </a:lnTo>
                  <a:close/>
                  <a:moveTo>
                    <a:pt x="37478" y="98756"/>
                  </a:moveTo>
                  <a:lnTo>
                    <a:pt x="37478" y="106780"/>
                  </a:lnTo>
                  <a:lnTo>
                    <a:pt x="29454" y="106780"/>
                  </a:lnTo>
                  <a:lnTo>
                    <a:pt x="29454" y="98756"/>
                  </a:lnTo>
                  <a:close/>
                  <a:moveTo>
                    <a:pt x="66050" y="98756"/>
                  </a:moveTo>
                  <a:lnTo>
                    <a:pt x="66050" y="106780"/>
                  </a:lnTo>
                  <a:lnTo>
                    <a:pt x="58056" y="106780"/>
                  </a:lnTo>
                  <a:lnTo>
                    <a:pt x="58056" y="98756"/>
                  </a:lnTo>
                  <a:close/>
                  <a:moveTo>
                    <a:pt x="75594" y="98756"/>
                  </a:moveTo>
                  <a:lnTo>
                    <a:pt x="75594" y="106780"/>
                  </a:lnTo>
                  <a:lnTo>
                    <a:pt x="67570" y="106780"/>
                  </a:lnTo>
                  <a:lnTo>
                    <a:pt x="67570" y="98756"/>
                  </a:lnTo>
                  <a:close/>
                  <a:moveTo>
                    <a:pt x="46992" y="98756"/>
                  </a:moveTo>
                  <a:lnTo>
                    <a:pt x="46992" y="106841"/>
                  </a:lnTo>
                  <a:lnTo>
                    <a:pt x="38998" y="106841"/>
                  </a:lnTo>
                  <a:lnTo>
                    <a:pt x="38998" y="98756"/>
                  </a:lnTo>
                  <a:close/>
                  <a:moveTo>
                    <a:pt x="56536" y="98756"/>
                  </a:moveTo>
                  <a:lnTo>
                    <a:pt x="56536" y="106902"/>
                  </a:lnTo>
                  <a:lnTo>
                    <a:pt x="48512" y="106902"/>
                  </a:lnTo>
                  <a:lnTo>
                    <a:pt x="48512" y="98756"/>
                  </a:lnTo>
                  <a:close/>
                  <a:moveTo>
                    <a:pt x="8876" y="108300"/>
                  </a:moveTo>
                  <a:lnTo>
                    <a:pt x="8876" y="116264"/>
                  </a:lnTo>
                  <a:lnTo>
                    <a:pt x="851" y="116264"/>
                  </a:lnTo>
                  <a:lnTo>
                    <a:pt x="851" y="108300"/>
                  </a:lnTo>
                  <a:close/>
                  <a:moveTo>
                    <a:pt x="18420" y="108300"/>
                  </a:moveTo>
                  <a:lnTo>
                    <a:pt x="18420" y="116264"/>
                  </a:lnTo>
                  <a:lnTo>
                    <a:pt x="10395" y="116264"/>
                  </a:lnTo>
                  <a:lnTo>
                    <a:pt x="10395" y="108300"/>
                  </a:lnTo>
                  <a:close/>
                  <a:moveTo>
                    <a:pt x="27934" y="108300"/>
                  </a:moveTo>
                  <a:lnTo>
                    <a:pt x="27934" y="116264"/>
                  </a:lnTo>
                  <a:lnTo>
                    <a:pt x="19940" y="116264"/>
                  </a:lnTo>
                  <a:lnTo>
                    <a:pt x="19940" y="108300"/>
                  </a:lnTo>
                  <a:close/>
                  <a:moveTo>
                    <a:pt x="37478" y="108300"/>
                  </a:moveTo>
                  <a:lnTo>
                    <a:pt x="37478" y="116264"/>
                  </a:lnTo>
                  <a:lnTo>
                    <a:pt x="29454" y="116264"/>
                  </a:lnTo>
                  <a:lnTo>
                    <a:pt x="29454" y="108300"/>
                  </a:lnTo>
                  <a:close/>
                  <a:moveTo>
                    <a:pt x="66050" y="108300"/>
                  </a:moveTo>
                  <a:lnTo>
                    <a:pt x="66050" y="116264"/>
                  </a:lnTo>
                  <a:lnTo>
                    <a:pt x="58056" y="116264"/>
                  </a:lnTo>
                  <a:lnTo>
                    <a:pt x="58056" y="108300"/>
                  </a:lnTo>
                  <a:close/>
                  <a:moveTo>
                    <a:pt x="75594" y="108300"/>
                  </a:moveTo>
                  <a:lnTo>
                    <a:pt x="75594" y="116264"/>
                  </a:lnTo>
                  <a:lnTo>
                    <a:pt x="67570" y="116264"/>
                  </a:lnTo>
                  <a:lnTo>
                    <a:pt x="67570" y="108300"/>
                  </a:lnTo>
                  <a:close/>
                  <a:moveTo>
                    <a:pt x="85139" y="108300"/>
                  </a:moveTo>
                  <a:lnTo>
                    <a:pt x="85139" y="116264"/>
                  </a:lnTo>
                  <a:lnTo>
                    <a:pt x="77114" y="116264"/>
                  </a:lnTo>
                  <a:lnTo>
                    <a:pt x="77114" y="108300"/>
                  </a:lnTo>
                  <a:close/>
                  <a:moveTo>
                    <a:pt x="46992" y="108361"/>
                  </a:moveTo>
                  <a:lnTo>
                    <a:pt x="46992" y="116355"/>
                  </a:lnTo>
                  <a:lnTo>
                    <a:pt x="38998" y="116355"/>
                  </a:lnTo>
                  <a:lnTo>
                    <a:pt x="38998" y="108361"/>
                  </a:lnTo>
                  <a:close/>
                  <a:moveTo>
                    <a:pt x="56536" y="108422"/>
                  </a:moveTo>
                  <a:lnTo>
                    <a:pt x="56536" y="116385"/>
                  </a:lnTo>
                  <a:lnTo>
                    <a:pt x="48512" y="116385"/>
                  </a:lnTo>
                  <a:lnTo>
                    <a:pt x="48512" y="108422"/>
                  </a:lnTo>
                  <a:close/>
                  <a:moveTo>
                    <a:pt x="0" y="1"/>
                  </a:moveTo>
                  <a:lnTo>
                    <a:pt x="0" y="123437"/>
                  </a:lnTo>
                  <a:lnTo>
                    <a:pt x="851" y="123437"/>
                  </a:lnTo>
                  <a:lnTo>
                    <a:pt x="851" y="117784"/>
                  </a:lnTo>
                  <a:lnTo>
                    <a:pt x="8876" y="117784"/>
                  </a:lnTo>
                  <a:lnTo>
                    <a:pt x="8876" y="123437"/>
                  </a:lnTo>
                  <a:lnTo>
                    <a:pt x="10395" y="123437"/>
                  </a:lnTo>
                  <a:lnTo>
                    <a:pt x="10395" y="117784"/>
                  </a:lnTo>
                  <a:lnTo>
                    <a:pt x="18420" y="117784"/>
                  </a:lnTo>
                  <a:lnTo>
                    <a:pt x="18420" y="123437"/>
                  </a:lnTo>
                  <a:lnTo>
                    <a:pt x="19940" y="123437"/>
                  </a:lnTo>
                  <a:lnTo>
                    <a:pt x="19940" y="117784"/>
                  </a:lnTo>
                  <a:lnTo>
                    <a:pt x="27934" y="117784"/>
                  </a:lnTo>
                  <a:lnTo>
                    <a:pt x="27934" y="123437"/>
                  </a:lnTo>
                  <a:lnTo>
                    <a:pt x="29454" y="123437"/>
                  </a:lnTo>
                  <a:lnTo>
                    <a:pt x="29454" y="117784"/>
                  </a:lnTo>
                  <a:lnTo>
                    <a:pt x="37478" y="117784"/>
                  </a:lnTo>
                  <a:lnTo>
                    <a:pt x="37478" y="123437"/>
                  </a:lnTo>
                  <a:lnTo>
                    <a:pt x="38998" y="123437"/>
                  </a:lnTo>
                  <a:lnTo>
                    <a:pt x="38998" y="117784"/>
                  </a:lnTo>
                  <a:lnTo>
                    <a:pt x="46992" y="117784"/>
                  </a:lnTo>
                  <a:lnTo>
                    <a:pt x="46992" y="123437"/>
                  </a:lnTo>
                  <a:lnTo>
                    <a:pt x="48512" y="123437"/>
                  </a:lnTo>
                  <a:lnTo>
                    <a:pt x="48512" y="117784"/>
                  </a:lnTo>
                  <a:lnTo>
                    <a:pt x="56536" y="117784"/>
                  </a:lnTo>
                  <a:lnTo>
                    <a:pt x="56536" y="123437"/>
                  </a:lnTo>
                  <a:lnTo>
                    <a:pt x="58056" y="123437"/>
                  </a:lnTo>
                  <a:lnTo>
                    <a:pt x="58056" y="117784"/>
                  </a:lnTo>
                  <a:lnTo>
                    <a:pt x="66050" y="117784"/>
                  </a:lnTo>
                  <a:lnTo>
                    <a:pt x="66050" y="123437"/>
                  </a:lnTo>
                  <a:lnTo>
                    <a:pt x="67570" y="123437"/>
                  </a:lnTo>
                  <a:lnTo>
                    <a:pt x="67570" y="117784"/>
                  </a:lnTo>
                  <a:lnTo>
                    <a:pt x="75594" y="117784"/>
                  </a:lnTo>
                  <a:lnTo>
                    <a:pt x="75594" y="123437"/>
                  </a:lnTo>
                  <a:lnTo>
                    <a:pt x="77114" y="123437"/>
                  </a:lnTo>
                  <a:lnTo>
                    <a:pt x="77114" y="117784"/>
                  </a:lnTo>
                  <a:lnTo>
                    <a:pt x="85139" y="117784"/>
                  </a:lnTo>
                  <a:lnTo>
                    <a:pt x="85139" y="123437"/>
                  </a:lnTo>
                  <a:lnTo>
                    <a:pt x="86658" y="123437"/>
                  </a:lnTo>
                  <a:lnTo>
                    <a:pt x="86658" y="117784"/>
                  </a:lnTo>
                  <a:lnTo>
                    <a:pt x="94652" y="117784"/>
                  </a:lnTo>
                  <a:lnTo>
                    <a:pt x="94652" y="123437"/>
                  </a:lnTo>
                  <a:lnTo>
                    <a:pt x="96172" y="123437"/>
                  </a:lnTo>
                  <a:lnTo>
                    <a:pt x="96172" y="117784"/>
                  </a:lnTo>
                  <a:lnTo>
                    <a:pt x="99029" y="117784"/>
                  </a:lnTo>
                  <a:lnTo>
                    <a:pt x="97753" y="116264"/>
                  </a:lnTo>
                  <a:lnTo>
                    <a:pt x="96172" y="116264"/>
                  </a:lnTo>
                  <a:lnTo>
                    <a:pt x="96172" y="114379"/>
                  </a:lnTo>
                  <a:lnTo>
                    <a:pt x="94652" y="112586"/>
                  </a:lnTo>
                  <a:lnTo>
                    <a:pt x="94652" y="116294"/>
                  </a:lnTo>
                  <a:lnTo>
                    <a:pt x="86628" y="116294"/>
                  </a:lnTo>
                  <a:lnTo>
                    <a:pt x="86628" y="108300"/>
                  </a:lnTo>
                  <a:lnTo>
                    <a:pt x="91035" y="108300"/>
                  </a:lnTo>
                  <a:lnTo>
                    <a:pt x="89759" y="106780"/>
                  </a:lnTo>
                  <a:lnTo>
                    <a:pt x="86628" y="106780"/>
                  </a:lnTo>
                  <a:lnTo>
                    <a:pt x="86628" y="103042"/>
                  </a:lnTo>
                  <a:lnTo>
                    <a:pt x="85108" y="101248"/>
                  </a:lnTo>
                  <a:lnTo>
                    <a:pt x="85108" y="106750"/>
                  </a:lnTo>
                  <a:lnTo>
                    <a:pt x="77114" y="106750"/>
                  </a:lnTo>
                  <a:lnTo>
                    <a:pt x="77114" y="98756"/>
                  </a:lnTo>
                  <a:lnTo>
                    <a:pt x="83041" y="98756"/>
                  </a:lnTo>
                  <a:lnTo>
                    <a:pt x="81765" y="97236"/>
                  </a:lnTo>
                  <a:lnTo>
                    <a:pt x="77114" y="97236"/>
                  </a:lnTo>
                  <a:lnTo>
                    <a:pt x="77114" y="91704"/>
                  </a:lnTo>
                  <a:lnTo>
                    <a:pt x="75594" y="89911"/>
                  </a:lnTo>
                  <a:lnTo>
                    <a:pt x="75594" y="97236"/>
                  </a:lnTo>
                  <a:lnTo>
                    <a:pt x="67570" y="97236"/>
                  </a:lnTo>
                  <a:lnTo>
                    <a:pt x="67570" y="89272"/>
                  </a:lnTo>
                  <a:lnTo>
                    <a:pt x="75047" y="89272"/>
                  </a:lnTo>
                  <a:lnTo>
                    <a:pt x="73771" y="87753"/>
                  </a:lnTo>
                  <a:lnTo>
                    <a:pt x="67570" y="87753"/>
                  </a:lnTo>
                  <a:lnTo>
                    <a:pt x="67570" y="80367"/>
                  </a:lnTo>
                  <a:lnTo>
                    <a:pt x="65746" y="78209"/>
                  </a:lnTo>
                  <a:lnTo>
                    <a:pt x="58056" y="78209"/>
                  </a:lnTo>
                  <a:lnTo>
                    <a:pt x="58056" y="70245"/>
                  </a:lnTo>
                  <a:lnTo>
                    <a:pt x="59029" y="70245"/>
                  </a:lnTo>
                  <a:lnTo>
                    <a:pt x="56536" y="67236"/>
                  </a:lnTo>
                  <a:lnTo>
                    <a:pt x="56536" y="68725"/>
                  </a:lnTo>
                  <a:lnTo>
                    <a:pt x="48512" y="68725"/>
                  </a:lnTo>
                  <a:lnTo>
                    <a:pt x="48512" y="60731"/>
                  </a:lnTo>
                  <a:lnTo>
                    <a:pt x="51035" y="60731"/>
                  </a:lnTo>
                  <a:lnTo>
                    <a:pt x="49758" y="59211"/>
                  </a:lnTo>
                  <a:lnTo>
                    <a:pt x="48512" y="59211"/>
                  </a:lnTo>
                  <a:lnTo>
                    <a:pt x="48512" y="57722"/>
                  </a:lnTo>
                  <a:lnTo>
                    <a:pt x="46992" y="55929"/>
                  </a:lnTo>
                  <a:lnTo>
                    <a:pt x="46992" y="59211"/>
                  </a:lnTo>
                  <a:lnTo>
                    <a:pt x="38998" y="59211"/>
                  </a:lnTo>
                  <a:lnTo>
                    <a:pt x="38998" y="51187"/>
                  </a:lnTo>
                  <a:lnTo>
                    <a:pt x="43040" y="51187"/>
                  </a:lnTo>
                  <a:lnTo>
                    <a:pt x="41764" y="49667"/>
                  </a:lnTo>
                  <a:lnTo>
                    <a:pt x="38998" y="49667"/>
                  </a:lnTo>
                  <a:lnTo>
                    <a:pt x="38998" y="46354"/>
                  </a:lnTo>
                  <a:lnTo>
                    <a:pt x="37478" y="44561"/>
                  </a:lnTo>
                  <a:lnTo>
                    <a:pt x="37478" y="49667"/>
                  </a:lnTo>
                  <a:lnTo>
                    <a:pt x="29454" y="49667"/>
                  </a:lnTo>
                  <a:lnTo>
                    <a:pt x="29454" y="41673"/>
                  </a:lnTo>
                  <a:lnTo>
                    <a:pt x="35046" y="41673"/>
                  </a:lnTo>
                  <a:lnTo>
                    <a:pt x="33770" y="40153"/>
                  </a:lnTo>
                  <a:lnTo>
                    <a:pt x="29454" y="40153"/>
                  </a:lnTo>
                  <a:lnTo>
                    <a:pt x="29454" y="35016"/>
                  </a:lnTo>
                  <a:lnTo>
                    <a:pt x="27934" y="33223"/>
                  </a:lnTo>
                  <a:lnTo>
                    <a:pt x="27934" y="40153"/>
                  </a:lnTo>
                  <a:lnTo>
                    <a:pt x="19940" y="40153"/>
                  </a:lnTo>
                  <a:lnTo>
                    <a:pt x="19940" y="32129"/>
                  </a:lnTo>
                  <a:lnTo>
                    <a:pt x="27052" y="32129"/>
                  </a:lnTo>
                  <a:lnTo>
                    <a:pt x="25776" y="30609"/>
                  </a:lnTo>
                  <a:lnTo>
                    <a:pt x="19940" y="30609"/>
                  </a:lnTo>
                  <a:lnTo>
                    <a:pt x="19940" y="23679"/>
                  </a:lnTo>
                  <a:lnTo>
                    <a:pt x="17782" y="21126"/>
                  </a:lnTo>
                  <a:lnTo>
                    <a:pt x="10395" y="21126"/>
                  </a:lnTo>
                  <a:lnTo>
                    <a:pt x="10395" y="13101"/>
                  </a:lnTo>
                  <a:lnTo>
                    <a:pt x="11034" y="13101"/>
                  </a:lnTo>
                  <a:lnTo>
                    <a:pt x="8876" y="10518"/>
                  </a:lnTo>
                  <a:lnTo>
                    <a:pt x="8876" y="11581"/>
                  </a:lnTo>
                  <a:lnTo>
                    <a:pt x="851" y="11581"/>
                  </a:lnTo>
                  <a:lnTo>
                    <a:pt x="851" y="3587"/>
                  </a:lnTo>
                  <a:lnTo>
                    <a:pt x="3040" y="3587"/>
                  </a:lnTo>
                  <a:lnTo>
                    <a:pt x="1763" y="2068"/>
                  </a:lnTo>
                  <a:lnTo>
                    <a:pt x="851" y="2068"/>
                  </a:lnTo>
                  <a:lnTo>
                    <a:pt x="851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 rot="-5400000">
            <a:off x="779665" y="-1168003"/>
            <a:ext cx="1437773" cy="3468016"/>
            <a:chOff x="5692625" y="470675"/>
            <a:chExt cx="1669500" cy="4027425"/>
          </a:xfrm>
        </p:grpSpPr>
        <p:sp>
          <p:nvSpPr>
            <p:cNvPr id="1301" name="Google Shape;1301;p8"/>
            <p:cNvSpPr/>
            <p:nvPr/>
          </p:nvSpPr>
          <p:spPr>
            <a:xfrm>
              <a:off x="5692625" y="470675"/>
              <a:ext cx="1669500" cy="4027425"/>
            </a:xfrm>
            <a:custGeom>
              <a:avLst/>
              <a:gdLst/>
              <a:ahLst/>
              <a:cxnLst/>
              <a:rect l="l" t="t" r="r" b="b"/>
              <a:pathLst>
                <a:path w="66780" h="161097" extrusionOk="0">
                  <a:moveTo>
                    <a:pt x="21521" y="0"/>
                  </a:moveTo>
                  <a:lnTo>
                    <a:pt x="0" y="60913"/>
                  </a:lnTo>
                  <a:lnTo>
                    <a:pt x="66780" y="161097"/>
                  </a:lnTo>
                  <a:lnTo>
                    <a:pt x="66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6256450" y="102157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8"/>
                    <a:pt x="2493" y="2797"/>
                  </a:cubicBezTo>
                  <a:cubicBezTo>
                    <a:pt x="2858" y="2676"/>
                    <a:pt x="3132" y="2402"/>
                    <a:pt x="3253" y="2037"/>
                  </a:cubicBezTo>
                  <a:cubicBezTo>
                    <a:pt x="3405" y="1673"/>
                    <a:pt x="3405" y="127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2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759500" y="295095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256450" y="518525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89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48"/>
                    <a:pt x="2858" y="274"/>
                    <a:pt x="2493" y="123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262550" y="685700"/>
              <a:ext cx="79050" cy="72975"/>
            </a:xfrm>
            <a:custGeom>
              <a:avLst/>
              <a:gdLst/>
              <a:ahLst/>
              <a:cxnLst/>
              <a:rect l="l" t="t" r="r" b="b"/>
              <a:pathLst>
                <a:path w="3162" h="2919" extrusionOk="0">
                  <a:moveTo>
                    <a:pt x="1672" y="1"/>
                  </a:moveTo>
                  <a:cubicBezTo>
                    <a:pt x="1398" y="1"/>
                    <a:pt x="1094" y="92"/>
                    <a:pt x="882" y="275"/>
                  </a:cubicBezTo>
                  <a:cubicBezTo>
                    <a:pt x="0" y="822"/>
                    <a:pt x="0" y="2098"/>
                    <a:pt x="882" y="2676"/>
                  </a:cubicBezTo>
                  <a:cubicBezTo>
                    <a:pt x="1094" y="2828"/>
                    <a:pt x="1398" y="2919"/>
                    <a:pt x="1672" y="2919"/>
                  </a:cubicBezTo>
                  <a:cubicBezTo>
                    <a:pt x="2249" y="2919"/>
                    <a:pt x="2797" y="2585"/>
                    <a:pt x="3009" y="2037"/>
                  </a:cubicBezTo>
                  <a:cubicBezTo>
                    <a:pt x="3161" y="1673"/>
                    <a:pt x="3161" y="1247"/>
                    <a:pt x="3009" y="913"/>
                  </a:cubicBezTo>
                  <a:cubicBezTo>
                    <a:pt x="2797" y="366"/>
                    <a:pt x="2280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6256450" y="854400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2129" y="2888"/>
                    <a:pt x="2311" y="2858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lnTo>
                    <a:pt x="3253" y="852"/>
                  </a:lnTo>
                  <a:cubicBezTo>
                    <a:pt x="3132" y="517"/>
                    <a:pt x="2858" y="244"/>
                    <a:pt x="2493" y="9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6448725" y="3118375"/>
              <a:ext cx="60050" cy="68925"/>
            </a:xfrm>
            <a:custGeom>
              <a:avLst/>
              <a:gdLst/>
              <a:ahLst/>
              <a:cxnLst/>
              <a:rect l="l" t="t" r="r" b="b"/>
              <a:pathLst>
                <a:path w="2402" h="2757" extrusionOk="0">
                  <a:moveTo>
                    <a:pt x="930" y="0"/>
                  </a:moveTo>
                  <a:cubicBezTo>
                    <a:pt x="609" y="0"/>
                    <a:pt x="281" y="110"/>
                    <a:pt x="0" y="355"/>
                  </a:cubicBezTo>
                  <a:lnTo>
                    <a:pt x="1611" y="2756"/>
                  </a:lnTo>
                  <a:cubicBezTo>
                    <a:pt x="1672" y="2726"/>
                    <a:pt x="1702" y="2695"/>
                    <a:pt x="1763" y="2665"/>
                  </a:cubicBezTo>
                  <a:cubicBezTo>
                    <a:pt x="2158" y="2422"/>
                    <a:pt x="2401" y="1966"/>
                    <a:pt x="2401" y="1480"/>
                  </a:cubicBezTo>
                  <a:cubicBezTo>
                    <a:pt x="2401" y="605"/>
                    <a:pt x="1683" y="0"/>
                    <a:pt x="93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6758000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47" y="2825"/>
                    <a:pt x="1732" y="2905"/>
                    <a:pt x="2010" y="2905"/>
                  </a:cubicBezTo>
                  <a:cubicBezTo>
                    <a:pt x="2766" y="2905"/>
                    <a:pt x="3465" y="2305"/>
                    <a:pt x="3465" y="1460"/>
                  </a:cubicBezTo>
                  <a:cubicBezTo>
                    <a:pt x="3465" y="639"/>
                    <a:pt x="2797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6770150" y="3454000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520" y="0"/>
                  </a:moveTo>
                  <a:cubicBezTo>
                    <a:pt x="700" y="0"/>
                    <a:pt x="61" y="669"/>
                    <a:pt x="61" y="1459"/>
                  </a:cubicBezTo>
                  <a:cubicBezTo>
                    <a:pt x="0" y="2310"/>
                    <a:pt x="669" y="3009"/>
                    <a:pt x="1520" y="3009"/>
                  </a:cubicBezTo>
                  <a:cubicBezTo>
                    <a:pt x="2341" y="3009"/>
                    <a:pt x="3010" y="2310"/>
                    <a:pt x="2979" y="1459"/>
                  </a:cubicBezTo>
                  <a:cubicBezTo>
                    <a:pt x="2979" y="669"/>
                    <a:pt x="2311" y="0"/>
                    <a:pt x="152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6281550" y="2867350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2" y="1"/>
                  </a:moveTo>
                  <a:cubicBezTo>
                    <a:pt x="638" y="1"/>
                    <a:pt x="365" y="92"/>
                    <a:pt x="122" y="244"/>
                  </a:cubicBezTo>
                  <a:cubicBezTo>
                    <a:pt x="91" y="274"/>
                    <a:pt x="30" y="305"/>
                    <a:pt x="0" y="335"/>
                  </a:cubicBezTo>
                  <a:lnTo>
                    <a:pt x="1581" y="2736"/>
                  </a:lnTo>
                  <a:cubicBezTo>
                    <a:pt x="1885" y="2584"/>
                    <a:pt x="2128" y="2311"/>
                    <a:pt x="2249" y="2007"/>
                  </a:cubicBezTo>
                  <a:cubicBezTo>
                    <a:pt x="2401" y="1642"/>
                    <a:pt x="2401" y="1247"/>
                    <a:pt x="2249" y="882"/>
                  </a:cubicBezTo>
                  <a:cubicBezTo>
                    <a:pt x="2128" y="517"/>
                    <a:pt x="1854" y="244"/>
                    <a:pt x="1489" y="122"/>
                  </a:cubicBezTo>
                  <a:cubicBezTo>
                    <a:pt x="1307" y="31"/>
                    <a:pt x="112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6759500" y="3286825"/>
              <a:ext cx="85150" cy="72600"/>
            </a:xfrm>
            <a:custGeom>
              <a:avLst/>
              <a:gdLst/>
              <a:ahLst/>
              <a:cxnLst/>
              <a:rect l="l" t="t" r="r" b="b"/>
              <a:pathLst>
                <a:path w="3406" h="2904" extrusionOk="0">
                  <a:moveTo>
                    <a:pt x="1946" y="0"/>
                  </a:moveTo>
                  <a:cubicBezTo>
                    <a:pt x="639" y="0"/>
                    <a:pt x="1" y="1550"/>
                    <a:pt x="913" y="2462"/>
                  </a:cubicBezTo>
                  <a:cubicBezTo>
                    <a:pt x="1208" y="2768"/>
                    <a:pt x="1574" y="2904"/>
                    <a:pt x="1934" y="2904"/>
                  </a:cubicBezTo>
                  <a:cubicBezTo>
                    <a:pt x="2683" y="2904"/>
                    <a:pt x="3405" y="2312"/>
                    <a:pt x="3405" y="1429"/>
                  </a:cubicBezTo>
                  <a:cubicBezTo>
                    <a:pt x="3405" y="638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6254950" y="27001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1976" y="1"/>
                  </a:moveTo>
                  <a:cubicBezTo>
                    <a:pt x="547" y="1"/>
                    <a:pt x="0" y="1855"/>
                    <a:pt x="1186" y="2645"/>
                  </a:cubicBezTo>
                  <a:cubicBezTo>
                    <a:pt x="1398" y="2797"/>
                    <a:pt x="1702" y="2888"/>
                    <a:pt x="1976" y="2888"/>
                  </a:cubicBezTo>
                  <a:cubicBezTo>
                    <a:pt x="2189" y="2888"/>
                    <a:pt x="2371" y="2827"/>
                    <a:pt x="2553" y="2767"/>
                  </a:cubicBezTo>
                  <a:cubicBezTo>
                    <a:pt x="2888" y="2615"/>
                    <a:pt x="3161" y="2341"/>
                    <a:pt x="3313" y="2007"/>
                  </a:cubicBezTo>
                  <a:cubicBezTo>
                    <a:pt x="3465" y="1642"/>
                    <a:pt x="3465" y="1216"/>
                    <a:pt x="3313" y="852"/>
                  </a:cubicBezTo>
                  <a:cubicBezTo>
                    <a:pt x="3161" y="517"/>
                    <a:pt x="2888" y="244"/>
                    <a:pt x="2553" y="9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6254950" y="25314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1976" y="1"/>
                  </a:moveTo>
                  <a:cubicBezTo>
                    <a:pt x="1702" y="1"/>
                    <a:pt x="1398" y="92"/>
                    <a:pt x="1186" y="244"/>
                  </a:cubicBezTo>
                  <a:cubicBezTo>
                    <a:pt x="0" y="1065"/>
                    <a:pt x="547" y="2888"/>
                    <a:pt x="1976" y="2919"/>
                  </a:cubicBezTo>
                  <a:cubicBezTo>
                    <a:pt x="2189" y="2919"/>
                    <a:pt x="2371" y="2858"/>
                    <a:pt x="2553" y="2797"/>
                  </a:cubicBezTo>
                  <a:cubicBezTo>
                    <a:pt x="2888" y="2645"/>
                    <a:pt x="3161" y="2372"/>
                    <a:pt x="3313" y="2037"/>
                  </a:cubicBezTo>
                  <a:cubicBezTo>
                    <a:pt x="3465" y="1673"/>
                    <a:pt x="3465" y="1247"/>
                    <a:pt x="3313" y="882"/>
                  </a:cubicBezTo>
                  <a:cubicBezTo>
                    <a:pt x="3161" y="548"/>
                    <a:pt x="2888" y="274"/>
                    <a:pt x="2553" y="122"/>
                  </a:cubicBezTo>
                  <a:cubicBezTo>
                    <a:pt x="2371" y="31"/>
                    <a:pt x="2189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6254950" y="2028425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2006" y="1"/>
                  </a:moveTo>
                  <a:cubicBezTo>
                    <a:pt x="1702" y="1"/>
                    <a:pt x="1429" y="92"/>
                    <a:pt x="1186" y="244"/>
                  </a:cubicBezTo>
                  <a:cubicBezTo>
                    <a:pt x="0" y="1065"/>
                    <a:pt x="578" y="2889"/>
                    <a:pt x="2006" y="2919"/>
                  </a:cubicBezTo>
                  <a:cubicBezTo>
                    <a:pt x="2189" y="2919"/>
                    <a:pt x="2401" y="2889"/>
                    <a:pt x="2553" y="2797"/>
                  </a:cubicBezTo>
                  <a:cubicBezTo>
                    <a:pt x="2918" y="2645"/>
                    <a:pt x="3192" y="2372"/>
                    <a:pt x="3313" y="2037"/>
                  </a:cubicBezTo>
                  <a:cubicBezTo>
                    <a:pt x="3404" y="1855"/>
                    <a:pt x="3435" y="1673"/>
                    <a:pt x="3435" y="1460"/>
                  </a:cubicBezTo>
                  <a:cubicBezTo>
                    <a:pt x="3435" y="1278"/>
                    <a:pt x="3404" y="1065"/>
                    <a:pt x="3313" y="882"/>
                  </a:cubicBezTo>
                  <a:cubicBezTo>
                    <a:pt x="3192" y="548"/>
                    <a:pt x="2918" y="274"/>
                    <a:pt x="2553" y="123"/>
                  </a:cubicBezTo>
                  <a:cubicBezTo>
                    <a:pt x="2371" y="31"/>
                    <a:pt x="2189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6254950" y="219637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02" y="2918"/>
                    <a:pt x="2006" y="2918"/>
                  </a:cubicBezTo>
                  <a:cubicBezTo>
                    <a:pt x="2189" y="2918"/>
                    <a:pt x="2371" y="2888"/>
                    <a:pt x="2553" y="2797"/>
                  </a:cubicBezTo>
                  <a:cubicBezTo>
                    <a:pt x="2918" y="2645"/>
                    <a:pt x="3192" y="2371"/>
                    <a:pt x="3313" y="2037"/>
                  </a:cubicBezTo>
                  <a:cubicBezTo>
                    <a:pt x="3465" y="1672"/>
                    <a:pt x="3465" y="1277"/>
                    <a:pt x="3313" y="912"/>
                  </a:cubicBezTo>
                  <a:lnTo>
                    <a:pt x="3313" y="882"/>
                  </a:lnTo>
                  <a:cubicBezTo>
                    <a:pt x="3192" y="547"/>
                    <a:pt x="2918" y="27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6256450" y="2364300"/>
              <a:ext cx="85150" cy="72425"/>
            </a:xfrm>
            <a:custGeom>
              <a:avLst/>
              <a:gdLst/>
              <a:ahLst/>
              <a:cxnLst/>
              <a:rect l="l" t="t" r="r" b="b"/>
              <a:pathLst>
                <a:path w="3406" h="2897" extrusionOk="0">
                  <a:moveTo>
                    <a:pt x="1946" y="1"/>
                  </a:moveTo>
                  <a:cubicBezTo>
                    <a:pt x="1" y="1"/>
                    <a:pt x="1" y="2888"/>
                    <a:pt x="1946" y="2888"/>
                  </a:cubicBezTo>
                  <a:cubicBezTo>
                    <a:pt x="1980" y="2894"/>
                    <a:pt x="2013" y="2896"/>
                    <a:pt x="2047" y="2896"/>
                  </a:cubicBezTo>
                  <a:cubicBezTo>
                    <a:pt x="2196" y="2896"/>
                    <a:pt x="2345" y="2847"/>
                    <a:pt x="2493" y="2797"/>
                  </a:cubicBezTo>
                  <a:cubicBezTo>
                    <a:pt x="2858" y="2645"/>
                    <a:pt x="3132" y="2372"/>
                    <a:pt x="3253" y="2037"/>
                  </a:cubicBezTo>
                  <a:cubicBezTo>
                    <a:pt x="3405" y="1673"/>
                    <a:pt x="3405" y="1247"/>
                    <a:pt x="3253" y="882"/>
                  </a:cubicBezTo>
                  <a:cubicBezTo>
                    <a:pt x="3132" y="518"/>
                    <a:pt x="2858" y="24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6256450" y="186050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8"/>
                    <a:pt x="1946" y="2918"/>
                  </a:cubicBezTo>
                  <a:cubicBezTo>
                    <a:pt x="2129" y="2918"/>
                    <a:pt x="2311" y="2888"/>
                    <a:pt x="2493" y="2797"/>
                  </a:cubicBezTo>
                  <a:cubicBezTo>
                    <a:pt x="2858" y="2675"/>
                    <a:pt x="3132" y="2402"/>
                    <a:pt x="3253" y="2037"/>
                  </a:cubicBezTo>
                  <a:cubicBezTo>
                    <a:pt x="3405" y="1672"/>
                    <a:pt x="3405" y="1277"/>
                    <a:pt x="3253" y="912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6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6256450" y="1357450"/>
              <a:ext cx="85150" cy="72975"/>
            </a:xfrm>
            <a:custGeom>
              <a:avLst/>
              <a:gdLst/>
              <a:ahLst/>
              <a:cxnLst/>
              <a:rect l="l" t="t" r="r" b="b"/>
              <a:pathLst>
                <a:path w="3406" h="2919" extrusionOk="0">
                  <a:moveTo>
                    <a:pt x="1946" y="1"/>
                  </a:moveTo>
                  <a:cubicBezTo>
                    <a:pt x="1" y="1"/>
                    <a:pt x="1" y="2919"/>
                    <a:pt x="1946" y="2919"/>
                  </a:cubicBezTo>
                  <a:cubicBezTo>
                    <a:pt x="2129" y="2919"/>
                    <a:pt x="2311" y="2858"/>
                    <a:pt x="2493" y="2797"/>
                  </a:cubicBezTo>
                  <a:cubicBezTo>
                    <a:pt x="2858" y="2645"/>
                    <a:pt x="3132" y="2371"/>
                    <a:pt x="3253" y="2037"/>
                  </a:cubicBezTo>
                  <a:cubicBezTo>
                    <a:pt x="3405" y="1672"/>
                    <a:pt x="3405" y="1247"/>
                    <a:pt x="3253" y="913"/>
                  </a:cubicBezTo>
                  <a:lnTo>
                    <a:pt x="3253" y="882"/>
                  </a:lnTo>
                  <a:cubicBezTo>
                    <a:pt x="3132" y="548"/>
                    <a:pt x="2858" y="274"/>
                    <a:pt x="2493" y="122"/>
                  </a:cubicBezTo>
                  <a:cubicBezTo>
                    <a:pt x="2311" y="31"/>
                    <a:pt x="2129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6254950" y="152540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1702" y="0"/>
                    <a:pt x="1429" y="91"/>
                    <a:pt x="1186" y="243"/>
                  </a:cubicBezTo>
                  <a:cubicBezTo>
                    <a:pt x="0" y="1034"/>
                    <a:pt x="578" y="2888"/>
                    <a:pt x="2006" y="2918"/>
                  </a:cubicBezTo>
                  <a:cubicBezTo>
                    <a:pt x="2189" y="2918"/>
                    <a:pt x="2371" y="2857"/>
                    <a:pt x="2553" y="2796"/>
                  </a:cubicBezTo>
                  <a:cubicBezTo>
                    <a:pt x="2918" y="2644"/>
                    <a:pt x="3192" y="2371"/>
                    <a:pt x="3313" y="2037"/>
                  </a:cubicBezTo>
                  <a:cubicBezTo>
                    <a:pt x="3465" y="1672"/>
                    <a:pt x="3465" y="1246"/>
                    <a:pt x="3313" y="882"/>
                  </a:cubicBezTo>
                  <a:cubicBezTo>
                    <a:pt x="3192" y="517"/>
                    <a:pt x="2918" y="243"/>
                    <a:pt x="2553" y="122"/>
                  </a:cubicBezTo>
                  <a:cubicBezTo>
                    <a:pt x="2371" y="30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6262550" y="1189525"/>
              <a:ext cx="78275" cy="72975"/>
            </a:xfrm>
            <a:custGeom>
              <a:avLst/>
              <a:gdLst/>
              <a:ahLst/>
              <a:cxnLst/>
              <a:rect l="l" t="t" r="r" b="b"/>
              <a:pathLst>
                <a:path w="3131" h="2919" extrusionOk="0">
                  <a:moveTo>
                    <a:pt x="1672" y="0"/>
                  </a:moveTo>
                  <a:cubicBezTo>
                    <a:pt x="1398" y="0"/>
                    <a:pt x="1094" y="91"/>
                    <a:pt x="882" y="243"/>
                  </a:cubicBezTo>
                  <a:cubicBezTo>
                    <a:pt x="0" y="821"/>
                    <a:pt x="0" y="2067"/>
                    <a:pt x="882" y="2645"/>
                  </a:cubicBezTo>
                  <a:cubicBezTo>
                    <a:pt x="1094" y="2827"/>
                    <a:pt x="1398" y="2918"/>
                    <a:pt x="1672" y="2918"/>
                  </a:cubicBezTo>
                  <a:cubicBezTo>
                    <a:pt x="2249" y="2918"/>
                    <a:pt x="2797" y="2553"/>
                    <a:pt x="3009" y="2037"/>
                  </a:cubicBezTo>
                  <a:cubicBezTo>
                    <a:pt x="3100" y="1854"/>
                    <a:pt x="3131" y="1642"/>
                    <a:pt x="3131" y="1459"/>
                  </a:cubicBezTo>
                  <a:cubicBezTo>
                    <a:pt x="3131" y="1246"/>
                    <a:pt x="3100" y="1064"/>
                    <a:pt x="3009" y="882"/>
                  </a:cubicBezTo>
                  <a:cubicBezTo>
                    <a:pt x="2797" y="335"/>
                    <a:pt x="2280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6254950" y="16933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827"/>
                    <a:pt x="1702" y="2888"/>
                    <a:pt x="2006" y="2888"/>
                  </a:cubicBezTo>
                  <a:cubicBezTo>
                    <a:pt x="2584" y="2888"/>
                    <a:pt x="3101" y="2554"/>
                    <a:pt x="3344" y="2007"/>
                  </a:cubicBezTo>
                  <a:cubicBezTo>
                    <a:pt x="3404" y="1824"/>
                    <a:pt x="3465" y="1642"/>
                    <a:pt x="3465" y="1429"/>
                  </a:cubicBezTo>
                  <a:cubicBezTo>
                    <a:pt x="3465" y="1247"/>
                    <a:pt x="3404" y="1034"/>
                    <a:pt x="3313" y="882"/>
                  </a:cubicBezTo>
                  <a:cubicBezTo>
                    <a:pt x="3192" y="517"/>
                    <a:pt x="2918" y="244"/>
                    <a:pt x="2553" y="122"/>
                  </a:cubicBezTo>
                  <a:cubicBezTo>
                    <a:pt x="2401" y="31"/>
                    <a:pt x="2189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67716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6759500" y="60212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946" y="0"/>
                  </a:moveTo>
                  <a:cubicBezTo>
                    <a:pt x="639" y="0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59"/>
                  </a:cubicBezTo>
                  <a:cubicBezTo>
                    <a:pt x="3405" y="63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591575" y="28673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67716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48" y="0"/>
                  </a:moveTo>
                  <a:cubicBezTo>
                    <a:pt x="905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13" y="2926"/>
                    <a:pt x="1448" y="2926"/>
                  </a:cubicBezTo>
                  <a:cubicBezTo>
                    <a:pt x="2082" y="2926"/>
                    <a:pt x="2721" y="2531"/>
                    <a:pt x="2888" y="1740"/>
                  </a:cubicBezTo>
                  <a:cubicBezTo>
                    <a:pt x="2888" y="1649"/>
                    <a:pt x="2918" y="1558"/>
                    <a:pt x="2918" y="1467"/>
                  </a:cubicBezTo>
                  <a:cubicBezTo>
                    <a:pt x="2918" y="1254"/>
                    <a:pt x="2857" y="1072"/>
                    <a:pt x="2797" y="889"/>
                  </a:cubicBezTo>
                  <a:cubicBezTo>
                    <a:pt x="2538" y="297"/>
                    <a:pt x="1991" y="0"/>
                    <a:pt x="144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6759500" y="937975"/>
              <a:ext cx="85150" cy="72325"/>
            </a:xfrm>
            <a:custGeom>
              <a:avLst/>
              <a:gdLst/>
              <a:ahLst/>
              <a:cxnLst/>
              <a:rect l="l" t="t" r="r" b="b"/>
              <a:pathLst>
                <a:path w="3406" h="2893" extrusionOk="0">
                  <a:moveTo>
                    <a:pt x="1998" y="0"/>
                  </a:moveTo>
                  <a:cubicBezTo>
                    <a:pt x="1981" y="0"/>
                    <a:pt x="1964" y="1"/>
                    <a:pt x="1946" y="1"/>
                  </a:cubicBezTo>
                  <a:cubicBezTo>
                    <a:pt x="639" y="1"/>
                    <a:pt x="1" y="1551"/>
                    <a:pt x="913" y="2463"/>
                  </a:cubicBezTo>
                  <a:cubicBezTo>
                    <a:pt x="1209" y="2760"/>
                    <a:pt x="1577" y="2892"/>
                    <a:pt x="1937" y="2892"/>
                  </a:cubicBezTo>
                  <a:cubicBezTo>
                    <a:pt x="2686" y="2892"/>
                    <a:pt x="3405" y="2322"/>
                    <a:pt x="3405" y="1460"/>
                  </a:cubicBezTo>
                  <a:cubicBezTo>
                    <a:pt x="3405" y="658"/>
                    <a:pt x="2766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759500" y="1105175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6591575" y="23635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6590825" y="253147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lnTo>
                    <a:pt x="1976" y="31"/>
                  </a:lnTo>
                  <a:cubicBezTo>
                    <a:pt x="1937" y="27"/>
                    <a:pt x="1899" y="25"/>
                    <a:pt x="1861" y="25"/>
                  </a:cubicBezTo>
                  <a:cubicBezTo>
                    <a:pt x="1603" y="25"/>
                    <a:pt x="1367" y="115"/>
                    <a:pt x="1155" y="274"/>
                  </a:cubicBezTo>
                  <a:cubicBezTo>
                    <a:pt x="0" y="1065"/>
                    <a:pt x="547" y="291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6591575" y="269942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6598425" y="30353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91"/>
                    <a:pt x="851" y="243"/>
                  </a:cubicBezTo>
                  <a:cubicBezTo>
                    <a:pt x="0" y="821"/>
                    <a:pt x="0" y="2097"/>
                    <a:pt x="851" y="267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82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6759500" y="1944100"/>
              <a:ext cx="85150" cy="73025"/>
            </a:xfrm>
            <a:custGeom>
              <a:avLst/>
              <a:gdLst/>
              <a:ahLst/>
              <a:cxnLst/>
              <a:rect l="l" t="t" r="r" b="b"/>
              <a:pathLst>
                <a:path w="3406" h="2921" extrusionOk="0">
                  <a:moveTo>
                    <a:pt x="1946" y="0"/>
                  </a:moveTo>
                  <a:cubicBezTo>
                    <a:pt x="639" y="0"/>
                    <a:pt x="1" y="1581"/>
                    <a:pt x="913" y="2492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59"/>
                  </a:cubicBezTo>
                  <a:cubicBezTo>
                    <a:pt x="3405" y="669"/>
                    <a:pt x="2737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7716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758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79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6759500" y="2279950"/>
              <a:ext cx="85150" cy="72900"/>
            </a:xfrm>
            <a:custGeom>
              <a:avLst/>
              <a:gdLst/>
              <a:ahLst/>
              <a:cxnLst/>
              <a:rect l="l" t="t" r="r" b="b"/>
              <a:pathLst>
                <a:path w="3406" h="2916" extrusionOk="0">
                  <a:moveTo>
                    <a:pt x="1946" y="1"/>
                  </a:moveTo>
                  <a:cubicBezTo>
                    <a:pt x="639" y="1"/>
                    <a:pt x="1" y="1551"/>
                    <a:pt x="913" y="2493"/>
                  </a:cubicBezTo>
                  <a:cubicBezTo>
                    <a:pt x="1205" y="2785"/>
                    <a:pt x="1565" y="2915"/>
                    <a:pt x="1920" y="2915"/>
                  </a:cubicBezTo>
                  <a:cubicBezTo>
                    <a:pt x="2674" y="2915"/>
                    <a:pt x="3405" y="2328"/>
                    <a:pt x="3405" y="1460"/>
                  </a:cubicBezTo>
                  <a:cubicBezTo>
                    <a:pt x="3405" y="63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6758750" y="2615075"/>
              <a:ext cx="85900" cy="73375"/>
            </a:xfrm>
            <a:custGeom>
              <a:avLst/>
              <a:gdLst/>
              <a:ahLst/>
              <a:cxnLst/>
              <a:rect l="l" t="t" r="r" b="b"/>
              <a:pathLst>
                <a:path w="3436" h="2935" extrusionOk="0">
                  <a:moveTo>
                    <a:pt x="1976" y="0"/>
                  </a:moveTo>
                  <a:cubicBezTo>
                    <a:pt x="669" y="0"/>
                    <a:pt x="1" y="1581"/>
                    <a:pt x="943" y="2493"/>
                  </a:cubicBezTo>
                  <a:cubicBezTo>
                    <a:pt x="1238" y="2798"/>
                    <a:pt x="1604" y="2934"/>
                    <a:pt x="1964" y="2934"/>
                  </a:cubicBezTo>
                  <a:cubicBezTo>
                    <a:pt x="2713" y="2934"/>
                    <a:pt x="3435" y="2343"/>
                    <a:pt x="3435" y="1459"/>
                  </a:cubicBezTo>
                  <a:cubicBezTo>
                    <a:pt x="3435" y="669"/>
                    <a:pt x="2767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6759500" y="12731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6759500" y="278300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1"/>
                    <a:pt x="1" y="1581"/>
                    <a:pt x="913" y="2493"/>
                  </a:cubicBezTo>
                  <a:cubicBezTo>
                    <a:pt x="1208" y="2789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6758750" y="1608975"/>
              <a:ext cx="85900" cy="72875"/>
            </a:xfrm>
            <a:custGeom>
              <a:avLst/>
              <a:gdLst/>
              <a:ahLst/>
              <a:cxnLst/>
              <a:rect l="l" t="t" r="r" b="b"/>
              <a:pathLst>
                <a:path w="3436" h="2915" extrusionOk="0">
                  <a:moveTo>
                    <a:pt x="1976" y="1"/>
                  </a:moveTo>
                  <a:cubicBezTo>
                    <a:pt x="669" y="1"/>
                    <a:pt x="1" y="1551"/>
                    <a:pt x="943" y="2493"/>
                  </a:cubicBezTo>
                  <a:cubicBezTo>
                    <a:pt x="1235" y="2785"/>
                    <a:pt x="1595" y="2915"/>
                    <a:pt x="1950" y="2915"/>
                  </a:cubicBezTo>
                  <a:cubicBezTo>
                    <a:pt x="2704" y="2915"/>
                    <a:pt x="3435" y="2328"/>
                    <a:pt x="3435" y="1460"/>
                  </a:cubicBezTo>
                  <a:cubicBezTo>
                    <a:pt x="3435" y="639"/>
                    <a:pt x="2767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6590050" y="21956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1"/>
                  </a:moveTo>
                  <a:cubicBezTo>
                    <a:pt x="57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61" y="2828"/>
                    <a:pt x="3861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6759500" y="1776150"/>
              <a:ext cx="85150" cy="73050"/>
            </a:xfrm>
            <a:custGeom>
              <a:avLst/>
              <a:gdLst/>
              <a:ahLst/>
              <a:cxnLst/>
              <a:rect l="l" t="t" r="r" b="b"/>
              <a:pathLst>
                <a:path w="3406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3" y="2493"/>
                  </a:cubicBezTo>
                  <a:cubicBezTo>
                    <a:pt x="1208" y="2788"/>
                    <a:pt x="1574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7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6423650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0"/>
                  </a:moveTo>
                  <a:cubicBezTo>
                    <a:pt x="638" y="0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59"/>
                  </a:cubicBezTo>
                  <a:cubicBezTo>
                    <a:pt x="3404" y="63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6088525" y="937975"/>
              <a:ext cx="84375" cy="72325"/>
            </a:xfrm>
            <a:custGeom>
              <a:avLst/>
              <a:gdLst/>
              <a:ahLst/>
              <a:cxnLst/>
              <a:rect l="l" t="t" r="r" b="b"/>
              <a:pathLst>
                <a:path w="3375" h="2893" extrusionOk="0">
                  <a:moveTo>
                    <a:pt x="1998" y="0"/>
                  </a:moveTo>
                  <a:cubicBezTo>
                    <a:pt x="1980" y="0"/>
                    <a:pt x="1963" y="1"/>
                    <a:pt x="1946" y="1"/>
                  </a:cubicBezTo>
                  <a:cubicBezTo>
                    <a:pt x="639" y="1"/>
                    <a:pt x="1" y="1551"/>
                    <a:pt x="912" y="2463"/>
                  </a:cubicBezTo>
                  <a:cubicBezTo>
                    <a:pt x="1209" y="2760"/>
                    <a:pt x="1573" y="2892"/>
                    <a:pt x="1929" y="2892"/>
                  </a:cubicBezTo>
                  <a:cubicBezTo>
                    <a:pt x="2669" y="2892"/>
                    <a:pt x="3374" y="2322"/>
                    <a:pt x="3374" y="1460"/>
                  </a:cubicBezTo>
                  <a:cubicBezTo>
                    <a:pt x="3374" y="658"/>
                    <a:pt x="2764" y="0"/>
                    <a:pt x="199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5952500" y="1191050"/>
              <a:ext cx="52450" cy="71450"/>
            </a:xfrm>
            <a:custGeom>
              <a:avLst/>
              <a:gdLst/>
              <a:ahLst/>
              <a:cxnLst/>
              <a:rect l="l" t="t" r="r" b="b"/>
              <a:pathLst>
                <a:path w="2098" h="2858" extrusionOk="0">
                  <a:moveTo>
                    <a:pt x="973" y="0"/>
                  </a:moveTo>
                  <a:lnTo>
                    <a:pt x="1" y="2705"/>
                  </a:lnTo>
                  <a:cubicBezTo>
                    <a:pt x="213" y="2796"/>
                    <a:pt x="426" y="2857"/>
                    <a:pt x="669" y="2857"/>
                  </a:cubicBezTo>
                  <a:cubicBezTo>
                    <a:pt x="852" y="2857"/>
                    <a:pt x="1034" y="2796"/>
                    <a:pt x="1217" y="2736"/>
                  </a:cubicBezTo>
                  <a:cubicBezTo>
                    <a:pt x="1551" y="2584"/>
                    <a:pt x="1824" y="2310"/>
                    <a:pt x="1976" y="1976"/>
                  </a:cubicBezTo>
                  <a:cubicBezTo>
                    <a:pt x="2068" y="1793"/>
                    <a:pt x="2098" y="1581"/>
                    <a:pt x="2098" y="1398"/>
                  </a:cubicBezTo>
                  <a:cubicBezTo>
                    <a:pt x="2098" y="1185"/>
                    <a:pt x="2068" y="1003"/>
                    <a:pt x="1976" y="821"/>
                  </a:cubicBezTo>
                  <a:cubicBezTo>
                    <a:pt x="1824" y="486"/>
                    <a:pt x="1551" y="213"/>
                    <a:pt x="1217" y="61"/>
                  </a:cubicBezTo>
                  <a:cubicBezTo>
                    <a:pt x="1125" y="30"/>
                    <a:pt x="1034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608777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9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6100675" y="1442750"/>
              <a:ext cx="72225" cy="69550"/>
            </a:xfrm>
            <a:custGeom>
              <a:avLst/>
              <a:gdLst/>
              <a:ahLst/>
              <a:cxnLst/>
              <a:rect l="l" t="t" r="r" b="b"/>
              <a:pathLst>
                <a:path w="2889" h="2782" extrusionOk="0">
                  <a:moveTo>
                    <a:pt x="1445" y="1"/>
                  </a:moveTo>
                  <a:cubicBezTo>
                    <a:pt x="746" y="1"/>
                    <a:pt x="46" y="464"/>
                    <a:pt x="1" y="1391"/>
                  </a:cubicBezTo>
                  <a:cubicBezTo>
                    <a:pt x="46" y="2318"/>
                    <a:pt x="746" y="2782"/>
                    <a:pt x="1445" y="2782"/>
                  </a:cubicBezTo>
                  <a:cubicBezTo>
                    <a:pt x="2144" y="2782"/>
                    <a:pt x="2843" y="2318"/>
                    <a:pt x="2888" y="1391"/>
                  </a:cubicBezTo>
                  <a:cubicBezTo>
                    <a:pt x="2843" y="464"/>
                    <a:pt x="2144" y="1"/>
                    <a:pt x="14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5922875" y="2028425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67" y="2919"/>
                    <a:pt x="2250" y="2889"/>
                    <a:pt x="2432" y="2797"/>
                  </a:cubicBezTo>
                  <a:cubicBezTo>
                    <a:pt x="2766" y="2645"/>
                    <a:pt x="3040" y="2372"/>
                    <a:pt x="3192" y="2037"/>
                  </a:cubicBezTo>
                  <a:cubicBezTo>
                    <a:pt x="3253" y="1855"/>
                    <a:pt x="3313" y="1673"/>
                    <a:pt x="3313" y="1460"/>
                  </a:cubicBezTo>
                  <a:cubicBezTo>
                    <a:pt x="3313" y="1278"/>
                    <a:pt x="3253" y="1065"/>
                    <a:pt x="3192" y="882"/>
                  </a:cubicBezTo>
                  <a:cubicBezTo>
                    <a:pt x="3040" y="548"/>
                    <a:pt x="2766" y="274"/>
                    <a:pt x="2432" y="123"/>
                  </a:cubicBezTo>
                  <a:cubicBezTo>
                    <a:pt x="2250" y="31"/>
                    <a:pt x="206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608777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5922875" y="1693325"/>
              <a:ext cx="82850" cy="72250"/>
            </a:xfrm>
            <a:custGeom>
              <a:avLst/>
              <a:gdLst/>
              <a:ahLst/>
              <a:cxnLst/>
              <a:rect l="l" t="t" r="r" b="b"/>
              <a:pathLst>
                <a:path w="3314" h="2890" extrusionOk="0">
                  <a:moveTo>
                    <a:pt x="1854" y="0"/>
                  </a:moveTo>
                  <a:cubicBezTo>
                    <a:pt x="0" y="92"/>
                    <a:pt x="0" y="2797"/>
                    <a:pt x="1854" y="2888"/>
                  </a:cubicBezTo>
                  <a:cubicBezTo>
                    <a:pt x="1877" y="2889"/>
                    <a:pt x="1899" y="2890"/>
                    <a:pt x="1922" y="2890"/>
                  </a:cubicBezTo>
                  <a:cubicBezTo>
                    <a:pt x="2474" y="2890"/>
                    <a:pt x="2987" y="2532"/>
                    <a:pt x="3192" y="2007"/>
                  </a:cubicBezTo>
                  <a:cubicBezTo>
                    <a:pt x="3283" y="1824"/>
                    <a:pt x="3313" y="1642"/>
                    <a:pt x="3313" y="1459"/>
                  </a:cubicBezTo>
                  <a:cubicBezTo>
                    <a:pt x="3313" y="1247"/>
                    <a:pt x="3253" y="1064"/>
                    <a:pt x="3192" y="882"/>
                  </a:cubicBezTo>
                  <a:cubicBezTo>
                    <a:pt x="3040" y="517"/>
                    <a:pt x="2766" y="244"/>
                    <a:pt x="2432" y="122"/>
                  </a:cubicBezTo>
                  <a:cubicBezTo>
                    <a:pt x="2250" y="31"/>
                    <a:pt x="2067" y="0"/>
                    <a:pt x="1854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5922875" y="2195600"/>
              <a:ext cx="82850" cy="72975"/>
            </a:xfrm>
            <a:custGeom>
              <a:avLst/>
              <a:gdLst/>
              <a:ahLst/>
              <a:cxnLst/>
              <a:rect l="l" t="t" r="r" b="b"/>
              <a:pathLst>
                <a:path w="3314" h="2919" extrusionOk="0">
                  <a:moveTo>
                    <a:pt x="1854" y="1"/>
                  </a:moveTo>
                  <a:cubicBezTo>
                    <a:pt x="0" y="92"/>
                    <a:pt x="0" y="2828"/>
                    <a:pt x="1854" y="2919"/>
                  </a:cubicBezTo>
                  <a:cubicBezTo>
                    <a:pt x="2037" y="2919"/>
                    <a:pt x="2219" y="2889"/>
                    <a:pt x="2402" y="2797"/>
                  </a:cubicBezTo>
                  <a:cubicBezTo>
                    <a:pt x="2736" y="2676"/>
                    <a:pt x="3009" y="2402"/>
                    <a:pt x="3161" y="2037"/>
                  </a:cubicBezTo>
                  <a:cubicBezTo>
                    <a:pt x="3313" y="1703"/>
                    <a:pt x="3313" y="1278"/>
                    <a:pt x="3161" y="913"/>
                  </a:cubicBezTo>
                  <a:cubicBezTo>
                    <a:pt x="3040" y="548"/>
                    <a:pt x="2766" y="275"/>
                    <a:pt x="2402" y="123"/>
                  </a:cubicBezTo>
                  <a:cubicBezTo>
                    <a:pt x="2219" y="62"/>
                    <a:pt x="2037" y="1"/>
                    <a:pt x="1854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5920600" y="15254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0"/>
                  </a:moveTo>
                  <a:cubicBezTo>
                    <a:pt x="0" y="0"/>
                    <a:pt x="0" y="2918"/>
                    <a:pt x="1945" y="2918"/>
                  </a:cubicBezTo>
                  <a:cubicBezTo>
                    <a:pt x="2158" y="2918"/>
                    <a:pt x="2341" y="2857"/>
                    <a:pt x="2523" y="2796"/>
                  </a:cubicBezTo>
                  <a:cubicBezTo>
                    <a:pt x="2857" y="2644"/>
                    <a:pt x="3131" y="2371"/>
                    <a:pt x="3283" y="2037"/>
                  </a:cubicBezTo>
                  <a:cubicBezTo>
                    <a:pt x="3435" y="1672"/>
                    <a:pt x="3435" y="1246"/>
                    <a:pt x="3283" y="882"/>
                  </a:cubicBezTo>
                  <a:cubicBezTo>
                    <a:pt x="3131" y="517"/>
                    <a:pt x="2857" y="243"/>
                    <a:pt x="2523" y="122"/>
                  </a:cubicBezTo>
                  <a:cubicBezTo>
                    <a:pt x="2341" y="30"/>
                    <a:pt x="2158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5920600" y="186050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8"/>
                    <a:pt x="1945" y="2918"/>
                  </a:cubicBezTo>
                  <a:cubicBezTo>
                    <a:pt x="2158" y="2918"/>
                    <a:pt x="2341" y="2888"/>
                    <a:pt x="2523" y="2797"/>
                  </a:cubicBezTo>
                  <a:cubicBezTo>
                    <a:pt x="2857" y="2675"/>
                    <a:pt x="3131" y="2402"/>
                    <a:pt x="3283" y="2037"/>
                  </a:cubicBezTo>
                  <a:cubicBezTo>
                    <a:pt x="3435" y="1672"/>
                    <a:pt x="3435" y="1277"/>
                    <a:pt x="3283" y="912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6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608777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2" y="2492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6435800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59" y="0"/>
                  </a:moveTo>
                  <a:cubicBezTo>
                    <a:pt x="912" y="0"/>
                    <a:pt x="365" y="297"/>
                    <a:pt x="122" y="889"/>
                  </a:cubicBezTo>
                  <a:cubicBezTo>
                    <a:pt x="31" y="1072"/>
                    <a:pt x="0" y="1254"/>
                    <a:pt x="0" y="1467"/>
                  </a:cubicBezTo>
                  <a:cubicBezTo>
                    <a:pt x="0" y="1558"/>
                    <a:pt x="0" y="1649"/>
                    <a:pt x="31" y="1740"/>
                  </a:cubicBezTo>
                  <a:cubicBezTo>
                    <a:pt x="183" y="2531"/>
                    <a:pt x="821" y="2926"/>
                    <a:pt x="1459" y="2926"/>
                  </a:cubicBezTo>
                  <a:cubicBezTo>
                    <a:pt x="2098" y="2926"/>
                    <a:pt x="2736" y="2531"/>
                    <a:pt x="2888" y="1740"/>
                  </a:cubicBezTo>
                  <a:cubicBezTo>
                    <a:pt x="2918" y="1649"/>
                    <a:pt x="2918" y="1558"/>
                    <a:pt x="2918" y="1467"/>
                  </a:cubicBezTo>
                  <a:cubicBezTo>
                    <a:pt x="2918" y="1254"/>
                    <a:pt x="2888" y="1072"/>
                    <a:pt x="2797" y="889"/>
                  </a:cubicBezTo>
                  <a:cubicBezTo>
                    <a:pt x="2554" y="297"/>
                    <a:pt x="2006" y="0"/>
                    <a:pt x="145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608777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3" y="2785"/>
                    <a:pt x="1577" y="2915"/>
                    <a:pt x="193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6162225" y="634050"/>
              <a:ext cx="10675" cy="30400"/>
            </a:xfrm>
            <a:custGeom>
              <a:avLst/>
              <a:gdLst/>
              <a:ahLst/>
              <a:cxnLst/>
              <a:rect l="l" t="t" r="r" b="b"/>
              <a:pathLst>
                <a:path w="427" h="1216" extrusionOk="0">
                  <a:moveTo>
                    <a:pt x="426" y="0"/>
                  </a:moveTo>
                  <a:lnTo>
                    <a:pt x="1" y="1216"/>
                  </a:lnTo>
                  <a:cubicBezTo>
                    <a:pt x="274" y="942"/>
                    <a:pt x="426" y="578"/>
                    <a:pt x="426" y="182"/>
                  </a:cubicBezTo>
                  <a:cubicBezTo>
                    <a:pt x="426" y="122"/>
                    <a:pt x="426" y="61"/>
                    <a:pt x="42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1067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1" y="0"/>
                  </a:moveTo>
                  <a:cubicBezTo>
                    <a:pt x="1" y="821"/>
                    <a:pt x="669" y="1459"/>
                    <a:pt x="1490" y="1459"/>
                  </a:cubicBezTo>
                  <a:cubicBezTo>
                    <a:pt x="2280" y="1459"/>
                    <a:pt x="2919" y="790"/>
                    <a:pt x="291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08777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2" y="2493"/>
                  </a:cubicBezTo>
                  <a:cubicBezTo>
                    <a:pt x="1234" y="2785"/>
                    <a:pt x="1591" y="2915"/>
                    <a:pt x="1942" y="2915"/>
                  </a:cubicBezTo>
                  <a:cubicBezTo>
                    <a:pt x="2688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6100675" y="2447900"/>
              <a:ext cx="72225" cy="70700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46" y="2371"/>
                    <a:pt x="746" y="2827"/>
                    <a:pt x="1445" y="2827"/>
                  </a:cubicBezTo>
                  <a:cubicBezTo>
                    <a:pt x="2144" y="2827"/>
                    <a:pt x="2843" y="2371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5920600" y="1357450"/>
              <a:ext cx="85875" cy="72975"/>
            </a:xfrm>
            <a:custGeom>
              <a:avLst/>
              <a:gdLst/>
              <a:ahLst/>
              <a:cxnLst/>
              <a:rect l="l" t="t" r="r" b="b"/>
              <a:pathLst>
                <a:path w="3435" h="2919" extrusionOk="0">
                  <a:moveTo>
                    <a:pt x="1945" y="1"/>
                  </a:moveTo>
                  <a:cubicBezTo>
                    <a:pt x="0" y="1"/>
                    <a:pt x="0" y="2919"/>
                    <a:pt x="1945" y="2919"/>
                  </a:cubicBezTo>
                  <a:cubicBezTo>
                    <a:pt x="2158" y="2919"/>
                    <a:pt x="2341" y="2858"/>
                    <a:pt x="2523" y="2797"/>
                  </a:cubicBezTo>
                  <a:cubicBezTo>
                    <a:pt x="2857" y="2645"/>
                    <a:pt x="3131" y="2371"/>
                    <a:pt x="3283" y="2037"/>
                  </a:cubicBezTo>
                  <a:cubicBezTo>
                    <a:pt x="3435" y="1672"/>
                    <a:pt x="3435" y="1247"/>
                    <a:pt x="3283" y="913"/>
                  </a:cubicBezTo>
                  <a:lnTo>
                    <a:pt x="3283" y="882"/>
                  </a:lnTo>
                  <a:cubicBezTo>
                    <a:pt x="3131" y="548"/>
                    <a:pt x="2857" y="274"/>
                    <a:pt x="2523" y="122"/>
                  </a:cubicBezTo>
                  <a:cubicBezTo>
                    <a:pt x="2341" y="31"/>
                    <a:pt x="2158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608777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2" y="2493"/>
                  </a:cubicBezTo>
                  <a:cubicBezTo>
                    <a:pt x="1238" y="2788"/>
                    <a:pt x="1600" y="2921"/>
                    <a:pt x="1955" y="2921"/>
                  </a:cubicBezTo>
                  <a:cubicBezTo>
                    <a:pt x="2696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6087000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7" y="0"/>
                  </a:moveTo>
                  <a:cubicBezTo>
                    <a:pt x="548" y="0"/>
                    <a:pt x="1" y="1855"/>
                    <a:pt x="1186" y="2675"/>
                  </a:cubicBezTo>
                  <a:cubicBezTo>
                    <a:pt x="1432" y="2842"/>
                    <a:pt x="1705" y="2917"/>
                    <a:pt x="1974" y="2917"/>
                  </a:cubicBezTo>
                  <a:cubicBezTo>
                    <a:pt x="2736" y="2917"/>
                    <a:pt x="3466" y="2313"/>
                    <a:pt x="3466" y="1459"/>
                  </a:cubicBezTo>
                  <a:cubicBezTo>
                    <a:pt x="3466" y="639"/>
                    <a:pt x="2797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6105250" y="770050"/>
              <a:ext cx="67650" cy="72225"/>
            </a:xfrm>
            <a:custGeom>
              <a:avLst/>
              <a:gdLst/>
              <a:ahLst/>
              <a:cxnLst/>
              <a:rect l="l" t="t" r="r" b="b"/>
              <a:pathLst>
                <a:path w="2706" h="2889" extrusionOk="0">
                  <a:moveTo>
                    <a:pt x="1277" y="1"/>
                  </a:moveTo>
                  <a:cubicBezTo>
                    <a:pt x="1094" y="1"/>
                    <a:pt x="912" y="31"/>
                    <a:pt x="760" y="92"/>
                  </a:cubicBezTo>
                  <a:lnTo>
                    <a:pt x="0" y="2189"/>
                  </a:lnTo>
                  <a:cubicBezTo>
                    <a:pt x="274" y="2645"/>
                    <a:pt x="760" y="2888"/>
                    <a:pt x="1277" y="2888"/>
                  </a:cubicBezTo>
                  <a:cubicBezTo>
                    <a:pt x="1946" y="2888"/>
                    <a:pt x="2553" y="2402"/>
                    <a:pt x="2675" y="1733"/>
                  </a:cubicBezTo>
                  <a:cubicBezTo>
                    <a:pt x="2705" y="1642"/>
                    <a:pt x="2705" y="1551"/>
                    <a:pt x="2705" y="1460"/>
                  </a:cubicBezTo>
                  <a:cubicBezTo>
                    <a:pt x="2705" y="639"/>
                    <a:pt x="2067" y="1"/>
                    <a:pt x="127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6423650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2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6423650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642212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40" y="2842"/>
                    <a:pt x="1716" y="2917"/>
                    <a:pt x="1987" y="2917"/>
                  </a:cubicBezTo>
                  <a:cubicBezTo>
                    <a:pt x="2752" y="2917"/>
                    <a:pt x="3465" y="2313"/>
                    <a:pt x="3465" y="1459"/>
                  </a:cubicBezTo>
                  <a:cubicBezTo>
                    <a:pt x="3465" y="639"/>
                    <a:pt x="2827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6423650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45" y="1"/>
                  </a:moveTo>
                  <a:cubicBezTo>
                    <a:pt x="638" y="1"/>
                    <a:pt x="0" y="1551"/>
                    <a:pt x="912" y="2493"/>
                  </a:cubicBezTo>
                  <a:cubicBezTo>
                    <a:pt x="1204" y="2785"/>
                    <a:pt x="1564" y="2915"/>
                    <a:pt x="1919" y="2915"/>
                  </a:cubicBezTo>
                  <a:cubicBezTo>
                    <a:pt x="2673" y="2915"/>
                    <a:pt x="3404" y="2328"/>
                    <a:pt x="3404" y="1460"/>
                  </a:cubicBezTo>
                  <a:cubicBezTo>
                    <a:pt x="3404" y="63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6423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31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6435800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6423650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5802800" y="1618100"/>
              <a:ext cx="34975" cy="63100"/>
            </a:xfrm>
            <a:custGeom>
              <a:avLst/>
              <a:gdLst/>
              <a:ahLst/>
              <a:cxnLst/>
              <a:rect l="l" t="t" r="r" b="b"/>
              <a:pathLst>
                <a:path w="1399" h="2524" extrusionOk="0">
                  <a:moveTo>
                    <a:pt x="913" y="0"/>
                  </a:moveTo>
                  <a:lnTo>
                    <a:pt x="1" y="2523"/>
                  </a:lnTo>
                  <a:cubicBezTo>
                    <a:pt x="791" y="2493"/>
                    <a:pt x="1399" y="1854"/>
                    <a:pt x="1399" y="1095"/>
                  </a:cubicBezTo>
                  <a:cubicBezTo>
                    <a:pt x="1399" y="669"/>
                    <a:pt x="1217" y="274"/>
                    <a:pt x="91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6423650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6423650" y="937975"/>
              <a:ext cx="85125" cy="72325"/>
            </a:xfrm>
            <a:custGeom>
              <a:avLst/>
              <a:gdLst/>
              <a:ahLst/>
              <a:cxnLst/>
              <a:rect l="l" t="t" r="r" b="b"/>
              <a:pathLst>
                <a:path w="3405" h="2893" extrusionOk="0">
                  <a:moveTo>
                    <a:pt x="1999" y="0"/>
                  </a:moveTo>
                  <a:cubicBezTo>
                    <a:pt x="1981" y="0"/>
                    <a:pt x="1963" y="1"/>
                    <a:pt x="1945" y="1"/>
                  </a:cubicBezTo>
                  <a:cubicBezTo>
                    <a:pt x="669" y="1"/>
                    <a:pt x="0" y="1551"/>
                    <a:pt x="912" y="2463"/>
                  </a:cubicBezTo>
                  <a:cubicBezTo>
                    <a:pt x="1208" y="2760"/>
                    <a:pt x="1576" y="2892"/>
                    <a:pt x="1936" y="2892"/>
                  </a:cubicBezTo>
                  <a:cubicBezTo>
                    <a:pt x="2685" y="2892"/>
                    <a:pt x="3404" y="2322"/>
                    <a:pt x="3404" y="1460"/>
                  </a:cubicBezTo>
                  <a:cubicBezTo>
                    <a:pt x="3404" y="658"/>
                    <a:pt x="2794" y="0"/>
                    <a:pt x="1999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764800" y="1944175"/>
              <a:ext cx="85150" cy="72875"/>
            </a:xfrm>
            <a:custGeom>
              <a:avLst/>
              <a:gdLst/>
              <a:ahLst/>
              <a:cxnLst/>
              <a:rect l="l" t="t" r="r" b="b"/>
              <a:pathLst>
                <a:path w="3406" h="2915" extrusionOk="0">
                  <a:moveTo>
                    <a:pt x="1473" y="1"/>
                  </a:moveTo>
                  <a:cubicBezTo>
                    <a:pt x="718" y="1"/>
                    <a:pt x="1" y="588"/>
                    <a:pt x="1" y="1456"/>
                  </a:cubicBezTo>
                  <a:cubicBezTo>
                    <a:pt x="1" y="2277"/>
                    <a:pt x="639" y="2915"/>
                    <a:pt x="1460" y="2915"/>
                  </a:cubicBezTo>
                  <a:cubicBezTo>
                    <a:pt x="2737" y="2915"/>
                    <a:pt x="3405" y="1334"/>
                    <a:pt x="2493" y="423"/>
                  </a:cubicBezTo>
                  <a:cubicBezTo>
                    <a:pt x="2192" y="131"/>
                    <a:pt x="1828" y="1"/>
                    <a:pt x="14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5777725" y="2112025"/>
              <a:ext cx="60050" cy="68425"/>
            </a:xfrm>
            <a:custGeom>
              <a:avLst/>
              <a:gdLst/>
              <a:ahLst/>
              <a:cxnLst/>
              <a:rect l="l" t="t" r="r" b="b"/>
              <a:pathLst>
                <a:path w="2402" h="2737" extrusionOk="0">
                  <a:moveTo>
                    <a:pt x="943" y="0"/>
                  </a:moveTo>
                  <a:cubicBezTo>
                    <a:pt x="609" y="0"/>
                    <a:pt x="274" y="122"/>
                    <a:pt x="1" y="335"/>
                  </a:cubicBezTo>
                  <a:lnTo>
                    <a:pt x="1612" y="2736"/>
                  </a:lnTo>
                  <a:cubicBezTo>
                    <a:pt x="1642" y="2736"/>
                    <a:pt x="1703" y="2706"/>
                    <a:pt x="1764" y="2675"/>
                  </a:cubicBezTo>
                  <a:cubicBezTo>
                    <a:pt x="2159" y="2402"/>
                    <a:pt x="2402" y="1946"/>
                    <a:pt x="2402" y="1459"/>
                  </a:cubicBezTo>
                  <a:cubicBezTo>
                    <a:pt x="2402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5945675" y="2364300"/>
              <a:ext cx="60800" cy="68425"/>
            </a:xfrm>
            <a:custGeom>
              <a:avLst/>
              <a:gdLst/>
              <a:ahLst/>
              <a:cxnLst/>
              <a:rect l="l" t="t" r="r" b="b"/>
              <a:pathLst>
                <a:path w="2432" h="2737" extrusionOk="0">
                  <a:moveTo>
                    <a:pt x="942" y="1"/>
                  </a:moveTo>
                  <a:cubicBezTo>
                    <a:pt x="608" y="1"/>
                    <a:pt x="274" y="122"/>
                    <a:pt x="0" y="335"/>
                  </a:cubicBezTo>
                  <a:lnTo>
                    <a:pt x="1611" y="2736"/>
                  </a:lnTo>
                  <a:cubicBezTo>
                    <a:pt x="1915" y="2584"/>
                    <a:pt x="2158" y="2311"/>
                    <a:pt x="2280" y="2007"/>
                  </a:cubicBezTo>
                  <a:cubicBezTo>
                    <a:pt x="2432" y="1642"/>
                    <a:pt x="2432" y="1217"/>
                    <a:pt x="2280" y="852"/>
                  </a:cubicBezTo>
                  <a:cubicBezTo>
                    <a:pt x="2128" y="518"/>
                    <a:pt x="1854" y="244"/>
                    <a:pt x="1520" y="92"/>
                  </a:cubicBezTo>
                  <a:cubicBezTo>
                    <a:pt x="1338" y="31"/>
                    <a:pt x="1155" y="1"/>
                    <a:pt x="94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52650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6" y="1"/>
                  </a:moveTo>
                  <a:cubicBezTo>
                    <a:pt x="639" y="31"/>
                    <a:pt x="1" y="1581"/>
                    <a:pt x="912" y="2493"/>
                  </a:cubicBezTo>
                  <a:cubicBezTo>
                    <a:pt x="1208" y="2788"/>
                    <a:pt x="1573" y="2921"/>
                    <a:pt x="1933" y="2921"/>
                  </a:cubicBezTo>
                  <a:cubicBezTo>
                    <a:pt x="2683" y="2921"/>
                    <a:pt x="3405" y="2343"/>
                    <a:pt x="3405" y="1460"/>
                  </a:cubicBezTo>
                  <a:cubicBezTo>
                    <a:pt x="3405" y="669"/>
                    <a:pt x="2736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6423650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8" y="2798"/>
                    <a:pt x="1573" y="2934"/>
                    <a:pt x="1933" y="2934"/>
                  </a:cubicBezTo>
                  <a:cubicBezTo>
                    <a:pt x="2682" y="2934"/>
                    <a:pt x="3404" y="2343"/>
                    <a:pt x="3404" y="1459"/>
                  </a:cubicBezTo>
                  <a:cubicBezTo>
                    <a:pt x="3404" y="669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6423650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45" y="0"/>
                  </a:moveTo>
                  <a:cubicBezTo>
                    <a:pt x="638" y="0"/>
                    <a:pt x="0" y="1581"/>
                    <a:pt x="912" y="2493"/>
                  </a:cubicBezTo>
                  <a:cubicBezTo>
                    <a:pt x="1207" y="2788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59"/>
                  </a:cubicBezTo>
                  <a:cubicBezTo>
                    <a:pt x="3404" y="638"/>
                    <a:pt x="2766" y="0"/>
                    <a:pt x="194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6113600" y="2615075"/>
              <a:ext cx="59300" cy="69175"/>
            </a:xfrm>
            <a:custGeom>
              <a:avLst/>
              <a:gdLst/>
              <a:ahLst/>
              <a:cxnLst/>
              <a:rect l="l" t="t" r="r" b="b"/>
              <a:pathLst>
                <a:path w="2372" h="2767" extrusionOk="0">
                  <a:moveTo>
                    <a:pt x="943" y="0"/>
                  </a:moveTo>
                  <a:cubicBezTo>
                    <a:pt x="578" y="0"/>
                    <a:pt x="244" y="152"/>
                    <a:pt x="1" y="365"/>
                  </a:cubicBezTo>
                  <a:lnTo>
                    <a:pt x="1581" y="2766"/>
                  </a:lnTo>
                  <a:cubicBezTo>
                    <a:pt x="2067" y="2523"/>
                    <a:pt x="2371" y="2006"/>
                    <a:pt x="2371" y="1459"/>
                  </a:cubicBezTo>
                  <a:cubicBezTo>
                    <a:pt x="2371" y="669"/>
                    <a:pt x="1733" y="0"/>
                    <a:pt x="94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6435800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59" y="1"/>
                  </a:moveTo>
                  <a:cubicBezTo>
                    <a:pt x="753" y="1"/>
                    <a:pt x="46" y="464"/>
                    <a:pt x="0" y="1391"/>
                  </a:cubicBezTo>
                  <a:cubicBezTo>
                    <a:pt x="46" y="2318"/>
                    <a:pt x="753" y="2782"/>
                    <a:pt x="1459" y="2782"/>
                  </a:cubicBezTo>
                  <a:cubicBezTo>
                    <a:pt x="2166" y="2782"/>
                    <a:pt x="2873" y="2318"/>
                    <a:pt x="2918" y="1391"/>
                  </a:cubicBezTo>
                  <a:cubicBezTo>
                    <a:pt x="2873" y="464"/>
                    <a:pt x="2166" y="1"/>
                    <a:pt x="1459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6423650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45" y="1"/>
                  </a:moveTo>
                  <a:cubicBezTo>
                    <a:pt x="638" y="1"/>
                    <a:pt x="0" y="1581"/>
                    <a:pt x="912" y="2493"/>
                  </a:cubicBezTo>
                  <a:cubicBezTo>
                    <a:pt x="1207" y="2789"/>
                    <a:pt x="1573" y="2921"/>
                    <a:pt x="1932" y="2921"/>
                  </a:cubicBezTo>
                  <a:cubicBezTo>
                    <a:pt x="2682" y="2921"/>
                    <a:pt x="3404" y="2343"/>
                    <a:pt x="3404" y="1460"/>
                  </a:cubicBezTo>
                  <a:cubicBezTo>
                    <a:pt x="3404" y="669"/>
                    <a:pt x="2766" y="1"/>
                    <a:pt x="194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7261800" y="4042150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49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520"/>
                    <a:pt x="3435" y="1338"/>
                    <a:pt x="3405" y="1125"/>
                  </a:cubicBezTo>
                  <a:cubicBezTo>
                    <a:pt x="3374" y="942"/>
                    <a:pt x="3283" y="760"/>
                    <a:pt x="3192" y="608"/>
                  </a:cubicBezTo>
                  <a:cubicBezTo>
                    <a:pt x="3101" y="456"/>
                    <a:pt x="2949" y="335"/>
                    <a:pt x="2797" y="243"/>
                  </a:cubicBezTo>
                  <a:cubicBezTo>
                    <a:pt x="2554" y="6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7119700" y="4125500"/>
              <a:ext cx="60050" cy="68650"/>
            </a:xfrm>
            <a:custGeom>
              <a:avLst/>
              <a:gdLst/>
              <a:ahLst/>
              <a:cxnLst/>
              <a:rect l="l" t="t" r="r" b="b"/>
              <a:pathLst>
                <a:path w="2402" h="2746" extrusionOk="0">
                  <a:moveTo>
                    <a:pt x="948" y="1"/>
                  </a:moveTo>
                  <a:cubicBezTo>
                    <a:pt x="611" y="1"/>
                    <a:pt x="272" y="115"/>
                    <a:pt x="0" y="344"/>
                  </a:cubicBezTo>
                  <a:lnTo>
                    <a:pt x="1611" y="2745"/>
                  </a:lnTo>
                  <a:cubicBezTo>
                    <a:pt x="1672" y="2715"/>
                    <a:pt x="1703" y="2685"/>
                    <a:pt x="1763" y="2654"/>
                  </a:cubicBezTo>
                  <a:cubicBezTo>
                    <a:pt x="2159" y="2381"/>
                    <a:pt x="2402" y="1925"/>
                    <a:pt x="2402" y="1469"/>
                  </a:cubicBezTo>
                  <a:cubicBezTo>
                    <a:pt x="2402" y="1347"/>
                    <a:pt x="2402" y="1256"/>
                    <a:pt x="2371" y="1165"/>
                  </a:cubicBezTo>
                  <a:cubicBezTo>
                    <a:pt x="2341" y="982"/>
                    <a:pt x="2280" y="800"/>
                    <a:pt x="2159" y="648"/>
                  </a:cubicBezTo>
                  <a:cubicBezTo>
                    <a:pt x="2098" y="557"/>
                    <a:pt x="2037" y="496"/>
                    <a:pt x="1976" y="435"/>
                  </a:cubicBezTo>
                  <a:cubicBezTo>
                    <a:pt x="1703" y="146"/>
                    <a:pt x="1327" y="1"/>
                    <a:pt x="948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6951775" y="387345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73" y="0"/>
                  </a:moveTo>
                  <a:cubicBezTo>
                    <a:pt x="669" y="0"/>
                    <a:pt x="395" y="92"/>
                    <a:pt x="152" y="274"/>
                  </a:cubicBezTo>
                  <a:lnTo>
                    <a:pt x="0" y="365"/>
                  </a:lnTo>
                  <a:lnTo>
                    <a:pt x="1611" y="2766"/>
                  </a:lnTo>
                  <a:cubicBezTo>
                    <a:pt x="2097" y="2523"/>
                    <a:pt x="2401" y="2006"/>
                    <a:pt x="2401" y="1459"/>
                  </a:cubicBezTo>
                  <a:cubicBezTo>
                    <a:pt x="2401" y="669"/>
                    <a:pt x="1763" y="0"/>
                    <a:pt x="9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7261050" y="853650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81"/>
                    <a:pt x="3465" y="1490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821"/>
                    <a:pt x="3131" y="487"/>
                    <a:pt x="2827" y="274"/>
                  </a:cubicBezTo>
                  <a:cubicBezTo>
                    <a:pt x="2584" y="92"/>
                    <a:pt x="231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6927450" y="518525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61" y="288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6925925" y="3706275"/>
              <a:ext cx="98050" cy="72200"/>
            </a:xfrm>
            <a:custGeom>
              <a:avLst/>
              <a:gdLst/>
              <a:ahLst/>
              <a:cxnLst/>
              <a:rect l="l" t="t" r="r" b="b"/>
              <a:pathLst>
                <a:path w="3922" h="2888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888"/>
                    <a:pt x="2007" y="2888"/>
                  </a:cubicBezTo>
                  <a:cubicBezTo>
                    <a:pt x="3922" y="2888"/>
                    <a:pt x="392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7269400" y="686475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61"/>
                    <a:pt x="852" y="244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50"/>
                  </a:cubicBezTo>
                  <a:cubicBezTo>
                    <a:pt x="2979" y="2098"/>
                    <a:pt x="3040" y="1915"/>
                    <a:pt x="3101" y="1733"/>
                  </a:cubicBezTo>
                  <a:cubicBezTo>
                    <a:pt x="3131" y="1551"/>
                    <a:pt x="3131" y="1338"/>
                    <a:pt x="3101" y="1155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6934275" y="6857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75"/>
                  </a:cubicBezTo>
                  <a:cubicBezTo>
                    <a:pt x="1" y="822"/>
                    <a:pt x="1" y="2098"/>
                    <a:pt x="852" y="2676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7270150" y="1189525"/>
              <a:ext cx="77550" cy="72975"/>
            </a:xfrm>
            <a:custGeom>
              <a:avLst/>
              <a:gdLst/>
              <a:ahLst/>
              <a:cxnLst/>
              <a:rect l="l" t="t" r="r" b="b"/>
              <a:pathLst>
                <a:path w="3102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8"/>
                    <a:pt x="852" y="2675"/>
                  </a:cubicBezTo>
                  <a:lnTo>
                    <a:pt x="822" y="2645"/>
                  </a:lnTo>
                  <a:lnTo>
                    <a:pt x="822" y="2645"/>
                  </a:lnTo>
                  <a:cubicBezTo>
                    <a:pt x="1065" y="2827"/>
                    <a:pt x="1369" y="2918"/>
                    <a:pt x="1642" y="2918"/>
                  </a:cubicBezTo>
                  <a:cubicBezTo>
                    <a:pt x="2129" y="2888"/>
                    <a:pt x="2584" y="2645"/>
                    <a:pt x="2858" y="2249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0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65"/>
                    <a:pt x="2463" y="243"/>
                  </a:cubicBezTo>
                  <a:cubicBezTo>
                    <a:pt x="2250" y="91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7261050" y="13574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098"/>
                    <a:pt x="3374" y="1946"/>
                    <a:pt x="3435" y="1764"/>
                  </a:cubicBezTo>
                  <a:cubicBezTo>
                    <a:pt x="3465" y="1551"/>
                    <a:pt x="3465" y="1368"/>
                    <a:pt x="3435" y="1156"/>
                  </a:cubicBezTo>
                  <a:cubicBezTo>
                    <a:pt x="3344" y="791"/>
                    <a:pt x="3131" y="457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261800" y="1021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6"/>
                  </a:cubicBezTo>
                  <a:lnTo>
                    <a:pt x="1156" y="2676"/>
                  </a:lnTo>
                  <a:cubicBezTo>
                    <a:pt x="1399" y="2828"/>
                    <a:pt x="1703" y="2919"/>
                    <a:pt x="1976" y="2919"/>
                  </a:cubicBezTo>
                  <a:cubicBezTo>
                    <a:pt x="2280" y="2919"/>
                    <a:pt x="2554" y="2828"/>
                    <a:pt x="2797" y="2676"/>
                  </a:cubicBezTo>
                  <a:cubicBezTo>
                    <a:pt x="3101" y="2432"/>
                    <a:pt x="3344" y="212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69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6"/>
                    <a:pt x="2797" y="27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6927450" y="1021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61" y="2919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6925925" y="202842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1703" y="1"/>
                    <a:pt x="1429" y="92"/>
                    <a:pt x="1186" y="244"/>
                  </a:cubicBezTo>
                  <a:cubicBezTo>
                    <a:pt x="1" y="1065"/>
                    <a:pt x="578" y="288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6925925" y="16925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0"/>
                  </a:moveTo>
                  <a:cubicBezTo>
                    <a:pt x="54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30" y="2827"/>
                    <a:pt x="3830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6927450" y="18605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6925925" y="2195600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cubicBezTo>
                    <a:pt x="548" y="1"/>
                    <a:pt x="1" y="1855"/>
                    <a:pt x="1186" y="2676"/>
                  </a:cubicBezTo>
                  <a:cubicBezTo>
                    <a:pt x="1429" y="2828"/>
                    <a:pt x="1703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6925925" y="1525250"/>
              <a:ext cx="98050" cy="72350"/>
            </a:xfrm>
            <a:custGeom>
              <a:avLst/>
              <a:gdLst/>
              <a:ahLst/>
              <a:cxnLst/>
              <a:rect l="l" t="t" r="r" b="b"/>
              <a:pathLst>
                <a:path w="3922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48" y="2894"/>
                    <a:pt x="2007" y="2894"/>
                  </a:cubicBezTo>
                  <a:cubicBezTo>
                    <a:pt x="3912" y="2894"/>
                    <a:pt x="3922" y="6"/>
                    <a:pt x="2036" y="6"/>
                  </a:cubicBezTo>
                  <a:cubicBezTo>
                    <a:pt x="2027" y="6"/>
                    <a:pt x="2017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7269400" y="152540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4"/>
                  </a:cubicBezTo>
                  <a:cubicBezTo>
                    <a:pt x="1095" y="2796"/>
                    <a:pt x="1399" y="2888"/>
                    <a:pt x="1672" y="2888"/>
                  </a:cubicBezTo>
                  <a:cubicBezTo>
                    <a:pt x="1976" y="2888"/>
                    <a:pt x="2250" y="2796"/>
                    <a:pt x="2493" y="2644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7"/>
                    <a:pt x="3101" y="1155"/>
                  </a:cubicBezTo>
                  <a:cubicBezTo>
                    <a:pt x="3040" y="973"/>
                    <a:pt x="2979" y="790"/>
                    <a:pt x="2858" y="638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6927450" y="8536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6934275" y="11895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61"/>
                    <a:pt x="852" y="243"/>
                  </a:cubicBezTo>
                  <a:cubicBezTo>
                    <a:pt x="1" y="821"/>
                    <a:pt x="1" y="2067"/>
                    <a:pt x="852" y="264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79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6927450" y="13574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16" y="0"/>
                  </a:moveTo>
                  <a:cubicBezTo>
                    <a:pt x="0" y="0"/>
                    <a:pt x="10" y="2888"/>
                    <a:pt x="1946" y="2888"/>
                  </a:cubicBezTo>
                  <a:cubicBezTo>
                    <a:pt x="3851" y="2888"/>
                    <a:pt x="3861" y="0"/>
                    <a:pt x="1975" y="0"/>
                  </a:cubicBezTo>
                  <a:cubicBezTo>
                    <a:pt x="1966" y="0"/>
                    <a:pt x="1956" y="0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7261800" y="1692575"/>
              <a:ext cx="85900" cy="72975"/>
            </a:xfrm>
            <a:custGeom>
              <a:avLst/>
              <a:gdLst/>
              <a:ahLst/>
              <a:cxnLst/>
              <a:rect l="l" t="t" r="r" b="b"/>
              <a:pathLst>
                <a:path w="3436" h="2919" extrusionOk="0">
                  <a:moveTo>
                    <a:pt x="2007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56" y="2675"/>
                  </a:lnTo>
                  <a:cubicBezTo>
                    <a:pt x="1399" y="2827"/>
                    <a:pt x="1703" y="2918"/>
                    <a:pt x="1976" y="2918"/>
                  </a:cubicBezTo>
                  <a:cubicBezTo>
                    <a:pt x="2463" y="2918"/>
                    <a:pt x="2918" y="2675"/>
                    <a:pt x="3192" y="2280"/>
                  </a:cubicBezTo>
                  <a:cubicBezTo>
                    <a:pt x="3283" y="2128"/>
                    <a:pt x="3374" y="1945"/>
                    <a:pt x="3405" y="1763"/>
                  </a:cubicBezTo>
                  <a:cubicBezTo>
                    <a:pt x="3435" y="1550"/>
                    <a:pt x="3435" y="1368"/>
                    <a:pt x="3405" y="1155"/>
                  </a:cubicBezTo>
                  <a:cubicBezTo>
                    <a:pt x="3374" y="973"/>
                    <a:pt x="3283" y="790"/>
                    <a:pt x="3192" y="638"/>
                  </a:cubicBezTo>
                  <a:cubicBezTo>
                    <a:pt x="3101" y="486"/>
                    <a:pt x="2949" y="365"/>
                    <a:pt x="2797" y="274"/>
                  </a:cubicBezTo>
                  <a:cubicBezTo>
                    <a:pt x="2554" y="91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7269400" y="3874200"/>
              <a:ext cx="78300" cy="72225"/>
            </a:xfrm>
            <a:custGeom>
              <a:avLst/>
              <a:gdLst/>
              <a:ahLst/>
              <a:cxnLst/>
              <a:rect l="l" t="t" r="r" b="b"/>
              <a:pathLst>
                <a:path w="3132" h="288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1"/>
                    <a:pt x="0" y="2068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4"/>
                    <a:pt x="2766" y="2402"/>
                    <a:pt x="2858" y="2280"/>
                  </a:cubicBezTo>
                  <a:cubicBezTo>
                    <a:pt x="2979" y="2098"/>
                    <a:pt x="3040" y="1916"/>
                    <a:pt x="3101" y="1733"/>
                  </a:cubicBezTo>
                  <a:cubicBezTo>
                    <a:pt x="3131" y="1551"/>
                    <a:pt x="3131" y="1338"/>
                    <a:pt x="3101" y="1156"/>
                  </a:cubicBezTo>
                  <a:cubicBezTo>
                    <a:pt x="3040" y="973"/>
                    <a:pt x="2979" y="791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61050" y="421007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86" y="2645"/>
                  </a:ln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5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3"/>
                    <a:pt x="3313" y="791"/>
                    <a:pt x="3192" y="639"/>
                  </a:cubicBezTo>
                  <a:cubicBezTo>
                    <a:pt x="3100" y="487"/>
                    <a:pt x="2979" y="36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61050" y="3706275"/>
              <a:ext cx="86650" cy="72200"/>
            </a:xfrm>
            <a:custGeom>
              <a:avLst/>
              <a:gdLst/>
              <a:ahLst/>
              <a:cxnLst/>
              <a:rect l="l" t="t" r="r" b="b"/>
              <a:pathLst>
                <a:path w="3466" h="2888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lnTo>
                    <a:pt x="1186" y="2645"/>
                  </a:lnTo>
                  <a:cubicBezTo>
                    <a:pt x="1429" y="2827"/>
                    <a:pt x="1733" y="2888"/>
                    <a:pt x="2006" y="2888"/>
                  </a:cubicBezTo>
                  <a:cubicBezTo>
                    <a:pt x="2310" y="2888"/>
                    <a:pt x="2584" y="2827"/>
                    <a:pt x="2827" y="2645"/>
                  </a:cubicBezTo>
                  <a:cubicBezTo>
                    <a:pt x="2979" y="2554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65" y="1551"/>
                    <a:pt x="3465" y="1368"/>
                    <a:pt x="3435" y="1155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7261800" y="3371025"/>
              <a:ext cx="85900" cy="72350"/>
            </a:xfrm>
            <a:custGeom>
              <a:avLst/>
              <a:gdLst/>
              <a:ahLst/>
              <a:cxnLst/>
              <a:rect l="l" t="t" r="r" b="b"/>
              <a:pathLst>
                <a:path w="3436" h="2894" extrusionOk="0">
                  <a:moveTo>
                    <a:pt x="2111" y="0"/>
                  </a:moveTo>
                  <a:cubicBezTo>
                    <a:pt x="2076" y="0"/>
                    <a:pt x="2041" y="2"/>
                    <a:pt x="2007" y="6"/>
                  </a:cubicBezTo>
                  <a:cubicBezTo>
                    <a:pt x="578" y="6"/>
                    <a:pt x="0" y="1860"/>
                    <a:pt x="1186" y="2650"/>
                  </a:cubicBezTo>
                  <a:lnTo>
                    <a:pt x="1156" y="2650"/>
                  </a:lnTo>
                  <a:cubicBezTo>
                    <a:pt x="1399" y="2802"/>
                    <a:pt x="1703" y="2893"/>
                    <a:pt x="1976" y="2893"/>
                  </a:cubicBezTo>
                  <a:cubicBezTo>
                    <a:pt x="2280" y="2893"/>
                    <a:pt x="2554" y="2802"/>
                    <a:pt x="2797" y="2650"/>
                  </a:cubicBezTo>
                  <a:cubicBezTo>
                    <a:pt x="3101" y="2438"/>
                    <a:pt x="3344" y="2103"/>
                    <a:pt x="3405" y="1738"/>
                  </a:cubicBezTo>
                  <a:cubicBezTo>
                    <a:pt x="3435" y="1617"/>
                    <a:pt x="3435" y="1526"/>
                    <a:pt x="3435" y="1435"/>
                  </a:cubicBezTo>
                  <a:cubicBezTo>
                    <a:pt x="3435" y="1343"/>
                    <a:pt x="3435" y="1222"/>
                    <a:pt x="3405" y="1131"/>
                  </a:cubicBezTo>
                  <a:cubicBezTo>
                    <a:pt x="3374" y="948"/>
                    <a:pt x="3283" y="766"/>
                    <a:pt x="3192" y="614"/>
                  </a:cubicBezTo>
                  <a:cubicBezTo>
                    <a:pt x="3070" y="462"/>
                    <a:pt x="2949" y="340"/>
                    <a:pt x="2797" y="249"/>
                  </a:cubicBezTo>
                  <a:cubicBezTo>
                    <a:pt x="2585" y="90"/>
                    <a:pt x="2349" y="0"/>
                    <a:pt x="2111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7270150" y="3539100"/>
              <a:ext cx="77550" cy="72200"/>
            </a:xfrm>
            <a:custGeom>
              <a:avLst/>
              <a:gdLst/>
              <a:ahLst/>
              <a:cxnLst/>
              <a:rect l="l" t="t" r="r" b="b"/>
              <a:pathLst>
                <a:path w="3102" h="2888" extrusionOk="0">
                  <a:moveTo>
                    <a:pt x="1673" y="0"/>
                  </a:moveTo>
                  <a:cubicBezTo>
                    <a:pt x="1369" y="0"/>
                    <a:pt x="1095" y="92"/>
                    <a:pt x="852" y="244"/>
                  </a:cubicBezTo>
                  <a:cubicBezTo>
                    <a:pt x="1" y="821"/>
                    <a:pt x="1" y="2067"/>
                    <a:pt x="852" y="2645"/>
                  </a:cubicBezTo>
                  <a:lnTo>
                    <a:pt x="822" y="2645"/>
                  </a:lnTo>
                  <a:cubicBezTo>
                    <a:pt x="1065" y="2797"/>
                    <a:pt x="1369" y="2888"/>
                    <a:pt x="1642" y="2888"/>
                  </a:cubicBezTo>
                  <a:cubicBezTo>
                    <a:pt x="2129" y="2888"/>
                    <a:pt x="2584" y="2645"/>
                    <a:pt x="2858" y="2250"/>
                  </a:cubicBezTo>
                  <a:cubicBezTo>
                    <a:pt x="2949" y="2098"/>
                    <a:pt x="3040" y="1915"/>
                    <a:pt x="3071" y="1733"/>
                  </a:cubicBezTo>
                  <a:cubicBezTo>
                    <a:pt x="3101" y="1551"/>
                    <a:pt x="3101" y="1338"/>
                    <a:pt x="3071" y="1155"/>
                  </a:cubicBezTo>
                  <a:cubicBezTo>
                    <a:pt x="3040" y="973"/>
                    <a:pt x="2949" y="791"/>
                    <a:pt x="2858" y="639"/>
                  </a:cubicBezTo>
                  <a:cubicBezTo>
                    <a:pt x="2767" y="487"/>
                    <a:pt x="2615" y="335"/>
                    <a:pt x="2463" y="244"/>
                  </a:cubicBezTo>
                  <a:cubicBezTo>
                    <a:pt x="2250" y="92"/>
                    <a:pt x="1946" y="0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6771675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39" y="1459"/>
                    <a:pt x="1459" y="1459"/>
                  </a:cubicBezTo>
                  <a:cubicBezTo>
                    <a:pt x="225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6435800" y="470675"/>
              <a:ext cx="72975" cy="36475"/>
            </a:xfrm>
            <a:custGeom>
              <a:avLst/>
              <a:gdLst/>
              <a:ahLst/>
              <a:cxnLst/>
              <a:rect l="l" t="t" r="r" b="b"/>
              <a:pathLst>
                <a:path w="2919" h="1459" extrusionOk="0">
                  <a:moveTo>
                    <a:pt x="0" y="0"/>
                  </a:moveTo>
                  <a:cubicBezTo>
                    <a:pt x="0" y="790"/>
                    <a:pt x="669" y="1459"/>
                    <a:pt x="1459" y="1459"/>
                  </a:cubicBezTo>
                  <a:cubicBezTo>
                    <a:pt x="2280" y="1459"/>
                    <a:pt x="2918" y="790"/>
                    <a:pt x="2918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7287625" y="4377250"/>
              <a:ext cx="60075" cy="69175"/>
            </a:xfrm>
            <a:custGeom>
              <a:avLst/>
              <a:gdLst/>
              <a:ahLst/>
              <a:cxnLst/>
              <a:rect l="l" t="t" r="r" b="b"/>
              <a:pathLst>
                <a:path w="2403" h="2767" extrusionOk="0">
                  <a:moveTo>
                    <a:pt x="943" y="1"/>
                  </a:moveTo>
                  <a:cubicBezTo>
                    <a:pt x="670" y="1"/>
                    <a:pt x="366" y="92"/>
                    <a:pt x="123" y="244"/>
                  </a:cubicBezTo>
                  <a:cubicBezTo>
                    <a:pt x="92" y="274"/>
                    <a:pt x="31" y="305"/>
                    <a:pt x="1" y="335"/>
                  </a:cubicBezTo>
                  <a:lnTo>
                    <a:pt x="1612" y="2767"/>
                  </a:lnTo>
                  <a:cubicBezTo>
                    <a:pt x="1642" y="2736"/>
                    <a:pt x="1703" y="2675"/>
                    <a:pt x="1764" y="2645"/>
                  </a:cubicBezTo>
                  <a:cubicBezTo>
                    <a:pt x="1916" y="2554"/>
                    <a:pt x="2037" y="2432"/>
                    <a:pt x="2159" y="2280"/>
                  </a:cubicBezTo>
                  <a:cubicBezTo>
                    <a:pt x="2250" y="2098"/>
                    <a:pt x="2341" y="1916"/>
                    <a:pt x="2372" y="1733"/>
                  </a:cubicBezTo>
                  <a:cubicBezTo>
                    <a:pt x="2402" y="1551"/>
                    <a:pt x="2402" y="1338"/>
                    <a:pt x="2372" y="1156"/>
                  </a:cubicBezTo>
                  <a:cubicBezTo>
                    <a:pt x="2341" y="973"/>
                    <a:pt x="2250" y="791"/>
                    <a:pt x="2159" y="639"/>
                  </a:cubicBezTo>
                  <a:cubicBezTo>
                    <a:pt x="1885" y="244"/>
                    <a:pt x="1430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7262550" y="518525"/>
              <a:ext cx="85150" cy="72225"/>
            </a:xfrm>
            <a:custGeom>
              <a:avLst/>
              <a:gdLst/>
              <a:ahLst/>
              <a:cxnLst/>
              <a:rect l="l" t="t" r="r" b="b"/>
              <a:pathLst>
                <a:path w="3406" h="2889" extrusionOk="0">
                  <a:moveTo>
                    <a:pt x="1946" y="1"/>
                  </a:moveTo>
                  <a:cubicBezTo>
                    <a:pt x="1" y="1"/>
                    <a:pt x="1" y="2889"/>
                    <a:pt x="1946" y="2889"/>
                  </a:cubicBezTo>
                  <a:cubicBezTo>
                    <a:pt x="2250" y="2889"/>
                    <a:pt x="2524" y="2797"/>
                    <a:pt x="2767" y="2645"/>
                  </a:cubicBezTo>
                  <a:cubicBezTo>
                    <a:pt x="3071" y="2433"/>
                    <a:pt x="3314" y="2098"/>
                    <a:pt x="3375" y="1733"/>
                  </a:cubicBezTo>
                  <a:cubicBezTo>
                    <a:pt x="3405" y="1642"/>
                    <a:pt x="3405" y="1551"/>
                    <a:pt x="3405" y="1430"/>
                  </a:cubicBezTo>
                  <a:cubicBezTo>
                    <a:pt x="3405" y="1338"/>
                    <a:pt x="3405" y="1247"/>
                    <a:pt x="3375" y="1156"/>
                  </a:cubicBezTo>
                  <a:cubicBezTo>
                    <a:pt x="3344" y="974"/>
                    <a:pt x="3253" y="791"/>
                    <a:pt x="3162" y="639"/>
                  </a:cubicBezTo>
                  <a:cubicBezTo>
                    <a:pt x="3040" y="487"/>
                    <a:pt x="2919" y="366"/>
                    <a:pt x="2767" y="244"/>
                  </a:cubicBezTo>
                  <a:cubicBezTo>
                    <a:pt x="2524" y="92"/>
                    <a:pt x="2250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6927450" y="236355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7269400" y="2028425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1"/>
                  </a:moveTo>
                  <a:cubicBezTo>
                    <a:pt x="1368" y="1"/>
                    <a:pt x="1095" y="92"/>
                    <a:pt x="852" y="244"/>
                  </a:cubicBezTo>
                  <a:cubicBezTo>
                    <a:pt x="0" y="822"/>
                    <a:pt x="0" y="2098"/>
                    <a:pt x="852" y="2676"/>
                  </a:cubicBezTo>
                  <a:cubicBezTo>
                    <a:pt x="1095" y="2828"/>
                    <a:pt x="1399" y="2919"/>
                    <a:pt x="1672" y="2919"/>
                  </a:cubicBezTo>
                  <a:cubicBezTo>
                    <a:pt x="1976" y="2919"/>
                    <a:pt x="2250" y="2828"/>
                    <a:pt x="2493" y="2676"/>
                  </a:cubicBezTo>
                  <a:cubicBezTo>
                    <a:pt x="2645" y="2554"/>
                    <a:pt x="2766" y="2433"/>
                    <a:pt x="2858" y="2281"/>
                  </a:cubicBezTo>
                  <a:cubicBezTo>
                    <a:pt x="2979" y="2129"/>
                    <a:pt x="3040" y="1946"/>
                    <a:pt x="3101" y="1764"/>
                  </a:cubicBezTo>
                  <a:cubicBezTo>
                    <a:pt x="3131" y="1551"/>
                    <a:pt x="3131" y="1369"/>
                    <a:pt x="3101" y="1186"/>
                  </a:cubicBezTo>
                  <a:cubicBezTo>
                    <a:pt x="3040" y="974"/>
                    <a:pt x="2979" y="822"/>
                    <a:pt x="2858" y="639"/>
                  </a:cubicBezTo>
                  <a:cubicBezTo>
                    <a:pt x="2584" y="244"/>
                    <a:pt x="2159" y="1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7261800" y="236430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280" y="2888"/>
                    <a:pt x="2554" y="279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21"/>
                    <a:pt x="3435" y="1429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43"/>
                    <a:pt x="3283" y="791"/>
                    <a:pt x="3192" y="609"/>
                  </a:cubicBezTo>
                  <a:cubicBezTo>
                    <a:pt x="3070" y="457"/>
                    <a:pt x="2949" y="33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261800" y="2196375"/>
              <a:ext cx="85900" cy="72200"/>
            </a:xfrm>
            <a:custGeom>
              <a:avLst/>
              <a:gdLst/>
              <a:ahLst/>
              <a:cxnLst/>
              <a:rect l="l" t="t" r="r" b="b"/>
              <a:pathLst>
                <a:path w="3436" h="2888" extrusionOk="0">
                  <a:moveTo>
                    <a:pt x="2007" y="0"/>
                  </a:moveTo>
                  <a:cubicBezTo>
                    <a:pt x="578" y="0"/>
                    <a:pt x="0" y="1854"/>
                    <a:pt x="1186" y="2645"/>
                  </a:cubicBezTo>
                  <a:lnTo>
                    <a:pt x="1156" y="2645"/>
                  </a:lnTo>
                  <a:cubicBezTo>
                    <a:pt x="1399" y="2797"/>
                    <a:pt x="1703" y="2888"/>
                    <a:pt x="1976" y="2888"/>
                  </a:cubicBezTo>
                  <a:cubicBezTo>
                    <a:pt x="2463" y="2888"/>
                    <a:pt x="2918" y="2645"/>
                    <a:pt x="3192" y="2250"/>
                  </a:cubicBezTo>
                  <a:cubicBezTo>
                    <a:pt x="3283" y="2098"/>
                    <a:pt x="3374" y="1915"/>
                    <a:pt x="3405" y="1733"/>
                  </a:cubicBezTo>
                  <a:cubicBezTo>
                    <a:pt x="3435" y="1642"/>
                    <a:pt x="3435" y="1551"/>
                    <a:pt x="3435" y="1429"/>
                  </a:cubicBezTo>
                  <a:cubicBezTo>
                    <a:pt x="3435" y="1338"/>
                    <a:pt x="3435" y="1247"/>
                    <a:pt x="3405" y="1155"/>
                  </a:cubicBezTo>
                  <a:cubicBezTo>
                    <a:pt x="3374" y="973"/>
                    <a:pt x="3283" y="791"/>
                    <a:pt x="3192" y="608"/>
                  </a:cubicBezTo>
                  <a:cubicBezTo>
                    <a:pt x="3101" y="487"/>
                    <a:pt x="2949" y="335"/>
                    <a:pt x="2797" y="244"/>
                  </a:cubicBezTo>
                  <a:cubicBezTo>
                    <a:pt x="2554" y="92"/>
                    <a:pt x="2280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261050" y="1861250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1"/>
                  </a:moveTo>
                  <a:cubicBezTo>
                    <a:pt x="578" y="1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4"/>
                    <a:pt x="3100" y="2402"/>
                    <a:pt x="3192" y="2250"/>
                  </a:cubicBezTo>
                  <a:cubicBezTo>
                    <a:pt x="3313" y="2098"/>
                    <a:pt x="3374" y="1916"/>
                    <a:pt x="3435" y="1733"/>
                  </a:cubicBezTo>
                  <a:cubicBezTo>
                    <a:pt x="3435" y="1642"/>
                    <a:pt x="3465" y="1521"/>
                    <a:pt x="3465" y="142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74" y="974"/>
                    <a:pt x="3313" y="791"/>
                    <a:pt x="3192" y="609"/>
                  </a:cubicBezTo>
                  <a:cubicBezTo>
                    <a:pt x="3100" y="487"/>
                    <a:pt x="2979" y="335"/>
                    <a:pt x="2827" y="244"/>
                  </a:cubicBezTo>
                  <a:cubicBezTo>
                    <a:pt x="2584" y="92"/>
                    <a:pt x="2310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261050" y="2699425"/>
              <a:ext cx="86650" cy="72975"/>
            </a:xfrm>
            <a:custGeom>
              <a:avLst/>
              <a:gdLst/>
              <a:ahLst/>
              <a:cxnLst/>
              <a:rect l="l" t="t" r="r" b="b"/>
              <a:pathLst>
                <a:path w="3466" h="2919" extrusionOk="0">
                  <a:moveTo>
                    <a:pt x="2006" y="0"/>
                  </a:moveTo>
                  <a:cubicBezTo>
                    <a:pt x="578" y="0"/>
                    <a:pt x="0" y="1854"/>
                    <a:pt x="1186" y="2675"/>
                  </a:cubicBezTo>
                  <a:cubicBezTo>
                    <a:pt x="1429" y="2827"/>
                    <a:pt x="1733" y="2918"/>
                    <a:pt x="2006" y="2918"/>
                  </a:cubicBezTo>
                  <a:cubicBezTo>
                    <a:pt x="2310" y="2918"/>
                    <a:pt x="2584" y="2827"/>
                    <a:pt x="2827" y="2675"/>
                  </a:cubicBezTo>
                  <a:cubicBezTo>
                    <a:pt x="2979" y="2553"/>
                    <a:pt x="3100" y="2432"/>
                    <a:pt x="3192" y="2280"/>
                  </a:cubicBezTo>
                  <a:cubicBezTo>
                    <a:pt x="3313" y="2128"/>
                    <a:pt x="3374" y="1946"/>
                    <a:pt x="3435" y="1763"/>
                  </a:cubicBezTo>
                  <a:cubicBezTo>
                    <a:pt x="3435" y="1672"/>
                    <a:pt x="3465" y="1550"/>
                    <a:pt x="3465" y="1459"/>
                  </a:cubicBezTo>
                  <a:cubicBezTo>
                    <a:pt x="3465" y="1368"/>
                    <a:pt x="3435" y="1277"/>
                    <a:pt x="3435" y="1186"/>
                  </a:cubicBezTo>
                  <a:cubicBezTo>
                    <a:pt x="3344" y="791"/>
                    <a:pt x="3131" y="487"/>
                    <a:pt x="2797" y="243"/>
                  </a:cubicBezTo>
                  <a:cubicBezTo>
                    <a:pt x="2553" y="91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7269400" y="3035300"/>
              <a:ext cx="78300" cy="72975"/>
            </a:xfrm>
            <a:custGeom>
              <a:avLst/>
              <a:gdLst/>
              <a:ahLst/>
              <a:cxnLst/>
              <a:rect l="l" t="t" r="r" b="b"/>
              <a:pathLst>
                <a:path w="3132" h="2919" extrusionOk="0">
                  <a:moveTo>
                    <a:pt x="1672" y="0"/>
                  </a:moveTo>
                  <a:cubicBezTo>
                    <a:pt x="1399" y="0"/>
                    <a:pt x="1095" y="91"/>
                    <a:pt x="852" y="243"/>
                  </a:cubicBezTo>
                  <a:cubicBezTo>
                    <a:pt x="0" y="821"/>
                    <a:pt x="0" y="2097"/>
                    <a:pt x="852" y="2675"/>
                  </a:cubicBezTo>
                  <a:cubicBezTo>
                    <a:pt x="1095" y="2827"/>
                    <a:pt x="1399" y="2918"/>
                    <a:pt x="1672" y="2918"/>
                  </a:cubicBezTo>
                  <a:cubicBezTo>
                    <a:pt x="2159" y="2918"/>
                    <a:pt x="2614" y="2675"/>
                    <a:pt x="2888" y="2280"/>
                  </a:cubicBezTo>
                  <a:cubicBezTo>
                    <a:pt x="2979" y="2097"/>
                    <a:pt x="3070" y="1945"/>
                    <a:pt x="3101" y="1763"/>
                  </a:cubicBezTo>
                  <a:cubicBezTo>
                    <a:pt x="3131" y="1550"/>
                    <a:pt x="3131" y="1368"/>
                    <a:pt x="3101" y="1155"/>
                  </a:cubicBezTo>
                  <a:cubicBezTo>
                    <a:pt x="3070" y="973"/>
                    <a:pt x="2979" y="790"/>
                    <a:pt x="2888" y="638"/>
                  </a:cubicBezTo>
                  <a:cubicBezTo>
                    <a:pt x="261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7269400" y="2532250"/>
              <a:ext cx="78300" cy="72200"/>
            </a:xfrm>
            <a:custGeom>
              <a:avLst/>
              <a:gdLst/>
              <a:ahLst/>
              <a:cxnLst/>
              <a:rect l="l" t="t" r="r" b="b"/>
              <a:pathLst>
                <a:path w="3132" h="2888" extrusionOk="0">
                  <a:moveTo>
                    <a:pt x="1672" y="0"/>
                  </a:moveTo>
                  <a:cubicBezTo>
                    <a:pt x="1368" y="0"/>
                    <a:pt x="1095" y="91"/>
                    <a:pt x="852" y="243"/>
                  </a:cubicBezTo>
                  <a:cubicBezTo>
                    <a:pt x="0" y="821"/>
                    <a:pt x="0" y="2067"/>
                    <a:pt x="852" y="2645"/>
                  </a:cubicBezTo>
                  <a:cubicBezTo>
                    <a:pt x="1095" y="2797"/>
                    <a:pt x="1399" y="2888"/>
                    <a:pt x="1672" y="2888"/>
                  </a:cubicBezTo>
                  <a:cubicBezTo>
                    <a:pt x="1976" y="2888"/>
                    <a:pt x="2250" y="2797"/>
                    <a:pt x="2493" y="2645"/>
                  </a:cubicBezTo>
                  <a:cubicBezTo>
                    <a:pt x="2645" y="2553"/>
                    <a:pt x="2766" y="2401"/>
                    <a:pt x="2858" y="2280"/>
                  </a:cubicBezTo>
                  <a:cubicBezTo>
                    <a:pt x="2979" y="2097"/>
                    <a:pt x="3040" y="1915"/>
                    <a:pt x="3101" y="1733"/>
                  </a:cubicBezTo>
                  <a:cubicBezTo>
                    <a:pt x="3131" y="1550"/>
                    <a:pt x="3131" y="1338"/>
                    <a:pt x="3101" y="1155"/>
                  </a:cubicBezTo>
                  <a:cubicBezTo>
                    <a:pt x="3040" y="973"/>
                    <a:pt x="2979" y="790"/>
                    <a:pt x="2858" y="639"/>
                  </a:cubicBezTo>
                  <a:cubicBezTo>
                    <a:pt x="2584" y="243"/>
                    <a:pt x="2159" y="0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7261800" y="2867350"/>
              <a:ext cx="85900" cy="72225"/>
            </a:xfrm>
            <a:custGeom>
              <a:avLst/>
              <a:gdLst/>
              <a:ahLst/>
              <a:cxnLst/>
              <a:rect l="l" t="t" r="r" b="b"/>
              <a:pathLst>
                <a:path w="3436" h="2889" extrusionOk="0">
                  <a:moveTo>
                    <a:pt x="2007" y="1"/>
                  </a:moveTo>
                  <a:cubicBezTo>
                    <a:pt x="578" y="1"/>
                    <a:pt x="0" y="1855"/>
                    <a:pt x="1186" y="2675"/>
                  </a:cubicBezTo>
                  <a:lnTo>
                    <a:pt x="1156" y="2645"/>
                  </a:lnTo>
                  <a:lnTo>
                    <a:pt x="1156" y="2645"/>
                  </a:lnTo>
                  <a:cubicBezTo>
                    <a:pt x="1399" y="2827"/>
                    <a:pt x="1703" y="2888"/>
                    <a:pt x="1976" y="2888"/>
                  </a:cubicBezTo>
                  <a:cubicBezTo>
                    <a:pt x="2280" y="2888"/>
                    <a:pt x="2554" y="2827"/>
                    <a:pt x="2797" y="2645"/>
                  </a:cubicBezTo>
                  <a:cubicBezTo>
                    <a:pt x="3101" y="2432"/>
                    <a:pt x="3344" y="2098"/>
                    <a:pt x="3405" y="1733"/>
                  </a:cubicBezTo>
                  <a:cubicBezTo>
                    <a:pt x="3435" y="1642"/>
                    <a:pt x="3435" y="1551"/>
                    <a:pt x="3435" y="1460"/>
                  </a:cubicBezTo>
                  <a:cubicBezTo>
                    <a:pt x="3435" y="1338"/>
                    <a:pt x="3435" y="1247"/>
                    <a:pt x="3405" y="1156"/>
                  </a:cubicBezTo>
                  <a:cubicBezTo>
                    <a:pt x="3374" y="973"/>
                    <a:pt x="3283" y="791"/>
                    <a:pt x="3192" y="639"/>
                  </a:cubicBezTo>
                  <a:cubicBezTo>
                    <a:pt x="3070" y="487"/>
                    <a:pt x="2949" y="365"/>
                    <a:pt x="2797" y="244"/>
                  </a:cubicBezTo>
                  <a:cubicBezTo>
                    <a:pt x="2554" y="92"/>
                    <a:pt x="2280" y="1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7261050" y="3203225"/>
              <a:ext cx="86650" cy="72225"/>
            </a:xfrm>
            <a:custGeom>
              <a:avLst/>
              <a:gdLst/>
              <a:ahLst/>
              <a:cxnLst/>
              <a:rect l="l" t="t" r="r" b="b"/>
              <a:pathLst>
                <a:path w="3466" h="2889" extrusionOk="0">
                  <a:moveTo>
                    <a:pt x="2006" y="0"/>
                  </a:moveTo>
                  <a:cubicBezTo>
                    <a:pt x="578" y="0"/>
                    <a:pt x="0" y="1855"/>
                    <a:pt x="1186" y="2645"/>
                  </a:cubicBezTo>
                  <a:cubicBezTo>
                    <a:pt x="1429" y="2797"/>
                    <a:pt x="1733" y="2888"/>
                    <a:pt x="2006" y="2888"/>
                  </a:cubicBezTo>
                  <a:cubicBezTo>
                    <a:pt x="2310" y="2888"/>
                    <a:pt x="2584" y="2797"/>
                    <a:pt x="2827" y="2645"/>
                  </a:cubicBezTo>
                  <a:cubicBezTo>
                    <a:pt x="2979" y="2523"/>
                    <a:pt x="3100" y="2402"/>
                    <a:pt x="3192" y="2250"/>
                  </a:cubicBezTo>
                  <a:cubicBezTo>
                    <a:pt x="3313" y="2098"/>
                    <a:pt x="3374" y="1915"/>
                    <a:pt x="3435" y="1733"/>
                  </a:cubicBezTo>
                  <a:cubicBezTo>
                    <a:pt x="3435" y="1642"/>
                    <a:pt x="3465" y="1551"/>
                    <a:pt x="3465" y="1459"/>
                  </a:cubicBezTo>
                  <a:cubicBezTo>
                    <a:pt x="3465" y="1338"/>
                    <a:pt x="3435" y="1247"/>
                    <a:pt x="3435" y="1156"/>
                  </a:cubicBezTo>
                  <a:cubicBezTo>
                    <a:pt x="3344" y="791"/>
                    <a:pt x="3131" y="456"/>
                    <a:pt x="2797" y="244"/>
                  </a:cubicBezTo>
                  <a:cubicBezTo>
                    <a:pt x="2553" y="92"/>
                    <a:pt x="2280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6927450" y="2867350"/>
              <a:ext cx="96525" cy="72225"/>
            </a:xfrm>
            <a:custGeom>
              <a:avLst/>
              <a:gdLst/>
              <a:ahLst/>
              <a:cxnLst/>
              <a:rect l="l" t="t" r="r" b="b"/>
              <a:pathLst>
                <a:path w="3861" h="2889" extrusionOk="0">
                  <a:moveTo>
                    <a:pt x="1946" y="1"/>
                  </a:moveTo>
                  <a:cubicBezTo>
                    <a:pt x="0" y="1"/>
                    <a:pt x="0" y="2888"/>
                    <a:pt x="1946" y="2888"/>
                  </a:cubicBezTo>
                  <a:cubicBezTo>
                    <a:pt x="3861" y="288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7094625" y="362192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7094625" y="37898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7094625" y="39578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50"/>
                    <a:pt x="912" y="2493"/>
                  </a:cubicBezTo>
                  <a:cubicBezTo>
                    <a:pt x="1218" y="2788"/>
                    <a:pt x="1587" y="2921"/>
                    <a:pt x="1946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6616650" y="3370400"/>
              <a:ext cx="60050" cy="69175"/>
            </a:xfrm>
            <a:custGeom>
              <a:avLst/>
              <a:gdLst/>
              <a:ahLst/>
              <a:cxnLst/>
              <a:rect l="l" t="t" r="r" b="b"/>
              <a:pathLst>
                <a:path w="2402" h="2767" extrusionOk="0">
                  <a:moveTo>
                    <a:pt x="943" y="1"/>
                  </a:moveTo>
                  <a:cubicBezTo>
                    <a:pt x="639" y="1"/>
                    <a:pt x="365" y="92"/>
                    <a:pt x="122" y="244"/>
                  </a:cubicBezTo>
                  <a:cubicBezTo>
                    <a:pt x="92" y="274"/>
                    <a:pt x="31" y="304"/>
                    <a:pt x="1" y="365"/>
                  </a:cubicBezTo>
                  <a:lnTo>
                    <a:pt x="1612" y="2767"/>
                  </a:lnTo>
                  <a:cubicBezTo>
                    <a:pt x="2098" y="2493"/>
                    <a:pt x="2402" y="2007"/>
                    <a:pt x="2402" y="1460"/>
                  </a:cubicBezTo>
                  <a:cubicBezTo>
                    <a:pt x="2402" y="639"/>
                    <a:pt x="1733" y="1"/>
                    <a:pt x="94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6784575" y="3622025"/>
              <a:ext cx="60075" cy="69075"/>
            </a:xfrm>
            <a:custGeom>
              <a:avLst/>
              <a:gdLst/>
              <a:ahLst/>
              <a:cxnLst/>
              <a:rect l="l" t="t" r="r" b="b"/>
              <a:pathLst>
                <a:path w="2403" h="2763" extrusionOk="0">
                  <a:moveTo>
                    <a:pt x="947" y="0"/>
                  </a:moveTo>
                  <a:cubicBezTo>
                    <a:pt x="621" y="0"/>
                    <a:pt x="287" y="112"/>
                    <a:pt x="1" y="361"/>
                  </a:cubicBezTo>
                  <a:lnTo>
                    <a:pt x="1582" y="2762"/>
                  </a:lnTo>
                  <a:cubicBezTo>
                    <a:pt x="2068" y="2519"/>
                    <a:pt x="2402" y="2003"/>
                    <a:pt x="2402" y="1455"/>
                  </a:cubicBezTo>
                  <a:cubicBezTo>
                    <a:pt x="2402" y="588"/>
                    <a:pt x="1695" y="0"/>
                    <a:pt x="94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590050" y="3202475"/>
              <a:ext cx="98825" cy="72975"/>
            </a:xfrm>
            <a:custGeom>
              <a:avLst/>
              <a:gdLst/>
              <a:ahLst/>
              <a:cxnLst/>
              <a:rect l="l" t="t" r="r" b="b"/>
              <a:pathLst>
                <a:path w="3953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7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952" y="2918"/>
                    <a:pt x="3952" y="0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7094625" y="27830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7094625" y="295095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7094625" y="3286825"/>
              <a:ext cx="85125" cy="72600"/>
            </a:xfrm>
            <a:custGeom>
              <a:avLst/>
              <a:gdLst/>
              <a:ahLst/>
              <a:cxnLst/>
              <a:rect l="l" t="t" r="r" b="b"/>
              <a:pathLst>
                <a:path w="3405" h="2904" extrusionOk="0">
                  <a:moveTo>
                    <a:pt x="1976" y="0"/>
                  </a:moveTo>
                  <a:cubicBezTo>
                    <a:pt x="669" y="0"/>
                    <a:pt x="0" y="1550"/>
                    <a:pt x="943" y="2462"/>
                  </a:cubicBezTo>
                  <a:cubicBezTo>
                    <a:pt x="1238" y="2768"/>
                    <a:pt x="1601" y="2904"/>
                    <a:pt x="1956" y="2904"/>
                  </a:cubicBezTo>
                  <a:cubicBezTo>
                    <a:pt x="2697" y="2904"/>
                    <a:pt x="3405" y="2312"/>
                    <a:pt x="3405" y="1429"/>
                  </a:cubicBezTo>
                  <a:cubicBezTo>
                    <a:pt x="3405" y="638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7106025" y="3456275"/>
              <a:ext cx="75250" cy="72975"/>
            </a:xfrm>
            <a:custGeom>
              <a:avLst/>
              <a:gdLst/>
              <a:ahLst/>
              <a:cxnLst/>
              <a:rect l="l" t="t" r="r" b="b"/>
              <a:pathLst>
                <a:path w="3010" h="2919" extrusionOk="0">
                  <a:moveTo>
                    <a:pt x="1490" y="0"/>
                  </a:moveTo>
                  <a:cubicBezTo>
                    <a:pt x="783" y="0"/>
                    <a:pt x="76" y="456"/>
                    <a:pt x="31" y="1368"/>
                  </a:cubicBezTo>
                  <a:cubicBezTo>
                    <a:pt x="0" y="2219"/>
                    <a:pt x="669" y="2918"/>
                    <a:pt x="1490" y="2918"/>
                  </a:cubicBezTo>
                  <a:cubicBezTo>
                    <a:pt x="2341" y="2918"/>
                    <a:pt x="3010" y="2219"/>
                    <a:pt x="2949" y="1368"/>
                  </a:cubicBezTo>
                  <a:cubicBezTo>
                    <a:pt x="2903" y="456"/>
                    <a:pt x="2196" y="0"/>
                    <a:pt x="1490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7093875" y="3118875"/>
              <a:ext cx="86650" cy="72650"/>
            </a:xfrm>
            <a:custGeom>
              <a:avLst/>
              <a:gdLst/>
              <a:ahLst/>
              <a:cxnLst/>
              <a:rect l="l" t="t" r="r" b="b"/>
              <a:pathLst>
                <a:path w="3466" h="2906" extrusionOk="0">
                  <a:moveTo>
                    <a:pt x="2006" y="1"/>
                  </a:moveTo>
                  <a:cubicBezTo>
                    <a:pt x="547" y="1"/>
                    <a:pt x="0" y="1855"/>
                    <a:pt x="1185" y="2645"/>
                  </a:cubicBezTo>
                  <a:cubicBezTo>
                    <a:pt x="1438" y="2825"/>
                    <a:pt x="1720" y="2905"/>
                    <a:pt x="1996" y="2905"/>
                  </a:cubicBezTo>
                  <a:cubicBezTo>
                    <a:pt x="2749" y="2905"/>
                    <a:pt x="3465" y="2305"/>
                    <a:pt x="3465" y="1460"/>
                  </a:cubicBezTo>
                  <a:cubicBezTo>
                    <a:pt x="3465" y="639"/>
                    <a:pt x="2796" y="1"/>
                    <a:pt x="200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6590050" y="1525250"/>
              <a:ext cx="98825" cy="72350"/>
            </a:xfrm>
            <a:custGeom>
              <a:avLst/>
              <a:gdLst/>
              <a:ahLst/>
              <a:cxnLst/>
              <a:rect l="l" t="t" r="r" b="b"/>
              <a:pathLst>
                <a:path w="3953" h="2894" extrusionOk="0">
                  <a:moveTo>
                    <a:pt x="1892" y="0"/>
                  </a:moveTo>
                  <a:cubicBezTo>
                    <a:pt x="1634" y="0"/>
                    <a:pt x="1398" y="90"/>
                    <a:pt x="1186" y="249"/>
                  </a:cubicBezTo>
                  <a:cubicBezTo>
                    <a:pt x="1" y="1040"/>
                    <a:pt x="578" y="2894"/>
                    <a:pt x="2007" y="2894"/>
                  </a:cubicBezTo>
                  <a:cubicBezTo>
                    <a:pt x="3952" y="2894"/>
                    <a:pt x="3952" y="6"/>
                    <a:pt x="2007" y="6"/>
                  </a:cubicBezTo>
                  <a:cubicBezTo>
                    <a:pt x="1968" y="2"/>
                    <a:pt x="1930" y="0"/>
                    <a:pt x="189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6590050" y="16925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2007" y="0"/>
                  </a:moveTo>
                  <a:cubicBezTo>
                    <a:pt x="578" y="0"/>
                    <a:pt x="1" y="1854"/>
                    <a:pt x="1186" y="2645"/>
                  </a:cubicBezTo>
                  <a:cubicBezTo>
                    <a:pt x="1429" y="2827"/>
                    <a:pt x="1703" y="2918"/>
                    <a:pt x="2007" y="2918"/>
                  </a:cubicBezTo>
                  <a:cubicBezTo>
                    <a:pt x="3861" y="2827"/>
                    <a:pt x="3861" y="91"/>
                    <a:pt x="2007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6591575" y="1357450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16" y="0"/>
                  </a:moveTo>
                  <a:cubicBezTo>
                    <a:pt x="1" y="0"/>
                    <a:pt x="11" y="2888"/>
                    <a:pt x="1946" y="2888"/>
                  </a:cubicBezTo>
                  <a:cubicBezTo>
                    <a:pt x="3891" y="2888"/>
                    <a:pt x="3891" y="1"/>
                    <a:pt x="1946" y="1"/>
                  </a:cubicBezTo>
                  <a:cubicBezTo>
                    <a:pt x="1936" y="0"/>
                    <a:pt x="1926" y="0"/>
                    <a:pt x="191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6591575" y="186050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91" y="2918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6598425" y="1189525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0"/>
                  </a:moveTo>
                  <a:cubicBezTo>
                    <a:pt x="1368" y="0"/>
                    <a:pt x="1094" y="61"/>
                    <a:pt x="851" y="243"/>
                  </a:cubicBezTo>
                  <a:cubicBezTo>
                    <a:pt x="0" y="821"/>
                    <a:pt x="0" y="2067"/>
                    <a:pt x="851" y="2645"/>
                  </a:cubicBezTo>
                  <a:cubicBezTo>
                    <a:pt x="1094" y="2827"/>
                    <a:pt x="1368" y="2918"/>
                    <a:pt x="1672" y="2918"/>
                  </a:cubicBezTo>
                  <a:cubicBezTo>
                    <a:pt x="3526" y="2797"/>
                    <a:pt x="3526" y="91"/>
                    <a:pt x="1672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6591575" y="853650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91" y="2918"/>
                    <a:pt x="389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6591575" y="518525"/>
              <a:ext cx="97300" cy="72225"/>
            </a:xfrm>
            <a:custGeom>
              <a:avLst/>
              <a:gdLst/>
              <a:ahLst/>
              <a:cxnLst/>
              <a:rect l="l" t="t" r="r" b="b"/>
              <a:pathLst>
                <a:path w="3892" h="2889" extrusionOk="0">
                  <a:moveTo>
                    <a:pt x="1946" y="1"/>
                  </a:moveTo>
                  <a:cubicBezTo>
                    <a:pt x="0" y="1"/>
                    <a:pt x="0" y="2889"/>
                    <a:pt x="1946" y="2889"/>
                  </a:cubicBezTo>
                  <a:cubicBezTo>
                    <a:pt x="3891" y="288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6598425" y="685700"/>
              <a:ext cx="88150" cy="72975"/>
            </a:xfrm>
            <a:custGeom>
              <a:avLst/>
              <a:gdLst/>
              <a:ahLst/>
              <a:cxnLst/>
              <a:rect l="l" t="t" r="r" b="b"/>
              <a:pathLst>
                <a:path w="3526" h="2919" extrusionOk="0">
                  <a:moveTo>
                    <a:pt x="1672" y="1"/>
                  </a:moveTo>
                  <a:cubicBezTo>
                    <a:pt x="1368" y="1"/>
                    <a:pt x="1094" y="92"/>
                    <a:pt x="851" y="275"/>
                  </a:cubicBezTo>
                  <a:cubicBezTo>
                    <a:pt x="0" y="822"/>
                    <a:pt x="0" y="2098"/>
                    <a:pt x="851" y="2676"/>
                  </a:cubicBezTo>
                  <a:cubicBezTo>
                    <a:pt x="1094" y="2828"/>
                    <a:pt x="1368" y="2919"/>
                    <a:pt x="1672" y="2919"/>
                  </a:cubicBezTo>
                  <a:cubicBezTo>
                    <a:pt x="3526" y="2828"/>
                    <a:pt x="3526" y="92"/>
                    <a:pt x="1672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6591575" y="1021575"/>
              <a:ext cx="97300" cy="72975"/>
            </a:xfrm>
            <a:custGeom>
              <a:avLst/>
              <a:gdLst/>
              <a:ahLst/>
              <a:cxnLst/>
              <a:rect l="l" t="t" r="r" b="b"/>
              <a:pathLst>
                <a:path w="3892" h="2919" extrusionOk="0">
                  <a:moveTo>
                    <a:pt x="1946" y="1"/>
                  </a:moveTo>
                  <a:cubicBezTo>
                    <a:pt x="0" y="1"/>
                    <a:pt x="0" y="2919"/>
                    <a:pt x="1946" y="2919"/>
                  </a:cubicBezTo>
                  <a:cubicBezTo>
                    <a:pt x="3891" y="2919"/>
                    <a:pt x="389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7106775" y="244960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6934275" y="3538325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1"/>
                  </a:moveTo>
                  <a:cubicBezTo>
                    <a:pt x="1369" y="1"/>
                    <a:pt x="1095" y="92"/>
                    <a:pt x="852" y="244"/>
                  </a:cubicBezTo>
                  <a:cubicBezTo>
                    <a:pt x="1" y="822"/>
                    <a:pt x="1" y="2068"/>
                    <a:pt x="852" y="2645"/>
                  </a:cubicBezTo>
                  <a:cubicBezTo>
                    <a:pt x="1095" y="2828"/>
                    <a:pt x="1369" y="2919"/>
                    <a:pt x="1673" y="2919"/>
                  </a:cubicBezTo>
                  <a:cubicBezTo>
                    <a:pt x="3496" y="2828"/>
                    <a:pt x="3496" y="92"/>
                    <a:pt x="167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094850" y="937975"/>
              <a:ext cx="84900" cy="72325"/>
            </a:xfrm>
            <a:custGeom>
              <a:avLst/>
              <a:gdLst/>
              <a:ahLst/>
              <a:cxnLst/>
              <a:rect l="l" t="t" r="r" b="b"/>
              <a:pathLst>
                <a:path w="3396" h="2893" extrusionOk="0">
                  <a:moveTo>
                    <a:pt x="1930" y="1"/>
                  </a:moveTo>
                  <a:cubicBezTo>
                    <a:pt x="648" y="1"/>
                    <a:pt x="0" y="1560"/>
                    <a:pt x="903" y="2463"/>
                  </a:cubicBezTo>
                  <a:cubicBezTo>
                    <a:pt x="1210" y="2760"/>
                    <a:pt x="1581" y="2892"/>
                    <a:pt x="1941" y="2892"/>
                  </a:cubicBezTo>
                  <a:cubicBezTo>
                    <a:pt x="2690" y="2892"/>
                    <a:pt x="3396" y="2322"/>
                    <a:pt x="3396" y="1460"/>
                  </a:cubicBezTo>
                  <a:cubicBezTo>
                    <a:pt x="3396" y="640"/>
                    <a:pt x="2757" y="1"/>
                    <a:pt x="1967" y="1"/>
                  </a:cubicBezTo>
                  <a:cubicBezTo>
                    <a:pt x="1955" y="1"/>
                    <a:pt x="1942" y="1"/>
                    <a:pt x="193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6927450" y="3370400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1"/>
                  </a:moveTo>
                  <a:cubicBezTo>
                    <a:pt x="0" y="1"/>
                    <a:pt x="0" y="2918"/>
                    <a:pt x="1946" y="2918"/>
                  </a:cubicBezTo>
                  <a:cubicBezTo>
                    <a:pt x="3861" y="2918"/>
                    <a:pt x="3861" y="1"/>
                    <a:pt x="194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106775" y="769875"/>
              <a:ext cx="72975" cy="73150"/>
            </a:xfrm>
            <a:custGeom>
              <a:avLst/>
              <a:gdLst/>
              <a:ahLst/>
              <a:cxnLst/>
              <a:rect l="l" t="t" r="r" b="b"/>
              <a:pathLst>
                <a:path w="2919" h="2926" extrusionOk="0">
                  <a:moveTo>
                    <a:pt x="1475" y="0"/>
                  </a:moveTo>
                  <a:cubicBezTo>
                    <a:pt x="928" y="0"/>
                    <a:pt x="381" y="297"/>
                    <a:pt x="122" y="889"/>
                  </a:cubicBezTo>
                  <a:cubicBezTo>
                    <a:pt x="62" y="1072"/>
                    <a:pt x="1" y="1254"/>
                    <a:pt x="1" y="1467"/>
                  </a:cubicBezTo>
                  <a:cubicBezTo>
                    <a:pt x="1" y="1558"/>
                    <a:pt x="31" y="1649"/>
                    <a:pt x="31" y="1740"/>
                  </a:cubicBezTo>
                  <a:cubicBezTo>
                    <a:pt x="198" y="2531"/>
                    <a:pt x="837" y="2926"/>
                    <a:pt x="1471" y="2926"/>
                  </a:cubicBezTo>
                  <a:cubicBezTo>
                    <a:pt x="2106" y="2926"/>
                    <a:pt x="2736" y="2531"/>
                    <a:pt x="2888" y="1740"/>
                  </a:cubicBezTo>
                  <a:cubicBezTo>
                    <a:pt x="2919" y="1649"/>
                    <a:pt x="2919" y="1558"/>
                    <a:pt x="2919" y="1467"/>
                  </a:cubicBezTo>
                  <a:cubicBezTo>
                    <a:pt x="2919" y="1254"/>
                    <a:pt x="2888" y="1072"/>
                    <a:pt x="2828" y="889"/>
                  </a:cubicBezTo>
                  <a:cubicBezTo>
                    <a:pt x="2569" y="297"/>
                    <a:pt x="2022" y="0"/>
                    <a:pt x="147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094625" y="60212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0"/>
                  </a:moveTo>
                  <a:cubicBezTo>
                    <a:pt x="669" y="0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59"/>
                  </a:cubicBezTo>
                  <a:cubicBezTo>
                    <a:pt x="3405" y="63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6927450" y="320247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6590825" y="2028425"/>
              <a:ext cx="95750" cy="72975"/>
            </a:xfrm>
            <a:custGeom>
              <a:avLst/>
              <a:gdLst/>
              <a:ahLst/>
              <a:cxnLst/>
              <a:rect l="l" t="t" r="r" b="b"/>
              <a:pathLst>
                <a:path w="3830" h="2919" extrusionOk="0">
                  <a:moveTo>
                    <a:pt x="1976" y="1"/>
                  </a:moveTo>
                  <a:cubicBezTo>
                    <a:pt x="1672" y="1"/>
                    <a:pt x="1398" y="92"/>
                    <a:pt x="1155" y="244"/>
                  </a:cubicBezTo>
                  <a:cubicBezTo>
                    <a:pt x="0" y="1065"/>
                    <a:pt x="547" y="2889"/>
                    <a:pt x="1976" y="2919"/>
                  </a:cubicBezTo>
                  <a:cubicBezTo>
                    <a:pt x="3830" y="2828"/>
                    <a:pt x="3830" y="92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6927450" y="2699425"/>
              <a:ext cx="96525" cy="72975"/>
            </a:xfrm>
            <a:custGeom>
              <a:avLst/>
              <a:gdLst/>
              <a:ahLst/>
              <a:cxnLst/>
              <a:rect l="l" t="t" r="r" b="b"/>
              <a:pathLst>
                <a:path w="3861" h="2919" extrusionOk="0">
                  <a:moveTo>
                    <a:pt x="1946" y="0"/>
                  </a:moveTo>
                  <a:cubicBezTo>
                    <a:pt x="0" y="0"/>
                    <a:pt x="0" y="2918"/>
                    <a:pt x="1946" y="2918"/>
                  </a:cubicBezTo>
                  <a:cubicBezTo>
                    <a:pt x="3861" y="2918"/>
                    <a:pt x="3861" y="0"/>
                    <a:pt x="194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6934275" y="3035300"/>
              <a:ext cx="87425" cy="72975"/>
            </a:xfrm>
            <a:custGeom>
              <a:avLst/>
              <a:gdLst/>
              <a:ahLst/>
              <a:cxnLst/>
              <a:rect l="l" t="t" r="r" b="b"/>
              <a:pathLst>
                <a:path w="3497" h="2919" extrusionOk="0">
                  <a:moveTo>
                    <a:pt x="1673" y="0"/>
                  </a:moveTo>
                  <a:cubicBezTo>
                    <a:pt x="1369" y="0"/>
                    <a:pt x="1095" y="91"/>
                    <a:pt x="852" y="243"/>
                  </a:cubicBezTo>
                  <a:cubicBezTo>
                    <a:pt x="1" y="821"/>
                    <a:pt x="1" y="2097"/>
                    <a:pt x="852" y="2675"/>
                  </a:cubicBezTo>
                  <a:cubicBezTo>
                    <a:pt x="1095" y="2827"/>
                    <a:pt x="1369" y="2918"/>
                    <a:pt x="1673" y="2918"/>
                  </a:cubicBezTo>
                  <a:cubicBezTo>
                    <a:pt x="3496" y="2827"/>
                    <a:pt x="3496" y="91"/>
                    <a:pt x="1673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094625" y="1944100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2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094625" y="2615075"/>
              <a:ext cx="85125" cy="73375"/>
            </a:xfrm>
            <a:custGeom>
              <a:avLst/>
              <a:gdLst/>
              <a:ahLst/>
              <a:cxnLst/>
              <a:rect l="l" t="t" r="r" b="b"/>
              <a:pathLst>
                <a:path w="3405" h="2935" extrusionOk="0">
                  <a:moveTo>
                    <a:pt x="1976" y="0"/>
                  </a:moveTo>
                  <a:cubicBezTo>
                    <a:pt x="669" y="0"/>
                    <a:pt x="0" y="1581"/>
                    <a:pt x="912" y="2493"/>
                  </a:cubicBezTo>
                  <a:cubicBezTo>
                    <a:pt x="1218" y="2798"/>
                    <a:pt x="1587" y="2934"/>
                    <a:pt x="1947" y="2934"/>
                  </a:cubicBezTo>
                  <a:cubicBezTo>
                    <a:pt x="2697" y="2934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094625" y="2279950"/>
              <a:ext cx="85125" cy="72900"/>
            </a:xfrm>
            <a:custGeom>
              <a:avLst/>
              <a:gdLst/>
              <a:ahLst/>
              <a:cxnLst/>
              <a:rect l="l" t="t" r="r" b="b"/>
              <a:pathLst>
                <a:path w="3405" h="2916" extrusionOk="0">
                  <a:moveTo>
                    <a:pt x="1976" y="1"/>
                  </a:moveTo>
                  <a:cubicBezTo>
                    <a:pt x="669" y="1"/>
                    <a:pt x="0" y="1551"/>
                    <a:pt x="943" y="2493"/>
                  </a:cubicBezTo>
                  <a:cubicBezTo>
                    <a:pt x="1234" y="2785"/>
                    <a:pt x="1592" y="2915"/>
                    <a:pt x="1942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093875" y="2112025"/>
              <a:ext cx="86650" cy="72950"/>
            </a:xfrm>
            <a:custGeom>
              <a:avLst/>
              <a:gdLst/>
              <a:ahLst/>
              <a:cxnLst/>
              <a:rect l="l" t="t" r="r" b="b"/>
              <a:pathLst>
                <a:path w="3466" h="2918" extrusionOk="0">
                  <a:moveTo>
                    <a:pt x="2006" y="0"/>
                  </a:moveTo>
                  <a:cubicBezTo>
                    <a:pt x="547" y="0"/>
                    <a:pt x="0" y="1855"/>
                    <a:pt x="1185" y="2675"/>
                  </a:cubicBezTo>
                  <a:cubicBezTo>
                    <a:pt x="1432" y="2842"/>
                    <a:pt x="1704" y="2917"/>
                    <a:pt x="1974" y="2917"/>
                  </a:cubicBezTo>
                  <a:cubicBezTo>
                    <a:pt x="2735" y="2917"/>
                    <a:pt x="3465" y="2313"/>
                    <a:pt x="3465" y="1459"/>
                  </a:cubicBezTo>
                  <a:cubicBezTo>
                    <a:pt x="3465" y="639"/>
                    <a:pt x="2796" y="0"/>
                    <a:pt x="200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6925925" y="2531475"/>
              <a:ext cx="95775" cy="72975"/>
            </a:xfrm>
            <a:custGeom>
              <a:avLst/>
              <a:gdLst/>
              <a:ahLst/>
              <a:cxnLst/>
              <a:rect l="l" t="t" r="r" b="b"/>
              <a:pathLst>
                <a:path w="3831" h="2919" extrusionOk="0">
                  <a:moveTo>
                    <a:pt x="2007" y="1"/>
                  </a:moveTo>
                  <a:lnTo>
                    <a:pt x="2007" y="31"/>
                  </a:lnTo>
                  <a:cubicBezTo>
                    <a:pt x="1968" y="27"/>
                    <a:pt x="1930" y="25"/>
                    <a:pt x="1892" y="25"/>
                  </a:cubicBezTo>
                  <a:cubicBezTo>
                    <a:pt x="1634" y="25"/>
                    <a:pt x="1398" y="115"/>
                    <a:pt x="1186" y="274"/>
                  </a:cubicBezTo>
                  <a:cubicBezTo>
                    <a:pt x="1" y="1065"/>
                    <a:pt x="578" y="2919"/>
                    <a:pt x="2007" y="2919"/>
                  </a:cubicBezTo>
                  <a:cubicBezTo>
                    <a:pt x="3830" y="2828"/>
                    <a:pt x="3830" y="92"/>
                    <a:pt x="2007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094625" y="177615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094625" y="1273100"/>
              <a:ext cx="85125" cy="73050"/>
            </a:xfrm>
            <a:custGeom>
              <a:avLst/>
              <a:gdLst/>
              <a:ahLst/>
              <a:cxnLst/>
              <a:rect l="l" t="t" r="r" b="b"/>
              <a:pathLst>
                <a:path w="3405" h="2922" extrusionOk="0">
                  <a:moveTo>
                    <a:pt x="1976" y="1"/>
                  </a:moveTo>
                  <a:cubicBezTo>
                    <a:pt x="669" y="1"/>
                    <a:pt x="0" y="1581"/>
                    <a:pt x="943" y="2493"/>
                  </a:cubicBezTo>
                  <a:cubicBezTo>
                    <a:pt x="1238" y="2789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60"/>
                  </a:cubicBezTo>
                  <a:cubicBezTo>
                    <a:pt x="3405" y="66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106775" y="1442750"/>
              <a:ext cx="72975" cy="69550"/>
            </a:xfrm>
            <a:custGeom>
              <a:avLst/>
              <a:gdLst/>
              <a:ahLst/>
              <a:cxnLst/>
              <a:rect l="l" t="t" r="r" b="b"/>
              <a:pathLst>
                <a:path w="2919" h="2782" extrusionOk="0">
                  <a:moveTo>
                    <a:pt x="1460" y="1"/>
                  </a:moveTo>
                  <a:cubicBezTo>
                    <a:pt x="753" y="1"/>
                    <a:pt x="46" y="464"/>
                    <a:pt x="1" y="1391"/>
                  </a:cubicBezTo>
                  <a:cubicBezTo>
                    <a:pt x="46" y="2318"/>
                    <a:pt x="753" y="2782"/>
                    <a:pt x="1460" y="2782"/>
                  </a:cubicBezTo>
                  <a:cubicBezTo>
                    <a:pt x="2166" y="2782"/>
                    <a:pt x="2873" y="2318"/>
                    <a:pt x="2919" y="1391"/>
                  </a:cubicBezTo>
                  <a:cubicBezTo>
                    <a:pt x="2873" y="464"/>
                    <a:pt x="2166" y="1"/>
                    <a:pt x="1460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094625" y="1105175"/>
              <a:ext cx="85125" cy="73025"/>
            </a:xfrm>
            <a:custGeom>
              <a:avLst/>
              <a:gdLst/>
              <a:ahLst/>
              <a:cxnLst/>
              <a:rect l="l" t="t" r="r" b="b"/>
              <a:pathLst>
                <a:path w="3405" h="2921" extrusionOk="0">
                  <a:moveTo>
                    <a:pt x="1976" y="0"/>
                  </a:moveTo>
                  <a:cubicBezTo>
                    <a:pt x="669" y="0"/>
                    <a:pt x="0" y="1581"/>
                    <a:pt x="943" y="2493"/>
                  </a:cubicBezTo>
                  <a:cubicBezTo>
                    <a:pt x="1238" y="2788"/>
                    <a:pt x="1601" y="2921"/>
                    <a:pt x="1955" y="2921"/>
                  </a:cubicBezTo>
                  <a:cubicBezTo>
                    <a:pt x="2696" y="2921"/>
                    <a:pt x="3405" y="2343"/>
                    <a:pt x="3405" y="1459"/>
                  </a:cubicBezTo>
                  <a:cubicBezTo>
                    <a:pt x="3405" y="669"/>
                    <a:pt x="2766" y="0"/>
                    <a:pt x="1976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094625" y="1608975"/>
              <a:ext cx="85125" cy="72875"/>
            </a:xfrm>
            <a:custGeom>
              <a:avLst/>
              <a:gdLst/>
              <a:ahLst/>
              <a:cxnLst/>
              <a:rect l="l" t="t" r="r" b="b"/>
              <a:pathLst>
                <a:path w="3405" h="2915" extrusionOk="0">
                  <a:moveTo>
                    <a:pt x="1976" y="1"/>
                  </a:moveTo>
                  <a:cubicBezTo>
                    <a:pt x="669" y="1"/>
                    <a:pt x="0" y="1551"/>
                    <a:pt x="912" y="2493"/>
                  </a:cubicBezTo>
                  <a:cubicBezTo>
                    <a:pt x="1214" y="2785"/>
                    <a:pt x="1578" y="2915"/>
                    <a:pt x="1933" y="2915"/>
                  </a:cubicBezTo>
                  <a:cubicBezTo>
                    <a:pt x="2688" y="2915"/>
                    <a:pt x="3405" y="2328"/>
                    <a:pt x="3405" y="1460"/>
                  </a:cubicBezTo>
                  <a:cubicBezTo>
                    <a:pt x="3405" y="639"/>
                    <a:pt x="2766" y="1"/>
                    <a:pt x="1976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8"/>
          <p:cNvGrpSpPr/>
          <p:nvPr/>
        </p:nvGrpSpPr>
        <p:grpSpPr>
          <a:xfrm flipH="1">
            <a:off x="-24272" y="4164519"/>
            <a:ext cx="2550646" cy="1024784"/>
            <a:chOff x="6548059" y="4082448"/>
            <a:chExt cx="2675597" cy="1074985"/>
          </a:xfrm>
        </p:grpSpPr>
        <p:sp>
          <p:nvSpPr>
            <p:cNvPr id="1466" name="Google Shape;1466;p8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8"/>
          <p:cNvGrpSpPr/>
          <p:nvPr/>
        </p:nvGrpSpPr>
        <p:grpSpPr>
          <a:xfrm rot="10800000">
            <a:off x="279300" y="-626704"/>
            <a:ext cx="1766132" cy="1629623"/>
            <a:chOff x="6181969" y="2722905"/>
            <a:chExt cx="1726425" cy="1592985"/>
          </a:xfrm>
        </p:grpSpPr>
        <p:sp>
          <p:nvSpPr>
            <p:cNvPr id="1514" name="Google Shape;1514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8"/>
          <p:cNvGrpSpPr/>
          <p:nvPr/>
        </p:nvGrpSpPr>
        <p:grpSpPr>
          <a:xfrm rot="10800000">
            <a:off x="-731125" y="-790504"/>
            <a:ext cx="1766132" cy="1629623"/>
            <a:chOff x="6181969" y="2722905"/>
            <a:chExt cx="1726425" cy="1592985"/>
          </a:xfrm>
        </p:grpSpPr>
        <p:sp>
          <p:nvSpPr>
            <p:cNvPr id="1520" name="Google Shape;1520;p8"/>
            <p:cNvSpPr/>
            <p:nvPr/>
          </p:nvSpPr>
          <p:spPr>
            <a:xfrm flipH="1">
              <a:off x="6308264" y="2722905"/>
              <a:ext cx="1600129" cy="1574750"/>
            </a:xfrm>
            <a:custGeom>
              <a:avLst/>
              <a:gdLst/>
              <a:ahLst/>
              <a:cxnLst/>
              <a:rect l="l" t="t" r="r" b="b"/>
              <a:pathLst>
                <a:path w="45017" h="44303" extrusionOk="0">
                  <a:moveTo>
                    <a:pt x="41046" y="1"/>
                  </a:moveTo>
                  <a:cubicBezTo>
                    <a:pt x="40123" y="1"/>
                    <a:pt x="39196" y="350"/>
                    <a:pt x="38481" y="1049"/>
                  </a:cubicBezTo>
                  <a:lnTo>
                    <a:pt x="1429" y="38132"/>
                  </a:lnTo>
                  <a:cubicBezTo>
                    <a:pt x="1" y="39530"/>
                    <a:pt x="1" y="41810"/>
                    <a:pt x="1429" y="43238"/>
                  </a:cubicBezTo>
                  <a:cubicBezTo>
                    <a:pt x="2098" y="43907"/>
                    <a:pt x="3010" y="44302"/>
                    <a:pt x="3982" y="44302"/>
                  </a:cubicBezTo>
                  <a:cubicBezTo>
                    <a:pt x="4925" y="44302"/>
                    <a:pt x="5836" y="43907"/>
                    <a:pt x="6505" y="43238"/>
                  </a:cubicBezTo>
                  <a:lnTo>
                    <a:pt x="43588" y="6156"/>
                  </a:lnTo>
                  <a:cubicBezTo>
                    <a:pt x="45017" y="4757"/>
                    <a:pt x="45017" y="2478"/>
                    <a:pt x="43588" y="1049"/>
                  </a:cubicBezTo>
                  <a:cubicBezTo>
                    <a:pt x="42889" y="350"/>
                    <a:pt x="41969" y="1"/>
                    <a:pt x="4104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 flipH="1">
              <a:off x="6212217" y="2767906"/>
              <a:ext cx="1539632" cy="1520686"/>
            </a:xfrm>
            <a:custGeom>
              <a:avLst/>
              <a:gdLst/>
              <a:ahLst/>
              <a:cxnLst/>
              <a:rect l="l" t="t" r="r" b="b"/>
              <a:pathLst>
                <a:path w="43315" h="42782" extrusionOk="0">
                  <a:moveTo>
                    <a:pt x="40199" y="0"/>
                  </a:moveTo>
                  <a:cubicBezTo>
                    <a:pt x="39469" y="0"/>
                    <a:pt x="38740" y="281"/>
                    <a:pt x="38177" y="843"/>
                  </a:cubicBezTo>
                  <a:lnTo>
                    <a:pt x="1095" y="37926"/>
                  </a:lnTo>
                  <a:cubicBezTo>
                    <a:pt x="0" y="39020"/>
                    <a:pt x="0" y="40844"/>
                    <a:pt x="1095" y="41938"/>
                  </a:cubicBezTo>
                  <a:cubicBezTo>
                    <a:pt x="1657" y="42501"/>
                    <a:pt x="2386" y="42782"/>
                    <a:pt x="3116" y="42782"/>
                  </a:cubicBezTo>
                  <a:cubicBezTo>
                    <a:pt x="3845" y="42782"/>
                    <a:pt x="4575" y="42501"/>
                    <a:pt x="5137" y="41938"/>
                  </a:cubicBezTo>
                  <a:lnTo>
                    <a:pt x="42220" y="4886"/>
                  </a:lnTo>
                  <a:cubicBezTo>
                    <a:pt x="43314" y="3761"/>
                    <a:pt x="43314" y="1968"/>
                    <a:pt x="42220" y="843"/>
                  </a:cubicBezTo>
                  <a:cubicBezTo>
                    <a:pt x="41658" y="281"/>
                    <a:pt x="40928" y="0"/>
                    <a:pt x="40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 flipH="1">
              <a:off x="6181969" y="2741424"/>
              <a:ext cx="1600129" cy="1574466"/>
            </a:xfrm>
            <a:custGeom>
              <a:avLst/>
              <a:gdLst/>
              <a:ahLst/>
              <a:cxnLst/>
              <a:rect l="l" t="t" r="r" b="b"/>
              <a:pathLst>
                <a:path w="45017" h="44295" extrusionOk="0">
                  <a:moveTo>
                    <a:pt x="41034" y="1528"/>
                  </a:moveTo>
                  <a:cubicBezTo>
                    <a:pt x="42919" y="1528"/>
                    <a:pt x="43831" y="3777"/>
                    <a:pt x="42524" y="5084"/>
                  </a:cubicBezTo>
                  <a:lnTo>
                    <a:pt x="5441" y="42167"/>
                  </a:lnTo>
                  <a:cubicBezTo>
                    <a:pt x="5031" y="42562"/>
                    <a:pt x="4499" y="42759"/>
                    <a:pt x="3967" y="42759"/>
                  </a:cubicBezTo>
                  <a:cubicBezTo>
                    <a:pt x="3435" y="42759"/>
                    <a:pt x="2903" y="42562"/>
                    <a:pt x="2493" y="42167"/>
                  </a:cubicBezTo>
                  <a:cubicBezTo>
                    <a:pt x="1672" y="41346"/>
                    <a:pt x="1672" y="40008"/>
                    <a:pt x="2493" y="39218"/>
                  </a:cubicBezTo>
                  <a:lnTo>
                    <a:pt x="39575" y="2136"/>
                  </a:lnTo>
                  <a:cubicBezTo>
                    <a:pt x="39971" y="1740"/>
                    <a:pt x="40487" y="1528"/>
                    <a:pt x="41034" y="1528"/>
                  </a:cubicBezTo>
                  <a:close/>
                  <a:moveTo>
                    <a:pt x="41046" y="0"/>
                  </a:moveTo>
                  <a:cubicBezTo>
                    <a:pt x="40123" y="0"/>
                    <a:pt x="39195" y="357"/>
                    <a:pt x="38481" y="1072"/>
                  </a:cubicBezTo>
                  <a:lnTo>
                    <a:pt x="1429" y="38124"/>
                  </a:lnTo>
                  <a:cubicBezTo>
                    <a:pt x="0" y="39522"/>
                    <a:pt x="0" y="41832"/>
                    <a:pt x="1429" y="43230"/>
                  </a:cubicBezTo>
                  <a:cubicBezTo>
                    <a:pt x="2098" y="43899"/>
                    <a:pt x="3009" y="44294"/>
                    <a:pt x="3982" y="44294"/>
                  </a:cubicBezTo>
                  <a:cubicBezTo>
                    <a:pt x="4924" y="44294"/>
                    <a:pt x="5836" y="43899"/>
                    <a:pt x="6535" y="43230"/>
                  </a:cubicBezTo>
                  <a:lnTo>
                    <a:pt x="43588" y="6178"/>
                  </a:lnTo>
                  <a:cubicBezTo>
                    <a:pt x="45016" y="4750"/>
                    <a:pt x="45016" y="2470"/>
                    <a:pt x="43588" y="1072"/>
                  </a:cubicBezTo>
                  <a:cubicBezTo>
                    <a:pt x="42889" y="357"/>
                    <a:pt x="41969" y="0"/>
                    <a:pt x="4104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 flipH="1">
              <a:off x="6227323" y="2771922"/>
              <a:ext cx="180462" cy="181564"/>
            </a:xfrm>
            <a:custGeom>
              <a:avLst/>
              <a:gdLst/>
              <a:ahLst/>
              <a:cxnLst/>
              <a:rect l="l" t="t" r="r" b="b"/>
              <a:pathLst>
                <a:path w="5077" h="5108" extrusionOk="0">
                  <a:moveTo>
                    <a:pt x="2523" y="1"/>
                  </a:moveTo>
                  <a:cubicBezTo>
                    <a:pt x="1125" y="1"/>
                    <a:pt x="1" y="1156"/>
                    <a:pt x="1" y="2554"/>
                  </a:cubicBezTo>
                  <a:cubicBezTo>
                    <a:pt x="1" y="3952"/>
                    <a:pt x="1125" y="5107"/>
                    <a:pt x="2523" y="5107"/>
                  </a:cubicBezTo>
                  <a:cubicBezTo>
                    <a:pt x="3952" y="5107"/>
                    <a:pt x="5077" y="3952"/>
                    <a:pt x="5077" y="2554"/>
                  </a:cubicBezTo>
                  <a:cubicBezTo>
                    <a:pt x="5077" y="1156"/>
                    <a:pt x="3952" y="1"/>
                    <a:pt x="2523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 flipH="1">
              <a:off x="6200311" y="2745085"/>
              <a:ext cx="274443" cy="235415"/>
            </a:xfrm>
            <a:custGeom>
              <a:avLst/>
              <a:gdLst/>
              <a:ahLst/>
              <a:cxnLst/>
              <a:rect l="l" t="t" r="r" b="b"/>
              <a:pathLst>
                <a:path w="7721" h="6623" extrusionOk="0">
                  <a:moveTo>
                    <a:pt x="4407" y="1516"/>
                  </a:moveTo>
                  <a:cubicBezTo>
                    <a:pt x="5410" y="1516"/>
                    <a:pt x="6201" y="2306"/>
                    <a:pt x="6201" y="3309"/>
                  </a:cubicBezTo>
                  <a:cubicBezTo>
                    <a:pt x="6201" y="4377"/>
                    <a:pt x="5327" y="5084"/>
                    <a:pt x="4414" y="5084"/>
                  </a:cubicBezTo>
                  <a:cubicBezTo>
                    <a:pt x="3975" y="5084"/>
                    <a:pt x="3526" y="4920"/>
                    <a:pt x="3161" y="4555"/>
                  </a:cubicBezTo>
                  <a:cubicBezTo>
                    <a:pt x="2037" y="3431"/>
                    <a:pt x="2827" y="1516"/>
                    <a:pt x="4407" y="1516"/>
                  </a:cubicBezTo>
                  <a:close/>
                  <a:moveTo>
                    <a:pt x="4398" y="1"/>
                  </a:moveTo>
                  <a:cubicBezTo>
                    <a:pt x="3589" y="1"/>
                    <a:pt x="2766" y="301"/>
                    <a:pt x="2097" y="969"/>
                  </a:cubicBezTo>
                  <a:cubicBezTo>
                    <a:pt x="0" y="3036"/>
                    <a:pt x="1489" y="6622"/>
                    <a:pt x="4407" y="6622"/>
                  </a:cubicBezTo>
                  <a:cubicBezTo>
                    <a:pt x="6231" y="6592"/>
                    <a:pt x="7721" y="5133"/>
                    <a:pt x="7721" y="3309"/>
                  </a:cubicBezTo>
                  <a:cubicBezTo>
                    <a:pt x="7721" y="1314"/>
                    <a:pt x="6092" y="1"/>
                    <a:pt x="4398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8"/>
          <p:cNvGrpSpPr/>
          <p:nvPr/>
        </p:nvGrpSpPr>
        <p:grpSpPr>
          <a:xfrm rot="5824369">
            <a:off x="5455218" y="-99805"/>
            <a:ext cx="1017503" cy="973422"/>
            <a:chOff x="6868941" y="265923"/>
            <a:chExt cx="1037994" cy="993025"/>
          </a:xfrm>
        </p:grpSpPr>
        <p:sp>
          <p:nvSpPr>
            <p:cNvPr id="1526" name="Google Shape;1526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8"/>
          <p:cNvGrpSpPr/>
          <p:nvPr/>
        </p:nvGrpSpPr>
        <p:grpSpPr>
          <a:xfrm rot="5824369">
            <a:off x="5403805" y="-253894"/>
            <a:ext cx="1017503" cy="973422"/>
            <a:chOff x="6868941" y="265923"/>
            <a:chExt cx="1037994" cy="993025"/>
          </a:xfrm>
        </p:grpSpPr>
        <p:sp>
          <p:nvSpPr>
            <p:cNvPr id="1533" name="Google Shape;1533;p8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8"/>
          <p:cNvGrpSpPr/>
          <p:nvPr/>
        </p:nvGrpSpPr>
        <p:grpSpPr>
          <a:xfrm>
            <a:off x="7309624" y="3507235"/>
            <a:ext cx="1169711" cy="1118887"/>
            <a:chOff x="7937600" y="2632763"/>
            <a:chExt cx="960591" cy="918928"/>
          </a:xfrm>
        </p:grpSpPr>
        <p:grpSp>
          <p:nvGrpSpPr>
            <p:cNvPr id="1540" name="Google Shape;1540;p8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1541" name="Google Shape;1541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8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1544" name="Google Shape;1544;p8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8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6" name="Google Shape;1546;p8"/>
          <p:cNvGrpSpPr/>
          <p:nvPr/>
        </p:nvGrpSpPr>
        <p:grpSpPr>
          <a:xfrm>
            <a:off x="279301" y="3079426"/>
            <a:ext cx="1064642" cy="307217"/>
            <a:chOff x="4541338" y="271625"/>
            <a:chExt cx="1169679" cy="337564"/>
          </a:xfrm>
        </p:grpSpPr>
        <p:sp>
          <p:nvSpPr>
            <p:cNvPr id="1547" name="Google Shape;1547;p8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8"/>
          <p:cNvGrpSpPr/>
          <p:nvPr/>
        </p:nvGrpSpPr>
        <p:grpSpPr>
          <a:xfrm>
            <a:off x="8357141" y="1452431"/>
            <a:ext cx="636526" cy="626463"/>
            <a:chOff x="817900" y="1853650"/>
            <a:chExt cx="528150" cy="519800"/>
          </a:xfrm>
        </p:grpSpPr>
        <p:sp>
          <p:nvSpPr>
            <p:cNvPr id="1550" name="Google Shape;1550;p8"/>
            <p:cNvSpPr/>
            <p:nvPr/>
          </p:nvSpPr>
          <p:spPr>
            <a:xfrm>
              <a:off x="822475" y="1853650"/>
              <a:ext cx="519775" cy="519800"/>
            </a:xfrm>
            <a:custGeom>
              <a:avLst/>
              <a:gdLst/>
              <a:ahLst/>
              <a:cxnLst/>
              <a:rect l="l" t="t" r="r" b="b"/>
              <a:pathLst>
                <a:path w="20791" h="20792" extrusionOk="0">
                  <a:moveTo>
                    <a:pt x="19271" y="1521"/>
                  </a:moveTo>
                  <a:lnTo>
                    <a:pt x="19271" y="19272"/>
                  </a:lnTo>
                  <a:lnTo>
                    <a:pt x="1520" y="19272"/>
                  </a:lnTo>
                  <a:lnTo>
                    <a:pt x="1520" y="1521"/>
                  </a:lnTo>
                  <a:close/>
                  <a:moveTo>
                    <a:pt x="760" y="1"/>
                  </a:moveTo>
                  <a:cubicBezTo>
                    <a:pt x="335" y="1"/>
                    <a:pt x="0" y="366"/>
                    <a:pt x="0" y="761"/>
                  </a:cubicBezTo>
                  <a:lnTo>
                    <a:pt x="0" y="20032"/>
                  </a:lnTo>
                  <a:cubicBezTo>
                    <a:pt x="0" y="20457"/>
                    <a:pt x="335" y="20792"/>
                    <a:pt x="760" y="20792"/>
                  </a:cubicBezTo>
                  <a:lnTo>
                    <a:pt x="20031" y="20792"/>
                  </a:lnTo>
                  <a:cubicBezTo>
                    <a:pt x="20426" y="20792"/>
                    <a:pt x="20791" y="20457"/>
                    <a:pt x="20791" y="20032"/>
                  </a:cubicBezTo>
                  <a:lnTo>
                    <a:pt x="20791" y="761"/>
                  </a:lnTo>
                  <a:cubicBezTo>
                    <a:pt x="20791" y="366"/>
                    <a:pt x="20426" y="1"/>
                    <a:pt x="2003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1063350" y="1855550"/>
              <a:ext cx="38025" cy="516375"/>
            </a:xfrm>
            <a:custGeom>
              <a:avLst/>
              <a:gdLst/>
              <a:ahLst/>
              <a:cxnLst/>
              <a:rect l="l" t="t" r="r" b="b"/>
              <a:pathLst>
                <a:path w="1521" h="20655" extrusionOk="0">
                  <a:moveTo>
                    <a:pt x="761" y="1"/>
                  </a:moveTo>
                  <a:cubicBezTo>
                    <a:pt x="381" y="1"/>
                    <a:pt x="1" y="259"/>
                    <a:pt x="1" y="776"/>
                  </a:cubicBezTo>
                  <a:lnTo>
                    <a:pt x="1" y="19895"/>
                  </a:lnTo>
                  <a:cubicBezTo>
                    <a:pt x="1" y="20320"/>
                    <a:pt x="335" y="20655"/>
                    <a:pt x="761" y="20655"/>
                  </a:cubicBezTo>
                  <a:cubicBezTo>
                    <a:pt x="1186" y="20655"/>
                    <a:pt x="1521" y="20320"/>
                    <a:pt x="1521" y="19895"/>
                  </a:cubicBezTo>
                  <a:lnTo>
                    <a:pt x="1521" y="776"/>
                  </a:lnTo>
                  <a:cubicBezTo>
                    <a:pt x="1521" y="259"/>
                    <a:pt x="1141" y="1"/>
                    <a:pt x="761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817900" y="2095300"/>
              <a:ext cx="528150" cy="38025"/>
            </a:xfrm>
            <a:custGeom>
              <a:avLst/>
              <a:gdLst/>
              <a:ahLst/>
              <a:cxnLst/>
              <a:rect l="l" t="t" r="r" b="b"/>
              <a:pathLst>
                <a:path w="21126" h="1521" extrusionOk="0">
                  <a:moveTo>
                    <a:pt x="1004" y="1"/>
                  </a:moveTo>
                  <a:cubicBezTo>
                    <a:pt x="1" y="1"/>
                    <a:pt x="1" y="1521"/>
                    <a:pt x="1004" y="1521"/>
                  </a:cubicBezTo>
                  <a:lnTo>
                    <a:pt x="20123" y="1521"/>
                  </a:lnTo>
                  <a:cubicBezTo>
                    <a:pt x="21126" y="1521"/>
                    <a:pt x="21126" y="1"/>
                    <a:pt x="201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8"/>
          <p:cNvGrpSpPr/>
          <p:nvPr/>
        </p:nvGrpSpPr>
        <p:grpSpPr>
          <a:xfrm>
            <a:off x="4686408" y="4430460"/>
            <a:ext cx="385224" cy="378820"/>
            <a:chOff x="471070" y="534409"/>
            <a:chExt cx="517984" cy="509372"/>
          </a:xfrm>
        </p:grpSpPr>
        <p:sp>
          <p:nvSpPr>
            <p:cNvPr id="1554" name="Google Shape;1554;p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7836550" y="595700"/>
            <a:ext cx="581350" cy="153450"/>
            <a:chOff x="5156900" y="4578450"/>
            <a:chExt cx="581350" cy="153450"/>
          </a:xfrm>
        </p:grpSpPr>
        <p:sp>
          <p:nvSpPr>
            <p:cNvPr id="1557" name="Google Shape;1557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8"/>
          <p:cNvGrpSpPr/>
          <p:nvPr/>
        </p:nvGrpSpPr>
        <p:grpSpPr>
          <a:xfrm>
            <a:off x="3170650" y="4277975"/>
            <a:ext cx="581350" cy="153450"/>
            <a:chOff x="5156900" y="4578450"/>
            <a:chExt cx="581350" cy="153450"/>
          </a:xfrm>
        </p:grpSpPr>
        <p:sp>
          <p:nvSpPr>
            <p:cNvPr id="1561" name="Google Shape;1561;p8"/>
            <p:cNvSpPr/>
            <p:nvPr/>
          </p:nvSpPr>
          <p:spPr>
            <a:xfrm>
              <a:off x="5156900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10" y="0"/>
                  </a:moveTo>
                  <a:cubicBezTo>
                    <a:pt x="369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7" y="6063"/>
                    <a:pt x="164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42" y="220"/>
                  </a:lnTo>
                  <a:cubicBezTo>
                    <a:pt x="1378" y="71"/>
                    <a:pt x="1130" y="0"/>
                    <a:pt x="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5374225" y="4578450"/>
              <a:ext cx="146675" cy="153450"/>
            </a:xfrm>
            <a:custGeom>
              <a:avLst/>
              <a:gdLst/>
              <a:ahLst/>
              <a:cxnLst/>
              <a:rect l="l" t="t" r="r" b="b"/>
              <a:pathLst>
                <a:path w="5867" h="6138" extrusionOk="0">
                  <a:moveTo>
                    <a:pt x="934" y="0"/>
                  </a:moveTo>
                  <a:cubicBezTo>
                    <a:pt x="385" y="0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695"/>
                    <a:pt x="383" y="6138"/>
                    <a:pt x="931" y="6138"/>
                  </a:cubicBezTo>
                  <a:cubicBezTo>
                    <a:pt x="1155" y="6138"/>
                    <a:pt x="1407" y="6063"/>
                    <a:pt x="1672" y="5904"/>
                  </a:cubicBezTo>
                  <a:lnTo>
                    <a:pt x="4955" y="4020"/>
                  </a:lnTo>
                  <a:cubicBezTo>
                    <a:pt x="5867" y="3503"/>
                    <a:pt x="5867" y="2622"/>
                    <a:pt x="4955" y="2105"/>
                  </a:cubicBezTo>
                  <a:lnTo>
                    <a:pt x="1672" y="220"/>
                  </a:lnTo>
                  <a:cubicBezTo>
                    <a:pt x="1409" y="71"/>
                    <a:pt x="1158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5592325" y="4578450"/>
              <a:ext cx="145925" cy="153450"/>
            </a:xfrm>
            <a:custGeom>
              <a:avLst/>
              <a:gdLst/>
              <a:ahLst/>
              <a:cxnLst/>
              <a:rect l="l" t="t" r="r" b="b"/>
              <a:pathLst>
                <a:path w="5837" h="6138" extrusionOk="0">
                  <a:moveTo>
                    <a:pt x="923" y="0"/>
                  </a:moveTo>
                  <a:cubicBezTo>
                    <a:pt x="384" y="0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695"/>
                    <a:pt x="367" y="6138"/>
                    <a:pt x="906" y="6138"/>
                  </a:cubicBezTo>
                  <a:cubicBezTo>
                    <a:pt x="1127" y="6138"/>
                    <a:pt x="1376" y="6063"/>
                    <a:pt x="1641" y="5904"/>
                  </a:cubicBezTo>
                  <a:lnTo>
                    <a:pt x="4924" y="4020"/>
                  </a:lnTo>
                  <a:cubicBezTo>
                    <a:pt x="5836" y="3503"/>
                    <a:pt x="5836" y="2622"/>
                    <a:pt x="4924" y="2105"/>
                  </a:cubicBezTo>
                  <a:lnTo>
                    <a:pt x="1641" y="220"/>
                  </a:lnTo>
                  <a:cubicBezTo>
                    <a:pt x="1387" y="71"/>
                    <a:pt x="1142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" name="Google Shape;1564;p8"/>
          <p:cNvSpPr txBox="1">
            <a:spLocks noGrp="1"/>
          </p:cNvSpPr>
          <p:nvPr>
            <p:ph type="title"/>
          </p:nvPr>
        </p:nvSpPr>
        <p:spPr>
          <a:xfrm>
            <a:off x="1168200" y="1376213"/>
            <a:ext cx="68076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9"/>
          <p:cNvGrpSpPr/>
          <p:nvPr/>
        </p:nvGrpSpPr>
        <p:grpSpPr>
          <a:xfrm rot="8189369">
            <a:off x="1228237" y="3845472"/>
            <a:ext cx="1146412" cy="1096746"/>
            <a:chOff x="6868941" y="265923"/>
            <a:chExt cx="1037994" cy="993025"/>
          </a:xfrm>
        </p:grpSpPr>
        <p:sp>
          <p:nvSpPr>
            <p:cNvPr id="1567" name="Google Shape;1567;p9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9"/>
          <p:cNvGrpSpPr/>
          <p:nvPr/>
        </p:nvGrpSpPr>
        <p:grpSpPr>
          <a:xfrm>
            <a:off x="5743450" y="3810482"/>
            <a:ext cx="3663962" cy="1472085"/>
            <a:chOff x="6548059" y="4082448"/>
            <a:chExt cx="2675597" cy="1074985"/>
          </a:xfrm>
        </p:grpSpPr>
        <p:sp>
          <p:nvSpPr>
            <p:cNvPr id="1574" name="Google Shape;1574;p9"/>
            <p:cNvSpPr/>
            <p:nvPr/>
          </p:nvSpPr>
          <p:spPr>
            <a:xfrm rot="10800000">
              <a:off x="8515305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52" y="524"/>
                    <a:pt x="2206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rot="10800000">
              <a:off x="8515305" y="4591037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0"/>
                  </a:moveTo>
                  <a:cubicBezTo>
                    <a:pt x="524" y="0"/>
                    <a:pt x="1" y="1251"/>
                    <a:pt x="751" y="2002"/>
                  </a:cubicBezTo>
                  <a:cubicBezTo>
                    <a:pt x="985" y="2236"/>
                    <a:pt x="1276" y="2341"/>
                    <a:pt x="1563" y="2341"/>
                  </a:cubicBezTo>
                  <a:cubicBezTo>
                    <a:pt x="2167" y="2341"/>
                    <a:pt x="2752" y="1877"/>
                    <a:pt x="2752" y="1183"/>
                  </a:cubicBezTo>
                  <a:cubicBezTo>
                    <a:pt x="2752" y="524"/>
                    <a:pt x="220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rot="10800000">
              <a:off x="8717436" y="4480636"/>
              <a:ext cx="132576" cy="95967"/>
            </a:xfrm>
            <a:custGeom>
              <a:avLst/>
              <a:gdLst/>
              <a:ahLst/>
              <a:cxnLst/>
              <a:rect l="l" t="t" r="r" b="b"/>
              <a:pathLst>
                <a:path w="3252" h="2354" extrusionOk="0">
                  <a:moveTo>
                    <a:pt x="1626" y="0"/>
                  </a:moveTo>
                  <a:cubicBezTo>
                    <a:pt x="1467" y="0"/>
                    <a:pt x="1308" y="34"/>
                    <a:pt x="1160" y="103"/>
                  </a:cubicBezTo>
                  <a:cubicBezTo>
                    <a:pt x="0" y="603"/>
                    <a:pt x="341" y="2354"/>
                    <a:pt x="1615" y="2354"/>
                  </a:cubicBezTo>
                  <a:cubicBezTo>
                    <a:pt x="2911" y="2354"/>
                    <a:pt x="3252" y="603"/>
                    <a:pt x="2092" y="103"/>
                  </a:cubicBezTo>
                  <a:cubicBezTo>
                    <a:pt x="1944" y="34"/>
                    <a:pt x="1785" y="0"/>
                    <a:pt x="1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10800000">
              <a:off x="8955687" y="4591037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0"/>
                  </a:moveTo>
                  <a:cubicBezTo>
                    <a:pt x="524" y="0"/>
                    <a:pt x="1" y="1251"/>
                    <a:pt x="729" y="2002"/>
                  </a:cubicBezTo>
                  <a:cubicBezTo>
                    <a:pt x="970" y="2236"/>
                    <a:pt x="1264" y="2341"/>
                    <a:pt x="1551" y="2341"/>
                  </a:cubicBezTo>
                  <a:cubicBezTo>
                    <a:pt x="2155" y="2341"/>
                    <a:pt x="2730" y="1877"/>
                    <a:pt x="2730" y="1183"/>
                  </a:cubicBezTo>
                  <a:cubicBezTo>
                    <a:pt x="2730" y="524"/>
                    <a:pt x="2207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10800000">
              <a:off x="8515305" y="4150981"/>
              <a:ext cx="112233" cy="95151"/>
            </a:xfrm>
            <a:custGeom>
              <a:avLst/>
              <a:gdLst/>
              <a:ahLst/>
              <a:cxnLst/>
              <a:rect l="l" t="t" r="r" b="b"/>
              <a:pathLst>
                <a:path w="2753" h="2334" extrusionOk="0">
                  <a:moveTo>
                    <a:pt x="1610" y="0"/>
                  </a:moveTo>
                  <a:cubicBezTo>
                    <a:pt x="1596" y="0"/>
                    <a:pt x="1583" y="0"/>
                    <a:pt x="1570" y="1"/>
                  </a:cubicBezTo>
                  <a:cubicBezTo>
                    <a:pt x="524" y="1"/>
                    <a:pt x="1" y="1252"/>
                    <a:pt x="751" y="1979"/>
                  </a:cubicBezTo>
                  <a:cubicBezTo>
                    <a:pt x="988" y="2224"/>
                    <a:pt x="1283" y="2333"/>
                    <a:pt x="1574" y="2333"/>
                  </a:cubicBezTo>
                  <a:cubicBezTo>
                    <a:pt x="2174" y="2333"/>
                    <a:pt x="2752" y="1866"/>
                    <a:pt x="2752" y="1161"/>
                  </a:cubicBezTo>
                  <a:cubicBezTo>
                    <a:pt x="2752" y="515"/>
                    <a:pt x="2229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10800000">
              <a:off x="8515304" y="4811147"/>
              <a:ext cx="95559" cy="95029"/>
            </a:xfrm>
            <a:custGeom>
              <a:avLst/>
              <a:gdLst/>
              <a:ahLst/>
              <a:cxnLst/>
              <a:rect l="l" t="t" r="r" b="b"/>
              <a:pathLst>
                <a:path w="2344" h="2331" extrusionOk="0">
                  <a:moveTo>
                    <a:pt x="1164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74" y="387"/>
                    <a:pt x="228" y="455"/>
                    <a:pt x="183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85" y="2092"/>
                    <a:pt x="723" y="2331"/>
                    <a:pt x="1164" y="2331"/>
                  </a:cubicBezTo>
                  <a:cubicBezTo>
                    <a:pt x="1604" y="2331"/>
                    <a:pt x="2048" y="2092"/>
                    <a:pt x="2252" y="1615"/>
                  </a:cubicBezTo>
                  <a:cubicBezTo>
                    <a:pt x="2298" y="1478"/>
                    <a:pt x="2343" y="1319"/>
                    <a:pt x="2343" y="1160"/>
                  </a:cubicBezTo>
                  <a:cubicBezTo>
                    <a:pt x="2320" y="1092"/>
                    <a:pt x="2320" y="1001"/>
                    <a:pt x="2320" y="932"/>
                  </a:cubicBezTo>
                  <a:cubicBezTo>
                    <a:pt x="2275" y="773"/>
                    <a:pt x="2229" y="637"/>
                    <a:pt x="2139" y="523"/>
                  </a:cubicBezTo>
                  <a:cubicBezTo>
                    <a:pt x="2093" y="455"/>
                    <a:pt x="2048" y="387"/>
                    <a:pt x="2002" y="341"/>
                  </a:cubicBezTo>
                  <a:cubicBezTo>
                    <a:pt x="1763" y="114"/>
                    <a:pt x="1462" y="0"/>
                    <a:pt x="1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10800000">
              <a:off x="8955686" y="4370561"/>
              <a:ext cx="95518" cy="95274"/>
            </a:xfrm>
            <a:custGeom>
              <a:avLst/>
              <a:gdLst/>
              <a:ahLst/>
              <a:cxnLst/>
              <a:rect l="l" t="t" r="r" b="b"/>
              <a:pathLst>
                <a:path w="2343" h="2337" extrusionOk="0">
                  <a:moveTo>
                    <a:pt x="1172" y="1"/>
                  </a:moveTo>
                  <a:cubicBezTo>
                    <a:pt x="870" y="1"/>
                    <a:pt x="569" y="114"/>
                    <a:pt x="342" y="342"/>
                  </a:cubicBezTo>
                  <a:cubicBezTo>
                    <a:pt x="296" y="387"/>
                    <a:pt x="251" y="455"/>
                    <a:pt x="205" y="524"/>
                  </a:cubicBezTo>
                  <a:cubicBezTo>
                    <a:pt x="114" y="637"/>
                    <a:pt x="69" y="774"/>
                    <a:pt x="23" y="933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887"/>
                    <a:pt x="589" y="2337"/>
                    <a:pt x="1186" y="2337"/>
                  </a:cubicBezTo>
                  <a:cubicBezTo>
                    <a:pt x="1542" y="2337"/>
                    <a:pt x="1900" y="2177"/>
                    <a:pt x="2138" y="1820"/>
                  </a:cubicBezTo>
                  <a:cubicBezTo>
                    <a:pt x="2274" y="1638"/>
                    <a:pt x="2343" y="1410"/>
                    <a:pt x="2343" y="1160"/>
                  </a:cubicBezTo>
                  <a:cubicBezTo>
                    <a:pt x="2343" y="1092"/>
                    <a:pt x="2343" y="1001"/>
                    <a:pt x="2320" y="933"/>
                  </a:cubicBezTo>
                  <a:cubicBezTo>
                    <a:pt x="2297" y="774"/>
                    <a:pt x="2229" y="637"/>
                    <a:pt x="2138" y="524"/>
                  </a:cubicBezTo>
                  <a:cubicBezTo>
                    <a:pt x="2093" y="455"/>
                    <a:pt x="2047" y="387"/>
                    <a:pt x="2002" y="342"/>
                  </a:cubicBezTo>
                  <a:cubicBezTo>
                    <a:pt x="1774" y="114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10800000">
              <a:off x="8955687" y="4150981"/>
              <a:ext cx="111295" cy="95151"/>
            </a:xfrm>
            <a:custGeom>
              <a:avLst/>
              <a:gdLst/>
              <a:ahLst/>
              <a:cxnLst/>
              <a:rect l="l" t="t" r="r" b="b"/>
              <a:pathLst>
                <a:path w="2730" h="2334" extrusionOk="0">
                  <a:moveTo>
                    <a:pt x="1610" y="0"/>
                  </a:moveTo>
                  <a:cubicBezTo>
                    <a:pt x="1597" y="0"/>
                    <a:pt x="1583" y="0"/>
                    <a:pt x="1570" y="1"/>
                  </a:cubicBezTo>
                  <a:cubicBezTo>
                    <a:pt x="524" y="1"/>
                    <a:pt x="1" y="1252"/>
                    <a:pt x="729" y="1979"/>
                  </a:cubicBezTo>
                  <a:cubicBezTo>
                    <a:pt x="973" y="2224"/>
                    <a:pt x="1271" y="2333"/>
                    <a:pt x="1561" y="2333"/>
                  </a:cubicBezTo>
                  <a:cubicBezTo>
                    <a:pt x="2161" y="2333"/>
                    <a:pt x="2730" y="1866"/>
                    <a:pt x="2730" y="1161"/>
                  </a:cubicBezTo>
                  <a:cubicBezTo>
                    <a:pt x="2730" y="515"/>
                    <a:pt x="2228" y="0"/>
                    <a:pt x="1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10800000">
              <a:off x="874707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114" y="137"/>
                    <a:pt x="251" y="251"/>
                    <a:pt x="433" y="319"/>
                  </a:cubicBezTo>
                  <a:cubicBezTo>
                    <a:pt x="569" y="387"/>
                    <a:pt x="728" y="410"/>
                    <a:pt x="887" y="410"/>
                  </a:cubicBezTo>
                  <a:cubicBezTo>
                    <a:pt x="1047" y="410"/>
                    <a:pt x="1183" y="364"/>
                    <a:pt x="1342" y="319"/>
                  </a:cubicBezTo>
                  <a:cubicBezTo>
                    <a:pt x="1501" y="251"/>
                    <a:pt x="1661" y="137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10800000">
              <a:off x="8726690" y="4921222"/>
              <a:ext cx="127480" cy="95763"/>
            </a:xfrm>
            <a:custGeom>
              <a:avLst/>
              <a:gdLst/>
              <a:ahLst/>
              <a:cxnLst/>
              <a:rect l="l" t="t" r="r" b="b"/>
              <a:pathLst>
                <a:path w="3127" h="2349" extrusionOk="0">
                  <a:moveTo>
                    <a:pt x="1699" y="1"/>
                  </a:moveTo>
                  <a:cubicBezTo>
                    <a:pt x="555" y="1"/>
                    <a:pt x="0" y="1723"/>
                    <a:pt x="1262" y="2263"/>
                  </a:cubicBezTo>
                  <a:cubicBezTo>
                    <a:pt x="1410" y="2320"/>
                    <a:pt x="1569" y="2349"/>
                    <a:pt x="1728" y="2349"/>
                  </a:cubicBezTo>
                  <a:cubicBezTo>
                    <a:pt x="1887" y="2349"/>
                    <a:pt x="2046" y="2320"/>
                    <a:pt x="2194" y="2263"/>
                  </a:cubicBezTo>
                  <a:cubicBezTo>
                    <a:pt x="3126" y="1854"/>
                    <a:pt x="3126" y="512"/>
                    <a:pt x="2194" y="103"/>
                  </a:cubicBezTo>
                  <a:cubicBezTo>
                    <a:pt x="2020" y="32"/>
                    <a:pt x="1854" y="1"/>
                    <a:pt x="1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10800000">
              <a:off x="8726690" y="4700868"/>
              <a:ext cx="104813" cy="95396"/>
            </a:xfrm>
            <a:custGeom>
              <a:avLst/>
              <a:gdLst/>
              <a:ahLst/>
              <a:cxnLst/>
              <a:rect l="l" t="t" r="r" b="b"/>
              <a:pathLst>
                <a:path w="2571" h="2340" extrusionOk="0">
                  <a:moveTo>
                    <a:pt x="1167" y="1"/>
                  </a:moveTo>
                  <a:cubicBezTo>
                    <a:pt x="551" y="1"/>
                    <a:pt x="1" y="498"/>
                    <a:pt x="1" y="1170"/>
                  </a:cubicBezTo>
                  <a:cubicBezTo>
                    <a:pt x="1" y="1842"/>
                    <a:pt x="551" y="2339"/>
                    <a:pt x="1167" y="2339"/>
                  </a:cubicBezTo>
                  <a:cubicBezTo>
                    <a:pt x="1322" y="2339"/>
                    <a:pt x="1482" y="2308"/>
                    <a:pt x="1638" y="2239"/>
                  </a:cubicBezTo>
                  <a:cubicBezTo>
                    <a:pt x="2570" y="1829"/>
                    <a:pt x="2570" y="488"/>
                    <a:pt x="1638" y="101"/>
                  </a:cubicBezTo>
                  <a:cubicBezTo>
                    <a:pt x="1482" y="32"/>
                    <a:pt x="1322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9"/>
            <p:cNvSpPr/>
            <p:nvPr/>
          </p:nvSpPr>
          <p:spPr>
            <a:xfrm rot="10800000">
              <a:off x="8735944" y="4261178"/>
              <a:ext cx="110195" cy="95600"/>
            </a:xfrm>
            <a:custGeom>
              <a:avLst/>
              <a:gdLst/>
              <a:ahLst/>
              <a:cxnLst/>
              <a:rect l="l" t="t" r="r" b="b"/>
              <a:pathLst>
                <a:path w="2703" h="2345" extrusionOk="0">
                  <a:moveTo>
                    <a:pt x="1526" y="1"/>
                  </a:moveTo>
                  <a:cubicBezTo>
                    <a:pt x="659" y="1"/>
                    <a:pt x="0" y="997"/>
                    <a:pt x="542" y="1828"/>
                  </a:cubicBezTo>
                  <a:cubicBezTo>
                    <a:pt x="788" y="2185"/>
                    <a:pt x="1152" y="2345"/>
                    <a:pt x="1511" y="2345"/>
                  </a:cubicBezTo>
                  <a:cubicBezTo>
                    <a:pt x="2113" y="2345"/>
                    <a:pt x="2702" y="1895"/>
                    <a:pt x="2702" y="1169"/>
                  </a:cubicBezTo>
                  <a:cubicBezTo>
                    <a:pt x="2702" y="714"/>
                    <a:pt x="2429" y="282"/>
                    <a:pt x="1997" y="100"/>
                  </a:cubicBezTo>
                  <a:cubicBezTo>
                    <a:pt x="1837" y="32"/>
                    <a:pt x="1678" y="1"/>
                    <a:pt x="1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9"/>
            <p:cNvSpPr/>
            <p:nvPr/>
          </p:nvSpPr>
          <p:spPr>
            <a:xfrm rot="10800000">
              <a:off x="8081445" y="4374026"/>
              <a:ext cx="89974" cy="92746"/>
            </a:xfrm>
            <a:custGeom>
              <a:avLst/>
              <a:gdLst/>
              <a:ahLst/>
              <a:cxnLst/>
              <a:rect l="l" t="t" r="r" b="b"/>
              <a:pathLst>
                <a:path w="2207" h="2275" extrusionOk="0">
                  <a:moveTo>
                    <a:pt x="1172" y="1"/>
                  </a:moveTo>
                  <a:cubicBezTo>
                    <a:pt x="871" y="1"/>
                    <a:pt x="569" y="115"/>
                    <a:pt x="342" y="342"/>
                  </a:cubicBezTo>
                  <a:cubicBezTo>
                    <a:pt x="296" y="410"/>
                    <a:pt x="251" y="456"/>
                    <a:pt x="205" y="524"/>
                  </a:cubicBezTo>
                  <a:cubicBezTo>
                    <a:pt x="114" y="638"/>
                    <a:pt x="46" y="797"/>
                    <a:pt x="23" y="933"/>
                  </a:cubicBezTo>
                  <a:cubicBezTo>
                    <a:pt x="1" y="1024"/>
                    <a:pt x="1" y="1092"/>
                    <a:pt x="1" y="1183"/>
                  </a:cubicBezTo>
                  <a:cubicBezTo>
                    <a:pt x="1" y="1661"/>
                    <a:pt x="319" y="2116"/>
                    <a:pt x="774" y="2275"/>
                  </a:cubicBezTo>
                  <a:cubicBezTo>
                    <a:pt x="1251" y="1752"/>
                    <a:pt x="1729" y="1206"/>
                    <a:pt x="2206" y="638"/>
                  </a:cubicBezTo>
                  <a:cubicBezTo>
                    <a:pt x="2184" y="592"/>
                    <a:pt x="2161" y="569"/>
                    <a:pt x="2138" y="524"/>
                  </a:cubicBezTo>
                  <a:cubicBezTo>
                    <a:pt x="2093" y="456"/>
                    <a:pt x="2047" y="410"/>
                    <a:pt x="2002" y="342"/>
                  </a:cubicBezTo>
                  <a:cubicBezTo>
                    <a:pt x="1774" y="115"/>
                    <a:pt x="1473" y="1"/>
                    <a:pt x="1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 rot="10800000">
              <a:off x="7415818" y="4738333"/>
              <a:ext cx="95518" cy="58461"/>
            </a:xfrm>
            <a:custGeom>
              <a:avLst/>
              <a:gdLst/>
              <a:ahLst/>
              <a:cxnLst/>
              <a:rect l="l" t="t" r="r" b="b"/>
              <a:pathLst>
                <a:path w="2343" h="1434" extrusionOk="0">
                  <a:moveTo>
                    <a:pt x="1160" y="0"/>
                  </a:moveTo>
                  <a:cubicBezTo>
                    <a:pt x="524" y="0"/>
                    <a:pt x="1" y="523"/>
                    <a:pt x="1" y="1183"/>
                  </a:cubicBezTo>
                  <a:lnTo>
                    <a:pt x="1" y="1228"/>
                  </a:lnTo>
                  <a:cubicBezTo>
                    <a:pt x="751" y="1297"/>
                    <a:pt x="1524" y="1365"/>
                    <a:pt x="2297" y="1433"/>
                  </a:cubicBezTo>
                  <a:cubicBezTo>
                    <a:pt x="2320" y="1342"/>
                    <a:pt x="2320" y="1274"/>
                    <a:pt x="2343" y="1183"/>
                  </a:cubicBezTo>
                  <a:cubicBezTo>
                    <a:pt x="2320" y="546"/>
                    <a:pt x="1820" y="23"/>
                    <a:pt x="1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 rot="10800000">
              <a:off x="6976374" y="4724432"/>
              <a:ext cx="95518" cy="72362"/>
            </a:xfrm>
            <a:custGeom>
              <a:avLst/>
              <a:gdLst/>
              <a:ahLst/>
              <a:cxnLst/>
              <a:rect l="l" t="t" r="r" b="b"/>
              <a:pathLst>
                <a:path w="2343" h="1775" extrusionOk="0">
                  <a:moveTo>
                    <a:pt x="1183" y="0"/>
                  </a:moveTo>
                  <a:cubicBezTo>
                    <a:pt x="1024" y="0"/>
                    <a:pt x="864" y="46"/>
                    <a:pt x="728" y="91"/>
                  </a:cubicBezTo>
                  <a:cubicBezTo>
                    <a:pt x="591" y="160"/>
                    <a:pt x="455" y="251"/>
                    <a:pt x="341" y="364"/>
                  </a:cubicBezTo>
                  <a:cubicBezTo>
                    <a:pt x="137" y="569"/>
                    <a:pt x="0" y="865"/>
                    <a:pt x="0" y="1183"/>
                  </a:cubicBezTo>
                  <a:cubicBezTo>
                    <a:pt x="0" y="1388"/>
                    <a:pt x="68" y="1592"/>
                    <a:pt x="182" y="1774"/>
                  </a:cubicBezTo>
                  <a:cubicBezTo>
                    <a:pt x="887" y="1706"/>
                    <a:pt x="1615" y="1592"/>
                    <a:pt x="2320" y="1433"/>
                  </a:cubicBezTo>
                  <a:cubicBezTo>
                    <a:pt x="2342" y="1342"/>
                    <a:pt x="2342" y="1274"/>
                    <a:pt x="2342" y="1183"/>
                  </a:cubicBezTo>
                  <a:cubicBezTo>
                    <a:pt x="2342" y="865"/>
                    <a:pt x="2229" y="569"/>
                    <a:pt x="2001" y="364"/>
                  </a:cubicBezTo>
                  <a:cubicBezTo>
                    <a:pt x="1888" y="251"/>
                    <a:pt x="1774" y="160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9"/>
            <p:cNvSpPr/>
            <p:nvPr/>
          </p:nvSpPr>
          <p:spPr>
            <a:xfrm rot="10800000">
              <a:off x="8059186" y="4590956"/>
              <a:ext cx="112233" cy="95396"/>
            </a:xfrm>
            <a:custGeom>
              <a:avLst/>
              <a:gdLst/>
              <a:ahLst/>
              <a:cxnLst/>
              <a:rect l="l" t="t" r="r" b="b"/>
              <a:pathLst>
                <a:path w="2753" h="2340" extrusionOk="0">
                  <a:moveTo>
                    <a:pt x="1193" y="0"/>
                  </a:moveTo>
                  <a:cubicBezTo>
                    <a:pt x="588" y="0"/>
                    <a:pt x="1" y="470"/>
                    <a:pt x="1" y="1180"/>
                  </a:cubicBezTo>
                  <a:cubicBezTo>
                    <a:pt x="1" y="1817"/>
                    <a:pt x="524" y="2340"/>
                    <a:pt x="1183" y="2340"/>
                  </a:cubicBezTo>
                  <a:cubicBezTo>
                    <a:pt x="2206" y="2340"/>
                    <a:pt x="2752" y="1089"/>
                    <a:pt x="2002" y="339"/>
                  </a:cubicBezTo>
                  <a:cubicBezTo>
                    <a:pt x="1768" y="105"/>
                    <a:pt x="1479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9"/>
            <p:cNvSpPr/>
            <p:nvPr/>
          </p:nvSpPr>
          <p:spPr>
            <a:xfrm rot="10800000">
              <a:off x="6584220" y="4957138"/>
              <a:ext cx="47331" cy="58461"/>
            </a:xfrm>
            <a:custGeom>
              <a:avLst/>
              <a:gdLst/>
              <a:ahLst/>
              <a:cxnLst/>
              <a:rect l="l" t="t" r="r" b="b"/>
              <a:pathLst>
                <a:path w="1161" h="1434" extrusionOk="0">
                  <a:moveTo>
                    <a:pt x="1160" y="1"/>
                  </a:moveTo>
                  <a:cubicBezTo>
                    <a:pt x="524" y="1"/>
                    <a:pt x="1" y="524"/>
                    <a:pt x="1" y="1161"/>
                  </a:cubicBezTo>
                  <a:cubicBezTo>
                    <a:pt x="1" y="1252"/>
                    <a:pt x="1" y="1342"/>
                    <a:pt x="23" y="1433"/>
                  </a:cubicBezTo>
                  <a:cubicBezTo>
                    <a:pt x="410" y="979"/>
                    <a:pt x="774" y="50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9"/>
            <p:cNvSpPr/>
            <p:nvPr/>
          </p:nvSpPr>
          <p:spPr>
            <a:xfrm rot="10800000">
              <a:off x="807590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9"/>
            <p:cNvSpPr/>
            <p:nvPr/>
          </p:nvSpPr>
          <p:spPr>
            <a:xfrm rot="10800000">
              <a:off x="8075901" y="4810658"/>
              <a:ext cx="95518" cy="95518"/>
            </a:xfrm>
            <a:custGeom>
              <a:avLst/>
              <a:gdLst/>
              <a:ahLst/>
              <a:cxnLst/>
              <a:rect l="l" t="t" r="r" b="b"/>
              <a:pathLst>
                <a:path w="2343" h="2343" extrusionOk="0">
                  <a:moveTo>
                    <a:pt x="1172" y="0"/>
                  </a:moveTo>
                  <a:cubicBezTo>
                    <a:pt x="871" y="0"/>
                    <a:pt x="569" y="114"/>
                    <a:pt x="342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14" y="637"/>
                    <a:pt x="46" y="773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3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75" y="705"/>
                    <a:pt x="2161" y="500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9"/>
            <p:cNvSpPr/>
            <p:nvPr/>
          </p:nvSpPr>
          <p:spPr>
            <a:xfrm rot="10800000">
              <a:off x="8288183" y="4260363"/>
              <a:ext cx="102938" cy="96089"/>
            </a:xfrm>
            <a:custGeom>
              <a:avLst/>
              <a:gdLst/>
              <a:ahLst/>
              <a:cxnLst/>
              <a:rect l="l" t="t" r="r" b="b"/>
              <a:pathLst>
                <a:path w="2525" h="2357" extrusionOk="0">
                  <a:moveTo>
                    <a:pt x="1160" y="1"/>
                  </a:moveTo>
                  <a:cubicBezTo>
                    <a:pt x="933" y="1"/>
                    <a:pt x="705" y="69"/>
                    <a:pt x="523" y="206"/>
                  </a:cubicBezTo>
                  <a:cubicBezTo>
                    <a:pt x="387" y="297"/>
                    <a:pt x="296" y="387"/>
                    <a:pt x="205" y="524"/>
                  </a:cubicBezTo>
                  <a:cubicBezTo>
                    <a:pt x="160" y="592"/>
                    <a:pt x="137" y="660"/>
                    <a:pt x="91" y="729"/>
                  </a:cubicBezTo>
                  <a:cubicBezTo>
                    <a:pt x="46" y="865"/>
                    <a:pt x="0" y="1024"/>
                    <a:pt x="0" y="1183"/>
                  </a:cubicBezTo>
                  <a:cubicBezTo>
                    <a:pt x="0" y="1343"/>
                    <a:pt x="46" y="1502"/>
                    <a:pt x="91" y="1638"/>
                  </a:cubicBezTo>
                  <a:cubicBezTo>
                    <a:pt x="137" y="1706"/>
                    <a:pt x="160" y="1775"/>
                    <a:pt x="205" y="1843"/>
                  </a:cubicBezTo>
                  <a:cubicBezTo>
                    <a:pt x="296" y="1957"/>
                    <a:pt x="387" y="2070"/>
                    <a:pt x="523" y="2161"/>
                  </a:cubicBezTo>
                  <a:cubicBezTo>
                    <a:pt x="726" y="2294"/>
                    <a:pt x="951" y="2356"/>
                    <a:pt x="1172" y="2356"/>
                  </a:cubicBezTo>
                  <a:cubicBezTo>
                    <a:pt x="1667" y="2356"/>
                    <a:pt x="2140" y="2044"/>
                    <a:pt x="2297" y="1524"/>
                  </a:cubicBezTo>
                  <a:cubicBezTo>
                    <a:pt x="2524" y="774"/>
                    <a:pt x="1956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9"/>
            <p:cNvSpPr/>
            <p:nvPr/>
          </p:nvSpPr>
          <p:spPr>
            <a:xfrm rot="10800000">
              <a:off x="8279826" y="4701276"/>
              <a:ext cx="112233" cy="95518"/>
            </a:xfrm>
            <a:custGeom>
              <a:avLst/>
              <a:gdLst/>
              <a:ahLst/>
              <a:cxnLst/>
              <a:rect l="l" t="t" r="r" b="b"/>
              <a:pathLst>
                <a:path w="2753" h="2343" extrusionOk="0">
                  <a:moveTo>
                    <a:pt x="1183" y="0"/>
                  </a:moveTo>
                  <a:cubicBezTo>
                    <a:pt x="796" y="23"/>
                    <a:pt x="455" y="205"/>
                    <a:pt x="228" y="523"/>
                  </a:cubicBezTo>
                  <a:cubicBezTo>
                    <a:pt x="183" y="592"/>
                    <a:pt x="160" y="660"/>
                    <a:pt x="114" y="728"/>
                  </a:cubicBezTo>
                  <a:cubicBezTo>
                    <a:pt x="1" y="1024"/>
                    <a:pt x="1" y="1342"/>
                    <a:pt x="114" y="1638"/>
                  </a:cubicBezTo>
                  <a:cubicBezTo>
                    <a:pt x="160" y="1706"/>
                    <a:pt x="183" y="1774"/>
                    <a:pt x="228" y="1842"/>
                  </a:cubicBezTo>
                  <a:cubicBezTo>
                    <a:pt x="455" y="2161"/>
                    <a:pt x="819" y="2343"/>
                    <a:pt x="1206" y="2343"/>
                  </a:cubicBezTo>
                  <a:cubicBezTo>
                    <a:pt x="2752" y="2343"/>
                    <a:pt x="2752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9"/>
            <p:cNvSpPr/>
            <p:nvPr/>
          </p:nvSpPr>
          <p:spPr>
            <a:xfrm rot="10800000">
              <a:off x="8514408" y="4368441"/>
              <a:ext cx="98290" cy="97394"/>
            </a:xfrm>
            <a:custGeom>
              <a:avLst/>
              <a:gdLst/>
              <a:ahLst/>
              <a:cxnLst/>
              <a:rect l="l" t="t" r="r" b="b"/>
              <a:pathLst>
                <a:path w="2411" h="2389" extrusionOk="0">
                  <a:moveTo>
                    <a:pt x="1209" y="1"/>
                  </a:moveTo>
                  <a:cubicBezTo>
                    <a:pt x="910" y="1"/>
                    <a:pt x="614" y="114"/>
                    <a:pt x="387" y="342"/>
                  </a:cubicBezTo>
                  <a:cubicBezTo>
                    <a:pt x="319" y="387"/>
                    <a:pt x="273" y="455"/>
                    <a:pt x="228" y="524"/>
                  </a:cubicBezTo>
                  <a:cubicBezTo>
                    <a:pt x="160" y="637"/>
                    <a:pt x="91" y="774"/>
                    <a:pt x="69" y="933"/>
                  </a:cubicBezTo>
                  <a:cubicBezTo>
                    <a:pt x="46" y="1001"/>
                    <a:pt x="46" y="1092"/>
                    <a:pt x="46" y="1160"/>
                  </a:cubicBezTo>
                  <a:cubicBezTo>
                    <a:pt x="0" y="1843"/>
                    <a:pt x="546" y="2388"/>
                    <a:pt x="1206" y="2388"/>
                  </a:cubicBezTo>
                  <a:cubicBezTo>
                    <a:pt x="1888" y="2388"/>
                    <a:pt x="2411" y="1843"/>
                    <a:pt x="2388" y="1160"/>
                  </a:cubicBezTo>
                  <a:cubicBezTo>
                    <a:pt x="2365" y="1092"/>
                    <a:pt x="2365" y="1001"/>
                    <a:pt x="2365" y="933"/>
                  </a:cubicBezTo>
                  <a:cubicBezTo>
                    <a:pt x="2320" y="774"/>
                    <a:pt x="2274" y="637"/>
                    <a:pt x="2184" y="524"/>
                  </a:cubicBezTo>
                  <a:cubicBezTo>
                    <a:pt x="2138" y="455"/>
                    <a:pt x="2093" y="387"/>
                    <a:pt x="2047" y="342"/>
                  </a:cubicBezTo>
                  <a:cubicBezTo>
                    <a:pt x="1808" y="114"/>
                    <a:pt x="1507" y="1"/>
                    <a:pt x="1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9"/>
            <p:cNvSpPr/>
            <p:nvPr/>
          </p:nvSpPr>
          <p:spPr>
            <a:xfrm rot="10800000">
              <a:off x="8292831" y="4480595"/>
              <a:ext cx="99228" cy="95681"/>
            </a:xfrm>
            <a:custGeom>
              <a:avLst/>
              <a:gdLst/>
              <a:ahLst/>
              <a:cxnLst/>
              <a:rect l="l" t="t" r="r" b="b"/>
              <a:pathLst>
                <a:path w="2434" h="2347" extrusionOk="0">
                  <a:moveTo>
                    <a:pt x="1283" y="1"/>
                  </a:moveTo>
                  <a:cubicBezTo>
                    <a:pt x="1257" y="1"/>
                    <a:pt x="1232" y="2"/>
                    <a:pt x="1206" y="4"/>
                  </a:cubicBezTo>
                  <a:lnTo>
                    <a:pt x="1183" y="4"/>
                  </a:lnTo>
                  <a:cubicBezTo>
                    <a:pt x="956" y="4"/>
                    <a:pt x="728" y="72"/>
                    <a:pt x="546" y="185"/>
                  </a:cubicBezTo>
                  <a:cubicBezTo>
                    <a:pt x="410" y="276"/>
                    <a:pt x="319" y="390"/>
                    <a:pt x="228" y="527"/>
                  </a:cubicBezTo>
                  <a:cubicBezTo>
                    <a:pt x="183" y="572"/>
                    <a:pt x="137" y="640"/>
                    <a:pt x="114" y="708"/>
                  </a:cubicBezTo>
                  <a:cubicBezTo>
                    <a:pt x="1" y="1004"/>
                    <a:pt x="1" y="1322"/>
                    <a:pt x="114" y="1618"/>
                  </a:cubicBezTo>
                  <a:cubicBezTo>
                    <a:pt x="160" y="1686"/>
                    <a:pt x="183" y="1755"/>
                    <a:pt x="228" y="1823"/>
                  </a:cubicBezTo>
                  <a:cubicBezTo>
                    <a:pt x="455" y="2141"/>
                    <a:pt x="819" y="2346"/>
                    <a:pt x="1206" y="2346"/>
                  </a:cubicBezTo>
                  <a:cubicBezTo>
                    <a:pt x="1220" y="2346"/>
                    <a:pt x="1233" y="2346"/>
                    <a:pt x="1247" y="2346"/>
                  </a:cubicBezTo>
                  <a:cubicBezTo>
                    <a:pt x="1889" y="2346"/>
                    <a:pt x="2434" y="1831"/>
                    <a:pt x="2434" y="1163"/>
                  </a:cubicBezTo>
                  <a:cubicBezTo>
                    <a:pt x="2434" y="530"/>
                    <a:pt x="1909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9"/>
            <p:cNvSpPr/>
            <p:nvPr/>
          </p:nvSpPr>
          <p:spPr>
            <a:xfrm rot="10800000">
              <a:off x="6987503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4" y="23"/>
                    <a:pt x="24" y="46"/>
                    <a:pt x="46" y="69"/>
                  </a:cubicBezTo>
                  <a:cubicBezTo>
                    <a:pt x="160" y="183"/>
                    <a:pt x="296" y="251"/>
                    <a:pt x="433" y="319"/>
                  </a:cubicBezTo>
                  <a:cubicBezTo>
                    <a:pt x="569" y="387"/>
                    <a:pt x="729" y="410"/>
                    <a:pt x="888" y="410"/>
                  </a:cubicBezTo>
                  <a:cubicBezTo>
                    <a:pt x="1047" y="410"/>
                    <a:pt x="1183" y="387"/>
                    <a:pt x="1343" y="319"/>
                  </a:cubicBezTo>
                  <a:cubicBezTo>
                    <a:pt x="1479" y="251"/>
                    <a:pt x="1593" y="183"/>
                    <a:pt x="1706" y="69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9"/>
            <p:cNvSpPr/>
            <p:nvPr/>
          </p:nvSpPr>
          <p:spPr>
            <a:xfrm rot="10800000">
              <a:off x="7196075" y="4810658"/>
              <a:ext cx="95559" cy="95518"/>
            </a:xfrm>
            <a:custGeom>
              <a:avLst/>
              <a:gdLst/>
              <a:ahLst/>
              <a:cxnLst/>
              <a:rect l="l" t="t" r="r" b="b"/>
              <a:pathLst>
                <a:path w="2344" h="2343" extrusionOk="0">
                  <a:moveTo>
                    <a:pt x="1183" y="0"/>
                  </a:moveTo>
                  <a:cubicBezTo>
                    <a:pt x="865" y="0"/>
                    <a:pt x="569" y="114"/>
                    <a:pt x="342" y="341"/>
                  </a:cubicBezTo>
                  <a:cubicBezTo>
                    <a:pt x="297" y="387"/>
                    <a:pt x="251" y="455"/>
                    <a:pt x="206" y="523"/>
                  </a:cubicBezTo>
                  <a:cubicBezTo>
                    <a:pt x="115" y="637"/>
                    <a:pt x="46" y="773"/>
                    <a:pt x="24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24" y="1478"/>
                    <a:pt x="92" y="1615"/>
                  </a:cubicBezTo>
                  <a:cubicBezTo>
                    <a:pt x="274" y="2047"/>
                    <a:pt x="706" y="2342"/>
                    <a:pt x="1183" y="2342"/>
                  </a:cubicBezTo>
                  <a:cubicBezTo>
                    <a:pt x="1638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8" y="773"/>
                    <a:pt x="2229" y="637"/>
                    <a:pt x="2138" y="523"/>
                  </a:cubicBezTo>
                  <a:cubicBezTo>
                    <a:pt x="1934" y="182"/>
                    <a:pt x="1570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9"/>
            <p:cNvSpPr/>
            <p:nvPr/>
          </p:nvSpPr>
          <p:spPr>
            <a:xfrm rot="10800000">
              <a:off x="7413943" y="4920896"/>
              <a:ext cx="110358" cy="95641"/>
            </a:xfrm>
            <a:custGeom>
              <a:avLst/>
              <a:gdLst/>
              <a:ahLst/>
              <a:cxnLst/>
              <a:rect l="l" t="t" r="r" b="b"/>
              <a:pathLst>
                <a:path w="2707" h="2346" extrusionOk="0">
                  <a:moveTo>
                    <a:pt x="1521" y="0"/>
                  </a:moveTo>
                  <a:cubicBezTo>
                    <a:pt x="1507" y="0"/>
                    <a:pt x="1493" y="1"/>
                    <a:pt x="1478" y="1"/>
                  </a:cubicBezTo>
                  <a:cubicBezTo>
                    <a:pt x="0" y="69"/>
                    <a:pt x="0" y="2275"/>
                    <a:pt x="1478" y="2343"/>
                  </a:cubicBezTo>
                  <a:cubicBezTo>
                    <a:pt x="1505" y="2345"/>
                    <a:pt x="1531" y="2346"/>
                    <a:pt x="1558" y="2346"/>
                  </a:cubicBezTo>
                  <a:cubicBezTo>
                    <a:pt x="2202" y="2346"/>
                    <a:pt x="2706" y="1817"/>
                    <a:pt x="2706" y="1184"/>
                  </a:cubicBezTo>
                  <a:cubicBezTo>
                    <a:pt x="2706" y="516"/>
                    <a:pt x="2183" y="0"/>
                    <a:pt x="1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9"/>
            <p:cNvSpPr/>
            <p:nvPr/>
          </p:nvSpPr>
          <p:spPr>
            <a:xfrm rot="10800000">
              <a:off x="7635519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296" y="387"/>
                    <a:pt x="251" y="455"/>
                    <a:pt x="205" y="523"/>
                  </a:cubicBezTo>
                  <a:cubicBezTo>
                    <a:pt x="137" y="637"/>
                    <a:pt x="69" y="773"/>
                    <a:pt x="46" y="932"/>
                  </a:cubicBezTo>
                  <a:cubicBezTo>
                    <a:pt x="23" y="1001"/>
                    <a:pt x="0" y="1092"/>
                    <a:pt x="23" y="1160"/>
                  </a:cubicBezTo>
                  <a:cubicBezTo>
                    <a:pt x="23" y="1319"/>
                    <a:pt x="46" y="1478"/>
                    <a:pt x="114" y="1615"/>
                  </a:cubicBezTo>
                  <a:cubicBezTo>
                    <a:pt x="296" y="2047"/>
                    <a:pt x="705" y="2342"/>
                    <a:pt x="1183" y="2342"/>
                  </a:cubicBezTo>
                  <a:cubicBezTo>
                    <a:pt x="1660" y="2342"/>
                    <a:pt x="2070" y="2047"/>
                    <a:pt x="2252" y="1615"/>
                  </a:cubicBezTo>
                  <a:cubicBezTo>
                    <a:pt x="2320" y="1478"/>
                    <a:pt x="2343" y="1319"/>
                    <a:pt x="2365" y="1160"/>
                  </a:cubicBezTo>
                  <a:cubicBezTo>
                    <a:pt x="2365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9"/>
            <p:cNvSpPr/>
            <p:nvPr/>
          </p:nvSpPr>
          <p:spPr>
            <a:xfrm rot="10800000">
              <a:off x="7196076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9"/>
            <p:cNvSpPr/>
            <p:nvPr/>
          </p:nvSpPr>
          <p:spPr>
            <a:xfrm rot="10800000">
              <a:off x="7635520" y="5030482"/>
              <a:ext cx="112233" cy="95437"/>
            </a:xfrm>
            <a:custGeom>
              <a:avLst/>
              <a:gdLst/>
              <a:ahLst/>
              <a:cxnLst/>
              <a:rect l="l" t="t" r="r" b="b"/>
              <a:pathLst>
                <a:path w="2753" h="2341" extrusionOk="0">
                  <a:moveTo>
                    <a:pt x="1570" y="1"/>
                  </a:moveTo>
                  <a:cubicBezTo>
                    <a:pt x="524" y="1"/>
                    <a:pt x="1" y="1251"/>
                    <a:pt x="751" y="2002"/>
                  </a:cubicBezTo>
                  <a:cubicBezTo>
                    <a:pt x="985" y="2235"/>
                    <a:pt x="1274" y="2340"/>
                    <a:pt x="1560" y="2340"/>
                  </a:cubicBezTo>
                  <a:cubicBezTo>
                    <a:pt x="2165" y="2340"/>
                    <a:pt x="2752" y="1871"/>
                    <a:pt x="2752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9"/>
            <p:cNvSpPr/>
            <p:nvPr/>
          </p:nvSpPr>
          <p:spPr>
            <a:xfrm rot="10800000">
              <a:off x="7867288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3" y="23"/>
                    <a:pt x="23" y="46"/>
                    <a:pt x="46" y="69"/>
                  </a:cubicBezTo>
                  <a:cubicBezTo>
                    <a:pt x="274" y="273"/>
                    <a:pt x="569" y="410"/>
                    <a:pt x="888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9"/>
            <p:cNvSpPr/>
            <p:nvPr/>
          </p:nvSpPr>
          <p:spPr>
            <a:xfrm rot="10800000">
              <a:off x="7427844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0" y="1"/>
                  </a:moveTo>
                  <a:cubicBezTo>
                    <a:pt x="23" y="23"/>
                    <a:pt x="46" y="46"/>
                    <a:pt x="69" y="69"/>
                  </a:cubicBezTo>
                  <a:cubicBezTo>
                    <a:pt x="296" y="296"/>
                    <a:pt x="592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 rot="10800000">
              <a:off x="6756672" y="5030482"/>
              <a:ext cx="111255" cy="95437"/>
            </a:xfrm>
            <a:custGeom>
              <a:avLst/>
              <a:gdLst/>
              <a:ahLst/>
              <a:cxnLst/>
              <a:rect l="l" t="t" r="r" b="b"/>
              <a:pathLst>
                <a:path w="2729" h="2341" extrusionOk="0">
                  <a:moveTo>
                    <a:pt x="1569" y="1"/>
                  </a:moveTo>
                  <a:cubicBezTo>
                    <a:pt x="523" y="1"/>
                    <a:pt x="0" y="1251"/>
                    <a:pt x="728" y="2002"/>
                  </a:cubicBezTo>
                  <a:cubicBezTo>
                    <a:pt x="969" y="2235"/>
                    <a:pt x="1261" y="2340"/>
                    <a:pt x="1547" y="2340"/>
                  </a:cubicBezTo>
                  <a:cubicBezTo>
                    <a:pt x="2152" y="2340"/>
                    <a:pt x="2729" y="1871"/>
                    <a:pt x="2729" y="1161"/>
                  </a:cubicBezTo>
                  <a:cubicBezTo>
                    <a:pt x="2729" y="524"/>
                    <a:pt x="2206" y="1"/>
                    <a:pt x="1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 rot="10800000">
              <a:off x="6548059" y="5140718"/>
              <a:ext cx="72362" cy="16715"/>
            </a:xfrm>
            <a:custGeom>
              <a:avLst/>
              <a:gdLst/>
              <a:ahLst/>
              <a:cxnLst/>
              <a:rect l="l" t="t" r="r" b="b"/>
              <a:pathLst>
                <a:path w="1775" h="410" extrusionOk="0">
                  <a:moveTo>
                    <a:pt x="1" y="1"/>
                  </a:moveTo>
                  <a:cubicBezTo>
                    <a:pt x="228" y="251"/>
                    <a:pt x="546" y="410"/>
                    <a:pt x="887" y="410"/>
                  </a:cubicBezTo>
                  <a:cubicBezTo>
                    <a:pt x="1229" y="410"/>
                    <a:pt x="1547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 rot="10800000">
              <a:off x="8955686" y="4811147"/>
              <a:ext cx="95518" cy="95029"/>
            </a:xfrm>
            <a:custGeom>
              <a:avLst/>
              <a:gdLst/>
              <a:ahLst/>
              <a:cxnLst/>
              <a:rect l="l" t="t" r="r" b="b"/>
              <a:pathLst>
                <a:path w="2343" h="2331" extrusionOk="0">
                  <a:moveTo>
                    <a:pt x="1172" y="0"/>
                  </a:moveTo>
                  <a:cubicBezTo>
                    <a:pt x="870" y="0"/>
                    <a:pt x="569" y="114"/>
                    <a:pt x="342" y="341"/>
                  </a:cubicBezTo>
                  <a:cubicBezTo>
                    <a:pt x="182" y="500"/>
                    <a:pt x="69" y="705"/>
                    <a:pt x="23" y="932"/>
                  </a:cubicBezTo>
                  <a:cubicBezTo>
                    <a:pt x="1" y="1001"/>
                    <a:pt x="1" y="1092"/>
                    <a:pt x="1" y="1160"/>
                  </a:cubicBezTo>
                  <a:cubicBezTo>
                    <a:pt x="1" y="1319"/>
                    <a:pt x="46" y="1478"/>
                    <a:pt x="91" y="1615"/>
                  </a:cubicBezTo>
                  <a:cubicBezTo>
                    <a:pt x="296" y="2092"/>
                    <a:pt x="734" y="2331"/>
                    <a:pt x="1172" y="2331"/>
                  </a:cubicBezTo>
                  <a:cubicBezTo>
                    <a:pt x="1609" y="2331"/>
                    <a:pt x="2047" y="2092"/>
                    <a:pt x="2252" y="1615"/>
                  </a:cubicBezTo>
                  <a:cubicBezTo>
                    <a:pt x="2320" y="1478"/>
                    <a:pt x="2343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38" y="523"/>
                  </a:cubicBezTo>
                  <a:cubicBezTo>
                    <a:pt x="2093" y="455"/>
                    <a:pt x="2047" y="387"/>
                    <a:pt x="2002" y="341"/>
                  </a:cubicBezTo>
                  <a:cubicBezTo>
                    <a:pt x="1774" y="114"/>
                    <a:pt x="1473" y="0"/>
                    <a:pt x="1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 rot="10800000">
              <a:off x="6971726" y="4920978"/>
              <a:ext cx="100166" cy="95518"/>
            </a:xfrm>
            <a:custGeom>
              <a:avLst/>
              <a:gdLst/>
              <a:ahLst/>
              <a:cxnLst/>
              <a:rect l="l" t="t" r="r" b="b"/>
              <a:pathLst>
                <a:path w="2457" h="2343" extrusionOk="0">
                  <a:moveTo>
                    <a:pt x="1183" y="0"/>
                  </a:moveTo>
                  <a:cubicBezTo>
                    <a:pt x="523" y="0"/>
                    <a:pt x="0" y="523"/>
                    <a:pt x="0" y="1183"/>
                  </a:cubicBezTo>
                  <a:cubicBezTo>
                    <a:pt x="0" y="1478"/>
                    <a:pt x="137" y="1774"/>
                    <a:pt x="341" y="2001"/>
                  </a:cubicBezTo>
                  <a:cubicBezTo>
                    <a:pt x="455" y="2115"/>
                    <a:pt x="591" y="2206"/>
                    <a:pt x="728" y="2251"/>
                  </a:cubicBezTo>
                  <a:cubicBezTo>
                    <a:pt x="864" y="2320"/>
                    <a:pt x="1024" y="2342"/>
                    <a:pt x="1183" y="2342"/>
                  </a:cubicBezTo>
                  <a:cubicBezTo>
                    <a:pt x="1342" y="2342"/>
                    <a:pt x="1478" y="2320"/>
                    <a:pt x="1638" y="2251"/>
                  </a:cubicBezTo>
                  <a:cubicBezTo>
                    <a:pt x="1774" y="2206"/>
                    <a:pt x="1888" y="2115"/>
                    <a:pt x="2001" y="2001"/>
                  </a:cubicBezTo>
                  <a:cubicBezTo>
                    <a:pt x="2456" y="1546"/>
                    <a:pt x="2456" y="796"/>
                    <a:pt x="2001" y="341"/>
                  </a:cubicBezTo>
                  <a:cubicBezTo>
                    <a:pt x="1888" y="250"/>
                    <a:pt x="1774" y="159"/>
                    <a:pt x="1638" y="91"/>
                  </a:cubicBezTo>
                  <a:cubicBezTo>
                    <a:pt x="1478" y="46"/>
                    <a:pt x="1342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 rot="10800000">
              <a:off x="6755734" y="4810658"/>
              <a:ext cx="96456" cy="95518"/>
            </a:xfrm>
            <a:custGeom>
              <a:avLst/>
              <a:gdLst/>
              <a:ahLst/>
              <a:cxnLst/>
              <a:rect l="l" t="t" r="r" b="b"/>
              <a:pathLst>
                <a:path w="2366" h="2343" extrusionOk="0">
                  <a:moveTo>
                    <a:pt x="1183" y="0"/>
                  </a:moveTo>
                  <a:cubicBezTo>
                    <a:pt x="887" y="0"/>
                    <a:pt x="592" y="114"/>
                    <a:pt x="364" y="341"/>
                  </a:cubicBezTo>
                  <a:cubicBezTo>
                    <a:pt x="183" y="500"/>
                    <a:pt x="69" y="705"/>
                    <a:pt x="46" y="932"/>
                  </a:cubicBezTo>
                  <a:cubicBezTo>
                    <a:pt x="23" y="1001"/>
                    <a:pt x="23" y="1092"/>
                    <a:pt x="23" y="1160"/>
                  </a:cubicBezTo>
                  <a:cubicBezTo>
                    <a:pt x="1" y="1319"/>
                    <a:pt x="46" y="1478"/>
                    <a:pt x="114" y="1615"/>
                  </a:cubicBezTo>
                  <a:cubicBezTo>
                    <a:pt x="296" y="2047"/>
                    <a:pt x="706" y="2342"/>
                    <a:pt x="1183" y="2342"/>
                  </a:cubicBezTo>
                  <a:lnTo>
                    <a:pt x="1342" y="2342"/>
                  </a:lnTo>
                  <a:cubicBezTo>
                    <a:pt x="1638" y="2160"/>
                    <a:pt x="1911" y="1979"/>
                    <a:pt x="2206" y="1774"/>
                  </a:cubicBezTo>
                  <a:cubicBezTo>
                    <a:pt x="2229" y="1728"/>
                    <a:pt x="2252" y="1683"/>
                    <a:pt x="2275" y="1637"/>
                  </a:cubicBezTo>
                  <a:cubicBezTo>
                    <a:pt x="2320" y="1478"/>
                    <a:pt x="2366" y="1319"/>
                    <a:pt x="2343" y="1160"/>
                  </a:cubicBezTo>
                  <a:cubicBezTo>
                    <a:pt x="2343" y="1092"/>
                    <a:pt x="2343" y="1001"/>
                    <a:pt x="2320" y="932"/>
                  </a:cubicBezTo>
                  <a:cubicBezTo>
                    <a:pt x="2297" y="773"/>
                    <a:pt x="2229" y="637"/>
                    <a:pt x="2161" y="523"/>
                  </a:cubicBezTo>
                  <a:cubicBezTo>
                    <a:pt x="2115" y="455"/>
                    <a:pt x="2070" y="387"/>
                    <a:pt x="2002" y="341"/>
                  </a:cubicBezTo>
                  <a:cubicBezTo>
                    <a:pt x="1774" y="114"/>
                    <a:pt x="1479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 rot="10800000">
              <a:off x="9159650" y="4701276"/>
              <a:ext cx="64005" cy="95518"/>
            </a:xfrm>
            <a:custGeom>
              <a:avLst/>
              <a:gdLst/>
              <a:ahLst/>
              <a:cxnLst/>
              <a:rect l="l" t="t" r="r" b="b"/>
              <a:pathLst>
                <a:path w="1570" h="2343" extrusionOk="0">
                  <a:moveTo>
                    <a:pt x="1" y="0"/>
                  </a:moveTo>
                  <a:lnTo>
                    <a:pt x="1" y="2343"/>
                  </a:lnTo>
                  <a:cubicBezTo>
                    <a:pt x="1570" y="2343"/>
                    <a:pt x="157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 rot="10800000">
              <a:off x="9173552" y="4260893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80" y="0"/>
                  </a:moveTo>
                  <a:cubicBezTo>
                    <a:pt x="54" y="0"/>
                    <a:pt x="28" y="1"/>
                    <a:pt x="1" y="3"/>
                  </a:cubicBezTo>
                  <a:lnTo>
                    <a:pt x="1" y="2345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29"/>
                    <a:pt x="72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 rot="10800000">
              <a:off x="8955687" y="5030482"/>
              <a:ext cx="111295" cy="95437"/>
            </a:xfrm>
            <a:custGeom>
              <a:avLst/>
              <a:gdLst/>
              <a:ahLst/>
              <a:cxnLst/>
              <a:rect l="l" t="t" r="r" b="b"/>
              <a:pathLst>
                <a:path w="2730" h="2341" extrusionOk="0">
                  <a:moveTo>
                    <a:pt x="1570" y="1"/>
                  </a:moveTo>
                  <a:cubicBezTo>
                    <a:pt x="524" y="1"/>
                    <a:pt x="1" y="1251"/>
                    <a:pt x="729" y="2002"/>
                  </a:cubicBezTo>
                  <a:cubicBezTo>
                    <a:pt x="969" y="2235"/>
                    <a:pt x="1262" y="2340"/>
                    <a:pt x="1548" y="2340"/>
                  </a:cubicBezTo>
                  <a:cubicBezTo>
                    <a:pt x="2153" y="2340"/>
                    <a:pt x="2730" y="1871"/>
                    <a:pt x="2730" y="1161"/>
                  </a:cubicBezTo>
                  <a:cubicBezTo>
                    <a:pt x="2730" y="524"/>
                    <a:pt x="2207" y="1"/>
                    <a:pt x="1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 rot="10800000">
              <a:off x="9173552" y="4480595"/>
              <a:ext cx="50103" cy="95681"/>
            </a:xfrm>
            <a:custGeom>
              <a:avLst/>
              <a:gdLst/>
              <a:ahLst/>
              <a:cxnLst/>
              <a:rect l="l" t="t" r="r" b="b"/>
              <a:pathLst>
                <a:path w="1229" h="2347" extrusionOk="0">
                  <a:moveTo>
                    <a:pt x="80" y="1"/>
                  </a:moveTo>
                  <a:cubicBezTo>
                    <a:pt x="54" y="1"/>
                    <a:pt x="28" y="2"/>
                    <a:pt x="1" y="4"/>
                  </a:cubicBezTo>
                  <a:lnTo>
                    <a:pt x="1" y="2346"/>
                  </a:lnTo>
                  <a:cubicBezTo>
                    <a:pt x="15" y="2346"/>
                    <a:pt x="29" y="2346"/>
                    <a:pt x="44" y="2346"/>
                  </a:cubicBezTo>
                  <a:cubicBezTo>
                    <a:pt x="706" y="2346"/>
                    <a:pt x="1229" y="1831"/>
                    <a:pt x="1229" y="1163"/>
                  </a:cubicBezTo>
                  <a:cubicBezTo>
                    <a:pt x="1229" y="530"/>
                    <a:pt x="725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 rot="10800000">
              <a:off x="9173552" y="4920896"/>
              <a:ext cx="50103" cy="95641"/>
            </a:xfrm>
            <a:custGeom>
              <a:avLst/>
              <a:gdLst/>
              <a:ahLst/>
              <a:cxnLst/>
              <a:rect l="l" t="t" r="r" b="b"/>
              <a:pathLst>
                <a:path w="1229" h="2346" extrusionOk="0">
                  <a:moveTo>
                    <a:pt x="44" y="0"/>
                  </a:moveTo>
                  <a:cubicBezTo>
                    <a:pt x="29" y="0"/>
                    <a:pt x="15" y="1"/>
                    <a:pt x="1" y="1"/>
                  </a:cubicBezTo>
                  <a:lnTo>
                    <a:pt x="1" y="2343"/>
                  </a:lnTo>
                  <a:cubicBezTo>
                    <a:pt x="28" y="2345"/>
                    <a:pt x="54" y="2346"/>
                    <a:pt x="80" y="2346"/>
                  </a:cubicBezTo>
                  <a:cubicBezTo>
                    <a:pt x="725" y="2346"/>
                    <a:pt x="1229" y="1817"/>
                    <a:pt x="1229" y="1184"/>
                  </a:cubicBezTo>
                  <a:cubicBezTo>
                    <a:pt x="1229" y="516"/>
                    <a:pt x="706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 rot="10800000">
              <a:off x="7853387" y="4920896"/>
              <a:ext cx="111295" cy="95641"/>
            </a:xfrm>
            <a:custGeom>
              <a:avLst/>
              <a:gdLst/>
              <a:ahLst/>
              <a:cxnLst/>
              <a:rect l="l" t="t" r="r" b="b"/>
              <a:pathLst>
                <a:path w="2730" h="2346" extrusionOk="0">
                  <a:moveTo>
                    <a:pt x="1543" y="0"/>
                  </a:moveTo>
                  <a:cubicBezTo>
                    <a:pt x="1529" y="0"/>
                    <a:pt x="1515" y="1"/>
                    <a:pt x="1502" y="1"/>
                  </a:cubicBezTo>
                  <a:cubicBezTo>
                    <a:pt x="1" y="69"/>
                    <a:pt x="1" y="2275"/>
                    <a:pt x="1502" y="2343"/>
                  </a:cubicBezTo>
                  <a:cubicBezTo>
                    <a:pt x="1527" y="2345"/>
                    <a:pt x="1553" y="2346"/>
                    <a:pt x="1578" y="2346"/>
                  </a:cubicBezTo>
                  <a:cubicBezTo>
                    <a:pt x="2205" y="2346"/>
                    <a:pt x="2729" y="1817"/>
                    <a:pt x="2729" y="1184"/>
                  </a:cubicBezTo>
                  <a:cubicBezTo>
                    <a:pt x="2729" y="516"/>
                    <a:pt x="2185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 rot="10800000">
              <a:off x="8307670" y="5140718"/>
              <a:ext cx="72322" cy="16715"/>
            </a:xfrm>
            <a:custGeom>
              <a:avLst/>
              <a:gdLst/>
              <a:ahLst/>
              <a:cxnLst/>
              <a:rect l="l" t="t" r="r" b="b"/>
              <a:pathLst>
                <a:path w="1774" h="410" extrusionOk="0">
                  <a:moveTo>
                    <a:pt x="0" y="1"/>
                  </a:moveTo>
                  <a:cubicBezTo>
                    <a:pt x="68" y="69"/>
                    <a:pt x="159" y="137"/>
                    <a:pt x="250" y="205"/>
                  </a:cubicBezTo>
                  <a:cubicBezTo>
                    <a:pt x="432" y="342"/>
                    <a:pt x="660" y="410"/>
                    <a:pt x="887" y="410"/>
                  </a:cubicBezTo>
                  <a:cubicBezTo>
                    <a:pt x="1228" y="410"/>
                    <a:pt x="1569" y="251"/>
                    <a:pt x="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 rot="10800000">
              <a:off x="7840423" y="4701276"/>
              <a:ext cx="127032" cy="95518"/>
            </a:xfrm>
            <a:custGeom>
              <a:avLst/>
              <a:gdLst/>
              <a:ahLst/>
              <a:cxnLst/>
              <a:rect l="l" t="t" r="r" b="b"/>
              <a:pathLst>
                <a:path w="3116" h="2343" extrusionOk="0">
                  <a:moveTo>
                    <a:pt x="1570" y="0"/>
                  </a:moveTo>
                  <a:cubicBezTo>
                    <a:pt x="0" y="0"/>
                    <a:pt x="0" y="2343"/>
                    <a:pt x="1570" y="2343"/>
                  </a:cubicBezTo>
                  <a:cubicBezTo>
                    <a:pt x="3116" y="2343"/>
                    <a:pt x="3116" y="0"/>
                    <a:pt x="1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 rot="10800000">
              <a:off x="9187454" y="5140718"/>
              <a:ext cx="36202" cy="16715"/>
            </a:xfrm>
            <a:custGeom>
              <a:avLst/>
              <a:gdLst/>
              <a:ahLst/>
              <a:cxnLst/>
              <a:rect l="l" t="t" r="r" b="b"/>
              <a:pathLst>
                <a:path w="888" h="410" extrusionOk="0">
                  <a:moveTo>
                    <a:pt x="1" y="1"/>
                  </a:moveTo>
                  <a:lnTo>
                    <a:pt x="1" y="410"/>
                  </a:lnTo>
                  <a:cubicBezTo>
                    <a:pt x="342" y="410"/>
                    <a:pt x="683" y="251"/>
                    <a:pt x="8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 rot="10800000">
              <a:off x="8288183" y="4921181"/>
              <a:ext cx="102938" cy="95314"/>
            </a:xfrm>
            <a:custGeom>
              <a:avLst/>
              <a:gdLst/>
              <a:ahLst/>
              <a:cxnLst/>
              <a:rect l="l" t="t" r="r" b="b"/>
              <a:pathLst>
                <a:path w="2525" h="2338" extrusionOk="0">
                  <a:moveTo>
                    <a:pt x="1160" y="0"/>
                  </a:moveTo>
                  <a:cubicBezTo>
                    <a:pt x="773" y="0"/>
                    <a:pt x="432" y="205"/>
                    <a:pt x="205" y="523"/>
                  </a:cubicBezTo>
                  <a:cubicBezTo>
                    <a:pt x="160" y="569"/>
                    <a:pt x="137" y="637"/>
                    <a:pt x="91" y="705"/>
                  </a:cubicBezTo>
                  <a:cubicBezTo>
                    <a:pt x="46" y="864"/>
                    <a:pt x="0" y="1001"/>
                    <a:pt x="0" y="1160"/>
                  </a:cubicBezTo>
                  <a:cubicBezTo>
                    <a:pt x="0" y="1319"/>
                    <a:pt x="46" y="1478"/>
                    <a:pt x="91" y="1615"/>
                  </a:cubicBezTo>
                  <a:cubicBezTo>
                    <a:pt x="137" y="1683"/>
                    <a:pt x="160" y="1751"/>
                    <a:pt x="205" y="1819"/>
                  </a:cubicBezTo>
                  <a:cubicBezTo>
                    <a:pt x="296" y="1933"/>
                    <a:pt x="387" y="2047"/>
                    <a:pt x="523" y="2138"/>
                  </a:cubicBezTo>
                  <a:cubicBezTo>
                    <a:pt x="730" y="2273"/>
                    <a:pt x="960" y="2337"/>
                    <a:pt x="1184" y="2337"/>
                  </a:cubicBezTo>
                  <a:cubicBezTo>
                    <a:pt x="1674" y="2337"/>
                    <a:pt x="2141" y="2031"/>
                    <a:pt x="2297" y="1501"/>
                  </a:cubicBezTo>
                  <a:cubicBezTo>
                    <a:pt x="2524" y="751"/>
                    <a:pt x="1956" y="0"/>
                    <a:pt x="1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 rot="10800000">
              <a:off x="8736881" y="4082448"/>
              <a:ext cx="94621" cy="54221"/>
            </a:xfrm>
            <a:custGeom>
              <a:avLst/>
              <a:gdLst/>
              <a:ahLst/>
              <a:cxnLst/>
              <a:rect l="l" t="t" r="r" b="b"/>
              <a:pathLst>
                <a:path w="2321" h="1330" extrusionOk="0">
                  <a:moveTo>
                    <a:pt x="1189" y="1"/>
                  </a:moveTo>
                  <a:cubicBezTo>
                    <a:pt x="565" y="1"/>
                    <a:pt x="1" y="502"/>
                    <a:pt x="1" y="1182"/>
                  </a:cubicBezTo>
                  <a:lnTo>
                    <a:pt x="1" y="1295"/>
                  </a:lnTo>
                  <a:cubicBezTo>
                    <a:pt x="399" y="1318"/>
                    <a:pt x="791" y="1330"/>
                    <a:pt x="1178" y="1330"/>
                  </a:cubicBezTo>
                  <a:cubicBezTo>
                    <a:pt x="1564" y="1330"/>
                    <a:pt x="1945" y="1318"/>
                    <a:pt x="2320" y="1295"/>
                  </a:cubicBezTo>
                  <a:cubicBezTo>
                    <a:pt x="2320" y="1250"/>
                    <a:pt x="2320" y="1204"/>
                    <a:pt x="2320" y="1182"/>
                  </a:cubicBezTo>
                  <a:cubicBezTo>
                    <a:pt x="2320" y="704"/>
                    <a:pt x="2047" y="272"/>
                    <a:pt x="1638" y="90"/>
                  </a:cubicBezTo>
                  <a:cubicBezTo>
                    <a:pt x="1489" y="29"/>
                    <a:pt x="1337" y="1"/>
                    <a:pt x="1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9"/>
          <p:cNvGrpSpPr/>
          <p:nvPr/>
        </p:nvGrpSpPr>
        <p:grpSpPr>
          <a:xfrm rot="-347734" flipH="1">
            <a:off x="4736595" y="-2151535"/>
            <a:ext cx="3186587" cy="3500208"/>
            <a:chOff x="2075879" y="-1121344"/>
            <a:chExt cx="2328363" cy="2557518"/>
          </a:xfrm>
        </p:grpSpPr>
        <p:sp>
          <p:nvSpPr>
            <p:cNvPr id="1622" name="Google Shape;1622;p9"/>
            <p:cNvSpPr/>
            <p:nvPr/>
          </p:nvSpPr>
          <p:spPr>
            <a:xfrm rot="-1727383" flipH="1">
              <a:off x="2516147" y="-930256"/>
              <a:ext cx="1351885" cy="2175342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 rot="-1727383" flipH="1">
              <a:off x="3819085" y="523636"/>
              <a:ext cx="399728" cy="542604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 rot="-1727383" flipH="1">
              <a:off x="3762845" y="441244"/>
              <a:ext cx="509204" cy="679679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9"/>
          <p:cNvGrpSpPr/>
          <p:nvPr/>
        </p:nvGrpSpPr>
        <p:grpSpPr>
          <a:xfrm rot="8189369">
            <a:off x="1011330" y="3849571"/>
            <a:ext cx="1146412" cy="1096746"/>
            <a:chOff x="6868941" y="265923"/>
            <a:chExt cx="1037994" cy="993025"/>
          </a:xfrm>
        </p:grpSpPr>
        <p:sp>
          <p:nvSpPr>
            <p:cNvPr id="1626" name="Google Shape;1626;p9"/>
            <p:cNvSpPr/>
            <p:nvPr/>
          </p:nvSpPr>
          <p:spPr>
            <a:xfrm rot="-9911833">
              <a:off x="6986681" y="384548"/>
              <a:ext cx="778288" cy="745689"/>
            </a:xfrm>
            <a:custGeom>
              <a:avLst/>
              <a:gdLst/>
              <a:ahLst/>
              <a:cxnLst/>
              <a:rect l="l" t="t" r="r" b="b"/>
              <a:pathLst>
                <a:path w="23588" h="22600" extrusionOk="0">
                  <a:moveTo>
                    <a:pt x="3956" y="1"/>
                  </a:moveTo>
                  <a:cubicBezTo>
                    <a:pt x="2490" y="1"/>
                    <a:pt x="1215" y="1033"/>
                    <a:pt x="942" y="2505"/>
                  </a:cubicBezTo>
                  <a:cubicBezTo>
                    <a:pt x="0" y="8006"/>
                    <a:pt x="1794" y="13629"/>
                    <a:pt x="5745" y="17581"/>
                  </a:cubicBezTo>
                  <a:cubicBezTo>
                    <a:pt x="9002" y="20813"/>
                    <a:pt x="13375" y="22600"/>
                    <a:pt x="17893" y="22600"/>
                  </a:cubicBezTo>
                  <a:cubicBezTo>
                    <a:pt x="18855" y="22600"/>
                    <a:pt x="19824" y="22518"/>
                    <a:pt x="20791" y="22353"/>
                  </a:cubicBezTo>
                  <a:cubicBezTo>
                    <a:pt x="22463" y="22079"/>
                    <a:pt x="23587" y="20499"/>
                    <a:pt x="23314" y="18827"/>
                  </a:cubicBezTo>
                  <a:cubicBezTo>
                    <a:pt x="23043" y="17367"/>
                    <a:pt x="21762" y="16315"/>
                    <a:pt x="20327" y="16315"/>
                  </a:cubicBezTo>
                  <a:cubicBezTo>
                    <a:pt x="20149" y="16315"/>
                    <a:pt x="19969" y="16331"/>
                    <a:pt x="19788" y="16365"/>
                  </a:cubicBezTo>
                  <a:cubicBezTo>
                    <a:pt x="19137" y="16477"/>
                    <a:pt x="18494" y="16531"/>
                    <a:pt x="17863" y="16531"/>
                  </a:cubicBezTo>
                  <a:cubicBezTo>
                    <a:pt x="11149" y="16531"/>
                    <a:pt x="5763" y="10428"/>
                    <a:pt x="6930" y="3538"/>
                  </a:cubicBezTo>
                  <a:cubicBezTo>
                    <a:pt x="7204" y="1897"/>
                    <a:pt x="6110" y="316"/>
                    <a:pt x="4468" y="43"/>
                  </a:cubicBezTo>
                  <a:cubicBezTo>
                    <a:pt x="4296" y="14"/>
                    <a:pt x="4125" y="1"/>
                    <a:pt x="3956" y="1"/>
                  </a:cubicBezTo>
                  <a:close/>
                </a:path>
              </a:pathLst>
            </a:custGeom>
            <a:solidFill>
              <a:srgbClr val="388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 rot="-9911833">
              <a:off x="6956725" y="362832"/>
              <a:ext cx="862425" cy="799207"/>
            </a:xfrm>
            <a:custGeom>
              <a:avLst/>
              <a:gdLst/>
              <a:ahLst/>
              <a:cxnLst/>
              <a:rect l="l" t="t" r="r" b="b"/>
              <a:pathLst>
                <a:path w="26138" h="24222" extrusionOk="0">
                  <a:moveTo>
                    <a:pt x="5621" y="1607"/>
                  </a:moveTo>
                  <a:cubicBezTo>
                    <a:pt x="5742" y="1607"/>
                    <a:pt x="5864" y="1607"/>
                    <a:pt x="5985" y="1637"/>
                  </a:cubicBezTo>
                  <a:cubicBezTo>
                    <a:pt x="7232" y="1850"/>
                    <a:pt x="8052" y="3005"/>
                    <a:pt x="7870" y="4251"/>
                  </a:cubicBezTo>
                  <a:cubicBezTo>
                    <a:pt x="6592" y="11639"/>
                    <a:pt x="12344" y="18138"/>
                    <a:pt x="19514" y="18138"/>
                  </a:cubicBezTo>
                  <a:cubicBezTo>
                    <a:pt x="20191" y="18138"/>
                    <a:pt x="20881" y="18080"/>
                    <a:pt x="21578" y="17959"/>
                  </a:cubicBezTo>
                  <a:cubicBezTo>
                    <a:pt x="21722" y="17931"/>
                    <a:pt x="21865" y="17918"/>
                    <a:pt x="22006" y="17918"/>
                  </a:cubicBezTo>
                  <a:cubicBezTo>
                    <a:pt x="23085" y="17918"/>
                    <a:pt x="24035" y="18711"/>
                    <a:pt x="24223" y="19814"/>
                  </a:cubicBezTo>
                  <a:cubicBezTo>
                    <a:pt x="24436" y="21090"/>
                    <a:pt x="23584" y="22276"/>
                    <a:pt x="22338" y="22458"/>
                  </a:cubicBezTo>
                  <a:cubicBezTo>
                    <a:pt x="21404" y="22620"/>
                    <a:pt x="20465" y="22700"/>
                    <a:pt x="19533" y="22700"/>
                  </a:cubicBezTo>
                  <a:cubicBezTo>
                    <a:pt x="15218" y="22700"/>
                    <a:pt x="11030" y="20998"/>
                    <a:pt x="7931" y="17899"/>
                  </a:cubicBezTo>
                  <a:cubicBezTo>
                    <a:pt x="4162" y="14130"/>
                    <a:pt x="2459" y="8750"/>
                    <a:pt x="3371" y="3491"/>
                  </a:cubicBezTo>
                  <a:cubicBezTo>
                    <a:pt x="3554" y="2397"/>
                    <a:pt x="4496" y="1607"/>
                    <a:pt x="5621" y="1607"/>
                  </a:cubicBezTo>
                  <a:close/>
                  <a:moveTo>
                    <a:pt x="5613" y="1"/>
                  </a:moveTo>
                  <a:cubicBezTo>
                    <a:pt x="3771" y="1"/>
                    <a:pt x="2154" y="1368"/>
                    <a:pt x="1882" y="3248"/>
                  </a:cubicBezTo>
                  <a:cubicBezTo>
                    <a:pt x="0" y="14204"/>
                    <a:pt x="8422" y="24221"/>
                    <a:pt x="19522" y="24221"/>
                  </a:cubicBezTo>
                  <a:cubicBezTo>
                    <a:pt x="19539" y="24221"/>
                    <a:pt x="19555" y="24221"/>
                    <a:pt x="19572" y="24221"/>
                  </a:cubicBezTo>
                  <a:cubicBezTo>
                    <a:pt x="20575" y="24221"/>
                    <a:pt x="21609" y="24130"/>
                    <a:pt x="22581" y="23978"/>
                  </a:cubicBezTo>
                  <a:cubicBezTo>
                    <a:pt x="24709" y="23643"/>
                    <a:pt x="26138" y="21668"/>
                    <a:pt x="25803" y="19570"/>
                  </a:cubicBezTo>
                  <a:cubicBezTo>
                    <a:pt x="25480" y="17713"/>
                    <a:pt x="23845" y="16403"/>
                    <a:pt x="22018" y="16403"/>
                  </a:cubicBezTo>
                  <a:cubicBezTo>
                    <a:pt x="21783" y="16403"/>
                    <a:pt x="21544" y="16425"/>
                    <a:pt x="21305" y="16470"/>
                  </a:cubicBezTo>
                  <a:cubicBezTo>
                    <a:pt x="20699" y="16575"/>
                    <a:pt x="20100" y="16625"/>
                    <a:pt x="19512" y="16625"/>
                  </a:cubicBezTo>
                  <a:cubicBezTo>
                    <a:pt x="13279" y="16625"/>
                    <a:pt x="8248" y="10968"/>
                    <a:pt x="9359" y="4525"/>
                  </a:cubicBezTo>
                  <a:cubicBezTo>
                    <a:pt x="9754" y="2427"/>
                    <a:pt x="8356" y="421"/>
                    <a:pt x="6259" y="56"/>
                  </a:cubicBezTo>
                  <a:cubicBezTo>
                    <a:pt x="6042" y="19"/>
                    <a:pt x="5826" y="1"/>
                    <a:pt x="561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 rot="-9911833">
              <a:off x="7069832" y="337194"/>
              <a:ext cx="190580" cy="182100"/>
            </a:xfrm>
            <a:custGeom>
              <a:avLst/>
              <a:gdLst/>
              <a:ahLst/>
              <a:cxnLst/>
              <a:rect l="l" t="t" r="r" b="b"/>
              <a:pathLst>
                <a:path w="5776" h="5519" extrusionOk="0">
                  <a:moveTo>
                    <a:pt x="2765" y="1"/>
                  </a:moveTo>
                  <a:cubicBezTo>
                    <a:pt x="1347" y="1"/>
                    <a:pt x="1" y="1095"/>
                    <a:pt x="1" y="2759"/>
                  </a:cubicBezTo>
                  <a:cubicBezTo>
                    <a:pt x="1" y="4423"/>
                    <a:pt x="1347" y="5518"/>
                    <a:pt x="2765" y="5518"/>
                  </a:cubicBezTo>
                  <a:cubicBezTo>
                    <a:pt x="3445" y="5518"/>
                    <a:pt x="4141" y="5266"/>
                    <a:pt x="4712" y="4705"/>
                  </a:cubicBezTo>
                  <a:cubicBezTo>
                    <a:pt x="5776" y="3641"/>
                    <a:pt x="5776" y="1878"/>
                    <a:pt x="4712" y="814"/>
                  </a:cubicBezTo>
                  <a:cubicBezTo>
                    <a:pt x="4141" y="252"/>
                    <a:pt x="3445" y="1"/>
                    <a:pt x="2765" y="1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 rot="-9911833">
              <a:off x="7009544" y="313303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997" y="1560"/>
                  </a:moveTo>
                  <a:cubicBezTo>
                    <a:pt x="5502" y="1560"/>
                    <a:pt x="5953" y="1770"/>
                    <a:pt x="6323" y="2140"/>
                  </a:cubicBezTo>
                  <a:cubicBezTo>
                    <a:pt x="7667" y="3457"/>
                    <a:pt x="6567" y="5551"/>
                    <a:pt x="4924" y="5551"/>
                  </a:cubicBezTo>
                  <a:cubicBezTo>
                    <a:pt x="4671" y="5551"/>
                    <a:pt x="4406" y="5502"/>
                    <a:pt x="4134" y="5392"/>
                  </a:cubicBezTo>
                  <a:cubicBezTo>
                    <a:pt x="2128" y="4541"/>
                    <a:pt x="2736" y="1563"/>
                    <a:pt x="4894" y="1563"/>
                  </a:cubicBezTo>
                  <a:cubicBezTo>
                    <a:pt x="4929" y="1561"/>
                    <a:pt x="4963" y="1560"/>
                    <a:pt x="4997" y="1560"/>
                  </a:cubicBezTo>
                  <a:close/>
                  <a:moveTo>
                    <a:pt x="4953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1" y="1745"/>
                    <a:pt x="1064" y="7064"/>
                    <a:pt x="4894" y="7064"/>
                  </a:cubicBezTo>
                  <a:cubicBezTo>
                    <a:pt x="5837" y="7064"/>
                    <a:pt x="6718" y="6699"/>
                    <a:pt x="7387" y="6031"/>
                  </a:cubicBezTo>
                  <a:cubicBezTo>
                    <a:pt x="9754" y="3664"/>
                    <a:pt x="7820" y="0"/>
                    <a:pt x="4953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 rot="-9911833">
              <a:off x="7454331" y="997937"/>
              <a:ext cx="190580" cy="182067"/>
            </a:xfrm>
            <a:custGeom>
              <a:avLst/>
              <a:gdLst/>
              <a:ahLst/>
              <a:cxnLst/>
              <a:rect l="l" t="t" r="r" b="b"/>
              <a:pathLst>
                <a:path w="5776" h="5518" extrusionOk="0">
                  <a:moveTo>
                    <a:pt x="2755" y="0"/>
                  </a:moveTo>
                  <a:cubicBezTo>
                    <a:pt x="1347" y="0"/>
                    <a:pt x="0" y="1095"/>
                    <a:pt x="0" y="2759"/>
                  </a:cubicBezTo>
                  <a:cubicBezTo>
                    <a:pt x="0" y="4423"/>
                    <a:pt x="1347" y="5518"/>
                    <a:pt x="2755" y="5518"/>
                  </a:cubicBezTo>
                  <a:cubicBezTo>
                    <a:pt x="3430" y="5518"/>
                    <a:pt x="4120" y="5266"/>
                    <a:pt x="4681" y="4704"/>
                  </a:cubicBezTo>
                  <a:cubicBezTo>
                    <a:pt x="5776" y="3641"/>
                    <a:pt x="5776" y="1878"/>
                    <a:pt x="4681" y="814"/>
                  </a:cubicBezTo>
                  <a:cubicBezTo>
                    <a:pt x="4120" y="252"/>
                    <a:pt x="3430" y="0"/>
                    <a:pt x="2755" y="0"/>
                  </a:cubicBez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9"/>
            <p:cNvSpPr/>
            <p:nvPr/>
          </p:nvSpPr>
          <p:spPr>
            <a:xfrm rot="-9911833">
              <a:off x="7394047" y="974014"/>
              <a:ext cx="321834" cy="233110"/>
            </a:xfrm>
            <a:custGeom>
              <a:avLst/>
              <a:gdLst/>
              <a:ahLst/>
              <a:cxnLst/>
              <a:rect l="l" t="t" r="r" b="b"/>
              <a:pathLst>
                <a:path w="9754" h="7065" extrusionOk="0">
                  <a:moveTo>
                    <a:pt x="4894" y="1532"/>
                  </a:moveTo>
                  <a:cubicBezTo>
                    <a:pt x="6687" y="1532"/>
                    <a:pt x="7599" y="3690"/>
                    <a:pt x="6323" y="4967"/>
                  </a:cubicBezTo>
                  <a:cubicBezTo>
                    <a:pt x="5918" y="5348"/>
                    <a:pt x="5415" y="5528"/>
                    <a:pt x="4920" y="5528"/>
                  </a:cubicBezTo>
                  <a:cubicBezTo>
                    <a:pt x="4152" y="5528"/>
                    <a:pt x="3403" y="5093"/>
                    <a:pt x="3070" y="4298"/>
                  </a:cubicBezTo>
                  <a:cubicBezTo>
                    <a:pt x="2523" y="2991"/>
                    <a:pt x="3496" y="1562"/>
                    <a:pt x="4894" y="1532"/>
                  </a:cubicBezTo>
                  <a:close/>
                  <a:moveTo>
                    <a:pt x="4952" y="0"/>
                  </a:moveTo>
                  <a:cubicBezTo>
                    <a:pt x="4506" y="0"/>
                    <a:pt x="4036" y="89"/>
                    <a:pt x="3557" y="286"/>
                  </a:cubicBezTo>
                  <a:cubicBezTo>
                    <a:pt x="0" y="1745"/>
                    <a:pt x="1064" y="7064"/>
                    <a:pt x="4894" y="7064"/>
                  </a:cubicBezTo>
                  <a:cubicBezTo>
                    <a:pt x="5836" y="7064"/>
                    <a:pt x="6718" y="6669"/>
                    <a:pt x="7386" y="6031"/>
                  </a:cubicBezTo>
                  <a:cubicBezTo>
                    <a:pt x="9753" y="3664"/>
                    <a:pt x="7820" y="0"/>
                    <a:pt x="4952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9"/>
          <p:cNvGrpSpPr/>
          <p:nvPr/>
        </p:nvGrpSpPr>
        <p:grpSpPr>
          <a:xfrm>
            <a:off x="7764274" y="2224023"/>
            <a:ext cx="1169711" cy="1118887"/>
            <a:chOff x="7937600" y="2632763"/>
            <a:chExt cx="960591" cy="918928"/>
          </a:xfrm>
        </p:grpSpPr>
        <p:grpSp>
          <p:nvGrpSpPr>
            <p:cNvPr id="1633" name="Google Shape;1633;p9"/>
            <p:cNvGrpSpPr/>
            <p:nvPr/>
          </p:nvGrpSpPr>
          <p:grpSpPr>
            <a:xfrm rot="-1327499">
              <a:off x="8109574" y="2851500"/>
              <a:ext cx="703525" cy="589409"/>
              <a:chOff x="7538075" y="1172525"/>
              <a:chExt cx="467150" cy="391375"/>
            </a:xfrm>
          </p:grpSpPr>
          <p:sp>
            <p:nvSpPr>
              <p:cNvPr id="1634" name="Google Shape;1634;p9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9"/>
            <p:cNvGrpSpPr/>
            <p:nvPr/>
          </p:nvGrpSpPr>
          <p:grpSpPr>
            <a:xfrm rot="-1327499">
              <a:off x="8022692" y="2743546"/>
              <a:ext cx="703525" cy="589409"/>
              <a:chOff x="7538075" y="1172525"/>
              <a:chExt cx="467150" cy="391375"/>
            </a:xfrm>
          </p:grpSpPr>
          <p:sp>
            <p:nvSpPr>
              <p:cNvPr id="1637" name="Google Shape;1637;p9"/>
              <p:cNvSpPr/>
              <p:nvPr/>
            </p:nvSpPr>
            <p:spPr>
              <a:xfrm>
                <a:off x="7557075" y="1191525"/>
                <a:ext cx="376175" cy="35565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4226" extrusionOk="0">
                    <a:moveTo>
                      <a:pt x="11855" y="0"/>
                    </a:moveTo>
                    <a:lnTo>
                      <a:pt x="0" y="11855"/>
                    </a:lnTo>
                    <a:cubicBezTo>
                      <a:pt x="1626" y="13435"/>
                      <a:pt x="3737" y="14226"/>
                      <a:pt x="5844" y="14226"/>
                    </a:cubicBezTo>
                    <a:cubicBezTo>
                      <a:pt x="7992" y="14226"/>
                      <a:pt x="10137" y="13405"/>
                      <a:pt x="11763" y="11763"/>
                    </a:cubicBezTo>
                    <a:cubicBezTo>
                      <a:pt x="15016" y="8541"/>
                      <a:pt x="15046" y="3283"/>
                      <a:pt x="1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7538075" y="1172525"/>
                <a:ext cx="467150" cy="391375"/>
              </a:xfrm>
              <a:custGeom>
                <a:avLst/>
                <a:gdLst/>
                <a:ahLst/>
                <a:cxnLst/>
                <a:rect l="l" t="t" r="r" b="b"/>
                <a:pathLst>
                  <a:path w="18686" h="15655" extrusionOk="0">
                    <a:moveTo>
                      <a:pt x="12554" y="1885"/>
                    </a:moveTo>
                    <a:cubicBezTo>
                      <a:pt x="14925" y="4894"/>
                      <a:pt x="14651" y="9210"/>
                      <a:pt x="11916" y="11916"/>
                    </a:cubicBezTo>
                    <a:cubicBezTo>
                      <a:pt x="10442" y="13405"/>
                      <a:pt x="8491" y="14165"/>
                      <a:pt x="6534" y="14165"/>
                    </a:cubicBezTo>
                    <a:cubicBezTo>
                      <a:pt x="4897" y="14165"/>
                      <a:pt x="3255" y="13634"/>
                      <a:pt x="1885" y="12554"/>
                    </a:cubicBezTo>
                    <a:lnTo>
                      <a:pt x="12554" y="1885"/>
                    </a:lnTo>
                    <a:close/>
                    <a:moveTo>
                      <a:pt x="12615" y="0"/>
                    </a:moveTo>
                    <a:cubicBezTo>
                      <a:pt x="12402" y="0"/>
                      <a:pt x="12220" y="61"/>
                      <a:pt x="12068" y="213"/>
                    </a:cubicBezTo>
                    <a:lnTo>
                      <a:pt x="213" y="12067"/>
                    </a:lnTo>
                    <a:cubicBezTo>
                      <a:pt x="61" y="12219"/>
                      <a:pt x="0" y="12402"/>
                      <a:pt x="0" y="12615"/>
                    </a:cubicBezTo>
                    <a:cubicBezTo>
                      <a:pt x="0" y="12827"/>
                      <a:pt x="92" y="13010"/>
                      <a:pt x="244" y="13162"/>
                    </a:cubicBezTo>
                    <a:cubicBezTo>
                      <a:pt x="1946" y="14773"/>
                      <a:pt x="4195" y="15654"/>
                      <a:pt x="6536" y="15654"/>
                    </a:cubicBezTo>
                    <a:cubicBezTo>
                      <a:pt x="6548" y="15654"/>
                      <a:pt x="6561" y="15654"/>
                      <a:pt x="6574" y="15654"/>
                    </a:cubicBezTo>
                    <a:cubicBezTo>
                      <a:pt x="14603" y="15654"/>
                      <a:pt x="18685" y="6040"/>
                      <a:pt x="13162" y="244"/>
                    </a:cubicBezTo>
                    <a:cubicBezTo>
                      <a:pt x="13010" y="92"/>
                      <a:pt x="12797" y="0"/>
                      <a:pt x="1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9" name="Google Shape;1639;p9"/>
          <p:cNvGrpSpPr/>
          <p:nvPr/>
        </p:nvGrpSpPr>
        <p:grpSpPr>
          <a:xfrm>
            <a:off x="7305829" y="523636"/>
            <a:ext cx="1436483" cy="414529"/>
            <a:chOff x="4541338" y="271625"/>
            <a:chExt cx="1169679" cy="337564"/>
          </a:xfrm>
        </p:grpSpPr>
        <p:sp>
          <p:nvSpPr>
            <p:cNvPr id="1640" name="Google Shape;1640;p9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rgbClr val="F26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9"/>
          <p:cNvGrpSpPr/>
          <p:nvPr/>
        </p:nvGrpSpPr>
        <p:grpSpPr>
          <a:xfrm rot="-5400000">
            <a:off x="748663" y="-1382474"/>
            <a:ext cx="1891557" cy="3529174"/>
            <a:chOff x="7133475" y="-156082"/>
            <a:chExt cx="2090118" cy="3899640"/>
          </a:xfrm>
        </p:grpSpPr>
        <p:sp>
          <p:nvSpPr>
            <p:cNvPr id="1643" name="Google Shape;1643;p9"/>
            <p:cNvSpPr/>
            <p:nvPr/>
          </p:nvSpPr>
          <p:spPr>
            <a:xfrm>
              <a:off x="7133475" y="-156082"/>
              <a:ext cx="2090118" cy="3889065"/>
            </a:xfrm>
            <a:custGeom>
              <a:avLst/>
              <a:gdLst/>
              <a:ahLst/>
              <a:cxnLst/>
              <a:rect l="l" t="t" r="r" b="b"/>
              <a:pathLst>
                <a:path w="49961" h="92962" extrusionOk="0">
                  <a:moveTo>
                    <a:pt x="16101" y="0"/>
                  </a:moveTo>
                  <a:lnTo>
                    <a:pt x="1" y="45571"/>
                  </a:lnTo>
                  <a:lnTo>
                    <a:pt x="49961" y="92961"/>
                  </a:lnTo>
                  <a:lnTo>
                    <a:pt x="499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7142732" y="-143583"/>
              <a:ext cx="2072046" cy="3887141"/>
            </a:xfrm>
            <a:custGeom>
              <a:avLst/>
              <a:gdLst/>
              <a:ahLst/>
              <a:cxnLst/>
              <a:rect l="l" t="t" r="r" b="b"/>
              <a:pathLst>
                <a:path w="49529" h="92916" extrusionOk="0">
                  <a:moveTo>
                    <a:pt x="26834" y="1274"/>
                  </a:moveTo>
                  <a:lnTo>
                    <a:pt x="26834" y="7323"/>
                  </a:lnTo>
                  <a:lnTo>
                    <a:pt x="20785" y="7323"/>
                  </a:lnTo>
                  <a:lnTo>
                    <a:pt x="20785" y="1274"/>
                  </a:lnTo>
                  <a:close/>
                  <a:moveTo>
                    <a:pt x="34020" y="1274"/>
                  </a:moveTo>
                  <a:lnTo>
                    <a:pt x="34020" y="7323"/>
                  </a:lnTo>
                  <a:lnTo>
                    <a:pt x="27971" y="7323"/>
                  </a:lnTo>
                  <a:lnTo>
                    <a:pt x="27971" y="1274"/>
                  </a:lnTo>
                  <a:close/>
                  <a:moveTo>
                    <a:pt x="41206" y="1274"/>
                  </a:moveTo>
                  <a:lnTo>
                    <a:pt x="41206" y="7323"/>
                  </a:lnTo>
                  <a:lnTo>
                    <a:pt x="35157" y="7323"/>
                  </a:lnTo>
                  <a:lnTo>
                    <a:pt x="35157" y="1274"/>
                  </a:lnTo>
                  <a:close/>
                  <a:moveTo>
                    <a:pt x="48392" y="1274"/>
                  </a:moveTo>
                  <a:lnTo>
                    <a:pt x="48392" y="7323"/>
                  </a:lnTo>
                  <a:lnTo>
                    <a:pt x="42365" y="7323"/>
                  </a:lnTo>
                  <a:lnTo>
                    <a:pt x="42365" y="1274"/>
                  </a:lnTo>
                  <a:close/>
                  <a:moveTo>
                    <a:pt x="19648" y="8460"/>
                  </a:moveTo>
                  <a:lnTo>
                    <a:pt x="19648" y="14486"/>
                  </a:lnTo>
                  <a:lnTo>
                    <a:pt x="13599" y="14486"/>
                  </a:lnTo>
                  <a:lnTo>
                    <a:pt x="13599" y="8460"/>
                  </a:lnTo>
                  <a:close/>
                  <a:moveTo>
                    <a:pt x="26834" y="8460"/>
                  </a:moveTo>
                  <a:lnTo>
                    <a:pt x="26834" y="14486"/>
                  </a:lnTo>
                  <a:lnTo>
                    <a:pt x="20785" y="14486"/>
                  </a:lnTo>
                  <a:lnTo>
                    <a:pt x="20785" y="8460"/>
                  </a:lnTo>
                  <a:close/>
                  <a:moveTo>
                    <a:pt x="34020" y="8460"/>
                  </a:moveTo>
                  <a:lnTo>
                    <a:pt x="34020" y="14486"/>
                  </a:lnTo>
                  <a:lnTo>
                    <a:pt x="27971" y="14486"/>
                  </a:lnTo>
                  <a:lnTo>
                    <a:pt x="27971" y="8460"/>
                  </a:lnTo>
                  <a:close/>
                  <a:moveTo>
                    <a:pt x="41206" y="8460"/>
                  </a:moveTo>
                  <a:lnTo>
                    <a:pt x="41206" y="14486"/>
                  </a:lnTo>
                  <a:lnTo>
                    <a:pt x="35157" y="14486"/>
                  </a:lnTo>
                  <a:lnTo>
                    <a:pt x="35157" y="8460"/>
                  </a:lnTo>
                  <a:close/>
                  <a:moveTo>
                    <a:pt x="48392" y="8460"/>
                  </a:moveTo>
                  <a:lnTo>
                    <a:pt x="48392" y="14486"/>
                  </a:lnTo>
                  <a:lnTo>
                    <a:pt x="42365" y="14486"/>
                  </a:lnTo>
                  <a:lnTo>
                    <a:pt x="42365" y="8460"/>
                  </a:lnTo>
                  <a:close/>
                  <a:moveTo>
                    <a:pt x="19648" y="15645"/>
                  </a:moveTo>
                  <a:lnTo>
                    <a:pt x="19648" y="21671"/>
                  </a:lnTo>
                  <a:lnTo>
                    <a:pt x="13599" y="21671"/>
                  </a:lnTo>
                  <a:lnTo>
                    <a:pt x="13599" y="15645"/>
                  </a:lnTo>
                  <a:close/>
                  <a:moveTo>
                    <a:pt x="26834" y="15645"/>
                  </a:moveTo>
                  <a:lnTo>
                    <a:pt x="26834" y="21671"/>
                  </a:lnTo>
                  <a:lnTo>
                    <a:pt x="20785" y="21671"/>
                  </a:lnTo>
                  <a:lnTo>
                    <a:pt x="20785" y="15645"/>
                  </a:lnTo>
                  <a:close/>
                  <a:moveTo>
                    <a:pt x="34020" y="15645"/>
                  </a:moveTo>
                  <a:lnTo>
                    <a:pt x="34020" y="21671"/>
                  </a:lnTo>
                  <a:lnTo>
                    <a:pt x="27971" y="21671"/>
                  </a:lnTo>
                  <a:lnTo>
                    <a:pt x="27971" y="15645"/>
                  </a:lnTo>
                  <a:close/>
                  <a:moveTo>
                    <a:pt x="41206" y="15645"/>
                  </a:moveTo>
                  <a:lnTo>
                    <a:pt x="41206" y="21671"/>
                  </a:lnTo>
                  <a:lnTo>
                    <a:pt x="35157" y="21671"/>
                  </a:lnTo>
                  <a:lnTo>
                    <a:pt x="35157" y="15645"/>
                  </a:lnTo>
                  <a:close/>
                  <a:moveTo>
                    <a:pt x="48392" y="15645"/>
                  </a:moveTo>
                  <a:lnTo>
                    <a:pt x="48392" y="21671"/>
                  </a:lnTo>
                  <a:lnTo>
                    <a:pt x="42365" y="21671"/>
                  </a:lnTo>
                  <a:lnTo>
                    <a:pt x="42365" y="15645"/>
                  </a:lnTo>
                  <a:close/>
                  <a:moveTo>
                    <a:pt x="19648" y="22808"/>
                  </a:moveTo>
                  <a:lnTo>
                    <a:pt x="19648" y="28835"/>
                  </a:lnTo>
                  <a:lnTo>
                    <a:pt x="13599" y="28835"/>
                  </a:lnTo>
                  <a:lnTo>
                    <a:pt x="13599" y="22808"/>
                  </a:lnTo>
                  <a:close/>
                  <a:moveTo>
                    <a:pt x="26834" y="22808"/>
                  </a:moveTo>
                  <a:lnTo>
                    <a:pt x="26834" y="28835"/>
                  </a:lnTo>
                  <a:lnTo>
                    <a:pt x="20785" y="28835"/>
                  </a:lnTo>
                  <a:lnTo>
                    <a:pt x="20785" y="22808"/>
                  </a:lnTo>
                  <a:close/>
                  <a:moveTo>
                    <a:pt x="34020" y="22808"/>
                  </a:moveTo>
                  <a:lnTo>
                    <a:pt x="34020" y="28835"/>
                  </a:lnTo>
                  <a:lnTo>
                    <a:pt x="27971" y="28835"/>
                  </a:lnTo>
                  <a:lnTo>
                    <a:pt x="27971" y="22808"/>
                  </a:lnTo>
                  <a:close/>
                  <a:moveTo>
                    <a:pt x="41206" y="22808"/>
                  </a:moveTo>
                  <a:lnTo>
                    <a:pt x="41206" y="28835"/>
                  </a:lnTo>
                  <a:lnTo>
                    <a:pt x="35157" y="28835"/>
                  </a:lnTo>
                  <a:lnTo>
                    <a:pt x="35157" y="22808"/>
                  </a:lnTo>
                  <a:close/>
                  <a:moveTo>
                    <a:pt x="48392" y="22808"/>
                  </a:moveTo>
                  <a:lnTo>
                    <a:pt x="48392" y="28835"/>
                  </a:lnTo>
                  <a:lnTo>
                    <a:pt x="42365" y="28835"/>
                  </a:lnTo>
                  <a:lnTo>
                    <a:pt x="42365" y="22808"/>
                  </a:lnTo>
                  <a:close/>
                  <a:moveTo>
                    <a:pt x="12462" y="29994"/>
                  </a:moveTo>
                  <a:lnTo>
                    <a:pt x="12462" y="36020"/>
                  </a:lnTo>
                  <a:lnTo>
                    <a:pt x="6414" y="36020"/>
                  </a:lnTo>
                  <a:lnTo>
                    <a:pt x="6414" y="29994"/>
                  </a:lnTo>
                  <a:close/>
                  <a:moveTo>
                    <a:pt x="19648" y="29994"/>
                  </a:moveTo>
                  <a:lnTo>
                    <a:pt x="19648" y="36020"/>
                  </a:lnTo>
                  <a:lnTo>
                    <a:pt x="13599" y="36020"/>
                  </a:lnTo>
                  <a:lnTo>
                    <a:pt x="13599" y="29994"/>
                  </a:lnTo>
                  <a:close/>
                  <a:moveTo>
                    <a:pt x="26834" y="29994"/>
                  </a:moveTo>
                  <a:lnTo>
                    <a:pt x="26834" y="36020"/>
                  </a:lnTo>
                  <a:lnTo>
                    <a:pt x="20785" y="36020"/>
                  </a:lnTo>
                  <a:lnTo>
                    <a:pt x="20785" y="29994"/>
                  </a:lnTo>
                  <a:close/>
                  <a:moveTo>
                    <a:pt x="34020" y="29994"/>
                  </a:moveTo>
                  <a:lnTo>
                    <a:pt x="34020" y="36020"/>
                  </a:lnTo>
                  <a:lnTo>
                    <a:pt x="27971" y="36020"/>
                  </a:lnTo>
                  <a:lnTo>
                    <a:pt x="27971" y="29994"/>
                  </a:lnTo>
                  <a:close/>
                  <a:moveTo>
                    <a:pt x="41206" y="29994"/>
                  </a:moveTo>
                  <a:lnTo>
                    <a:pt x="41206" y="36020"/>
                  </a:lnTo>
                  <a:lnTo>
                    <a:pt x="35157" y="36020"/>
                  </a:lnTo>
                  <a:lnTo>
                    <a:pt x="35157" y="29994"/>
                  </a:lnTo>
                  <a:close/>
                  <a:moveTo>
                    <a:pt x="48392" y="29994"/>
                  </a:moveTo>
                  <a:lnTo>
                    <a:pt x="48392" y="36020"/>
                  </a:lnTo>
                  <a:lnTo>
                    <a:pt x="42365" y="36020"/>
                  </a:lnTo>
                  <a:lnTo>
                    <a:pt x="42365" y="29994"/>
                  </a:lnTo>
                  <a:close/>
                  <a:moveTo>
                    <a:pt x="12462" y="37157"/>
                  </a:moveTo>
                  <a:lnTo>
                    <a:pt x="12462" y="43183"/>
                  </a:lnTo>
                  <a:lnTo>
                    <a:pt x="6414" y="43183"/>
                  </a:lnTo>
                  <a:lnTo>
                    <a:pt x="6414" y="37157"/>
                  </a:lnTo>
                  <a:close/>
                  <a:moveTo>
                    <a:pt x="19648" y="37157"/>
                  </a:moveTo>
                  <a:lnTo>
                    <a:pt x="19648" y="43183"/>
                  </a:lnTo>
                  <a:lnTo>
                    <a:pt x="13599" y="43183"/>
                  </a:lnTo>
                  <a:lnTo>
                    <a:pt x="13599" y="37157"/>
                  </a:lnTo>
                  <a:close/>
                  <a:moveTo>
                    <a:pt x="26834" y="37157"/>
                  </a:moveTo>
                  <a:lnTo>
                    <a:pt x="26834" y="43183"/>
                  </a:lnTo>
                  <a:lnTo>
                    <a:pt x="20785" y="43183"/>
                  </a:lnTo>
                  <a:lnTo>
                    <a:pt x="20785" y="37157"/>
                  </a:lnTo>
                  <a:close/>
                  <a:moveTo>
                    <a:pt x="34020" y="37157"/>
                  </a:moveTo>
                  <a:lnTo>
                    <a:pt x="34020" y="43183"/>
                  </a:lnTo>
                  <a:lnTo>
                    <a:pt x="27971" y="43183"/>
                  </a:lnTo>
                  <a:lnTo>
                    <a:pt x="27971" y="37157"/>
                  </a:lnTo>
                  <a:close/>
                  <a:moveTo>
                    <a:pt x="41206" y="37157"/>
                  </a:moveTo>
                  <a:lnTo>
                    <a:pt x="41206" y="43183"/>
                  </a:lnTo>
                  <a:lnTo>
                    <a:pt x="35157" y="43183"/>
                  </a:lnTo>
                  <a:lnTo>
                    <a:pt x="35157" y="37157"/>
                  </a:lnTo>
                  <a:close/>
                  <a:moveTo>
                    <a:pt x="48392" y="37157"/>
                  </a:moveTo>
                  <a:lnTo>
                    <a:pt x="48392" y="43183"/>
                  </a:lnTo>
                  <a:lnTo>
                    <a:pt x="42365" y="43183"/>
                  </a:lnTo>
                  <a:lnTo>
                    <a:pt x="42365" y="37157"/>
                  </a:lnTo>
                  <a:close/>
                  <a:moveTo>
                    <a:pt x="12462" y="44343"/>
                  </a:moveTo>
                  <a:lnTo>
                    <a:pt x="12462" y="50369"/>
                  </a:lnTo>
                  <a:lnTo>
                    <a:pt x="6414" y="50369"/>
                  </a:lnTo>
                  <a:lnTo>
                    <a:pt x="6414" y="44343"/>
                  </a:lnTo>
                  <a:close/>
                  <a:moveTo>
                    <a:pt x="19648" y="44343"/>
                  </a:moveTo>
                  <a:lnTo>
                    <a:pt x="19648" y="50369"/>
                  </a:lnTo>
                  <a:lnTo>
                    <a:pt x="13599" y="50369"/>
                  </a:lnTo>
                  <a:lnTo>
                    <a:pt x="13599" y="44343"/>
                  </a:lnTo>
                  <a:close/>
                  <a:moveTo>
                    <a:pt x="26834" y="44343"/>
                  </a:moveTo>
                  <a:lnTo>
                    <a:pt x="26834" y="50369"/>
                  </a:lnTo>
                  <a:lnTo>
                    <a:pt x="20785" y="50369"/>
                  </a:lnTo>
                  <a:lnTo>
                    <a:pt x="20785" y="44343"/>
                  </a:lnTo>
                  <a:close/>
                  <a:moveTo>
                    <a:pt x="34020" y="44343"/>
                  </a:moveTo>
                  <a:lnTo>
                    <a:pt x="34020" y="50369"/>
                  </a:lnTo>
                  <a:lnTo>
                    <a:pt x="27971" y="50369"/>
                  </a:lnTo>
                  <a:lnTo>
                    <a:pt x="27971" y="44343"/>
                  </a:lnTo>
                  <a:close/>
                  <a:moveTo>
                    <a:pt x="41206" y="44343"/>
                  </a:moveTo>
                  <a:lnTo>
                    <a:pt x="41206" y="50369"/>
                  </a:lnTo>
                  <a:lnTo>
                    <a:pt x="35157" y="50369"/>
                  </a:lnTo>
                  <a:lnTo>
                    <a:pt x="35157" y="44343"/>
                  </a:lnTo>
                  <a:close/>
                  <a:moveTo>
                    <a:pt x="48392" y="44343"/>
                  </a:moveTo>
                  <a:lnTo>
                    <a:pt x="48392" y="50369"/>
                  </a:lnTo>
                  <a:lnTo>
                    <a:pt x="42365" y="50369"/>
                  </a:lnTo>
                  <a:lnTo>
                    <a:pt x="42365" y="44343"/>
                  </a:lnTo>
                  <a:close/>
                  <a:moveTo>
                    <a:pt x="19648" y="51506"/>
                  </a:moveTo>
                  <a:lnTo>
                    <a:pt x="19648" y="57532"/>
                  </a:lnTo>
                  <a:lnTo>
                    <a:pt x="13599" y="57532"/>
                  </a:lnTo>
                  <a:lnTo>
                    <a:pt x="13599" y="51506"/>
                  </a:lnTo>
                  <a:close/>
                  <a:moveTo>
                    <a:pt x="26834" y="51506"/>
                  </a:moveTo>
                  <a:lnTo>
                    <a:pt x="26834" y="57532"/>
                  </a:lnTo>
                  <a:lnTo>
                    <a:pt x="20785" y="57532"/>
                  </a:lnTo>
                  <a:lnTo>
                    <a:pt x="20785" y="51506"/>
                  </a:lnTo>
                  <a:close/>
                  <a:moveTo>
                    <a:pt x="34020" y="51506"/>
                  </a:moveTo>
                  <a:lnTo>
                    <a:pt x="34020" y="57532"/>
                  </a:lnTo>
                  <a:lnTo>
                    <a:pt x="27971" y="57532"/>
                  </a:lnTo>
                  <a:lnTo>
                    <a:pt x="27971" y="51506"/>
                  </a:lnTo>
                  <a:close/>
                  <a:moveTo>
                    <a:pt x="41206" y="51506"/>
                  </a:moveTo>
                  <a:lnTo>
                    <a:pt x="41206" y="57532"/>
                  </a:lnTo>
                  <a:lnTo>
                    <a:pt x="35157" y="57532"/>
                  </a:lnTo>
                  <a:lnTo>
                    <a:pt x="35157" y="51506"/>
                  </a:lnTo>
                  <a:close/>
                  <a:moveTo>
                    <a:pt x="48392" y="51506"/>
                  </a:moveTo>
                  <a:lnTo>
                    <a:pt x="48392" y="57532"/>
                  </a:lnTo>
                  <a:lnTo>
                    <a:pt x="42365" y="57532"/>
                  </a:lnTo>
                  <a:lnTo>
                    <a:pt x="42365" y="51506"/>
                  </a:lnTo>
                  <a:close/>
                  <a:moveTo>
                    <a:pt x="26834" y="58692"/>
                  </a:moveTo>
                  <a:lnTo>
                    <a:pt x="26834" y="64718"/>
                  </a:lnTo>
                  <a:lnTo>
                    <a:pt x="20785" y="64718"/>
                  </a:lnTo>
                  <a:lnTo>
                    <a:pt x="20785" y="58692"/>
                  </a:lnTo>
                  <a:close/>
                  <a:moveTo>
                    <a:pt x="34020" y="58692"/>
                  </a:moveTo>
                  <a:lnTo>
                    <a:pt x="34020" y="64718"/>
                  </a:lnTo>
                  <a:lnTo>
                    <a:pt x="27971" y="64718"/>
                  </a:lnTo>
                  <a:lnTo>
                    <a:pt x="27971" y="58692"/>
                  </a:lnTo>
                  <a:close/>
                  <a:moveTo>
                    <a:pt x="41206" y="58692"/>
                  </a:moveTo>
                  <a:lnTo>
                    <a:pt x="41206" y="64718"/>
                  </a:lnTo>
                  <a:lnTo>
                    <a:pt x="35157" y="64718"/>
                  </a:lnTo>
                  <a:lnTo>
                    <a:pt x="35157" y="58692"/>
                  </a:lnTo>
                  <a:close/>
                  <a:moveTo>
                    <a:pt x="48392" y="58692"/>
                  </a:moveTo>
                  <a:lnTo>
                    <a:pt x="48392" y="64718"/>
                  </a:lnTo>
                  <a:lnTo>
                    <a:pt x="42365" y="64718"/>
                  </a:lnTo>
                  <a:lnTo>
                    <a:pt x="42365" y="58692"/>
                  </a:lnTo>
                  <a:close/>
                  <a:moveTo>
                    <a:pt x="34020" y="65855"/>
                  </a:moveTo>
                  <a:lnTo>
                    <a:pt x="34020" y="71881"/>
                  </a:lnTo>
                  <a:lnTo>
                    <a:pt x="27971" y="71881"/>
                  </a:lnTo>
                  <a:lnTo>
                    <a:pt x="27971" y="65855"/>
                  </a:lnTo>
                  <a:close/>
                  <a:moveTo>
                    <a:pt x="41206" y="65855"/>
                  </a:moveTo>
                  <a:lnTo>
                    <a:pt x="41206" y="71881"/>
                  </a:lnTo>
                  <a:lnTo>
                    <a:pt x="35157" y="71881"/>
                  </a:lnTo>
                  <a:lnTo>
                    <a:pt x="35157" y="65855"/>
                  </a:lnTo>
                  <a:close/>
                  <a:moveTo>
                    <a:pt x="48392" y="65855"/>
                  </a:moveTo>
                  <a:lnTo>
                    <a:pt x="48392" y="71881"/>
                  </a:lnTo>
                  <a:lnTo>
                    <a:pt x="42365" y="71881"/>
                  </a:lnTo>
                  <a:lnTo>
                    <a:pt x="42365" y="65855"/>
                  </a:lnTo>
                  <a:close/>
                  <a:moveTo>
                    <a:pt x="41206" y="73041"/>
                  </a:moveTo>
                  <a:lnTo>
                    <a:pt x="41206" y="79067"/>
                  </a:lnTo>
                  <a:lnTo>
                    <a:pt x="35157" y="79067"/>
                  </a:lnTo>
                  <a:lnTo>
                    <a:pt x="35157" y="73041"/>
                  </a:lnTo>
                  <a:close/>
                  <a:moveTo>
                    <a:pt x="48392" y="73041"/>
                  </a:moveTo>
                  <a:lnTo>
                    <a:pt x="48392" y="79067"/>
                  </a:lnTo>
                  <a:lnTo>
                    <a:pt x="42365" y="79067"/>
                  </a:lnTo>
                  <a:lnTo>
                    <a:pt x="42365" y="73041"/>
                  </a:lnTo>
                  <a:close/>
                  <a:moveTo>
                    <a:pt x="19648" y="0"/>
                  </a:moveTo>
                  <a:lnTo>
                    <a:pt x="19648" y="137"/>
                  </a:lnTo>
                  <a:lnTo>
                    <a:pt x="15623" y="137"/>
                  </a:lnTo>
                  <a:lnTo>
                    <a:pt x="15214" y="1274"/>
                  </a:lnTo>
                  <a:lnTo>
                    <a:pt x="19648" y="1274"/>
                  </a:lnTo>
                  <a:lnTo>
                    <a:pt x="19648" y="7300"/>
                  </a:lnTo>
                  <a:lnTo>
                    <a:pt x="13599" y="7300"/>
                  </a:lnTo>
                  <a:lnTo>
                    <a:pt x="13599" y="5822"/>
                  </a:lnTo>
                  <a:lnTo>
                    <a:pt x="12462" y="9074"/>
                  </a:lnTo>
                  <a:lnTo>
                    <a:pt x="12462" y="14463"/>
                  </a:lnTo>
                  <a:lnTo>
                    <a:pt x="10552" y="14463"/>
                  </a:lnTo>
                  <a:lnTo>
                    <a:pt x="10143" y="15600"/>
                  </a:lnTo>
                  <a:lnTo>
                    <a:pt x="12462" y="15600"/>
                  </a:lnTo>
                  <a:lnTo>
                    <a:pt x="12462" y="21649"/>
                  </a:lnTo>
                  <a:lnTo>
                    <a:pt x="8005" y="21649"/>
                  </a:lnTo>
                  <a:lnTo>
                    <a:pt x="7619" y="22786"/>
                  </a:lnTo>
                  <a:lnTo>
                    <a:pt x="12440" y="22786"/>
                  </a:lnTo>
                  <a:lnTo>
                    <a:pt x="12440" y="28812"/>
                  </a:lnTo>
                  <a:lnTo>
                    <a:pt x="6414" y="28812"/>
                  </a:lnTo>
                  <a:lnTo>
                    <a:pt x="6414" y="26151"/>
                  </a:lnTo>
                  <a:lnTo>
                    <a:pt x="5072" y="29949"/>
                  </a:lnTo>
                  <a:lnTo>
                    <a:pt x="5254" y="29949"/>
                  </a:lnTo>
                  <a:lnTo>
                    <a:pt x="5254" y="36020"/>
                  </a:lnTo>
                  <a:lnTo>
                    <a:pt x="2934" y="36020"/>
                  </a:lnTo>
                  <a:lnTo>
                    <a:pt x="2548" y="37157"/>
                  </a:lnTo>
                  <a:lnTo>
                    <a:pt x="5277" y="37157"/>
                  </a:lnTo>
                  <a:lnTo>
                    <a:pt x="5277" y="43183"/>
                  </a:lnTo>
                  <a:lnTo>
                    <a:pt x="410" y="43183"/>
                  </a:lnTo>
                  <a:lnTo>
                    <a:pt x="1" y="44320"/>
                  </a:lnTo>
                  <a:lnTo>
                    <a:pt x="5277" y="44320"/>
                  </a:lnTo>
                  <a:lnTo>
                    <a:pt x="5277" y="50369"/>
                  </a:lnTo>
                  <a:lnTo>
                    <a:pt x="4617" y="50369"/>
                  </a:lnTo>
                  <a:lnTo>
                    <a:pt x="6414" y="52075"/>
                  </a:lnTo>
                  <a:lnTo>
                    <a:pt x="6414" y="51529"/>
                  </a:lnTo>
                  <a:lnTo>
                    <a:pt x="12462" y="51529"/>
                  </a:lnTo>
                  <a:lnTo>
                    <a:pt x="12462" y="57555"/>
                  </a:lnTo>
                  <a:lnTo>
                    <a:pt x="12190" y="57555"/>
                  </a:lnTo>
                  <a:lnTo>
                    <a:pt x="13622" y="58874"/>
                  </a:lnTo>
                  <a:lnTo>
                    <a:pt x="13622" y="58692"/>
                  </a:lnTo>
                  <a:lnTo>
                    <a:pt x="19648" y="58692"/>
                  </a:lnTo>
                  <a:lnTo>
                    <a:pt x="19648" y="64604"/>
                  </a:lnTo>
                  <a:lnTo>
                    <a:pt x="20967" y="65855"/>
                  </a:lnTo>
                  <a:lnTo>
                    <a:pt x="26834" y="65855"/>
                  </a:lnTo>
                  <a:lnTo>
                    <a:pt x="26834" y="71426"/>
                  </a:lnTo>
                  <a:lnTo>
                    <a:pt x="28540" y="73041"/>
                  </a:lnTo>
                  <a:lnTo>
                    <a:pt x="34020" y="73041"/>
                  </a:lnTo>
                  <a:lnTo>
                    <a:pt x="34020" y="78248"/>
                  </a:lnTo>
                  <a:lnTo>
                    <a:pt x="36112" y="80204"/>
                  </a:lnTo>
                  <a:lnTo>
                    <a:pt x="41228" y="80204"/>
                  </a:lnTo>
                  <a:lnTo>
                    <a:pt x="41228" y="85048"/>
                  </a:lnTo>
                  <a:lnTo>
                    <a:pt x="42365" y="86139"/>
                  </a:lnTo>
                  <a:lnTo>
                    <a:pt x="42365" y="80204"/>
                  </a:lnTo>
                  <a:lnTo>
                    <a:pt x="48392" y="80204"/>
                  </a:lnTo>
                  <a:lnTo>
                    <a:pt x="48392" y="86253"/>
                  </a:lnTo>
                  <a:lnTo>
                    <a:pt x="42456" y="86253"/>
                  </a:lnTo>
                  <a:lnTo>
                    <a:pt x="43662" y="87390"/>
                  </a:lnTo>
                  <a:lnTo>
                    <a:pt x="48392" y="87390"/>
                  </a:lnTo>
                  <a:lnTo>
                    <a:pt x="48392" y="91870"/>
                  </a:lnTo>
                  <a:lnTo>
                    <a:pt x="49483" y="92916"/>
                  </a:lnTo>
                  <a:lnTo>
                    <a:pt x="49529" y="92916"/>
                  </a:lnTo>
                  <a:lnTo>
                    <a:pt x="49529" y="0"/>
                  </a:lnTo>
                  <a:lnTo>
                    <a:pt x="48392" y="0"/>
                  </a:lnTo>
                  <a:lnTo>
                    <a:pt x="48392" y="137"/>
                  </a:lnTo>
                  <a:lnTo>
                    <a:pt x="42365" y="137"/>
                  </a:lnTo>
                  <a:lnTo>
                    <a:pt x="42365" y="0"/>
                  </a:lnTo>
                  <a:lnTo>
                    <a:pt x="41228" y="0"/>
                  </a:lnTo>
                  <a:lnTo>
                    <a:pt x="41228" y="137"/>
                  </a:lnTo>
                  <a:lnTo>
                    <a:pt x="35157" y="137"/>
                  </a:lnTo>
                  <a:lnTo>
                    <a:pt x="35157" y="0"/>
                  </a:lnTo>
                  <a:lnTo>
                    <a:pt x="34020" y="0"/>
                  </a:lnTo>
                  <a:lnTo>
                    <a:pt x="34020" y="137"/>
                  </a:lnTo>
                  <a:lnTo>
                    <a:pt x="27971" y="137"/>
                  </a:lnTo>
                  <a:lnTo>
                    <a:pt x="27971" y="0"/>
                  </a:lnTo>
                  <a:lnTo>
                    <a:pt x="26834" y="0"/>
                  </a:lnTo>
                  <a:lnTo>
                    <a:pt x="26834" y="137"/>
                  </a:lnTo>
                  <a:lnTo>
                    <a:pt x="20785" y="137"/>
                  </a:lnTo>
                  <a:lnTo>
                    <a:pt x="20785" y="0"/>
                  </a:lnTo>
                  <a:close/>
                </a:path>
              </a:pathLst>
            </a:custGeom>
            <a:solidFill>
              <a:srgbClr val="F6F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9"/>
          <p:cNvGrpSpPr/>
          <p:nvPr/>
        </p:nvGrpSpPr>
        <p:grpSpPr>
          <a:xfrm rot="1831146">
            <a:off x="510808" y="686270"/>
            <a:ext cx="917961" cy="1017012"/>
            <a:chOff x="7567100" y="2085976"/>
            <a:chExt cx="961560" cy="1065315"/>
          </a:xfrm>
        </p:grpSpPr>
        <p:sp>
          <p:nvSpPr>
            <p:cNvPr id="1646" name="Google Shape;1646;p9"/>
            <p:cNvSpPr/>
            <p:nvPr/>
          </p:nvSpPr>
          <p:spPr>
            <a:xfrm rot="-5811408">
              <a:off x="7662746" y="2293643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8" name="Google Shape;1648;p9"/>
          <p:cNvGrpSpPr/>
          <p:nvPr/>
        </p:nvGrpSpPr>
        <p:grpSpPr>
          <a:xfrm>
            <a:off x="-370675" y="2671213"/>
            <a:ext cx="1064625" cy="930275"/>
            <a:chOff x="3739700" y="4218425"/>
            <a:chExt cx="1064625" cy="930275"/>
          </a:xfrm>
        </p:grpSpPr>
        <p:sp>
          <p:nvSpPr>
            <p:cNvPr id="1649" name="Google Shape;1649;p9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9"/>
          <p:cNvGrpSpPr/>
          <p:nvPr/>
        </p:nvGrpSpPr>
        <p:grpSpPr>
          <a:xfrm>
            <a:off x="4220901" y="4040701"/>
            <a:ext cx="1064642" cy="307217"/>
            <a:chOff x="4541338" y="271625"/>
            <a:chExt cx="1169679" cy="337564"/>
          </a:xfrm>
        </p:grpSpPr>
        <p:sp>
          <p:nvSpPr>
            <p:cNvPr id="1670" name="Google Shape;1670;p9"/>
            <p:cNvSpPr/>
            <p:nvPr/>
          </p:nvSpPr>
          <p:spPr>
            <a:xfrm>
              <a:off x="4541338" y="343428"/>
              <a:ext cx="1140562" cy="265762"/>
            </a:xfrm>
            <a:custGeom>
              <a:avLst/>
              <a:gdLst/>
              <a:ahLst/>
              <a:cxnLst/>
              <a:rect l="l" t="t" r="r" b="b"/>
              <a:pathLst>
                <a:path w="39171" h="9128" extrusionOk="0">
                  <a:moveTo>
                    <a:pt x="37236" y="0"/>
                  </a:moveTo>
                  <a:cubicBezTo>
                    <a:pt x="36943" y="0"/>
                    <a:pt x="36637" y="108"/>
                    <a:pt x="36353" y="366"/>
                  </a:cubicBezTo>
                  <a:lnTo>
                    <a:pt x="30153" y="6019"/>
                  </a:lnTo>
                  <a:lnTo>
                    <a:pt x="23952" y="366"/>
                  </a:lnTo>
                  <a:cubicBezTo>
                    <a:pt x="23694" y="138"/>
                    <a:pt x="23374" y="24"/>
                    <a:pt x="23055" y="24"/>
                  </a:cubicBezTo>
                  <a:cubicBezTo>
                    <a:pt x="22736" y="24"/>
                    <a:pt x="22417" y="138"/>
                    <a:pt x="22159" y="366"/>
                  </a:cubicBezTo>
                  <a:lnTo>
                    <a:pt x="15958" y="6019"/>
                  </a:lnTo>
                  <a:lnTo>
                    <a:pt x="9757" y="366"/>
                  </a:lnTo>
                  <a:cubicBezTo>
                    <a:pt x="9514" y="138"/>
                    <a:pt x="9195" y="24"/>
                    <a:pt x="8872" y="24"/>
                  </a:cubicBezTo>
                  <a:cubicBezTo>
                    <a:pt x="8549" y="24"/>
                    <a:pt x="8222" y="138"/>
                    <a:pt x="7964" y="366"/>
                  </a:cubicBezTo>
                  <a:lnTo>
                    <a:pt x="882" y="6840"/>
                  </a:lnTo>
                  <a:cubicBezTo>
                    <a:pt x="0" y="7630"/>
                    <a:pt x="578" y="9119"/>
                    <a:pt x="1763" y="9119"/>
                  </a:cubicBezTo>
                  <a:cubicBezTo>
                    <a:pt x="2097" y="9119"/>
                    <a:pt x="2401" y="8998"/>
                    <a:pt x="2644" y="8785"/>
                  </a:cubicBezTo>
                  <a:lnTo>
                    <a:pt x="8876" y="3162"/>
                  </a:lnTo>
                  <a:lnTo>
                    <a:pt x="15076" y="8785"/>
                  </a:lnTo>
                  <a:cubicBezTo>
                    <a:pt x="15319" y="9013"/>
                    <a:pt x="15639" y="9127"/>
                    <a:pt x="15962" y="9127"/>
                  </a:cubicBezTo>
                  <a:cubicBezTo>
                    <a:pt x="16285" y="9127"/>
                    <a:pt x="16611" y="9013"/>
                    <a:pt x="16870" y="8785"/>
                  </a:cubicBezTo>
                  <a:lnTo>
                    <a:pt x="23070" y="3162"/>
                  </a:lnTo>
                  <a:lnTo>
                    <a:pt x="29271" y="8785"/>
                  </a:lnTo>
                  <a:cubicBezTo>
                    <a:pt x="29514" y="9013"/>
                    <a:pt x="29833" y="9127"/>
                    <a:pt x="30156" y="9127"/>
                  </a:cubicBezTo>
                  <a:cubicBezTo>
                    <a:pt x="30479" y="9127"/>
                    <a:pt x="30806" y="9013"/>
                    <a:pt x="31064" y="8785"/>
                  </a:cubicBezTo>
                  <a:lnTo>
                    <a:pt x="38147" y="2341"/>
                  </a:lnTo>
                  <a:cubicBezTo>
                    <a:pt x="39170" y="1413"/>
                    <a:pt x="38292" y="0"/>
                    <a:pt x="37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4569640" y="271625"/>
              <a:ext cx="1141377" cy="265849"/>
            </a:xfrm>
            <a:custGeom>
              <a:avLst/>
              <a:gdLst/>
              <a:ahLst/>
              <a:cxnLst/>
              <a:rect l="l" t="t" r="r" b="b"/>
              <a:pathLst>
                <a:path w="39199" h="9131" extrusionOk="0">
                  <a:moveTo>
                    <a:pt x="37275" y="1"/>
                  </a:moveTo>
                  <a:cubicBezTo>
                    <a:pt x="36980" y="1"/>
                    <a:pt x="36670" y="110"/>
                    <a:pt x="36384" y="369"/>
                  </a:cubicBezTo>
                  <a:lnTo>
                    <a:pt x="30184" y="5993"/>
                  </a:lnTo>
                  <a:lnTo>
                    <a:pt x="23983" y="369"/>
                  </a:lnTo>
                  <a:cubicBezTo>
                    <a:pt x="23725" y="142"/>
                    <a:pt x="23398" y="28"/>
                    <a:pt x="23075" y="28"/>
                  </a:cubicBezTo>
                  <a:cubicBezTo>
                    <a:pt x="22752" y="28"/>
                    <a:pt x="22433" y="142"/>
                    <a:pt x="22190" y="369"/>
                  </a:cubicBezTo>
                  <a:lnTo>
                    <a:pt x="15989" y="5993"/>
                  </a:lnTo>
                  <a:lnTo>
                    <a:pt x="9758" y="369"/>
                  </a:lnTo>
                  <a:cubicBezTo>
                    <a:pt x="9515" y="142"/>
                    <a:pt x="9195" y="28"/>
                    <a:pt x="8876" y="28"/>
                  </a:cubicBezTo>
                  <a:cubicBezTo>
                    <a:pt x="8557" y="28"/>
                    <a:pt x="8238" y="142"/>
                    <a:pt x="7995" y="369"/>
                  </a:cubicBezTo>
                  <a:lnTo>
                    <a:pt x="882" y="6813"/>
                  </a:lnTo>
                  <a:cubicBezTo>
                    <a:pt x="1" y="7634"/>
                    <a:pt x="578" y="9123"/>
                    <a:pt x="1794" y="9123"/>
                  </a:cubicBezTo>
                  <a:cubicBezTo>
                    <a:pt x="2128" y="9123"/>
                    <a:pt x="2432" y="9002"/>
                    <a:pt x="2676" y="8789"/>
                  </a:cubicBezTo>
                  <a:lnTo>
                    <a:pt x="8876" y="3135"/>
                  </a:lnTo>
                  <a:lnTo>
                    <a:pt x="15077" y="8789"/>
                  </a:lnTo>
                  <a:cubicBezTo>
                    <a:pt x="15335" y="9017"/>
                    <a:pt x="15662" y="9131"/>
                    <a:pt x="15985" y="9131"/>
                  </a:cubicBezTo>
                  <a:cubicBezTo>
                    <a:pt x="16308" y="9131"/>
                    <a:pt x="16627" y="9017"/>
                    <a:pt x="16870" y="8789"/>
                  </a:cubicBezTo>
                  <a:lnTo>
                    <a:pt x="23101" y="3135"/>
                  </a:lnTo>
                  <a:lnTo>
                    <a:pt x="29272" y="8789"/>
                  </a:lnTo>
                  <a:cubicBezTo>
                    <a:pt x="29530" y="9017"/>
                    <a:pt x="29857" y="9131"/>
                    <a:pt x="30180" y="9131"/>
                  </a:cubicBezTo>
                  <a:cubicBezTo>
                    <a:pt x="30503" y="9131"/>
                    <a:pt x="30822" y="9017"/>
                    <a:pt x="31065" y="8789"/>
                  </a:cubicBezTo>
                  <a:lnTo>
                    <a:pt x="38178" y="2345"/>
                  </a:lnTo>
                  <a:cubicBezTo>
                    <a:pt x="39199" y="1395"/>
                    <a:pt x="38328" y="1"/>
                    <a:pt x="3727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2" name="Google Shape;1672;p9"/>
          <p:cNvSpPr txBox="1">
            <a:spLocks noGrp="1"/>
          </p:cNvSpPr>
          <p:nvPr>
            <p:ph type="title"/>
          </p:nvPr>
        </p:nvSpPr>
        <p:spPr>
          <a:xfrm>
            <a:off x="2075875" y="1624625"/>
            <a:ext cx="49923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3" name="Google Shape;1673;p9"/>
          <p:cNvSpPr txBox="1">
            <a:spLocks noGrp="1"/>
          </p:cNvSpPr>
          <p:nvPr>
            <p:ph type="subTitle" idx="1"/>
          </p:nvPr>
        </p:nvSpPr>
        <p:spPr>
          <a:xfrm>
            <a:off x="2275050" y="2520750"/>
            <a:ext cx="4593900" cy="9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0"/>
          <p:cNvSpPr txBox="1">
            <a:spLocks noGrp="1"/>
          </p:cNvSpPr>
          <p:nvPr>
            <p:ph type="title"/>
          </p:nvPr>
        </p:nvSpPr>
        <p:spPr>
          <a:xfrm>
            <a:off x="726100" y="523625"/>
            <a:ext cx="34986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nter"/>
              <a:buNone/>
              <a:defRPr sz="3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Black"/>
              <a:buNone/>
              <a:defRPr sz="2800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3" name="Google Shape;6393;p39"/>
          <p:cNvSpPr txBox="1">
            <a:spLocks noGrp="1"/>
          </p:cNvSpPr>
          <p:nvPr>
            <p:ph type="title"/>
          </p:nvPr>
        </p:nvSpPr>
        <p:spPr>
          <a:xfrm>
            <a:off x="1168200" y="1131263"/>
            <a:ext cx="68076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Monday 3/21/22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94" name="Google Shape;6394;p39"/>
          <p:cNvSpPr/>
          <p:nvPr/>
        </p:nvSpPr>
        <p:spPr>
          <a:xfrm>
            <a:off x="2262675" y="2563100"/>
            <a:ext cx="4560300" cy="2420118"/>
          </a:xfrm>
          <a:prstGeom prst="irregularSeal2">
            <a:avLst/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5" name="Google Shape;6395;p39"/>
          <p:cNvSpPr txBox="1"/>
          <p:nvPr/>
        </p:nvSpPr>
        <p:spPr>
          <a:xfrm>
            <a:off x="3405750" y="3219050"/>
            <a:ext cx="233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You need: </a:t>
            </a:r>
            <a:endParaRPr sz="2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Pencil</a:t>
            </a:r>
            <a:endParaRPr sz="2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●"/>
            </a:pPr>
            <a:r>
              <a:rPr lang="en" sz="20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Worksheet</a:t>
            </a:r>
            <a:endParaRPr sz="20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7" name="Google Shape;6467;p49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 about voting in the United States?</a:t>
            </a:r>
            <a:endParaRPr/>
          </a:p>
        </p:txBody>
      </p:sp>
      <p:sp>
        <p:nvSpPr>
          <p:cNvPr id="6468" name="Google Shape;6468;p49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3" name="Google Shape;6473;p5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 about voting in the United States?</a:t>
            </a:r>
            <a:endParaRPr/>
          </a:p>
        </p:txBody>
      </p:sp>
      <p:sp>
        <p:nvSpPr>
          <p:cNvPr id="6474" name="Google Shape;6474;p50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Representative democracy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Inspired by the Iroquois Confederacy</a:t>
            </a:r>
            <a:endParaRPr sz="20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Group of 6 Native American nations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Oldest living participatory democracy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6475" name="Google Shape;647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877" y="1152475"/>
            <a:ext cx="3331675" cy="35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0" name="Google Shape;6480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every country in the world vote in the same way?</a:t>
            </a:r>
            <a:endParaRPr/>
          </a:p>
        </p:txBody>
      </p:sp>
      <p:sp>
        <p:nvSpPr>
          <p:cNvPr id="6481" name="Google Shape;6481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No!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482" name="Google Shape;64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472" y="2044713"/>
            <a:ext cx="2053028" cy="102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3" name="Google Shape;648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075" y="2006509"/>
            <a:ext cx="2260950" cy="11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4" name="Google Shape;648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24" y="1910074"/>
            <a:ext cx="2448292" cy="132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5" name="Google Shape;648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325" y="3422301"/>
            <a:ext cx="2260952" cy="135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6" name="Google Shape;6486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4075" y="3360775"/>
            <a:ext cx="2127129" cy="141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7" name="Google Shape;6487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28475" y="3360773"/>
            <a:ext cx="2127125" cy="141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" name="Google Shape;6492;p52"/>
          <p:cNvSpPr txBox="1">
            <a:spLocks noGrp="1"/>
          </p:cNvSpPr>
          <p:nvPr>
            <p:ph type="body" idx="4294967295"/>
          </p:nvPr>
        </p:nvSpPr>
        <p:spPr>
          <a:xfrm>
            <a:off x="218400" y="940788"/>
            <a:ext cx="8520600" cy="8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Vote for lists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493" name="Google Shape;6493;p5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Angola</a:t>
            </a:r>
            <a:endParaRPr/>
          </a:p>
        </p:txBody>
      </p:sp>
      <p:sp>
        <p:nvSpPr>
          <p:cNvPr id="6494" name="Google Shape;6494;p52"/>
          <p:cNvSpPr/>
          <p:nvPr/>
        </p:nvSpPr>
        <p:spPr>
          <a:xfrm>
            <a:off x="5516750" y="1073000"/>
            <a:ext cx="2904300" cy="281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6495" name="Google Shape;6495;p52"/>
          <p:cNvSpPr/>
          <p:nvPr/>
        </p:nvSpPr>
        <p:spPr>
          <a:xfrm>
            <a:off x="5866625" y="18078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52"/>
          <p:cNvSpPr/>
          <p:nvPr/>
        </p:nvSpPr>
        <p:spPr>
          <a:xfrm>
            <a:off x="5866625" y="289405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52"/>
          <p:cNvSpPr txBox="1"/>
          <p:nvPr/>
        </p:nvSpPr>
        <p:spPr>
          <a:xfrm>
            <a:off x="5872550" y="1073000"/>
            <a:ext cx="2192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Vote for one group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498" name="Google Shape;6498;p52"/>
          <p:cNvSpPr txBox="1"/>
          <p:nvPr/>
        </p:nvSpPr>
        <p:spPr>
          <a:xfrm>
            <a:off x="6222500" y="16776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Hadhira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499" name="Google Shape;6499;p52"/>
          <p:cNvSpPr txBox="1"/>
          <p:nvPr/>
        </p:nvSpPr>
        <p:spPr>
          <a:xfrm>
            <a:off x="6222500" y="19476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Zeke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00" name="Google Shape;6500;p52"/>
          <p:cNvSpPr txBox="1"/>
          <p:nvPr/>
        </p:nvSpPr>
        <p:spPr>
          <a:xfrm>
            <a:off x="6222500" y="2220713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Abdi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01" name="Google Shape;6501;p52"/>
          <p:cNvSpPr txBox="1"/>
          <p:nvPr/>
        </p:nvSpPr>
        <p:spPr>
          <a:xfrm>
            <a:off x="6222500" y="27638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Sophia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02" name="Google Shape;6502;p52"/>
          <p:cNvSpPr txBox="1"/>
          <p:nvPr/>
        </p:nvSpPr>
        <p:spPr>
          <a:xfrm>
            <a:off x="6222500" y="30338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Ash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03" name="Google Shape;6503;p52"/>
          <p:cNvSpPr txBox="1"/>
          <p:nvPr/>
        </p:nvSpPr>
        <p:spPr>
          <a:xfrm>
            <a:off x="6222500" y="33070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Anika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04" name="Google Shape;6504;p52"/>
          <p:cNvSpPr/>
          <p:nvPr/>
        </p:nvSpPr>
        <p:spPr>
          <a:xfrm>
            <a:off x="6088325" y="1611800"/>
            <a:ext cx="1177800" cy="750000"/>
          </a:xfrm>
          <a:prstGeom prst="ellipse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05" name="Google Shape;6505;p52"/>
          <p:cNvSpPr/>
          <p:nvPr/>
        </p:nvSpPr>
        <p:spPr>
          <a:xfrm>
            <a:off x="6088325" y="2741213"/>
            <a:ext cx="1049700" cy="445500"/>
          </a:xfrm>
          <a:prstGeom prst="ellipse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06" name="Google Shape;6506;p52"/>
          <p:cNvSpPr txBox="1"/>
          <p:nvPr/>
        </p:nvSpPr>
        <p:spPr>
          <a:xfrm flipH="1">
            <a:off x="7593044" y="1703400"/>
            <a:ext cx="82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2/3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6507" name="Google Shape;6507;p52"/>
          <p:cNvSpPr txBox="1"/>
          <p:nvPr/>
        </p:nvSpPr>
        <p:spPr>
          <a:xfrm flipH="1">
            <a:off x="7593044" y="2763850"/>
            <a:ext cx="82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1/3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6508" name="Google Shape;650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975" y="804250"/>
            <a:ext cx="3348475" cy="33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3" name="Google Shape;6513;p5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United States</a:t>
            </a:r>
            <a:endParaRPr/>
          </a:p>
        </p:txBody>
      </p:sp>
      <p:sp>
        <p:nvSpPr>
          <p:cNvPr id="6514" name="Google Shape;6514;p53"/>
          <p:cNvSpPr/>
          <p:nvPr/>
        </p:nvSpPr>
        <p:spPr>
          <a:xfrm>
            <a:off x="5411750" y="1224650"/>
            <a:ext cx="2904300" cy="3355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53"/>
          <p:cNvSpPr/>
          <p:nvPr/>
        </p:nvSpPr>
        <p:spPr>
          <a:xfrm>
            <a:off x="5761625" y="195945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53"/>
          <p:cNvSpPr/>
          <p:nvPr/>
        </p:nvSpPr>
        <p:spPr>
          <a:xfrm>
            <a:off x="5761625" y="2502563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53"/>
          <p:cNvSpPr/>
          <p:nvPr/>
        </p:nvSpPr>
        <p:spPr>
          <a:xfrm>
            <a:off x="5761625" y="30457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53"/>
          <p:cNvSpPr/>
          <p:nvPr/>
        </p:nvSpPr>
        <p:spPr>
          <a:xfrm>
            <a:off x="5761625" y="35946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53"/>
          <p:cNvSpPr/>
          <p:nvPr/>
        </p:nvSpPr>
        <p:spPr>
          <a:xfrm>
            <a:off x="5761625" y="413195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53"/>
          <p:cNvSpPr txBox="1"/>
          <p:nvPr/>
        </p:nvSpPr>
        <p:spPr>
          <a:xfrm>
            <a:off x="6117500" y="1224650"/>
            <a:ext cx="149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Vote for one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21" name="Google Shape;6521;p53"/>
          <p:cNvSpPr txBox="1"/>
          <p:nvPr/>
        </p:nvSpPr>
        <p:spPr>
          <a:xfrm>
            <a:off x="6117500" y="18292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Hadhira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22" name="Google Shape;6522;p53"/>
          <p:cNvSpPr txBox="1"/>
          <p:nvPr/>
        </p:nvSpPr>
        <p:spPr>
          <a:xfrm>
            <a:off x="6117500" y="237237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Zeke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23" name="Google Shape;6523;p53"/>
          <p:cNvSpPr txBox="1"/>
          <p:nvPr/>
        </p:nvSpPr>
        <p:spPr>
          <a:xfrm>
            <a:off x="6117500" y="29155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Abdi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24" name="Google Shape;6524;p53"/>
          <p:cNvSpPr txBox="1"/>
          <p:nvPr/>
        </p:nvSpPr>
        <p:spPr>
          <a:xfrm>
            <a:off x="6117500" y="345862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Sophia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25" name="Google Shape;6525;p53"/>
          <p:cNvSpPr txBox="1"/>
          <p:nvPr/>
        </p:nvSpPr>
        <p:spPr>
          <a:xfrm>
            <a:off x="6167275" y="40017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Ash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26" name="Google Shape;6526;p53"/>
          <p:cNvSpPr/>
          <p:nvPr/>
        </p:nvSpPr>
        <p:spPr>
          <a:xfrm>
            <a:off x="5680000" y="2743500"/>
            <a:ext cx="1177800" cy="750000"/>
          </a:xfrm>
          <a:prstGeom prst="ellipse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7" name="Google Shape;6527;p53"/>
          <p:cNvSpPr txBox="1">
            <a:spLocks noGrp="1"/>
          </p:cNvSpPr>
          <p:nvPr>
            <p:ph type="body" idx="4294967295"/>
          </p:nvPr>
        </p:nvSpPr>
        <p:spPr>
          <a:xfrm>
            <a:off x="311700" y="1127550"/>
            <a:ext cx="3315600" cy="11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Vote for one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6528" name="Google Shape;6528;p53"/>
          <p:cNvPicPr preferRelativeResize="0"/>
          <p:nvPr/>
        </p:nvPicPr>
        <p:blipFill rotWithShape="1">
          <a:blip r:embed="rId3">
            <a:alphaModFix/>
          </a:blip>
          <a:srcRect t="3827" r="63316"/>
          <a:stretch/>
        </p:blipFill>
        <p:spPr>
          <a:xfrm>
            <a:off x="2499825" y="1224650"/>
            <a:ext cx="2133354" cy="33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9" name="Google Shape;6529;p53"/>
          <p:cNvSpPr/>
          <p:nvPr/>
        </p:nvSpPr>
        <p:spPr>
          <a:xfrm>
            <a:off x="478200" y="2344325"/>
            <a:ext cx="3638952" cy="2507598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More on Tuesday!</a:t>
            </a:r>
            <a:endParaRPr sz="2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6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5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Nigeria</a:t>
            </a:r>
            <a:endParaRPr/>
          </a:p>
        </p:txBody>
      </p:sp>
      <p:sp>
        <p:nvSpPr>
          <p:cNvPr id="6535" name="Google Shape;6535;p5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21609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Vote in two rounds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536" name="Google Shape;6536;p54"/>
          <p:cNvSpPr/>
          <p:nvPr/>
        </p:nvSpPr>
        <p:spPr>
          <a:xfrm>
            <a:off x="2962475" y="1182775"/>
            <a:ext cx="2904300" cy="3355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54"/>
          <p:cNvSpPr/>
          <p:nvPr/>
        </p:nvSpPr>
        <p:spPr>
          <a:xfrm>
            <a:off x="3312350" y="19175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54"/>
          <p:cNvSpPr/>
          <p:nvPr/>
        </p:nvSpPr>
        <p:spPr>
          <a:xfrm>
            <a:off x="3312350" y="2460688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54"/>
          <p:cNvSpPr/>
          <p:nvPr/>
        </p:nvSpPr>
        <p:spPr>
          <a:xfrm>
            <a:off x="3312350" y="30038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54"/>
          <p:cNvSpPr/>
          <p:nvPr/>
        </p:nvSpPr>
        <p:spPr>
          <a:xfrm>
            <a:off x="3312350" y="355275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54"/>
          <p:cNvSpPr/>
          <p:nvPr/>
        </p:nvSpPr>
        <p:spPr>
          <a:xfrm>
            <a:off x="3312350" y="40900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54"/>
          <p:cNvSpPr txBox="1"/>
          <p:nvPr/>
        </p:nvSpPr>
        <p:spPr>
          <a:xfrm>
            <a:off x="3668225" y="1182775"/>
            <a:ext cx="149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Vote for one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43" name="Google Shape;6543;p54"/>
          <p:cNvSpPr txBox="1"/>
          <p:nvPr/>
        </p:nvSpPr>
        <p:spPr>
          <a:xfrm>
            <a:off x="3668225" y="178737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Hadhira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44" name="Google Shape;6544;p54"/>
          <p:cNvSpPr txBox="1"/>
          <p:nvPr/>
        </p:nvSpPr>
        <p:spPr>
          <a:xfrm>
            <a:off x="3668225" y="23305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Zeke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45" name="Google Shape;6545;p54"/>
          <p:cNvSpPr txBox="1"/>
          <p:nvPr/>
        </p:nvSpPr>
        <p:spPr>
          <a:xfrm>
            <a:off x="3668225" y="287362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Abdi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46" name="Google Shape;6546;p54"/>
          <p:cNvSpPr txBox="1"/>
          <p:nvPr/>
        </p:nvSpPr>
        <p:spPr>
          <a:xfrm>
            <a:off x="3668225" y="34167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Sophia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47" name="Google Shape;6547;p54"/>
          <p:cNvSpPr txBox="1"/>
          <p:nvPr/>
        </p:nvSpPr>
        <p:spPr>
          <a:xfrm>
            <a:off x="3718000" y="395987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Ash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48" name="Google Shape;6548;p54"/>
          <p:cNvSpPr/>
          <p:nvPr/>
        </p:nvSpPr>
        <p:spPr>
          <a:xfrm>
            <a:off x="6147325" y="1182775"/>
            <a:ext cx="2904300" cy="3355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54"/>
          <p:cNvSpPr/>
          <p:nvPr/>
        </p:nvSpPr>
        <p:spPr>
          <a:xfrm>
            <a:off x="6497200" y="19478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54"/>
          <p:cNvSpPr/>
          <p:nvPr/>
        </p:nvSpPr>
        <p:spPr>
          <a:xfrm>
            <a:off x="6497200" y="24910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54"/>
          <p:cNvSpPr txBox="1"/>
          <p:nvPr/>
        </p:nvSpPr>
        <p:spPr>
          <a:xfrm>
            <a:off x="6853075" y="1213075"/>
            <a:ext cx="149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veat"/>
                <a:ea typeface="Caveat"/>
                <a:cs typeface="Caveat"/>
                <a:sym typeface="Caveat"/>
              </a:rPr>
              <a:t>Vote for one</a:t>
            </a:r>
            <a:endParaRPr sz="23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52" name="Google Shape;6552;p54"/>
          <p:cNvSpPr txBox="1"/>
          <p:nvPr/>
        </p:nvSpPr>
        <p:spPr>
          <a:xfrm>
            <a:off x="6853075" y="181767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Abdi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53" name="Google Shape;6553;p54"/>
          <p:cNvSpPr txBox="1"/>
          <p:nvPr/>
        </p:nvSpPr>
        <p:spPr>
          <a:xfrm>
            <a:off x="6853075" y="23716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Sophia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54" name="Google Shape;6554;p54"/>
          <p:cNvSpPr/>
          <p:nvPr/>
        </p:nvSpPr>
        <p:spPr>
          <a:xfrm>
            <a:off x="3534050" y="2804325"/>
            <a:ext cx="1002900" cy="538800"/>
          </a:xfrm>
          <a:prstGeom prst="ellipse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54"/>
          <p:cNvSpPr/>
          <p:nvPr/>
        </p:nvSpPr>
        <p:spPr>
          <a:xfrm>
            <a:off x="3534050" y="3347450"/>
            <a:ext cx="1002900" cy="538800"/>
          </a:xfrm>
          <a:prstGeom prst="ellipse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54"/>
          <p:cNvSpPr/>
          <p:nvPr/>
        </p:nvSpPr>
        <p:spPr>
          <a:xfrm>
            <a:off x="5295188" y="2571750"/>
            <a:ext cx="1181400" cy="72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74EA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57" name="Google Shape;655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99" y="1721586"/>
            <a:ext cx="2612801" cy="2866115"/>
          </a:xfrm>
          <a:prstGeom prst="rect">
            <a:avLst/>
          </a:prstGeom>
          <a:noFill/>
          <a:ln>
            <a:noFill/>
          </a:ln>
        </p:spPr>
      </p:pic>
      <p:sp>
        <p:nvSpPr>
          <p:cNvPr id="6558" name="Google Shape;6558;p54"/>
          <p:cNvSpPr/>
          <p:nvPr/>
        </p:nvSpPr>
        <p:spPr>
          <a:xfrm>
            <a:off x="163000" y="2460700"/>
            <a:ext cx="3638952" cy="2507598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More on Wednesday!</a:t>
            </a:r>
            <a:endParaRPr sz="2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6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" name="Google Shape;6563;p5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every state in the U.S. vote in the same way?</a:t>
            </a:r>
            <a:endParaRPr/>
          </a:p>
        </p:txBody>
      </p:sp>
      <p:sp>
        <p:nvSpPr>
          <p:cNvPr id="6564" name="Google Shape;6564;p55"/>
          <p:cNvSpPr txBox="1">
            <a:spLocks noGrp="1"/>
          </p:cNvSpPr>
          <p:nvPr>
            <p:ph type="body" idx="4294967295"/>
          </p:nvPr>
        </p:nvSpPr>
        <p:spPr>
          <a:xfrm>
            <a:off x="311700" y="10277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No!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6565" name="Google Shape;65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75" y="1719513"/>
            <a:ext cx="2335852" cy="14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6" name="Google Shape;65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949" y="1610500"/>
            <a:ext cx="2202225" cy="14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7" name="Google Shape;656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4951" y="1501500"/>
            <a:ext cx="2429673" cy="16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8" name="Google Shape;6568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764" y="3230277"/>
            <a:ext cx="2429675" cy="161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9" name="Google Shape;656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0950" y="3261347"/>
            <a:ext cx="2335851" cy="155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0" name="Google Shape;6570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4950" y="3329278"/>
            <a:ext cx="2429674" cy="142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5" name="Google Shape;6575;p56"/>
          <p:cNvSpPr txBox="1">
            <a:spLocks noGrp="1"/>
          </p:cNvSpPr>
          <p:nvPr>
            <p:ph type="title" idx="4294967295"/>
          </p:nvPr>
        </p:nvSpPr>
        <p:spPr>
          <a:xfrm>
            <a:off x="311700" y="352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Maine: Ranked Choice Voting</a:t>
            </a:r>
            <a:endParaRPr/>
          </a:p>
        </p:txBody>
      </p:sp>
      <p:sp>
        <p:nvSpPr>
          <p:cNvPr id="6576" name="Google Shape;6576;p56"/>
          <p:cNvSpPr/>
          <p:nvPr/>
        </p:nvSpPr>
        <p:spPr>
          <a:xfrm>
            <a:off x="1312175" y="1163800"/>
            <a:ext cx="6111600" cy="3355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77" name="Google Shape;6577;p56"/>
          <p:cNvSpPr/>
          <p:nvPr/>
        </p:nvSpPr>
        <p:spPr>
          <a:xfrm>
            <a:off x="2775825" y="1871825"/>
            <a:ext cx="221700" cy="139800"/>
          </a:xfrm>
          <a:prstGeom prst="ellipse">
            <a:avLst/>
          </a:prstGeom>
          <a:solidFill>
            <a:srgbClr val="8E7CC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56"/>
          <p:cNvSpPr/>
          <p:nvPr/>
        </p:nvSpPr>
        <p:spPr>
          <a:xfrm>
            <a:off x="2775825" y="2414938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56"/>
          <p:cNvSpPr/>
          <p:nvPr/>
        </p:nvSpPr>
        <p:spPr>
          <a:xfrm>
            <a:off x="2775825" y="29580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56"/>
          <p:cNvSpPr/>
          <p:nvPr/>
        </p:nvSpPr>
        <p:spPr>
          <a:xfrm>
            <a:off x="2775825" y="35070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56"/>
          <p:cNvSpPr/>
          <p:nvPr/>
        </p:nvSpPr>
        <p:spPr>
          <a:xfrm>
            <a:off x="2775825" y="40443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56"/>
          <p:cNvSpPr txBox="1"/>
          <p:nvPr/>
        </p:nvSpPr>
        <p:spPr>
          <a:xfrm>
            <a:off x="1393875" y="178830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Hadhira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83" name="Google Shape;6583;p56"/>
          <p:cNvSpPr txBox="1"/>
          <p:nvPr/>
        </p:nvSpPr>
        <p:spPr>
          <a:xfrm>
            <a:off x="1393875" y="233142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Zeke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84" name="Google Shape;6584;p56"/>
          <p:cNvSpPr txBox="1"/>
          <p:nvPr/>
        </p:nvSpPr>
        <p:spPr>
          <a:xfrm>
            <a:off x="1393875" y="2874550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Abdi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85" name="Google Shape;6585;p56"/>
          <p:cNvSpPr txBox="1"/>
          <p:nvPr/>
        </p:nvSpPr>
        <p:spPr>
          <a:xfrm>
            <a:off x="1393875" y="3417675"/>
            <a:ext cx="149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Sophia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86" name="Google Shape;6586;p56"/>
          <p:cNvSpPr txBox="1"/>
          <p:nvPr/>
        </p:nvSpPr>
        <p:spPr>
          <a:xfrm>
            <a:off x="1443650" y="3960800"/>
            <a:ext cx="11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 Sans"/>
                <a:ea typeface="Merriweather Sans"/>
                <a:cs typeface="Merriweather Sans"/>
                <a:sym typeface="Merriweather Sans"/>
              </a:rPr>
              <a:t>Ash</a:t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587" name="Google Shape;6587;p56"/>
          <p:cNvSpPr/>
          <p:nvPr/>
        </p:nvSpPr>
        <p:spPr>
          <a:xfrm>
            <a:off x="4061850" y="18718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56"/>
          <p:cNvSpPr/>
          <p:nvPr/>
        </p:nvSpPr>
        <p:spPr>
          <a:xfrm>
            <a:off x="4061850" y="2414938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56"/>
          <p:cNvSpPr/>
          <p:nvPr/>
        </p:nvSpPr>
        <p:spPr>
          <a:xfrm>
            <a:off x="4061850" y="2958075"/>
            <a:ext cx="221700" cy="139800"/>
          </a:xfrm>
          <a:prstGeom prst="ellipse">
            <a:avLst/>
          </a:prstGeom>
          <a:solidFill>
            <a:srgbClr val="8E7CC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56"/>
          <p:cNvSpPr/>
          <p:nvPr/>
        </p:nvSpPr>
        <p:spPr>
          <a:xfrm>
            <a:off x="4061850" y="35070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56"/>
          <p:cNvSpPr/>
          <p:nvPr/>
        </p:nvSpPr>
        <p:spPr>
          <a:xfrm>
            <a:off x="4061850" y="40443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56"/>
          <p:cNvSpPr/>
          <p:nvPr/>
        </p:nvSpPr>
        <p:spPr>
          <a:xfrm>
            <a:off x="5385275" y="18718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56"/>
          <p:cNvSpPr/>
          <p:nvPr/>
        </p:nvSpPr>
        <p:spPr>
          <a:xfrm>
            <a:off x="5385275" y="2414938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56"/>
          <p:cNvSpPr/>
          <p:nvPr/>
        </p:nvSpPr>
        <p:spPr>
          <a:xfrm>
            <a:off x="5385275" y="29580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56"/>
          <p:cNvSpPr/>
          <p:nvPr/>
        </p:nvSpPr>
        <p:spPr>
          <a:xfrm>
            <a:off x="5385275" y="35070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56"/>
          <p:cNvSpPr/>
          <p:nvPr/>
        </p:nvSpPr>
        <p:spPr>
          <a:xfrm>
            <a:off x="5385275" y="4044325"/>
            <a:ext cx="221700" cy="139800"/>
          </a:xfrm>
          <a:prstGeom prst="ellipse">
            <a:avLst/>
          </a:prstGeom>
          <a:solidFill>
            <a:srgbClr val="8E7CC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56"/>
          <p:cNvSpPr/>
          <p:nvPr/>
        </p:nvSpPr>
        <p:spPr>
          <a:xfrm>
            <a:off x="6708700" y="18718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56"/>
          <p:cNvSpPr/>
          <p:nvPr/>
        </p:nvSpPr>
        <p:spPr>
          <a:xfrm>
            <a:off x="6708700" y="2414938"/>
            <a:ext cx="221700" cy="139800"/>
          </a:xfrm>
          <a:prstGeom prst="ellipse">
            <a:avLst/>
          </a:prstGeom>
          <a:solidFill>
            <a:srgbClr val="8E7CC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56"/>
          <p:cNvSpPr/>
          <p:nvPr/>
        </p:nvSpPr>
        <p:spPr>
          <a:xfrm>
            <a:off x="6708700" y="295807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56"/>
          <p:cNvSpPr/>
          <p:nvPr/>
        </p:nvSpPr>
        <p:spPr>
          <a:xfrm>
            <a:off x="6708700" y="3507000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56"/>
          <p:cNvSpPr/>
          <p:nvPr/>
        </p:nvSpPr>
        <p:spPr>
          <a:xfrm>
            <a:off x="6708700" y="4044325"/>
            <a:ext cx="221700" cy="1398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56"/>
          <p:cNvSpPr txBox="1"/>
          <p:nvPr/>
        </p:nvSpPr>
        <p:spPr>
          <a:xfrm>
            <a:off x="2355975" y="1280400"/>
            <a:ext cx="1189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1st choice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03" name="Google Shape;6603;p56"/>
          <p:cNvSpPr txBox="1"/>
          <p:nvPr/>
        </p:nvSpPr>
        <p:spPr>
          <a:xfrm>
            <a:off x="3644775" y="1280400"/>
            <a:ext cx="1189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2nd choice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04" name="Google Shape;6604;p56"/>
          <p:cNvSpPr txBox="1"/>
          <p:nvPr/>
        </p:nvSpPr>
        <p:spPr>
          <a:xfrm>
            <a:off x="4933575" y="1280400"/>
            <a:ext cx="1189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3rd choice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05" name="Google Shape;6605;p56"/>
          <p:cNvSpPr txBox="1"/>
          <p:nvPr/>
        </p:nvSpPr>
        <p:spPr>
          <a:xfrm>
            <a:off x="6300500" y="1280400"/>
            <a:ext cx="1189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aveat"/>
                <a:ea typeface="Caveat"/>
                <a:cs typeface="Caveat"/>
                <a:sym typeface="Caveat"/>
              </a:rPr>
              <a:t>4th choice</a:t>
            </a:r>
            <a:endParaRPr sz="21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06" name="Google Shape;6606;p56"/>
          <p:cNvSpPr/>
          <p:nvPr/>
        </p:nvSpPr>
        <p:spPr>
          <a:xfrm>
            <a:off x="219075" y="2554750"/>
            <a:ext cx="3638952" cy="2507598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More on Thursday!</a:t>
            </a:r>
            <a:endParaRPr sz="2200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1" name="Google Shape;6611;p57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think there is one best way to vote?</a:t>
            </a:r>
            <a:endParaRPr/>
          </a:p>
        </p:txBody>
      </p:sp>
      <p:sp>
        <p:nvSpPr>
          <p:cNvPr id="6612" name="Google Shape;6612;p5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No! Everyone would use that way then!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There are many, many different systems that all have their strengths and weaknesses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This is a global issue and debate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Mathematicians are some of the key people involved in trying to find the fairest way to vote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7" name="Google Shape;6617;p58"/>
          <p:cNvSpPr txBox="1">
            <a:spLocks noGrp="1"/>
          </p:cNvSpPr>
          <p:nvPr>
            <p:ph type="title" idx="4294967295"/>
          </p:nvPr>
        </p:nvSpPr>
        <p:spPr>
          <a:xfrm>
            <a:off x="2278500" y="386725"/>
            <a:ext cx="458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have you voted?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5" name="Google Shape;6415;p4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week</a:t>
            </a:r>
            <a:endParaRPr/>
          </a:p>
        </p:txBody>
      </p:sp>
      <p:sp>
        <p:nvSpPr>
          <p:cNvPr id="6416" name="Google Shape;6416;p41"/>
          <p:cNvSpPr txBox="1">
            <a:spLocks noGrp="1"/>
          </p:cNvSpPr>
          <p:nvPr>
            <p:ph type="body" idx="1"/>
          </p:nvPr>
        </p:nvSpPr>
        <p:spPr>
          <a:xfrm>
            <a:off x="726100" y="1380475"/>
            <a:ext cx="2831100" cy="32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</a:rPr>
              <a:t>We’re going to take a close look at </a:t>
            </a:r>
            <a:r>
              <a:rPr lang="en" sz="1700" u="sng" dirty="0">
                <a:solidFill>
                  <a:schemeClr val="dk1"/>
                </a:solidFill>
              </a:rPr>
              <a:t>3 different voting systems</a:t>
            </a:r>
            <a:r>
              <a:rPr lang="en" sz="1700" dirty="0">
                <a:solidFill>
                  <a:schemeClr val="dk1"/>
                </a:solidFill>
              </a:rPr>
              <a:t> and compare/contrast them using math!</a:t>
            </a: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dirty="0">
                <a:solidFill>
                  <a:schemeClr val="dk1"/>
                </a:solidFill>
              </a:rPr>
              <a:t>And on Friday create a proposal for which system to use for </a:t>
            </a:r>
            <a:r>
              <a:rPr lang="en" sz="1700" u="sng" dirty="0">
                <a:solidFill>
                  <a:schemeClr val="dk1"/>
                </a:solidFill>
              </a:rPr>
              <a:t>student council elections</a:t>
            </a:r>
            <a:r>
              <a:rPr lang="en" sz="1700" dirty="0">
                <a:solidFill>
                  <a:schemeClr val="dk1"/>
                </a:solidFill>
              </a:rPr>
              <a:t>!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6417" name="Google Shape;64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425" y="1663750"/>
            <a:ext cx="5165399" cy="228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2" name="Google Shape;6622;p59"/>
          <p:cNvSpPr txBox="1">
            <a:spLocks noGrp="1"/>
          </p:cNvSpPr>
          <p:nvPr>
            <p:ph type="title" idx="4294967295"/>
          </p:nvPr>
        </p:nvSpPr>
        <p:spPr>
          <a:xfrm>
            <a:off x="988150" y="561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be true in a fair vote?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p60"/>
          <p:cNvSpPr txBox="1">
            <a:spLocks noGrp="1"/>
          </p:cNvSpPr>
          <p:nvPr>
            <p:ph type="title" idx="4294967295"/>
          </p:nvPr>
        </p:nvSpPr>
        <p:spPr>
          <a:xfrm>
            <a:off x="311700" y="46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and language objectives</a:t>
            </a:r>
            <a:endParaRPr/>
          </a:p>
        </p:txBody>
      </p:sp>
      <p:sp>
        <p:nvSpPr>
          <p:cNvPr id="6628" name="Google Shape;6628;p60"/>
          <p:cNvSpPr txBox="1">
            <a:spLocks noGrp="1"/>
          </p:cNvSpPr>
          <p:nvPr>
            <p:ph type="subTitle" idx="1"/>
          </p:nvPr>
        </p:nvSpPr>
        <p:spPr>
          <a:xfrm>
            <a:off x="5011301" y="2805025"/>
            <a:ext cx="23307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define “voting”</a:t>
            </a: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explain aspects of a “fair election”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6629" name="Google Shape;6629;p60"/>
          <p:cNvSpPr txBox="1">
            <a:spLocks noGrp="1"/>
          </p:cNvSpPr>
          <p:nvPr>
            <p:ph type="subTitle" idx="2"/>
          </p:nvPr>
        </p:nvSpPr>
        <p:spPr>
          <a:xfrm>
            <a:off x="4805350" y="1779625"/>
            <a:ext cx="2742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Objectives</a:t>
            </a:r>
            <a:endParaRPr/>
          </a:p>
        </p:txBody>
      </p:sp>
      <p:sp>
        <p:nvSpPr>
          <p:cNvPr id="6630" name="Google Shape;6630;p60"/>
          <p:cNvSpPr txBox="1">
            <a:spLocks noGrp="1"/>
          </p:cNvSpPr>
          <p:nvPr>
            <p:ph type="subTitle" idx="3"/>
          </p:nvPr>
        </p:nvSpPr>
        <p:spPr>
          <a:xfrm>
            <a:off x="1073100" y="2914925"/>
            <a:ext cx="34989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understand that there are many different types of voting systems in use around the world and within the U.S.</a:t>
            </a: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understand how I vote in my school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60"/>
          <p:cNvSpPr txBox="1">
            <a:spLocks noGrp="1"/>
          </p:cNvSpPr>
          <p:nvPr>
            <p:ph type="subTitle" idx="4"/>
          </p:nvPr>
        </p:nvSpPr>
        <p:spPr>
          <a:xfrm>
            <a:off x="1813675" y="1779625"/>
            <a:ext cx="2571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Objectives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6" name="Google Shape;6636;p61"/>
          <p:cNvSpPr txBox="1">
            <a:spLocks noGrp="1"/>
          </p:cNvSpPr>
          <p:nvPr>
            <p:ph type="title" idx="4294967295"/>
          </p:nvPr>
        </p:nvSpPr>
        <p:spPr>
          <a:xfrm>
            <a:off x="1641325" y="386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 and Looking Ahead </a:t>
            </a:r>
            <a:endParaRPr/>
          </a:p>
        </p:txBody>
      </p:sp>
      <p:sp>
        <p:nvSpPr>
          <p:cNvPr id="6637" name="Google Shape;6637;p6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817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Exit Ticket: Write or draw a main idea from today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Looking ahead: Tomorrow, we’ll do an election simulation using the </a:t>
            </a:r>
            <a:r>
              <a:rPr lang="en" sz="2300" u="sng">
                <a:solidFill>
                  <a:schemeClr val="dk1"/>
                </a:solidFill>
              </a:rPr>
              <a:t>“vote for one”</a:t>
            </a:r>
            <a:r>
              <a:rPr lang="en" sz="2300">
                <a:solidFill>
                  <a:schemeClr val="dk1"/>
                </a:solidFill>
              </a:rPr>
              <a:t> method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6638" name="Google Shape;66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500" y="1182625"/>
            <a:ext cx="4474800" cy="3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2" name="Google Shape;6422;p42"/>
          <p:cNvSpPr txBox="1">
            <a:spLocks noGrp="1"/>
          </p:cNvSpPr>
          <p:nvPr>
            <p:ph type="title" idx="4294967295"/>
          </p:nvPr>
        </p:nvSpPr>
        <p:spPr>
          <a:xfrm>
            <a:off x="311700" y="46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and language objectives</a:t>
            </a:r>
            <a:endParaRPr/>
          </a:p>
        </p:txBody>
      </p:sp>
      <p:sp>
        <p:nvSpPr>
          <p:cNvPr id="6423" name="Google Shape;6423;p42"/>
          <p:cNvSpPr txBox="1">
            <a:spLocks noGrp="1"/>
          </p:cNvSpPr>
          <p:nvPr>
            <p:ph type="subTitle" idx="1"/>
          </p:nvPr>
        </p:nvSpPr>
        <p:spPr>
          <a:xfrm>
            <a:off x="5011301" y="2805025"/>
            <a:ext cx="23307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define “voting”</a:t>
            </a: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can explain aspects of a “fair election”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  <p:sp>
        <p:nvSpPr>
          <p:cNvPr id="6424" name="Google Shape;6424;p42"/>
          <p:cNvSpPr txBox="1">
            <a:spLocks noGrp="1"/>
          </p:cNvSpPr>
          <p:nvPr>
            <p:ph type="subTitle" idx="2"/>
          </p:nvPr>
        </p:nvSpPr>
        <p:spPr>
          <a:xfrm>
            <a:off x="4805350" y="1779625"/>
            <a:ext cx="2742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Objectives</a:t>
            </a:r>
            <a:endParaRPr/>
          </a:p>
        </p:txBody>
      </p:sp>
      <p:sp>
        <p:nvSpPr>
          <p:cNvPr id="6425" name="Google Shape;6425;p42"/>
          <p:cNvSpPr txBox="1">
            <a:spLocks noGrp="1"/>
          </p:cNvSpPr>
          <p:nvPr>
            <p:ph type="subTitle" idx="3"/>
          </p:nvPr>
        </p:nvSpPr>
        <p:spPr>
          <a:xfrm>
            <a:off x="1073100" y="2914925"/>
            <a:ext cx="3498900" cy="7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understand that there are many different types of voting systems in use around the world and within the U.S.</a:t>
            </a:r>
            <a:endParaRPr sz="2000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 understand how I vote in my school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42"/>
          <p:cNvSpPr txBox="1">
            <a:spLocks noGrp="1"/>
          </p:cNvSpPr>
          <p:nvPr>
            <p:ph type="subTitle" idx="4"/>
          </p:nvPr>
        </p:nvSpPr>
        <p:spPr>
          <a:xfrm>
            <a:off x="1813675" y="1779625"/>
            <a:ext cx="25716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" name="Google Shape;6431;p43"/>
          <p:cNvSpPr txBox="1">
            <a:spLocks noGrp="1"/>
          </p:cNvSpPr>
          <p:nvPr>
            <p:ph type="title" idx="4294967295"/>
          </p:nvPr>
        </p:nvSpPr>
        <p:spPr>
          <a:xfrm>
            <a:off x="311700" y="85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Sides game</a:t>
            </a:r>
            <a:endParaRPr/>
          </a:p>
        </p:txBody>
      </p:sp>
      <p:sp>
        <p:nvSpPr>
          <p:cNvPr id="6432" name="Google Shape;6432;p43"/>
          <p:cNvSpPr txBox="1">
            <a:spLocks noGrp="1"/>
          </p:cNvSpPr>
          <p:nvPr>
            <p:ph type="body" idx="4294967295"/>
          </p:nvPr>
        </p:nvSpPr>
        <p:spPr>
          <a:xfrm>
            <a:off x="311700" y="1196975"/>
            <a:ext cx="3999900" cy="22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If you agree with the text in </a:t>
            </a:r>
            <a:r>
              <a:rPr lang="en" sz="2600">
                <a:solidFill>
                  <a:srgbClr val="9900FF"/>
                </a:solidFill>
              </a:rPr>
              <a:t>PURPLE</a:t>
            </a:r>
            <a:r>
              <a:rPr lang="en" sz="2600">
                <a:solidFill>
                  <a:schemeClr val="dk1"/>
                </a:solidFill>
              </a:rPr>
              <a:t>, go to the </a:t>
            </a:r>
            <a:r>
              <a:rPr lang="en" sz="2600">
                <a:solidFill>
                  <a:srgbClr val="9900FF"/>
                </a:solidFill>
              </a:rPr>
              <a:t>LEFT</a:t>
            </a:r>
            <a:r>
              <a:rPr lang="en" sz="2600">
                <a:solidFill>
                  <a:schemeClr val="dk1"/>
                </a:solidFill>
              </a:rPr>
              <a:t> side of the room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6433" name="Google Shape;6433;p43"/>
          <p:cNvSpPr txBox="1">
            <a:spLocks noGrp="1"/>
          </p:cNvSpPr>
          <p:nvPr>
            <p:ph type="body" idx="4294967295"/>
          </p:nvPr>
        </p:nvSpPr>
        <p:spPr>
          <a:xfrm>
            <a:off x="4832400" y="1017725"/>
            <a:ext cx="3999900" cy="26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If you agree with the text in </a:t>
            </a:r>
            <a:r>
              <a:rPr lang="en" sz="2600">
                <a:solidFill>
                  <a:srgbClr val="93C47D"/>
                </a:solidFill>
              </a:rPr>
              <a:t>GREEN</a:t>
            </a:r>
            <a:r>
              <a:rPr lang="en" sz="2600">
                <a:solidFill>
                  <a:schemeClr val="dk1"/>
                </a:solidFill>
              </a:rPr>
              <a:t>, go to the </a:t>
            </a:r>
            <a:r>
              <a:rPr lang="en" sz="2600">
                <a:solidFill>
                  <a:srgbClr val="93C47D"/>
                </a:solidFill>
              </a:rPr>
              <a:t>RIGHT</a:t>
            </a:r>
            <a:r>
              <a:rPr lang="en" sz="2600">
                <a:solidFill>
                  <a:schemeClr val="dk1"/>
                </a:solidFill>
              </a:rPr>
              <a:t> side of the room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6434" name="Google Shape;6434;p43"/>
          <p:cNvSpPr/>
          <p:nvPr/>
        </p:nvSpPr>
        <p:spPr>
          <a:xfrm>
            <a:off x="758100" y="3230725"/>
            <a:ext cx="2122800" cy="142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43"/>
          <p:cNvSpPr/>
          <p:nvPr/>
        </p:nvSpPr>
        <p:spPr>
          <a:xfrm rot="10800000">
            <a:off x="5770950" y="3145975"/>
            <a:ext cx="2122800" cy="142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" name="Google Shape;6440;p44"/>
          <p:cNvSpPr txBox="1">
            <a:spLocks noGrp="1"/>
          </p:cNvSpPr>
          <p:nvPr>
            <p:ph type="title"/>
          </p:nvPr>
        </p:nvSpPr>
        <p:spPr>
          <a:xfrm>
            <a:off x="748300" y="1749438"/>
            <a:ext cx="68076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Summer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or </a:t>
            </a:r>
            <a:r>
              <a:rPr lang="en">
                <a:solidFill>
                  <a:srgbClr val="6AA84F"/>
                </a:solidFill>
              </a:rPr>
              <a:t>winter</a:t>
            </a:r>
            <a:r>
              <a:rPr lang="en">
                <a:solidFill>
                  <a:schemeClr val="accent4"/>
                </a:solidFill>
              </a:rPr>
              <a:t>?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5" name="Google Shape;6445;p45"/>
          <p:cNvSpPr txBox="1">
            <a:spLocks noGrp="1"/>
          </p:cNvSpPr>
          <p:nvPr>
            <p:ph type="title"/>
          </p:nvPr>
        </p:nvSpPr>
        <p:spPr>
          <a:xfrm>
            <a:off x="805175" y="526350"/>
            <a:ext cx="6776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Hot pizza</a:t>
            </a:r>
            <a:r>
              <a:rPr lang="en"/>
              <a:t> </a:t>
            </a:r>
            <a:r>
              <a:rPr lang="en">
                <a:solidFill>
                  <a:schemeClr val="accent4"/>
                </a:solidFill>
              </a:rPr>
              <a:t>or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</a:rPr>
              <a:t>cold pizza</a:t>
            </a:r>
            <a:r>
              <a:rPr lang="en">
                <a:solidFill>
                  <a:schemeClr val="accent4"/>
                </a:solidFill>
              </a:rPr>
              <a:t>?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0" name="Google Shape;6450;p46"/>
          <p:cNvSpPr txBox="1">
            <a:spLocks noGrp="1"/>
          </p:cNvSpPr>
          <p:nvPr>
            <p:ph type="title"/>
          </p:nvPr>
        </p:nvSpPr>
        <p:spPr>
          <a:xfrm>
            <a:off x="1388100" y="971850"/>
            <a:ext cx="63678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Does every country vote in the same way?</a:t>
            </a:r>
            <a:endParaRPr sz="600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YES</a:t>
            </a:r>
            <a:r>
              <a:rPr lang="en">
                <a:solidFill>
                  <a:srgbClr val="674EA7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or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</a:rPr>
              <a:t>NO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" name="Google Shape;6455;p47"/>
          <p:cNvSpPr txBox="1">
            <a:spLocks noGrp="1"/>
          </p:cNvSpPr>
          <p:nvPr>
            <p:ph type="title"/>
          </p:nvPr>
        </p:nvSpPr>
        <p:spPr>
          <a:xfrm>
            <a:off x="1168200" y="2332588"/>
            <a:ext cx="6807600" cy="11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accent4"/>
                </a:solidFill>
              </a:rPr>
              <a:t>Does every U.S. state vote in the same way?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8E7CC3"/>
                </a:solidFill>
              </a:rPr>
              <a:t>YES</a:t>
            </a:r>
            <a:r>
              <a:rPr lang="en">
                <a:solidFill>
                  <a:srgbClr val="674EA7"/>
                </a:solidFill>
              </a:rPr>
              <a:t> </a:t>
            </a:r>
            <a:r>
              <a:rPr lang="en">
                <a:solidFill>
                  <a:schemeClr val="accent4"/>
                </a:solidFill>
              </a:rPr>
              <a:t>or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</a:rPr>
              <a:t>NO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0" name="Google Shape;6460;p48"/>
          <p:cNvSpPr txBox="1">
            <a:spLocks noGrp="1"/>
          </p:cNvSpPr>
          <p:nvPr>
            <p:ph type="title" idx="4294967295"/>
          </p:nvPr>
        </p:nvSpPr>
        <p:spPr>
          <a:xfrm>
            <a:off x="311700" y="747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voting?</a:t>
            </a:r>
            <a:endParaRPr/>
          </a:p>
        </p:txBody>
      </p:sp>
      <p:sp>
        <p:nvSpPr>
          <p:cNvPr id="6461" name="Google Shape;6461;p48"/>
          <p:cNvSpPr txBox="1">
            <a:spLocks noGrp="1"/>
          </p:cNvSpPr>
          <p:nvPr>
            <p:ph type="body" idx="4294967295"/>
          </p:nvPr>
        </p:nvSpPr>
        <p:spPr>
          <a:xfrm>
            <a:off x="311700" y="1434600"/>
            <a:ext cx="4458600" cy="27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One definition: Voting is a way of determining a </a:t>
            </a:r>
            <a:r>
              <a:rPr lang="en" sz="2600" u="sng">
                <a:solidFill>
                  <a:schemeClr val="dk1"/>
                </a:solidFill>
              </a:rPr>
              <a:t>group preference</a:t>
            </a:r>
            <a:r>
              <a:rPr lang="en" sz="2600">
                <a:solidFill>
                  <a:schemeClr val="dk1"/>
                </a:solidFill>
              </a:rPr>
              <a:t> from a set of individual preferences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6462" name="Google Shape;646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275" y="747850"/>
            <a:ext cx="3366844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S Electives: Sociology Subject for High School - 9th Grade: Concepts in Probability and Statistics by Slidesgo">
  <a:themeElements>
    <a:clrScheme name="Simple Light">
      <a:dk1>
        <a:srgbClr val="452666"/>
      </a:dk1>
      <a:lt1>
        <a:srgbClr val="F6F3D9"/>
      </a:lt1>
      <a:dk2>
        <a:srgbClr val="452666"/>
      </a:dk2>
      <a:lt2>
        <a:srgbClr val="F26F55"/>
      </a:lt2>
      <a:accent1>
        <a:srgbClr val="FCE657"/>
      </a:accent1>
      <a:accent2>
        <a:srgbClr val="37C1CA"/>
      </a:accent2>
      <a:accent3>
        <a:srgbClr val="3889C6"/>
      </a:accent3>
      <a:accent4>
        <a:srgbClr val="EA76A6"/>
      </a:accent4>
      <a:accent5>
        <a:srgbClr val="FFFFFF"/>
      </a:accent5>
      <a:accent6>
        <a:srgbClr val="FFFFFF"/>
      </a:accent6>
      <a:hlink>
        <a:srgbClr val="452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522</Words>
  <Application>Microsoft Macintosh PowerPoint</Application>
  <PresentationFormat>On-screen Show (16:9)</PresentationFormat>
  <Paragraphs>102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Ubuntu</vt:lpstr>
      <vt:lpstr>Merriweather Sans</vt:lpstr>
      <vt:lpstr>Montserrat</vt:lpstr>
      <vt:lpstr>Inter SemiBold</vt:lpstr>
      <vt:lpstr>Inter Black</vt:lpstr>
      <vt:lpstr>Caveat</vt:lpstr>
      <vt:lpstr>Inter</vt:lpstr>
      <vt:lpstr>HS Electives: Sociology Subject for High School - 9th Grade: Concepts in Probability and Statistics by Slidesgo</vt:lpstr>
      <vt:lpstr>Monday 3/21/22</vt:lpstr>
      <vt:lpstr>This week</vt:lpstr>
      <vt:lpstr>Content and language objectives</vt:lpstr>
      <vt:lpstr>Two Sides game</vt:lpstr>
      <vt:lpstr>Summer or winter?</vt:lpstr>
      <vt:lpstr>Hot pizza or cold pizza?</vt:lpstr>
      <vt:lpstr>Does every country vote in the same way? YES or NO</vt:lpstr>
      <vt:lpstr>Does every U.S. state vote in the same way? YES or NO</vt:lpstr>
      <vt:lpstr>What is voting?</vt:lpstr>
      <vt:lpstr>What do you know about voting in the United States?</vt:lpstr>
      <vt:lpstr>What do you know about voting in the United States?</vt:lpstr>
      <vt:lpstr>Does every country in the world vote in the same way?</vt:lpstr>
      <vt:lpstr>Angola</vt:lpstr>
      <vt:lpstr>The United States</vt:lpstr>
      <vt:lpstr>Nigeria</vt:lpstr>
      <vt:lpstr>Does every state in the U.S. vote in the same way?</vt:lpstr>
      <vt:lpstr>Maine: Ranked Choice Voting</vt:lpstr>
      <vt:lpstr>Do you think there is one best way to vote?</vt:lpstr>
      <vt:lpstr>When have you voted?</vt:lpstr>
      <vt:lpstr>What should be true in a fair vote?</vt:lpstr>
      <vt:lpstr>Content and language objectives</vt:lpstr>
      <vt:lpstr>Exit Ticket and Looking Ahead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3/21/22</dc:title>
  <cp:lastModifiedBy>Microsoft Office User</cp:lastModifiedBy>
  <cp:revision>3</cp:revision>
  <dcterms:modified xsi:type="dcterms:W3CDTF">2022-04-11T15:42:09Z</dcterms:modified>
</cp:coreProperties>
</file>