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6"/>
  </p:notesMasterIdLst>
  <p:sldIdLst>
    <p:sldId id="256" r:id="rId2"/>
    <p:sldId id="257" r:id="rId3"/>
    <p:sldId id="259" r:id="rId4"/>
    <p:sldId id="270" r:id="rId5"/>
    <p:sldId id="261" r:id="rId6"/>
    <p:sldId id="262" r:id="rId7"/>
    <p:sldId id="265" r:id="rId8"/>
    <p:sldId id="266" r:id="rId9"/>
    <p:sldId id="264" r:id="rId10"/>
    <p:sldId id="263" r:id="rId11"/>
    <p:sldId id="267" r:id="rId12"/>
    <p:sldId id="268" r:id="rId13"/>
    <p:sldId id="269" r:id="rId14"/>
    <p:sldId id="260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31618AB-9539-48B8-B2FB-FFD9ED0E4CA2}" v="648" dt="2022-05-06T16:15:49.35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304" autoAdjust="0"/>
    <p:restoredTop sz="94660"/>
  </p:normalViewPr>
  <p:slideViewPr>
    <p:cSldViewPr snapToGrid="0">
      <p:cViewPr varScale="1">
        <p:scale>
          <a:sx n="78" d="100"/>
          <a:sy n="78" d="100"/>
        </p:scale>
        <p:origin x="77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rik Kaseloo" userId="37ba3e7652644e27" providerId="LiveId" clId="{090E660A-D7F3-4DD8-BE3B-54CD7D99041B}"/>
    <pc:docChg chg="undo redo custSel addSld delSld modSld sldOrd">
      <pc:chgData name="Erik Kaseloo" userId="37ba3e7652644e27" providerId="LiveId" clId="{090E660A-D7F3-4DD8-BE3B-54CD7D99041B}" dt="2022-03-02T15:21:49.560" v="8091"/>
      <pc:docMkLst>
        <pc:docMk/>
      </pc:docMkLst>
      <pc:sldChg chg="addSp delSp modSp mod modTransition modAnim">
        <pc:chgData name="Erik Kaseloo" userId="37ba3e7652644e27" providerId="LiveId" clId="{090E660A-D7F3-4DD8-BE3B-54CD7D99041B}" dt="2022-03-01T18:55:09.337" v="7928"/>
        <pc:sldMkLst>
          <pc:docMk/>
          <pc:sldMk cId="4247873680" sldId="256"/>
        </pc:sldMkLst>
        <pc:spChg chg="mod">
          <ac:chgData name="Erik Kaseloo" userId="37ba3e7652644e27" providerId="LiveId" clId="{090E660A-D7F3-4DD8-BE3B-54CD7D99041B}" dt="2022-02-26T23:07:25.851" v="48" actId="20577"/>
          <ac:spMkLst>
            <pc:docMk/>
            <pc:sldMk cId="4247873680" sldId="256"/>
            <ac:spMk id="3" creationId="{41BDEFE9-4DA8-4917-B012-E405BE1D9DC5}"/>
          </ac:spMkLst>
        </pc:spChg>
        <pc:picChg chg="add del mod">
          <ac:chgData name="Erik Kaseloo" userId="37ba3e7652644e27" providerId="LiveId" clId="{090E660A-D7F3-4DD8-BE3B-54CD7D99041B}" dt="2022-03-01T15:27:52.087" v="7866"/>
          <ac:picMkLst>
            <pc:docMk/>
            <pc:sldMk cId="4247873680" sldId="256"/>
            <ac:picMk id="4" creationId="{03DDB3C2-D6A8-4BC5-98A7-7A06944ECF1F}"/>
          </ac:picMkLst>
        </pc:picChg>
        <pc:picChg chg="add del mod">
          <ac:chgData name="Erik Kaseloo" userId="37ba3e7652644e27" providerId="LiveId" clId="{090E660A-D7F3-4DD8-BE3B-54CD7D99041B}" dt="2022-03-01T18:54:03.729" v="7923"/>
          <ac:picMkLst>
            <pc:docMk/>
            <pc:sldMk cId="4247873680" sldId="256"/>
            <ac:picMk id="4" creationId="{C6B2E01D-361E-4DD5-ABDF-B60411BE344D}"/>
          </ac:picMkLst>
        </pc:picChg>
        <pc:picChg chg="add del mod">
          <ac:chgData name="Erik Kaseloo" userId="37ba3e7652644e27" providerId="LiveId" clId="{090E660A-D7F3-4DD8-BE3B-54CD7D99041B}" dt="2022-03-01T18:54:18.979" v="7925"/>
          <ac:picMkLst>
            <pc:docMk/>
            <pc:sldMk cId="4247873680" sldId="256"/>
            <ac:picMk id="5" creationId="{EC4D7984-D753-46B7-9780-486F3507A090}"/>
          </ac:picMkLst>
        </pc:picChg>
        <pc:picChg chg="add del mod">
          <ac:chgData name="Erik Kaseloo" userId="37ba3e7652644e27" providerId="LiveId" clId="{090E660A-D7F3-4DD8-BE3B-54CD7D99041B}" dt="2022-03-01T15:28:33.190" v="7868"/>
          <ac:picMkLst>
            <pc:docMk/>
            <pc:sldMk cId="4247873680" sldId="256"/>
            <ac:picMk id="5" creationId="{ED94D194-3FAB-48D9-8121-93054DB045D8}"/>
          </ac:picMkLst>
        </pc:picChg>
        <pc:picChg chg="add del mod">
          <ac:chgData name="Erik Kaseloo" userId="37ba3e7652644e27" providerId="LiveId" clId="{090E660A-D7F3-4DD8-BE3B-54CD7D99041B}" dt="2022-03-01T18:54:49.951" v="7927"/>
          <ac:picMkLst>
            <pc:docMk/>
            <pc:sldMk cId="4247873680" sldId="256"/>
            <ac:picMk id="6" creationId="{203F938E-A65A-406F-8152-097E9A743E3E}"/>
          </ac:picMkLst>
        </pc:picChg>
        <pc:picChg chg="add del mod">
          <ac:chgData name="Erik Kaseloo" userId="37ba3e7652644e27" providerId="LiveId" clId="{090E660A-D7F3-4DD8-BE3B-54CD7D99041B}" dt="2022-03-01T15:29:06.760" v="7870"/>
          <ac:picMkLst>
            <pc:docMk/>
            <pc:sldMk cId="4247873680" sldId="256"/>
            <ac:picMk id="6" creationId="{62BAF1DD-9229-4D1C-86A0-616488904C26}"/>
          </ac:picMkLst>
        </pc:picChg>
        <pc:picChg chg="add del mod">
          <ac:chgData name="Erik Kaseloo" userId="37ba3e7652644e27" providerId="LiveId" clId="{090E660A-D7F3-4DD8-BE3B-54CD7D99041B}" dt="2022-03-01T15:31:42.699" v="7872"/>
          <ac:picMkLst>
            <pc:docMk/>
            <pc:sldMk cId="4247873680" sldId="256"/>
            <ac:picMk id="7" creationId="{15F48189-9748-4A18-8D12-F3FCB53E179C}"/>
          </ac:picMkLst>
        </pc:picChg>
        <pc:picChg chg="add mod">
          <ac:chgData name="Erik Kaseloo" userId="37ba3e7652644e27" providerId="LiveId" clId="{090E660A-D7F3-4DD8-BE3B-54CD7D99041B}" dt="2022-03-01T18:55:09.337" v="7928"/>
          <ac:picMkLst>
            <pc:docMk/>
            <pc:sldMk cId="4247873680" sldId="256"/>
            <ac:picMk id="7" creationId="{6DE35FE7-43C4-4400-9B8E-F4F33C310B50}"/>
          </ac:picMkLst>
        </pc:picChg>
        <pc:picChg chg="add del mod">
          <ac:chgData name="Erik Kaseloo" userId="37ba3e7652644e27" providerId="LiveId" clId="{090E660A-D7F3-4DD8-BE3B-54CD7D99041B}" dt="2022-03-01T15:32:27.410" v="7874"/>
          <ac:picMkLst>
            <pc:docMk/>
            <pc:sldMk cId="4247873680" sldId="256"/>
            <ac:picMk id="8" creationId="{7E09F455-D9ED-4433-AD98-D92CAFFFE0CF}"/>
          </ac:picMkLst>
        </pc:picChg>
        <pc:picChg chg="add del mod">
          <ac:chgData name="Erik Kaseloo" userId="37ba3e7652644e27" providerId="LiveId" clId="{090E660A-D7F3-4DD8-BE3B-54CD7D99041B}" dt="2022-03-01T15:33:13.298" v="7876"/>
          <ac:picMkLst>
            <pc:docMk/>
            <pc:sldMk cId="4247873680" sldId="256"/>
            <ac:picMk id="9" creationId="{90078EA0-D20F-41C6-987B-3761E8B94072}"/>
          </ac:picMkLst>
        </pc:picChg>
        <pc:picChg chg="add del mod">
          <ac:chgData name="Erik Kaseloo" userId="37ba3e7652644e27" providerId="LiveId" clId="{090E660A-D7F3-4DD8-BE3B-54CD7D99041B}" dt="2022-03-01T15:36:19.938" v="7879"/>
          <ac:picMkLst>
            <pc:docMk/>
            <pc:sldMk cId="4247873680" sldId="256"/>
            <ac:picMk id="10" creationId="{BB39F8F8-99A2-4ACA-97A3-15E7A19E1443}"/>
          </ac:picMkLst>
        </pc:picChg>
        <pc:picChg chg="add del mod">
          <ac:chgData name="Erik Kaseloo" userId="37ba3e7652644e27" providerId="LiveId" clId="{090E660A-D7F3-4DD8-BE3B-54CD7D99041B}" dt="2022-03-01T15:37:03.504" v="7881"/>
          <ac:picMkLst>
            <pc:docMk/>
            <pc:sldMk cId="4247873680" sldId="256"/>
            <ac:picMk id="11" creationId="{1328ED10-9A63-4274-A474-85F76A6C1094}"/>
          </ac:picMkLst>
        </pc:picChg>
        <pc:picChg chg="add del mod">
          <ac:chgData name="Erik Kaseloo" userId="37ba3e7652644e27" providerId="LiveId" clId="{090E660A-D7F3-4DD8-BE3B-54CD7D99041B}" dt="2022-03-01T15:37:32.545" v="7883"/>
          <ac:picMkLst>
            <pc:docMk/>
            <pc:sldMk cId="4247873680" sldId="256"/>
            <ac:picMk id="12" creationId="{A4932F6C-1ED9-4107-9EEA-09C654FA7EE6}"/>
          </ac:picMkLst>
        </pc:picChg>
        <pc:picChg chg="add del mod">
          <ac:chgData name="Erik Kaseloo" userId="37ba3e7652644e27" providerId="LiveId" clId="{090E660A-D7F3-4DD8-BE3B-54CD7D99041B}" dt="2022-03-01T15:37:46.523" v="7885"/>
          <ac:picMkLst>
            <pc:docMk/>
            <pc:sldMk cId="4247873680" sldId="256"/>
            <ac:picMk id="13" creationId="{9EDDF2B8-8882-49E9-B8EF-EF01B453A81D}"/>
          </ac:picMkLst>
        </pc:picChg>
        <pc:picChg chg="add del mod">
          <ac:chgData name="Erik Kaseloo" userId="37ba3e7652644e27" providerId="LiveId" clId="{090E660A-D7F3-4DD8-BE3B-54CD7D99041B}" dt="2022-03-01T15:38:10.550" v="7887"/>
          <ac:picMkLst>
            <pc:docMk/>
            <pc:sldMk cId="4247873680" sldId="256"/>
            <ac:picMk id="14" creationId="{3AC5E030-098A-473E-9E24-337CA5B0497A}"/>
          </ac:picMkLst>
        </pc:picChg>
        <pc:picChg chg="add del mod">
          <ac:chgData name="Erik Kaseloo" userId="37ba3e7652644e27" providerId="LiveId" clId="{090E660A-D7F3-4DD8-BE3B-54CD7D99041B}" dt="2022-03-01T15:38:56.652" v="7889"/>
          <ac:picMkLst>
            <pc:docMk/>
            <pc:sldMk cId="4247873680" sldId="256"/>
            <ac:picMk id="15" creationId="{DA4C99C0-B047-40C6-B32E-87298BD7EDFC}"/>
          </ac:picMkLst>
        </pc:picChg>
        <pc:picChg chg="add del mod">
          <ac:chgData name="Erik Kaseloo" userId="37ba3e7652644e27" providerId="LiveId" clId="{090E660A-D7F3-4DD8-BE3B-54CD7D99041B}" dt="2022-03-01T15:39:13.942" v="7891"/>
          <ac:picMkLst>
            <pc:docMk/>
            <pc:sldMk cId="4247873680" sldId="256"/>
            <ac:picMk id="16" creationId="{7EDE7B60-818F-4EDE-AFAC-59FD03AB9991}"/>
          </ac:picMkLst>
        </pc:picChg>
        <pc:picChg chg="add del mod">
          <ac:chgData name="Erik Kaseloo" userId="37ba3e7652644e27" providerId="LiveId" clId="{090E660A-D7F3-4DD8-BE3B-54CD7D99041B}" dt="2022-03-01T15:39:37.059" v="7893"/>
          <ac:picMkLst>
            <pc:docMk/>
            <pc:sldMk cId="4247873680" sldId="256"/>
            <ac:picMk id="17" creationId="{58672C7A-83A1-45C3-BB12-38A7FF552767}"/>
          </ac:picMkLst>
        </pc:picChg>
        <pc:picChg chg="add del mod">
          <ac:chgData name="Erik Kaseloo" userId="37ba3e7652644e27" providerId="LiveId" clId="{090E660A-D7F3-4DD8-BE3B-54CD7D99041B}" dt="2022-03-01T15:39:58.431" v="7895"/>
          <ac:picMkLst>
            <pc:docMk/>
            <pc:sldMk cId="4247873680" sldId="256"/>
            <ac:picMk id="18" creationId="{778B70D0-B7E4-4E12-8E61-C20F50BF86DC}"/>
          </ac:picMkLst>
        </pc:picChg>
        <pc:picChg chg="add del mod">
          <ac:chgData name="Erik Kaseloo" userId="37ba3e7652644e27" providerId="LiveId" clId="{090E660A-D7F3-4DD8-BE3B-54CD7D99041B}" dt="2022-03-01T18:53:30.759" v="7921"/>
          <ac:picMkLst>
            <pc:docMk/>
            <pc:sldMk cId="4247873680" sldId="256"/>
            <ac:picMk id="19" creationId="{B7E38E54-6D1C-41BF-82CC-25CE14B8D523}"/>
          </ac:picMkLst>
        </pc:picChg>
      </pc:sldChg>
      <pc:sldChg chg="addSp delSp modSp mod modTransition setBg modAnim">
        <pc:chgData name="Erik Kaseloo" userId="37ba3e7652644e27" providerId="LiveId" clId="{090E660A-D7F3-4DD8-BE3B-54CD7D99041B}" dt="2022-03-01T15:45:31.470" v="7903" actId="20577"/>
        <pc:sldMkLst>
          <pc:docMk/>
          <pc:sldMk cId="2299146760" sldId="257"/>
        </pc:sldMkLst>
        <pc:spChg chg="mod ord">
          <ac:chgData name="Erik Kaseloo" userId="37ba3e7652644e27" providerId="LiveId" clId="{090E660A-D7F3-4DD8-BE3B-54CD7D99041B}" dt="2022-03-01T02:28:09.564" v="6880" actId="166"/>
          <ac:spMkLst>
            <pc:docMk/>
            <pc:sldMk cId="2299146760" sldId="257"/>
            <ac:spMk id="2" creationId="{D3BFB155-3932-4615-997D-FA8BAF2107AB}"/>
          </ac:spMkLst>
        </pc:spChg>
        <pc:spChg chg="add del mod">
          <ac:chgData name="Erik Kaseloo" userId="37ba3e7652644e27" providerId="LiveId" clId="{090E660A-D7F3-4DD8-BE3B-54CD7D99041B}" dt="2022-03-01T00:19:16.458" v="5291" actId="26606"/>
          <ac:spMkLst>
            <pc:docMk/>
            <pc:sldMk cId="2299146760" sldId="257"/>
            <ac:spMk id="3" creationId="{B9650FB8-687C-4B79-A6BA-98529089F18B}"/>
          </ac:spMkLst>
        </pc:spChg>
        <pc:spChg chg="add del mod">
          <ac:chgData name="Erik Kaseloo" userId="37ba3e7652644e27" providerId="LiveId" clId="{090E660A-D7F3-4DD8-BE3B-54CD7D99041B}" dt="2022-03-01T02:30:46.033" v="6906"/>
          <ac:spMkLst>
            <pc:docMk/>
            <pc:sldMk cId="2299146760" sldId="257"/>
            <ac:spMk id="8" creationId="{D0EF6AA6-54BB-4859-B8A4-798EF3888962}"/>
          </ac:spMkLst>
        </pc:spChg>
        <pc:spChg chg="del">
          <ac:chgData name="Erik Kaseloo" userId="37ba3e7652644e27" providerId="LiveId" clId="{090E660A-D7F3-4DD8-BE3B-54CD7D99041B}" dt="2022-02-26T21:10:48.191" v="11" actId="26606"/>
          <ac:spMkLst>
            <pc:docMk/>
            <pc:sldMk cId="2299146760" sldId="257"/>
            <ac:spMk id="39" creationId="{29787B81-C7DF-412B-A405-EF4454012DEE}"/>
          </ac:spMkLst>
        </pc:spChg>
        <pc:spChg chg="add">
          <ac:chgData name="Erik Kaseloo" userId="37ba3e7652644e27" providerId="LiveId" clId="{090E660A-D7F3-4DD8-BE3B-54CD7D99041B}" dt="2022-02-26T21:10:48.191" v="11" actId="26606"/>
          <ac:spMkLst>
            <pc:docMk/>
            <pc:sldMk cId="2299146760" sldId="257"/>
            <ac:spMk id="44" creationId="{C8A3C342-1D03-412F-8DD3-BF519E8E0AE9}"/>
          </ac:spMkLst>
        </pc:spChg>
        <pc:spChg chg="add">
          <ac:chgData name="Erik Kaseloo" userId="37ba3e7652644e27" providerId="LiveId" clId="{090E660A-D7F3-4DD8-BE3B-54CD7D99041B}" dt="2022-02-26T21:10:48.191" v="11" actId="26606"/>
          <ac:spMkLst>
            <pc:docMk/>
            <pc:sldMk cId="2299146760" sldId="257"/>
            <ac:spMk id="46" creationId="{81CC9B02-E087-4350-AEBD-2C3CF001AF01}"/>
          </ac:spMkLst>
        </pc:spChg>
        <pc:graphicFrameChg chg="add del">
          <ac:chgData name="Erik Kaseloo" userId="37ba3e7652644e27" providerId="LiveId" clId="{090E660A-D7F3-4DD8-BE3B-54CD7D99041B}" dt="2022-03-01T00:18:30.423" v="5286" actId="26606"/>
          <ac:graphicFrameMkLst>
            <pc:docMk/>
            <pc:sldMk cId="2299146760" sldId="257"/>
            <ac:graphicFrameMk id="48" creationId="{56C93771-8659-4B0B-AE95-900458A93453}"/>
          </ac:graphicFrameMkLst>
        </pc:graphicFrameChg>
        <pc:graphicFrameChg chg="add del">
          <ac:chgData name="Erik Kaseloo" userId="37ba3e7652644e27" providerId="LiveId" clId="{090E660A-D7F3-4DD8-BE3B-54CD7D99041B}" dt="2022-03-01T00:18:42.911" v="5288" actId="26606"/>
          <ac:graphicFrameMkLst>
            <pc:docMk/>
            <pc:sldMk cId="2299146760" sldId="257"/>
            <ac:graphicFrameMk id="50" creationId="{19767B26-2ECE-454D-A3CD-D6A8F562692F}"/>
          </ac:graphicFrameMkLst>
        </pc:graphicFrameChg>
        <pc:graphicFrameChg chg="add del">
          <ac:chgData name="Erik Kaseloo" userId="37ba3e7652644e27" providerId="LiveId" clId="{090E660A-D7F3-4DD8-BE3B-54CD7D99041B}" dt="2022-03-01T00:19:16.442" v="5290" actId="26606"/>
          <ac:graphicFrameMkLst>
            <pc:docMk/>
            <pc:sldMk cId="2299146760" sldId="257"/>
            <ac:graphicFrameMk id="52" creationId="{DD3C93FF-7C32-4963-886F-13C0E72DF082}"/>
          </ac:graphicFrameMkLst>
        </pc:graphicFrameChg>
        <pc:graphicFrameChg chg="add mod">
          <ac:chgData name="Erik Kaseloo" userId="37ba3e7652644e27" providerId="LiveId" clId="{090E660A-D7F3-4DD8-BE3B-54CD7D99041B}" dt="2022-03-01T15:45:31.470" v="7903" actId="20577"/>
          <ac:graphicFrameMkLst>
            <pc:docMk/>
            <pc:sldMk cId="2299146760" sldId="257"/>
            <ac:graphicFrameMk id="54" creationId="{19767B26-2ECE-454D-A3CD-D6A8F562692F}"/>
          </ac:graphicFrameMkLst>
        </pc:graphicFrameChg>
        <pc:picChg chg="add del mod">
          <ac:chgData name="Erik Kaseloo" userId="37ba3e7652644e27" providerId="LiveId" clId="{090E660A-D7F3-4DD8-BE3B-54CD7D99041B}" dt="2022-03-01T15:40:43.776" v="7897"/>
          <ac:picMkLst>
            <pc:docMk/>
            <pc:sldMk cId="2299146760" sldId="257"/>
            <ac:picMk id="3" creationId="{2889078D-4D46-4A1E-B9E9-7325F77E7DF0}"/>
          </ac:picMkLst>
        </pc:picChg>
        <pc:picChg chg="add del mod ord">
          <ac:chgData name="Erik Kaseloo" userId="37ba3e7652644e27" providerId="LiveId" clId="{090E660A-D7F3-4DD8-BE3B-54CD7D99041B}" dt="2022-03-01T02:30:48.301" v="6910"/>
          <ac:picMkLst>
            <pc:docMk/>
            <pc:sldMk cId="2299146760" sldId="257"/>
            <ac:picMk id="3" creationId="{F737983A-F7EA-4DA0-BB2C-48A1AC4FD96A}"/>
          </ac:picMkLst>
        </pc:picChg>
        <pc:picChg chg="add mod">
          <ac:chgData name="Erik Kaseloo" userId="37ba3e7652644e27" providerId="LiveId" clId="{090E660A-D7F3-4DD8-BE3B-54CD7D99041B}" dt="2022-03-01T15:44:56.406" v="7898"/>
          <ac:picMkLst>
            <pc:docMk/>
            <pc:sldMk cId="2299146760" sldId="257"/>
            <ac:picMk id="4" creationId="{8A332A45-03BB-4F30-AE20-01AE47DF24A7}"/>
          </ac:picMkLst>
        </pc:picChg>
        <pc:picChg chg="add del mod ord">
          <ac:chgData name="Erik Kaseloo" userId="37ba3e7652644e27" providerId="LiveId" clId="{090E660A-D7F3-4DD8-BE3B-54CD7D99041B}" dt="2022-03-01T02:30:47.221" v="6908" actId="21"/>
          <ac:picMkLst>
            <pc:docMk/>
            <pc:sldMk cId="2299146760" sldId="257"/>
            <ac:picMk id="16" creationId="{478C3C3C-300C-4105-8D9B-D78F671669A3}"/>
          </ac:picMkLst>
        </pc:picChg>
      </pc:sldChg>
      <pc:sldChg chg="addSp delSp modSp del mod setBg">
        <pc:chgData name="Erik Kaseloo" userId="37ba3e7652644e27" providerId="LiveId" clId="{090E660A-D7F3-4DD8-BE3B-54CD7D99041B}" dt="2022-02-28T23:27:23.035" v="4475" actId="2696"/>
        <pc:sldMkLst>
          <pc:docMk/>
          <pc:sldMk cId="673420672" sldId="258"/>
        </pc:sldMkLst>
        <pc:spChg chg="mod">
          <ac:chgData name="Erik Kaseloo" userId="37ba3e7652644e27" providerId="LiveId" clId="{090E660A-D7F3-4DD8-BE3B-54CD7D99041B}" dt="2022-02-26T21:12:32.398" v="33" actId="26606"/>
          <ac:spMkLst>
            <pc:docMk/>
            <pc:sldMk cId="673420672" sldId="258"/>
            <ac:spMk id="2" creationId="{38E3B4D3-8584-4821-A1E0-93EAD160F7DA}"/>
          </ac:spMkLst>
        </pc:spChg>
        <pc:spChg chg="add del">
          <ac:chgData name="Erik Kaseloo" userId="37ba3e7652644e27" providerId="LiveId" clId="{090E660A-D7F3-4DD8-BE3B-54CD7D99041B}" dt="2022-02-26T21:12:32.398" v="33" actId="26606"/>
          <ac:spMkLst>
            <pc:docMk/>
            <pc:sldMk cId="673420672" sldId="258"/>
            <ac:spMk id="3" creationId="{84B1042D-C67D-4CFF-ADE2-1CC2B4578E22}"/>
          </ac:spMkLst>
        </pc:spChg>
        <pc:spChg chg="add del">
          <ac:chgData name="Erik Kaseloo" userId="37ba3e7652644e27" providerId="LiveId" clId="{090E660A-D7F3-4DD8-BE3B-54CD7D99041B}" dt="2022-02-26T21:12:32.358" v="32" actId="26606"/>
          <ac:spMkLst>
            <pc:docMk/>
            <pc:sldMk cId="673420672" sldId="258"/>
            <ac:spMk id="13" creationId="{989BE678-777B-482A-A616-FEDC47B162E5}"/>
          </ac:spMkLst>
        </pc:spChg>
        <pc:spChg chg="add del">
          <ac:chgData name="Erik Kaseloo" userId="37ba3e7652644e27" providerId="LiveId" clId="{090E660A-D7F3-4DD8-BE3B-54CD7D99041B}" dt="2022-02-26T21:12:32.358" v="32" actId="26606"/>
          <ac:spMkLst>
            <pc:docMk/>
            <pc:sldMk cId="673420672" sldId="258"/>
            <ac:spMk id="19" creationId="{D28BE0C3-2102-4820-B88B-A448B1840D14}"/>
          </ac:spMkLst>
        </pc:spChg>
        <pc:spChg chg="add del">
          <ac:chgData name="Erik Kaseloo" userId="37ba3e7652644e27" providerId="LiveId" clId="{090E660A-D7F3-4DD8-BE3B-54CD7D99041B}" dt="2022-02-26T21:12:32.358" v="32" actId="26606"/>
          <ac:spMkLst>
            <pc:docMk/>
            <pc:sldMk cId="673420672" sldId="258"/>
            <ac:spMk id="21" creationId="{A4322390-8B58-46BE-88EB-D9FD30C08743}"/>
          </ac:spMkLst>
        </pc:spChg>
        <pc:spChg chg="add">
          <ac:chgData name="Erik Kaseloo" userId="37ba3e7652644e27" providerId="LiveId" clId="{090E660A-D7F3-4DD8-BE3B-54CD7D99041B}" dt="2022-02-26T21:12:32.398" v="33" actId="26606"/>
          <ac:spMkLst>
            <pc:docMk/>
            <pc:sldMk cId="673420672" sldId="258"/>
            <ac:spMk id="25" creationId="{989BE678-777B-482A-A616-FEDC47B162E5}"/>
          </ac:spMkLst>
        </pc:spChg>
        <pc:spChg chg="add">
          <ac:chgData name="Erik Kaseloo" userId="37ba3e7652644e27" providerId="LiveId" clId="{090E660A-D7F3-4DD8-BE3B-54CD7D99041B}" dt="2022-02-26T21:12:32.398" v="33" actId="26606"/>
          <ac:spMkLst>
            <pc:docMk/>
            <pc:sldMk cId="673420672" sldId="258"/>
            <ac:spMk id="28" creationId="{D28BE0C3-2102-4820-B88B-A448B1840D14}"/>
          </ac:spMkLst>
        </pc:spChg>
        <pc:spChg chg="add">
          <ac:chgData name="Erik Kaseloo" userId="37ba3e7652644e27" providerId="LiveId" clId="{090E660A-D7F3-4DD8-BE3B-54CD7D99041B}" dt="2022-02-26T21:12:32.398" v="33" actId="26606"/>
          <ac:spMkLst>
            <pc:docMk/>
            <pc:sldMk cId="673420672" sldId="258"/>
            <ac:spMk id="30" creationId="{BFEFF673-A9DE-416D-A04E-1D50904542A9}"/>
          </ac:spMkLst>
        </pc:spChg>
        <pc:picChg chg="add del">
          <ac:chgData name="Erik Kaseloo" userId="37ba3e7652644e27" providerId="LiveId" clId="{090E660A-D7F3-4DD8-BE3B-54CD7D99041B}" dt="2022-02-26T21:12:32.358" v="32" actId="26606"/>
          <ac:picMkLst>
            <pc:docMk/>
            <pc:sldMk cId="673420672" sldId="258"/>
            <ac:picMk id="5" creationId="{A84F45DC-8C2C-463E-B954-D10F47E28B90}"/>
          </ac:picMkLst>
        </pc:picChg>
        <pc:picChg chg="add del">
          <ac:chgData name="Erik Kaseloo" userId="37ba3e7652644e27" providerId="LiveId" clId="{090E660A-D7F3-4DD8-BE3B-54CD7D99041B}" dt="2022-02-26T21:12:32.358" v="32" actId="26606"/>
          <ac:picMkLst>
            <pc:docMk/>
            <pc:sldMk cId="673420672" sldId="258"/>
            <ac:picMk id="9" creationId="{DF19BAF3-7E20-4B9D-B544-BABAEEA1FA75}"/>
          </ac:picMkLst>
        </pc:picChg>
        <pc:picChg chg="add del">
          <ac:chgData name="Erik Kaseloo" userId="37ba3e7652644e27" providerId="LiveId" clId="{090E660A-D7F3-4DD8-BE3B-54CD7D99041B}" dt="2022-02-26T21:12:32.358" v="32" actId="26606"/>
          <ac:picMkLst>
            <pc:docMk/>
            <pc:sldMk cId="673420672" sldId="258"/>
            <ac:picMk id="11" creationId="{950648F4-ABCD-4DF0-8641-76CFB2354721}"/>
          </ac:picMkLst>
        </pc:picChg>
        <pc:picChg chg="add del">
          <ac:chgData name="Erik Kaseloo" userId="37ba3e7652644e27" providerId="LiveId" clId="{090E660A-D7F3-4DD8-BE3B-54CD7D99041B}" dt="2022-02-26T21:12:32.358" v="32" actId="26606"/>
          <ac:picMkLst>
            <pc:docMk/>
            <pc:sldMk cId="673420672" sldId="258"/>
            <ac:picMk id="15" creationId="{CF1EB4BD-9C7E-4AA3-9681-C7EB0DA6250B}"/>
          </ac:picMkLst>
        </pc:picChg>
        <pc:picChg chg="add del">
          <ac:chgData name="Erik Kaseloo" userId="37ba3e7652644e27" providerId="LiveId" clId="{090E660A-D7F3-4DD8-BE3B-54CD7D99041B}" dt="2022-02-26T21:12:32.358" v="32" actId="26606"/>
          <ac:picMkLst>
            <pc:docMk/>
            <pc:sldMk cId="673420672" sldId="258"/>
            <ac:picMk id="17" creationId="{94AAE3AA-3759-4D28-B0EF-575F25A5146C}"/>
          </ac:picMkLst>
        </pc:picChg>
        <pc:picChg chg="add">
          <ac:chgData name="Erik Kaseloo" userId="37ba3e7652644e27" providerId="LiveId" clId="{090E660A-D7F3-4DD8-BE3B-54CD7D99041B}" dt="2022-02-26T21:12:32.398" v="33" actId="26606"/>
          <ac:picMkLst>
            <pc:docMk/>
            <pc:sldMk cId="673420672" sldId="258"/>
            <ac:picMk id="23" creationId="{DF19BAF3-7E20-4B9D-B544-BABAEEA1FA75}"/>
          </ac:picMkLst>
        </pc:picChg>
        <pc:picChg chg="add">
          <ac:chgData name="Erik Kaseloo" userId="37ba3e7652644e27" providerId="LiveId" clId="{090E660A-D7F3-4DD8-BE3B-54CD7D99041B}" dt="2022-02-26T21:12:32.398" v="33" actId="26606"/>
          <ac:picMkLst>
            <pc:docMk/>
            <pc:sldMk cId="673420672" sldId="258"/>
            <ac:picMk id="24" creationId="{950648F4-ABCD-4DF0-8641-76CFB2354721}"/>
          </ac:picMkLst>
        </pc:picChg>
        <pc:picChg chg="add">
          <ac:chgData name="Erik Kaseloo" userId="37ba3e7652644e27" providerId="LiveId" clId="{090E660A-D7F3-4DD8-BE3B-54CD7D99041B}" dt="2022-02-26T21:12:32.398" v="33" actId="26606"/>
          <ac:picMkLst>
            <pc:docMk/>
            <pc:sldMk cId="673420672" sldId="258"/>
            <ac:picMk id="26" creationId="{CF1EB4BD-9C7E-4AA3-9681-C7EB0DA6250B}"/>
          </ac:picMkLst>
        </pc:picChg>
        <pc:picChg chg="add">
          <ac:chgData name="Erik Kaseloo" userId="37ba3e7652644e27" providerId="LiveId" clId="{090E660A-D7F3-4DD8-BE3B-54CD7D99041B}" dt="2022-02-26T21:12:32.398" v="33" actId="26606"/>
          <ac:picMkLst>
            <pc:docMk/>
            <pc:sldMk cId="673420672" sldId="258"/>
            <ac:picMk id="27" creationId="{94AAE3AA-3759-4D28-B0EF-575F25A5146C}"/>
          </ac:picMkLst>
        </pc:picChg>
        <pc:picChg chg="add">
          <ac:chgData name="Erik Kaseloo" userId="37ba3e7652644e27" providerId="LiveId" clId="{090E660A-D7F3-4DD8-BE3B-54CD7D99041B}" dt="2022-02-26T21:12:32.398" v="33" actId="26606"/>
          <ac:picMkLst>
            <pc:docMk/>
            <pc:sldMk cId="673420672" sldId="258"/>
            <ac:picMk id="29" creationId="{BEB7C5D3-CD73-4909-9CF7-4A89982406B2}"/>
          </ac:picMkLst>
        </pc:picChg>
      </pc:sldChg>
      <pc:sldChg chg="addSp delSp modSp new mod modTransition modAnim">
        <pc:chgData name="Erik Kaseloo" userId="37ba3e7652644e27" providerId="LiveId" clId="{090E660A-D7F3-4DD8-BE3B-54CD7D99041B}" dt="2022-03-02T15:08:22.477" v="8075"/>
        <pc:sldMkLst>
          <pc:docMk/>
          <pc:sldMk cId="1462558459" sldId="259"/>
        </pc:sldMkLst>
        <pc:spChg chg="mod">
          <ac:chgData name="Erik Kaseloo" userId="37ba3e7652644e27" providerId="LiveId" clId="{090E660A-D7F3-4DD8-BE3B-54CD7D99041B}" dt="2022-02-28T23:27:02.125" v="4474" actId="20577"/>
          <ac:spMkLst>
            <pc:docMk/>
            <pc:sldMk cId="1462558459" sldId="259"/>
            <ac:spMk id="2" creationId="{2990E31D-A0F0-48F9-ACF7-E95FFA3B5719}"/>
          </ac:spMkLst>
        </pc:spChg>
        <pc:spChg chg="mod">
          <ac:chgData name="Erik Kaseloo" userId="37ba3e7652644e27" providerId="LiveId" clId="{090E660A-D7F3-4DD8-BE3B-54CD7D99041B}" dt="2022-03-01T15:48:35.728" v="7908" actId="20577"/>
          <ac:spMkLst>
            <pc:docMk/>
            <pc:sldMk cId="1462558459" sldId="259"/>
            <ac:spMk id="3" creationId="{41B227F6-53A2-436B-AB9D-EDE147603D24}"/>
          </ac:spMkLst>
        </pc:spChg>
        <pc:spChg chg="del">
          <ac:chgData name="Erik Kaseloo" userId="37ba3e7652644e27" providerId="LiveId" clId="{090E660A-D7F3-4DD8-BE3B-54CD7D99041B}" dt="2022-02-26T23:17:20.715" v="106"/>
          <ac:spMkLst>
            <pc:docMk/>
            <pc:sldMk cId="1462558459" sldId="259"/>
            <ac:spMk id="4" creationId="{251D850D-5D17-452A-90B2-B811FA3F1E78}"/>
          </ac:spMkLst>
        </pc:spChg>
        <pc:spChg chg="add del mod">
          <ac:chgData name="Erik Kaseloo" userId="37ba3e7652644e27" providerId="LiveId" clId="{090E660A-D7F3-4DD8-BE3B-54CD7D99041B}" dt="2022-02-26T23:32:51.833" v="921" actId="21"/>
          <ac:spMkLst>
            <pc:docMk/>
            <pc:sldMk cId="1462558459" sldId="259"/>
            <ac:spMk id="5" creationId="{836C0D6B-5200-4A0E-9B5D-59AB93189BAC}"/>
          </ac:spMkLst>
        </pc:spChg>
        <pc:spChg chg="add mod">
          <ac:chgData name="Erik Kaseloo" userId="37ba3e7652644e27" providerId="LiveId" clId="{090E660A-D7F3-4DD8-BE3B-54CD7D99041B}" dt="2022-03-01T02:55:41.491" v="7744" actId="20577"/>
          <ac:spMkLst>
            <pc:docMk/>
            <pc:sldMk cId="1462558459" sldId="259"/>
            <ac:spMk id="6" creationId="{396A0633-03EC-4B6F-B682-E1822BEA503A}"/>
          </ac:spMkLst>
        </pc:spChg>
        <pc:spChg chg="add del mod">
          <ac:chgData name="Erik Kaseloo" userId="37ba3e7652644e27" providerId="LiveId" clId="{090E660A-D7F3-4DD8-BE3B-54CD7D99041B}" dt="2022-03-01T02:30:46.493" v="6907" actId="21"/>
          <ac:spMkLst>
            <pc:docMk/>
            <pc:sldMk cId="1462558459" sldId="259"/>
            <ac:spMk id="7" creationId="{C80584EA-2435-470D-9E91-3093BAB1184F}"/>
          </ac:spMkLst>
        </pc:spChg>
        <pc:spChg chg="add mod">
          <ac:chgData name="Erik Kaseloo" userId="37ba3e7652644e27" providerId="LiveId" clId="{090E660A-D7F3-4DD8-BE3B-54CD7D99041B}" dt="2022-02-26T23:52:51.652" v="1172" actId="255"/>
          <ac:spMkLst>
            <pc:docMk/>
            <pc:sldMk cId="1462558459" sldId="259"/>
            <ac:spMk id="8" creationId="{6F66128B-E469-4810-A882-28F5F9EB46C0}"/>
          </ac:spMkLst>
        </pc:spChg>
        <pc:picChg chg="add del mod">
          <ac:chgData name="Erik Kaseloo" userId="37ba3e7652644e27" providerId="LiveId" clId="{090E660A-D7F3-4DD8-BE3B-54CD7D99041B}" dt="2022-03-01T16:08:09.265" v="7910"/>
          <ac:picMkLst>
            <pc:docMk/>
            <pc:sldMk cId="1462558459" sldId="259"/>
            <ac:picMk id="4" creationId="{97E0C35E-6C47-4142-A78B-181ACF4D8FAF}"/>
          </ac:picMkLst>
        </pc:picChg>
        <pc:picChg chg="add del mod">
          <ac:chgData name="Erik Kaseloo" userId="37ba3e7652644e27" providerId="LiveId" clId="{090E660A-D7F3-4DD8-BE3B-54CD7D99041B}" dt="2022-03-01T18:56:55.589" v="7930"/>
          <ac:picMkLst>
            <pc:docMk/>
            <pc:sldMk cId="1462558459" sldId="259"/>
            <ac:picMk id="4" creationId="{C24AD538-2CE5-45FB-9F19-8A70502EE2A6}"/>
          </ac:picMkLst>
        </pc:picChg>
        <pc:picChg chg="add mod">
          <ac:chgData name="Erik Kaseloo" userId="37ba3e7652644e27" providerId="LiveId" clId="{090E660A-D7F3-4DD8-BE3B-54CD7D99041B}" dt="2022-03-02T15:08:22.477" v="8075"/>
          <ac:picMkLst>
            <pc:docMk/>
            <pc:sldMk cId="1462558459" sldId="259"/>
            <ac:picMk id="4" creationId="{CF747739-3988-474E-8901-871E1943B42E}"/>
          </ac:picMkLst>
        </pc:picChg>
        <pc:picChg chg="add del mod">
          <ac:chgData name="Erik Kaseloo" userId="37ba3e7652644e27" providerId="LiveId" clId="{090E660A-D7F3-4DD8-BE3B-54CD7D99041B}" dt="2022-03-01T18:58:35.097" v="7932"/>
          <ac:picMkLst>
            <pc:docMk/>
            <pc:sldMk cId="1462558459" sldId="259"/>
            <ac:picMk id="5" creationId="{1EAD1206-52A7-4DA6-8BE5-8A90B8A234CA}"/>
          </ac:picMkLst>
        </pc:picChg>
        <pc:picChg chg="add del mod">
          <ac:chgData name="Erik Kaseloo" userId="37ba3e7652644e27" providerId="LiveId" clId="{090E660A-D7F3-4DD8-BE3B-54CD7D99041B}" dt="2022-03-01T16:08:52.385" v="7912"/>
          <ac:picMkLst>
            <pc:docMk/>
            <pc:sldMk cId="1462558459" sldId="259"/>
            <ac:picMk id="5" creationId="{E781611E-B7A8-4705-8D85-C3D6CCD5DEE9}"/>
          </ac:picMkLst>
        </pc:picChg>
        <pc:picChg chg="add del mod">
          <ac:chgData name="Erik Kaseloo" userId="37ba3e7652644e27" providerId="LiveId" clId="{090E660A-D7F3-4DD8-BE3B-54CD7D99041B}" dt="2022-03-01T18:59:33.423" v="7934"/>
          <ac:picMkLst>
            <pc:docMk/>
            <pc:sldMk cId="1462558459" sldId="259"/>
            <ac:picMk id="9" creationId="{C231D534-F742-464E-88A2-7BCCA4BCFE33}"/>
          </ac:picMkLst>
        </pc:picChg>
        <pc:picChg chg="add del mod">
          <ac:chgData name="Erik Kaseloo" userId="37ba3e7652644e27" providerId="LiveId" clId="{090E660A-D7F3-4DD8-BE3B-54CD7D99041B}" dt="2022-03-01T16:10:40.802" v="7914"/>
          <ac:picMkLst>
            <pc:docMk/>
            <pc:sldMk cId="1462558459" sldId="259"/>
            <ac:picMk id="9" creationId="{F8369DC8-4F02-4ADB-8074-DF65967F1A32}"/>
          </ac:picMkLst>
        </pc:picChg>
        <pc:picChg chg="add del mod">
          <ac:chgData name="Erik Kaseloo" userId="37ba3e7652644e27" providerId="LiveId" clId="{090E660A-D7F3-4DD8-BE3B-54CD7D99041B}" dt="2022-03-01T16:11:23.102" v="7916"/>
          <ac:picMkLst>
            <pc:docMk/>
            <pc:sldMk cId="1462558459" sldId="259"/>
            <ac:picMk id="10" creationId="{538959E7-D801-4E13-B49D-03921731352A}"/>
          </ac:picMkLst>
        </pc:picChg>
        <pc:picChg chg="add del mod">
          <ac:chgData name="Erik Kaseloo" userId="37ba3e7652644e27" providerId="LiveId" clId="{090E660A-D7F3-4DD8-BE3B-54CD7D99041B}" dt="2022-03-01T18:59:50.703" v="7936"/>
          <ac:picMkLst>
            <pc:docMk/>
            <pc:sldMk cId="1462558459" sldId="259"/>
            <ac:picMk id="10" creationId="{5E931EFB-72CE-43E2-AA3C-A1963CAA49B5}"/>
          </ac:picMkLst>
        </pc:picChg>
        <pc:picChg chg="add del mod">
          <ac:chgData name="Erik Kaseloo" userId="37ba3e7652644e27" providerId="LiveId" clId="{090E660A-D7F3-4DD8-BE3B-54CD7D99041B}" dt="2022-03-01T16:12:15.490" v="7918"/>
          <ac:picMkLst>
            <pc:docMk/>
            <pc:sldMk cId="1462558459" sldId="259"/>
            <ac:picMk id="11" creationId="{04E4D903-C761-4DDD-951E-EE0B0FC59A79}"/>
          </ac:picMkLst>
        </pc:picChg>
        <pc:picChg chg="add del mod">
          <ac:chgData name="Erik Kaseloo" userId="37ba3e7652644e27" providerId="LiveId" clId="{090E660A-D7F3-4DD8-BE3B-54CD7D99041B}" dt="2022-03-02T15:07:48.762" v="8074"/>
          <ac:picMkLst>
            <pc:docMk/>
            <pc:sldMk cId="1462558459" sldId="259"/>
            <ac:picMk id="11" creationId="{A429DB45-E7C5-468B-A9F6-67139BE173BB}"/>
          </ac:picMkLst>
        </pc:picChg>
        <pc:picChg chg="add del mod">
          <ac:chgData name="Erik Kaseloo" userId="37ba3e7652644e27" providerId="LiveId" clId="{090E660A-D7F3-4DD8-BE3B-54CD7D99041B}" dt="2022-03-01T16:13:13.378" v="7920"/>
          <ac:picMkLst>
            <pc:docMk/>
            <pc:sldMk cId="1462558459" sldId="259"/>
            <ac:picMk id="12" creationId="{9A248AE3-722F-4ACB-9AC6-F1BC2AC42512}"/>
          </ac:picMkLst>
        </pc:picChg>
        <pc:picChg chg="add del mod">
          <ac:chgData name="Erik Kaseloo" userId="37ba3e7652644e27" providerId="LiveId" clId="{090E660A-D7F3-4DD8-BE3B-54CD7D99041B}" dt="2022-02-26T23:32:32.434" v="917" actId="21"/>
          <ac:picMkLst>
            <pc:docMk/>
            <pc:sldMk cId="1462558459" sldId="259"/>
            <ac:picMk id="1026" creationId="{2F19F1CA-D175-41CB-9B86-91E3711320BD}"/>
          </ac:picMkLst>
        </pc:picChg>
        <pc:picChg chg="add mod">
          <ac:chgData name="Erik Kaseloo" userId="37ba3e7652644e27" providerId="LiveId" clId="{090E660A-D7F3-4DD8-BE3B-54CD7D99041B}" dt="2022-02-26T23:50:27.182" v="1045" actId="1076"/>
          <ac:picMkLst>
            <pc:docMk/>
            <pc:sldMk cId="1462558459" sldId="259"/>
            <ac:picMk id="1028" creationId="{4DED9B9C-A17C-4DF4-BA08-9D58F93DA1BB}"/>
          </ac:picMkLst>
        </pc:picChg>
        <pc:picChg chg="add del mod">
          <ac:chgData name="Erik Kaseloo" userId="37ba3e7652644e27" providerId="LiveId" clId="{090E660A-D7F3-4DD8-BE3B-54CD7D99041B}" dt="2022-03-01T02:30:48.933" v="6911" actId="21"/>
          <ac:picMkLst>
            <pc:docMk/>
            <pc:sldMk cId="1462558459" sldId="259"/>
            <ac:picMk id="1030" creationId="{5AD92860-886E-4E68-A12F-EDF9D6ED5F9A}"/>
          </ac:picMkLst>
        </pc:picChg>
        <pc:picChg chg="add mod">
          <ac:chgData name="Erik Kaseloo" userId="37ba3e7652644e27" providerId="LiveId" clId="{090E660A-D7F3-4DD8-BE3B-54CD7D99041B}" dt="2022-02-26T23:50:50.176" v="1049" actId="14100"/>
          <ac:picMkLst>
            <pc:docMk/>
            <pc:sldMk cId="1462558459" sldId="259"/>
            <ac:picMk id="1032" creationId="{F783EB79-3390-4E5A-885A-CE4C21C0ED3F}"/>
          </ac:picMkLst>
        </pc:picChg>
      </pc:sldChg>
      <pc:sldChg chg="addSp modSp new mod">
        <pc:chgData name="Erik Kaseloo" userId="37ba3e7652644e27" providerId="LiveId" clId="{090E660A-D7F3-4DD8-BE3B-54CD7D99041B}" dt="2022-03-01T19:14:42.771" v="7967"/>
        <pc:sldMkLst>
          <pc:docMk/>
          <pc:sldMk cId="2923737068" sldId="260"/>
        </pc:sldMkLst>
        <pc:spChg chg="mod">
          <ac:chgData name="Erik Kaseloo" userId="37ba3e7652644e27" providerId="LiveId" clId="{090E660A-D7F3-4DD8-BE3B-54CD7D99041B}" dt="2022-02-26T23:28:40.606" v="876" actId="20577"/>
          <ac:spMkLst>
            <pc:docMk/>
            <pc:sldMk cId="2923737068" sldId="260"/>
            <ac:spMk id="2" creationId="{A5585640-73DD-40DD-818E-2306836CC507}"/>
          </ac:spMkLst>
        </pc:spChg>
        <pc:spChg chg="mod">
          <ac:chgData name="Erik Kaseloo" userId="37ba3e7652644e27" providerId="LiveId" clId="{090E660A-D7F3-4DD8-BE3B-54CD7D99041B}" dt="2022-03-01T02:52:57.539" v="7702" actId="20577"/>
          <ac:spMkLst>
            <pc:docMk/>
            <pc:sldMk cId="2923737068" sldId="260"/>
            <ac:spMk id="3" creationId="{8D7D7517-2E7A-4286-9F02-B773558759E4}"/>
          </ac:spMkLst>
        </pc:spChg>
        <pc:picChg chg="add mod">
          <ac:chgData name="Erik Kaseloo" userId="37ba3e7652644e27" providerId="LiveId" clId="{090E660A-D7F3-4DD8-BE3B-54CD7D99041B}" dt="2022-03-01T19:14:42.771" v="7967"/>
          <ac:picMkLst>
            <pc:docMk/>
            <pc:sldMk cId="2923737068" sldId="260"/>
            <ac:picMk id="4" creationId="{F9C407F9-205A-40CE-842D-28ABEA6FF8BC}"/>
          </ac:picMkLst>
        </pc:picChg>
      </pc:sldChg>
      <pc:sldChg chg="addSp delSp modSp new mod modTransition modAnim">
        <pc:chgData name="Erik Kaseloo" userId="37ba3e7652644e27" providerId="LiveId" clId="{090E660A-D7F3-4DD8-BE3B-54CD7D99041B}" dt="2022-03-02T15:10:43.251" v="8081"/>
        <pc:sldMkLst>
          <pc:docMk/>
          <pc:sldMk cId="2103864909" sldId="261"/>
        </pc:sldMkLst>
        <pc:spChg chg="mod">
          <ac:chgData name="Erik Kaseloo" userId="37ba3e7652644e27" providerId="LiveId" clId="{090E660A-D7F3-4DD8-BE3B-54CD7D99041B}" dt="2022-02-27T18:09:22.194" v="1194" actId="20577"/>
          <ac:spMkLst>
            <pc:docMk/>
            <pc:sldMk cId="2103864909" sldId="261"/>
            <ac:spMk id="2" creationId="{B19C1A65-0BB1-4D9E-9E1D-824596AADB0B}"/>
          </ac:spMkLst>
        </pc:spChg>
        <pc:spChg chg="mod">
          <ac:chgData name="Erik Kaseloo" userId="37ba3e7652644e27" providerId="LiveId" clId="{090E660A-D7F3-4DD8-BE3B-54CD7D99041B}" dt="2022-03-01T02:17:33.330" v="6646" actId="20577"/>
          <ac:spMkLst>
            <pc:docMk/>
            <pc:sldMk cId="2103864909" sldId="261"/>
            <ac:spMk id="3" creationId="{F3CBD0FD-5806-4B1F-AD4A-F416C1E7E742}"/>
          </ac:spMkLst>
        </pc:spChg>
        <pc:spChg chg="del mod">
          <ac:chgData name="Erik Kaseloo" userId="37ba3e7652644e27" providerId="LiveId" clId="{090E660A-D7F3-4DD8-BE3B-54CD7D99041B}" dt="2022-02-27T18:23:21.632" v="1747"/>
          <ac:spMkLst>
            <pc:docMk/>
            <pc:sldMk cId="2103864909" sldId="261"/>
            <ac:spMk id="4" creationId="{E0FF4445-4E5C-4661-B089-FBAF668403F6}"/>
          </ac:spMkLst>
        </pc:spChg>
        <pc:spChg chg="add mod">
          <ac:chgData name="Erik Kaseloo" userId="37ba3e7652644e27" providerId="LiveId" clId="{090E660A-D7F3-4DD8-BE3B-54CD7D99041B}" dt="2022-02-27T18:28:28.234" v="1803" actId="1076"/>
          <ac:spMkLst>
            <pc:docMk/>
            <pc:sldMk cId="2103864909" sldId="261"/>
            <ac:spMk id="5" creationId="{4F894F1A-CA11-4D4E-92D3-22B785B557EA}"/>
          </ac:spMkLst>
        </pc:spChg>
        <pc:picChg chg="add del mod">
          <ac:chgData name="Erik Kaseloo" userId="37ba3e7652644e27" providerId="LiveId" clId="{090E660A-D7F3-4DD8-BE3B-54CD7D99041B}" dt="2022-03-02T15:10:01.395" v="8078"/>
          <ac:picMkLst>
            <pc:docMk/>
            <pc:sldMk cId="2103864909" sldId="261"/>
            <ac:picMk id="4" creationId="{4928F0C1-D6A3-453C-988B-BA3452820DC3}"/>
          </ac:picMkLst>
        </pc:picChg>
        <pc:picChg chg="add del mod">
          <ac:chgData name="Erik Kaseloo" userId="37ba3e7652644e27" providerId="LiveId" clId="{090E660A-D7F3-4DD8-BE3B-54CD7D99041B}" dt="2022-03-01T19:01:51.106" v="7939"/>
          <ac:picMkLst>
            <pc:docMk/>
            <pc:sldMk cId="2103864909" sldId="261"/>
            <ac:picMk id="4" creationId="{E49AE451-3C85-40F8-917B-DFB379799BB0}"/>
          </ac:picMkLst>
        </pc:picChg>
        <pc:picChg chg="add del mod">
          <ac:chgData name="Erik Kaseloo" userId="37ba3e7652644e27" providerId="LiveId" clId="{090E660A-D7F3-4DD8-BE3B-54CD7D99041B}" dt="2022-03-01T19:02:23.321" v="7941"/>
          <ac:picMkLst>
            <pc:docMk/>
            <pc:sldMk cId="2103864909" sldId="261"/>
            <ac:picMk id="6" creationId="{13BD5B46-14A3-4BD1-B744-CD57956FC806}"/>
          </ac:picMkLst>
        </pc:picChg>
        <pc:picChg chg="add del mod">
          <ac:chgData name="Erik Kaseloo" userId="37ba3e7652644e27" providerId="LiveId" clId="{090E660A-D7F3-4DD8-BE3B-54CD7D99041B}" dt="2022-03-02T15:10:18.939" v="8080"/>
          <ac:picMkLst>
            <pc:docMk/>
            <pc:sldMk cId="2103864909" sldId="261"/>
            <ac:picMk id="6" creationId="{EC92846B-7C3A-4E9F-B5DB-1A3148BC3672}"/>
          </ac:picMkLst>
        </pc:picChg>
        <pc:picChg chg="add del mod">
          <ac:chgData name="Erik Kaseloo" userId="37ba3e7652644e27" providerId="LiveId" clId="{090E660A-D7F3-4DD8-BE3B-54CD7D99041B}" dt="2022-03-01T19:03:22.609" v="7943"/>
          <ac:picMkLst>
            <pc:docMk/>
            <pc:sldMk cId="2103864909" sldId="261"/>
            <ac:picMk id="7" creationId="{2AFD1358-E4EB-4411-A50D-5A0D42769931}"/>
          </ac:picMkLst>
        </pc:picChg>
        <pc:picChg chg="add mod">
          <ac:chgData name="Erik Kaseloo" userId="37ba3e7652644e27" providerId="LiveId" clId="{090E660A-D7F3-4DD8-BE3B-54CD7D99041B}" dt="2022-03-02T15:10:43.251" v="8081"/>
          <ac:picMkLst>
            <pc:docMk/>
            <pc:sldMk cId="2103864909" sldId="261"/>
            <ac:picMk id="7" creationId="{FD00345B-3D15-43DC-9628-9BBAB611CDE5}"/>
          </ac:picMkLst>
        </pc:picChg>
        <pc:picChg chg="add del mod">
          <ac:chgData name="Erik Kaseloo" userId="37ba3e7652644e27" providerId="LiveId" clId="{090E660A-D7F3-4DD8-BE3B-54CD7D99041B}" dt="2022-03-01T19:03:26.645" v="7944"/>
          <ac:picMkLst>
            <pc:docMk/>
            <pc:sldMk cId="2103864909" sldId="261"/>
            <ac:picMk id="8" creationId="{51AEFCCB-0B94-4820-8206-075AD2CFD99D}"/>
          </ac:picMkLst>
        </pc:picChg>
        <pc:picChg chg="add del mod">
          <ac:chgData name="Erik Kaseloo" userId="37ba3e7652644e27" providerId="LiveId" clId="{090E660A-D7F3-4DD8-BE3B-54CD7D99041B}" dt="2022-03-01T19:04:14.640" v="7946"/>
          <ac:picMkLst>
            <pc:docMk/>
            <pc:sldMk cId="2103864909" sldId="261"/>
            <ac:picMk id="9" creationId="{FB00B696-F9B8-48AF-A70B-C0A9AF827971}"/>
          </ac:picMkLst>
        </pc:picChg>
        <pc:picChg chg="add del mod">
          <ac:chgData name="Erik Kaseloo" userId="37ba3e7652644e27" providerId="LiveId" clId="{090E660A-D7F3-4DD8-BE3B-54CD7D99041B}" dt="2022-03-01T19:05:04.894" v="7948"/>
          <ac:picMkLst>
            <pc:docMk/>
            <pc:sldMk cId="2103864909" sldId="261"/>
            <ac:picMk id="10" creationId="{028EE85D-355E-4E48-8F78-E4F69A43D748}"/>
          </ac:picMkLst>
        </pc:picChg>
        <pc:picChg chg="add del mod">
          <ac:chgData name="Erik Kaseloo" userId="37ba3e7652644e27" providerId="LiveId" clId="{090E660A-D7F3-4DD8-BE3B-54CD7D99041B}" dt="2022-03-01T19:06:13.519" v="7950"/>
          <ac:picMkLst>
            <pc:docMk/>
            <pc:sldMk cId="2103864909" sldId="261"/>
            <ac:picMk id="11" creationId="{546F37C5-94E7-405C-9501-48533D2ED89C}"/>
          </ac:picMkLst>
        </pc:picChg>
        <pc:picChg chg="add del mod">
          <ac:chgData name="Erik Kaseloo" userId="37ba3e7652644e27" providerId="LiveId" clId="{090E660A-D7F3-4DD8-BE3B-54CD7D99041B}" dt="2022-03-02T15:09:48.918" v="8076"/>
          <ac:picMkLst>
            <pc:docMk/>
            <pc:sldMk cId="2103864909" sldId="261"/>
            <ac:picMk id="12" creationId="{8C657AA2-2584-4708-B59A-F94E3CEA3D7D}"/>
          </ac:picMkLst>
        </pc:picChg>
        <pc:picChg chg="add mod">
          <ac:chgData name="Erik Kaseloo" userId="37ba3e7652644e27" providerId="LiveId" clId="{090E660A-D7F3-4DD8-BE3B-54CD7D99041B}" dt="2022-02-27T18:24:04.741" v="1754" actId="14100"/>
          <ac:picMkLst>
            <pc:docMk/>
            <pc:sldMk cId="2103864909" sldId="261"/>
            <ac:picMk id="1026" creationId="{CD30459E-DFCE-4D89-A359-46C19C6D7C76}"/>
          </ac:picMkLst>
        </pc:picChg>
      </pc:sldChg>
      <pc:sldChg chg="addSp delSp modSp new mod modTransition modAnim">
        <pc:chgData name="Erik Kaseloo" userId="37ba3e7652644e27" providerId="LiveId" clId="{090E660A-D7F3-4DD8-BE3B-54CD7D99041B}" dt="2022-03-02T15:19:50.743" v="8085"/>
        <pc:sldMkLst>
          <pc:docMk/>
          <pc:sldMk cId="2341279717" sldId="262"/>
        </pc:sldMkLst>
        <pc:spChg chg="mod">
          <ac:chgData name="Erik Kaseloo" userId="37ba3e7652644e27" providerId="LiveId" clId="{090E660A-D7F3-4DD8-BE3B-54CD7D99041B}" dt="2022-02-27T18:40:25.576" v="1884" actId="255"/>
          <ac:spMkLst>
            <pc:docMk/>
            <pc:sldMk cId="2341279717" sldId="262"/>
            <ac:spMk id="2" creationId="{69DACBCE-0265-4C88-9E6F-14FB3DD92792}"/>
          </ac:spMkLst>
        </pc:spChg>
        <pc:spChg chg="add del mod">
          <ac:chgData name="Erik Kaseloo" userId="37ba3e7652644e27" providerId="LiveId" clId="{090E660A-D7F3-4DD8-BE3B-54CD7D99041B}" dt="2022-03-01T00:08:13.933" v="5119" actId="26606"/>
          <ac:spMkLst>
            <pc:docMk/>
            <pc:sldMk cId="2341279717" sldId="262"/>
            <ac:spMk id="3" creationId="{B5852EA3-1103-4BBA-847C-B3CF117CD20F}"/>
          </ac:spMkLst>
        </pc:spChg>
        <pc:spChg chg="add mod">
          <ac:chgData name="Erik Kaseloo" userId="37ba3e7652644e27" providerId="LiveId" clId="{090E660A-D7F3-4DD8-BE3B-54CD7D99041B}" dt="2022-03-01T02:48:50.121" v="7674" actId="20577"/>
          <ac:spMkLst>
            <pc:docMk/>
            <pc:sldMk cId="2341279717" sldId="262"/>
            <ac:spMk id="4" creationId="{295210FD-2109-4C9D-87D5-4547D3A1FC8C}"/>
          </ac:spMkLst>
        </pc:spChg>
        <pc:spChg chg="del mod">
          <ac:chgData name="Erik Kaseloo" userId="37ba3e7652644e27" providerId="LiveId" clId="{090E660A-D7F3-4DD8-BE3B-54CD7D99041B}" dt="2022-02-27T18:55:45.857" v="2489" actId="21"/>
          <ac:spMkLst>
            <pc:docMk/>
            <pc:sldMk cId="2341279717" sldId="262"/>
            <ac:spMk id="4" creationId="{C56F13E2-9BC1-4903-86D4-33181F3B04A1}"/>
          </ac:spMkLst>
        </pc:spChg>
        <pc:graphicFrameChg chg="add del">
          <ac:chgData name="Erik Kaseloo" userId="37ba3e7652644e27" providerId="LiveId" clId="{090E660A-D7F3-4DD8-BE3B-54CD7D99041B}" dt="2022-03-01T00:07:59.144" v="5112" actId="26606"/>
          <ac:graphicFrameMkLst>
            <pc:docMk/>
            <pc:sldMk cId="2341279717" sldId="262"/>
            <ac:graphicFrameMk id="7" creationId="{3BBFBF72-FC3E-4BA6-9650-47007E0B9A4F}"/>
          </ac:graphicFrameMkLst>
        </pc:graphicFrameChg>
        <pc:graphicFrameChg chg="add del">
          <ac:chgData name="Erik Kaseloo" userId="37ba3e7652644e27" providerId="LiveId" clId="{090E660A-D7F3-4DD8-BE3B-54CD7D99041B}" dt="2022-03-01T00:08:00.828" v="5114" actId="26606"/>
          <ac:graphicFrameMkLst>
            <pc:docMk/>
            <pc:sldMk cId="2341279717" sldId="262"/>
            <ac:graphicFrameMk id="9" creationId="{72D50C50-EE18-4C90-88B5-5BBD6C558F04}"/>
          </ac:graphicFrameMkLst>
        </pc:graphicFrameChg>
        <pc:graphicFrameChg chg="add del">
          <ac:chgData name="Erik Kaseloo" userId="37ba3e7652644e27" providerId="LiveId" clId="{090E660A-D7F3-4DD8-BE3B-54CD7D99041B}" dt="2022-03-01T00:08:10.090" v="5116" actId="26606"/>
          <ac:graphicFrameMkLst>
            <pc:docMk/>
            <pc:sldMk cId="2341279717" sldId="262"/>
            <ac:graphicFrameMk id="11" creationId="{10E6BBBD-ED78-429F-9456-9C98F03A4C2C}"/>
          </ac:graphicFrameMkLst>
        </pc:graphicFrameChg>
        <pc:graphicFrameChg chg="add del">
          <ac:chgData name="Erik Kaseloo" userId="37ba3e7652644e27" providerId="LiveId" clId="{090E660A-D7F3-4DD8-BE3B-54CD7D99041B}" dt="2022-03-01T00:08:13.917" v="5118" actId="26606"/>
          <ac:graphicFrameMkLst>
            <pc:docMk/>
            <pc:sldMk cId="2341279717" sldId="262"/>
            <ac:graphicFrameMk id="13" creationId="{F0E3B1B8-14A1-4C26-AB4B-F9739504EA94}"/>
          </ac:graphicFrameMkLst>
        </pc:graphicFrameChg>
        <pc:graphicFrameChg chg="add mod modGraphic">
          <ac:chgData name="Erik Kaseloo" userId="37ba3e7652644e27" providerId="LiveId" clId="{090E660A-D7F3-4DD8-BE3B-54CD7D99041B}" dt="2022-03-01T14:45:24.234" v="7859" actId="20577"/>
          <ac:graphicFrameMkLst>
            <pc:docMk/>
            <pc:sldMk cId="2341279717" sldId="262"/>
            <ac:graphicFrameMk id="15" creationId="{10E6BBBD-ED78-429F-9456-9C98F03A4C2C}"/>
          </ac:graphicFrameMkLst>
        </pc:graphicFrameChg>
        <pc:picChg chg="add del mod">
          <ac:chgData name="Erik Kaseloo" userId="37ba3e7652644e27" providerId="LiveId" clId="{090E660A-D7F3-4DD8-BE3B-54CD7D99041B}" dt="2022-03-01T19:09:38.025" v="7953"/>
          <ac:picMkLst>
            <pc:docMk/>
            <pc:sldMk cId="2341279717" sldId="262"/>
            <ac:picMk id="3" creationId="{132D9778-99AA-416C-A743-ACA2DF625D97}"/>
          </ac:picMkLst>
        </pc:picChg>
        <pc:picChg chg="add mod">
          <ac:chgData name="Erik Kaseloo" userId="37ba3e7652644e27" providerId="LiveId" clId="{090E660A-D7F3-4DD8-BE3B-54CD7D99041B}" dt="2022-03-02T15:19:50.743" v="8085"/>
          <ac:picMkLst>
            <pc:docMk/>
            <pc:sldMk cId="2341279717" sldId="262"/>
            <ac:picMk id="3" creationId="{5105EF02-BE53-4B45-BDD3-7190C8E5231E}"/>
          </ac:picMkLst>
        </pc:picChg>
        <pc:picChg chg="add mod">
          <ac:chgData name="Erik Kaseloo" userId="37ba3e7652644e27" providerId="LiveId" clId="{090E660A-D7F3-4DD8-BE3B-54CD7D99041B}" dt="2022-02-27T18:55:48.604" v="2490" actId="1076"/>
          <ac:picMkLst>
            <pc:docMk/>
            <pc:sldMk cId="2341279717" sldId="262"/>
            <ac:picMk id="5" creationId="{EF277696-01F7-483A-8152-9AB3A8D9D8E8}"/>
          </ac:picMkLst>
        </pc:picChg>
        <pc:picChg chg="add del mod">
          <ac:chgData name="Erik Kaseloo" userId="37ba3e7652644e27" providerId="LiveId" clId="{090E660A-D7F3-4DD8-BE3B-54CD7D99041B}" dt="2022-03-01T19:10:11.158" v="7955"/>
          <ac:picMkLst>
            <pc:docMk/>
            <pc:sldMk cId="2341279717" sldId="262"/>
            <ac:picMk id="6" creationId="{487EC185-1961-4190-A16E-3E70F66A6CA1}"/>
          </ac:picMkLst>
        </pc:picChg>
        <pc:picChg chg="add del mod">
          <ac:chgData name="Erik Kaseloo" userId="37ba3e7652644e27" providerId="LiveId" clId="{090E660A-D7F3-4DD8-BE3B-54CD7D99041B}" dt="2022-03-01T19:10:31.464" v="7957"/>
          <ac:picMkLst>
            <pc:docMk/>
            <pc:sldMk cId="2341279717" sldId="262"/>
            <ac:picMk id="7" creationId="{F7BEA798-0142-45B6-9580-D4FB485186F4}"/>
          </ac:picMkLst>
        </pc:picChg>
        <pc:picChg chg="add del mod">
          <ac:chgData name="Erik Kaseloo" userId="37ba3e7652644e27" providerId="LiveId" clId="{090E660A-D7F3-4DD8-BE3B-54CD7D99041B}" dt="2022-03-01T19:10:48.099" v="7959"/>
          <ac:picMkLst>
            <pc:docMk/>
            <pc:sldMk cId="2341279717" sldId="262"/>
            <ac:picMk id="8" creationId="{6F6266C4-4E1A-49AE-A9DF-8A0F82C7450C}"/>
          </ac:picMkLst>
        </pc:picChg>
        <pc:picChg chg="add del mod">
          <ac:chgData name="Erik Kaseloo" userId="37ba3e7652644e27" providerId="LiveId" clId="{090E660A-D7F3-4DD8-BE3B-54CD7D99041B}" dt="2022-03-01T19:11:56.158" v="7961"/>
          <ac:picMkLst>
            <pc:docMk/>
            <pc:sldMk cId="2341279717" sldId="262"/>
            <ac:picMk id="9" creationId="{228496FF-046A-4E05-904E-5BB9AF9EE49B}"/>
          </ac:picMkLst>
        </pc:picChg>
        <pc:picChg chg="add del mod">
          <ac:chgData name="Erik Kaseloo" userId="37ba3e7652644e27" providerId="LiveId" clId="{090E660A-D7F3-4DD8-BE3B-54CD7D99041B}" dt="2022-03-01T19:12:26.089" v="7963"/>
          <ac:picMkLst>
            <pc:docMk/>
            <pc:sldMk cId="2341279717" sldId="262"/>
            <ac:picMk id="10" creationId="{62B7A116-F9F8-4D23-918D-5D2117A9036D}"/>
          </ac:picMkLst>
        </pc:picChg>
        <pc:picChg chg="add del mod">
          <ac:chgData name="Erik Kaseloo" userId="37ba3e7652644e27" providerId="LiveId" clId="{090E660A-D7F3-4DD8-BE3B-54CD7D99041B}" dt="2022-03-01T19:12:45.129" v="7965"/>
          <ac:picMkLst>
            <pc:docMk/>
            <pc:sldMk cId="2341279717" sldId="262"/>
            <ac:picMk id="11" creationId="{06F3703D-E589-40E9-BF11-B6511DEABD0D}"/>
          </ac:picMkLst>
        </pc:picChg>
        <pc:picChg chg="add del mod">
          <ac:chgData name="Erik Kaseloo" userId="37ba3e7652644e27" providerId="LiveId" clId="{090E660A-D7F3-4DD8-BE3B-54CD7D99041B}" dt="2022-03-02T15:19:10.206" v="8084"/>
          <ac:picMkLst>
            <pc:docMk/>
            <pc:sldMk cId="2341279717" sldId="262"/>
            <ac:picMk id="12" creationId="{59CA8027-39C2-442D-AC8B-A3C3DA134740}"/>
          </ac:picMkLst>
        </pc:picChg>
      </pc:sldChg>
      <pc:sldChg chg="addSp delSp modSp new mod modTransition setBg modAnim setClrOvrMap">
        <pc:chgData name="Erik Kaseloo" userId="37ba3e7652644e27" providerId="LiveId" clId="{090E660A-D7F3-4DD8-BE3B-54CD7D99041B}" dt="2022-03-01T19:43:54.539" v="7990"/>
        <pc:sldMkLst>
          <pc:docMk/>
          <pc:sldMk cId="2861576484" sldId="263"/>
        </pc:sldMkLst>
        <pc:spChg chg="mod">
          <ac:chgData name="Erik Kaseloo" userId="37ba3e7652644e27" providerId="LiveId" clId="{090E660A-D7F3-4DD8-BE3B-54CD7D99041B}" dt="2022-02-27T20:55:12.360" v="2982" actId="26606"/>
          <ac:spMkLst>
            <pc:docMk/>
            <pc:sldMk cId="2861576484" sldId="263"/>
            <ac:spMk id="2" creationId="{DBA698AF-90D9-4279-A356-9D79D2B2195B}"/>
          </ac:spMkLst>
        </pc:spChg>
        <pc:spChg chg="mod ord">
          <ac:chgData name="Erik Kaseloo" userId="37ba3e7652644e27" providerId="LiveId" clId="{090E660A-D7F3-4DD8-BE3B-54CD7D99041B}" dt="2022-03-01T00:46:19.598" v="6042" actId="20577"/>
          <ac:spMkLst>
            <pc:docMk/>
            <pc:sldMk cId="2861576484" sldId="263"/>
            <ac:spMk id="3" creationId="{ABA5E5B4-9B9C-4DA7-AD0A-E1151A2CE555}"/>
          </ac:spMkLst>
        </pc:spChg>
        <pc:spChg chg="del mod">
          <ac:chgData name="Erik Kaseloo" userId="37ba3e7652644e27" providerId="LiveId" clId="{090E660A-D7F3-4DD8-BE3B-54CD7D99041B}" dt="2022-02-27T20:47:02.555" v="2621" actId="22"/>
          <ac:spMkLst>
            <pc:docMk/>
            <pc:sldMk cId="2861576484" sldId="263"/>
            <ac:spMk id="4" creationId="{F09ED57E-AF1D-4B43-A2E6-E931E4A55801}"/>
          </ac:spMkLst>
        </pc:spChg>
        <pc:spChg chg="add del mod">
          <ac:chgData name="Erik Kaseloo" userId="37ba3e7652644e27" providerId="LiveId" clId="{090E660A-D7F3-4DD8-BE3B-54CD7D99041B}" dt="2022-02-27T20:47:35.916" v="2625" actId="22"/>
          <ac:spMkLst>
            <pc:docMk/>
            <pc:sldMk cId="2861576484" sldId="263"/>
            <ac:spMk id="8" creationId="{DFE9964C-9C09-4BBD-AB87-C8D4FAE80C2D}"/>
          </ac:spMkLst>
        </pc:spChg>
        <pc:spChg chg="add mod">
          <ac:chgData name="Erik Kaseloo" userId="37ba3e7652644e27" providerId="LiveId" clId="{090E660A-D7F3-4DD8-BE3B-54CD7D99041B}" dt="2022-02-27T21:03:01.501" v="3169" actId="255"/>
          <ac:spMkLst>
            <pc:docMk/>
            <pc:sldMk cId="2861576484" sldId="263"/>
            <ac:spMk id="11" creationId="{421C0A40-FA1F-4F89-BC78-743B2BB8C214}"/>
          </ac:spMkLst>
        </pc:spChg>
        <pc:spChg chg="add del">
          <ac:chgData name="Erik Kaseloo" userId="37ba3e7652644e27" providerId="LiveId" clId="{090E660A-D7F3-4DD8-BE3B-54CD7D99041B}" dt="2022-02-27T20:53:09.653" v="2944" actId="26606"/>
          <ac:spMkLst>
            <pc:docMk/>
            <pc:sldMk cId="2861576484" sldId="263"/>
            <ac:spMk id="19" creationId="{989BE678-777B-482A-A616-FEDC47B162E5}"/>
          </ac:spMkLst>
        </pc:spChg>
        <pc:spChg chg="add del">
          <ac:chgData name="Erik Kaseloo" userId="37ba3e7652644e27" providerId="LiveId" clId="{090E660A-D7F3-4DD8-BE3B-54CD7D99041B}" dt="2022-02-27T20:53:09.653" v="2944" actId="26606"/>
          <ac:spMkLst>
            <pc:docMk/>
            <pc:sldMk cId="2861576484" sldId="263"/>
            <ac:spMk id="25" creationId="{D28BE0C3-2102-4820-B88B-A448B1840D14}"/>
          </ac:spMkLst>
        </pc:spChg>
        <pc:spChg chg="add del">
          <ac:chgData name="Erik Kaseloo" userId="37ba3e7652644e27" providerId="LiveId" clId="{090E660A-D7F3-4DD8-BE3B-54CD7D99041B}" dt="2022-02-27T20:53:09.653" v="2944" actId="26606"/>
          <ac:spMkLst>
            <pc:docMk/>
            <pc:sldMk cId="2861576484" sldId="263"/>
            <ac:spMk id="27" creationId="{8D489E29-742E-4D34-AB08-CE3217805B81}"/>
          </ac:spMkLst>
        </pc:spChg>
        <pc:spChg chg="add del">
          <ac:chgData name="Erik Kaseloo" userId="37ba3e7652644e27" providerId="LiveId" clId="{090E660A-D7F3-4DD8-BE3B-54CD7D99041B}" dt="2022-02-27T20:53:31.460" v="2947" actId="26606"/>
          <ac:spMkLst>
            <pc:docMk/>
            <pc:sldMk cId="2861576484" sldId="263"/>
            <ac:spMk id="29" creationId="{FAA0F719-3DC8-4F08-AD8F-5A845658CB9D}"/>
          </ac:spMkLst>
        </pc:spChg>
        <pc:spChg chg="add del">
          <ac:chgData name="Erik Kaseloo" userId="37ba3e7652644e27" providerId="LiveId" clId="{090E660A-D7F3-4DD8-BE3B-54CD7D99041B}" dt="2022-02-27T20:53:31.460" v="2947" actId="26606"/>
          <ac:spMkLst>
            <pc:docMk/>
            <pc:sldMk cId="2861576484" sldId="263"/>
            <ac:spMk id="31" creationId="{7DCB61BE-FA0F-4EFB-BE0E-268BAD8E30D6}"/>
          </ac:spMkLst>
        </pc:spChg>
        <pc:spChg chg="add del">
          <ac:chgData name="Erik Kaseloo" userId="37ba3e7652644e27" providerId="LiveId" clId="{090E660A-D7F3-4DD8-BE3B-54CD7D99041B}" dt="2022-02-27T20:53:31.460" v="2947" actId="26606"/>
          <ac:spMkLst>
            <pc:docMk/>
            <pc:sldMk cId="2861576484" sldId="263"/>
            <ac:spMk id="33" creationId="{A4B31EAA-7423-46F7-9B90-4AB2B09C35C4}"/>
          </ac:spMkLst>
        </pc:spChg>
        <pc:spChg chg="add del">
          <ac:chgData name="Erik Kaseloo" userId="37ba3e7652644e27" providerId="LiveId" clId="{090E660A-D7F3-4DD8-BE3B-54CD7D99041B}" dt="2022-02-27T20:53:31.460" v="2947" actId="26606"/>
          <ac:spMkLst>
            <pc:docMk/>
            <pc:sldMk cId="2861576484" sldId="263"/>
            <ac:spMk id="34" creationId="{4AC0CD9D-7610-4620-93B4-798CCD9AB581}"/>
          </ac:spMkLst>
        </pc:spChg>
        <pc:spChg chg="add del">
          <ac:chgData name="Erik Kaseloo" userId="37ba3e7652644e27" providerId="LiveId" clId="{090E660A-D7F3-4DD8-BE3B-54CD7D99041B}" dt="2022-02-27T20:53:31.460" v="2947" actId="26606"/>
          <ac:spMkLst>
            <pc:docMk/>
            <pc:sldMk cId="2861576484" sldId="263"/>
            <ac:spMk id="37" creationId="{DE4D62F9-188E-4530-84C2-24BDEE4BEB82}"/>
          </ac:spMkLst>
        </pc:spChg>
        <pc:spChg chg="add del">
          <ac:chgData name="Erik Kaseloo" userId="37ba3e7652644e27" providerId="LiveId" clId="{090E660A-D7F3-4DD8-BE3B-54CD7D99041B}" dt="2022-02-27T20:53:31.460" v="2947" actId="26606"/>
          <ac:spMkLst>
            <pc:docMk/>
            <pc:sldMk cId="2861576484" sldId="263"/>
            <ac:spMk id="38" creationId="{5F3FC718-FDE3-4EF7-921E-A5F374EAF824}"/>
          </ac:spMkLst>
        </pc:spChg>
        <pc:spChg chg="add del">
          <ac:chgData name="Erik Kaseloo" userId="37ba3e7652644e27" providerId="LiveId" clId="{090E660A-D7F3-4DD8-BE3B-54CD7D99041B}" dt="2022-02-27T20:53:47.123" v="2949" actId="26606"/>
          <ac:spMkLst>
            <pc:docMk/>
            <pc:sldMk cId="2861576484" sldId="263"/>
            <ac:spMk id="47" creationId="{989BE678-777B-482A-A616-FEDC47B162E5}"/>
          </ac:spMkLst>
        </pc:spChg>
        <pc:spChg chg="add del">
          <ac:chgData name="Erik Kaseloo" userId="37ba3e7652644e27" providerId="LiveId" clId="{090E660A-D7F3-4DD8-BE3B-54CD7D99041B}" dt="2022-02-27T20:53:47.123" v="2949" actId="26606"/>
          <ac:spMkLst>
            <pc:docMk/>
            <pc:sldMk cId="2861576484" sldId="263"/>
            <ac:spMk id="53" creationId="{D28BE0C3-2102-4820-B88B-A448B1840D14}"/>
          </ac:spMkLst>
        </pc:spChg>
        <pc:spChg chg="add del">
          <ac:chgData name="Erik Kaseloo" userId="37ba3e7652644e27" providerId="LiveId" clId="{090E660A-D7F3-4DD8-BE3B-54CD7D99041B}" dt="2022-02-27T20:53:47.123" v="2949" actId="26606"/>
          <ac:spMkLst>
            <pc:docMk/>
            <pc:sldMk cId="2861576484" sldId="263"/>
            <ac:spMk id="55" creationId="{C8A3C342-1D03-412F-8DD3-BF519E8E0AE9}"/>
          </ac:spMkLst>
        </pc:spChg>
        <pc:spChg chg="add del">
          <ac:chgData name="Erik Kaseloo" userId="37ba3e7652644e27" providerId="LiveId" clId="{090E660A-D7F3-4DD8-BE3B-54CD7D99041B}" dt="2022-02-27T20:53:47.123" v="2949" actId="26606"/>
          <ac:spMkLst>
            <pc:docMk/>
            <pc:sldMk cId="2861576484" sldId="263"/>
            <ac:spMk id="57" creationId="{81CC9B02-E087-4350-AEBD-2C3CF001AF01}"/>
          </ac:spMkLst>
        </pc:spChg>
        <pc:spChg chg="add del">
          <ac:chgData name="Erik Kaseloo" userId="37ba3e7652644e27" providerId="LiveId" clId="{090E660A-D7F3-4DD8-BE3B-54CD7D99041B}" dt="2022-02-27T20:55:12.360" v="2982" actId="26606"/>
          <ac:spMkLst>
            <pc:docMk/>
            <pc:sldMk cId="2861576484" sldId="263"/>
            <ac:spMk id="66" creationId="{989BE678-777B-482A-A616-FEDC47B162E5}"/>
          </ac:spMkLst>
        </pc:spChg>
        <pc:spChg chg="add del">
          <ac:chgData name="Erik Kaseloo" userId="37ba3e7652644e27" providerId="LiveId" clId="{090E660A-D7F3-4DD8-BE3B-54CD7D99041B}" dt="2022-02-27T20:55:12.360" v="2982" actId="26606"/>
          <ac:spMkLst>
            <pc:docMk/>
            <pc:sldMk cId="2861576484" sldId="263"/>
            <ac:spMk id="72" creationId="{D28BE0C3-2102-4820-B88B-A448B1840D14}"/>
          </ac:spMkLst>
        </pc:spChg>
        <pc:spChg chg="add del">
          <ac:chgData name="Erik Kaseloo" userId="37ba3e7652644e27" providerId="LiveId" clId="{090E660A-D7F3-4DD8-BE3B-54CD7D99041B}" dt="2022-02-27T20:55:12.360" v="2982" actId="26606"/>
          <ac:spMkLst>
            <pc:docMk/>
            <pc:sldMk cId="2861576484" sldId="263"/>
            <ac:spMk id="74" creationId="{A26E2FAE-FA60-497B-B2CB-7702C6FF3A3F}"/>
          </ac:spMkLst>
        </pc:spChg>
        <pc:spChg chg="add">
          <ac:chgData name="Erik Kaseloo" userId="37ba3e7652644e27" providerId="LiveId" clId="{090E660A-D7F3-4DD8-BE3B-54CD7D99041B}" dt="2022-02-27T20:55:12.360" v="2982" actId="26606"/>
          <ac:spMkLst>
            <pc:docMk/>
            <pc:sldMk cId="2861576484" sldId="263"/>
            <ac:spMk id="83" creationId="{989BE678-777B-482A-A616-FEDC47B162E5}"/>
          </ac:spMkLst>
        </pc:spChg>
        <pc:spChg chg="add">
          <ac:chgData name="Erik Kaseloo" userId="37ba3e7652644e27" providerId="LiveId" clId="{090E660A-D7F3-4DD8-BE3B-54CD7D99041B}" dt="2022-02-27T20:55:12.360" v="2982" actId="26606"/>
          <ac:spMkLst>
            <pc:docMk/>
            <pc:sldMk cId="2861576484" sldId="263"/>
            <ac:spMk id="89" creationId="{D28BE0C3-2102-4820-B88B-A448B1840D14}"/>
          </ac:spMkLst>
        </pc:spChg>
        <pc:picChg chg="add del mod">
          <ac:chgData name="Erik Kaseloo" userId="37ba3e7652644e27" providerId="LiveId" clId="{090E660A-D7F3-4DD8-BE3B-54CD7D99041B}" dt="2022-03-01T19:40:49.276" v="7983"/>
          <ac:picMkLst>
            <pc:docMk/>
            <pc:sldMk cId="2861576484" sldId="263"/>
            <ac:picMk id="4" creationId="{A9D80F95-933C-4852-92DF-1F982BE234A1}"/>
          </ac:picMkLst>
        </pc:picChg>
        <pc:picChg chg="add del mod">
          <ac:chgData name="Erik Kaseloo" userId="37ba3e7652644e27" providerId="LiveId" clId="{090E660A-D7F3-4DD8-BE3B-54CD7D99041B}" dt="2022-03-01T19:41:12.638" v="7985"/>
          <ac:picMkLst>
            <pc:docMk/>
            <pc:sldMk cId="2861576484" sldId="263"/>
            <ac:picMk id="5" creationId="{4ECF082A-D7DA-45E0-A364-43170091E860}"/>
          </ac:picMkLst>
        </pc:picChg>
        <pc:picChg chg="add del mod">
          <ac:chgData name="Erik Kaseloo" userId="37ba3e7652644e27" providerId="LiveId" clId="{090E660A-D7F3-4DD8-BE3B-54CD7D99041B}" dt="2022-03-01T19:41:48.463" v="7987"/>
          <ac:picMkLst>
            <pc:docMk/>
            <pc:sldMk cId="2861576484" sldId="263"/>
            <ac:picMk id="6" creationId="{CB829149-A0D8-4A48-805F-8E146930C0CD}"/>
          </ac:picMkLst>
        </pc:picChg>
        <pc:picChg chg="add del mod ord">
          <ac:chgData name="Erik Kaseloo" userId="37ba3e7652644e27" providerId="LiveId" clId="{090E660A-D7F3-4DD8-BE3B-54CD7D99041B}" dt="2022-02-27T20:47:11.981" v="2623" actId="21"/>
          <ac:picMkLst>
            <pc:docMk/>
            <pc:sldMk cId="2861576484" sldId="263"/>
            <ac:picMk id="6" creationId="{D8A08313-B535-4CCE-BFF4-7AA3BCE8793E}"/>
          </ac:picMkLst>
        </pc:picChg>
        <pc:picChg chg="add del mod">
          <ac:chgData name="Erik Kaseloo" userId="37ba3e7652644e27" providerId="LiveId" clId="{090E660A-D7F3-4DD8-BE3B-54CD7D99041B}" dt="2022-03-01T19:43:02.448" v="7989"/>
          <ac:picMkLst>
            <pc:docMk/>
            <pc:sldMk cId="2861576484" sldId="263"/>
            <ac:picMk id="7" creationId="{74207A2C-332D-402F-8AC2-4CDA434B8A7A}"/>
          </ac:picMkLst>
        </pc:picChg>
        <pc:picChg chg="add mod">
          <ac:chgData name="Erik Kaseloo" userId="37ba3e7652644e27" providerId="LiveId" clId="{090E660A-D7F3-4DD8-BE3B-54CD7D99041B}" dt="2022-03-01T19:43:54.539" v="7990"/>
          <ac:picMkLst>
            <pc:docMk/>
            <pc:sldMk cId="2861576484" sldId="263"/>
            <ac:picMk id="8" creationId="{13341E86-9646-42D3-A5A7-E52492495DDB}"/>
          </ac:picMkLst>
        </pc:picChg>
        <pc:picChg chg="add mod ord">
          <ac:chgData name="Erik Kaseloo" userId="37ba3e7652644e27" providerId="LiveId" clId="{090E660A-D7F3-4DD8-BE3B-54CD7D99041B}" dt="2022-02-27T21:01:58.418" v="3165" actId="1076"/>
          <ac:picMkLst>
            <pc:docMk/>
            <pc:sldMk cId="2861576484" sldId="263"/>
            <ac:picMk id="10" creationId="{F406AF37-F7D2-44AD-B0E3-68E9CE334089}"/>
          </ac:picMkLst>
        </pc:picChg>
        <pc:picChg chg="add del">
          <ac:chgData name="Erik Kaseloo" userId="37ba3e7652644e27" providerId="LiveId" clId="{090E660A-D7F3-4DD8-BE3B-54CD7D99041B}" dt="2022-02-27T20:53:09.653" v="2944" actId="26606"/>
          <ac:picMkLst>
            <pc:docMk/>
            <pc:sldMk cId="2861576484" sldId="263"/>
            <ac:picMk id="15" creationId="{DF19BAF3-7E20-4B9D-B544-BABAEEA1FA75}"/>
          </ac:picMkLst>
        </pc:picChg>
        <pc:picChg chg="add del">
          <ac:chgData name="Erik Kaseloo" userId="37ba3e7652644e27" providerId="LiveId" clId="{090E660A-D7F3-4DD8-BE3B-54CD7D99041B}" dt="2022-02-27T20:53:09.653" v="2944" actId="26606"/>
          <ac:picMkLst>
            <pc:docMk/>
            <pc:sldMk cId="2861576484" sldId="263"/>
            <ac:picMk id="17" creationId="{950648F4-ABCD-4DF0-8641-76CFB2354721}"/>
          </ac:picMkLst>
        </pc:picChg>
        <pc:picChg chg="add del">
          <ac:chgData name="Erik Kaseloo" userId="37ba3e7652644e27" providerId="LiveId" clId="{090E660A-D7F3-4DD8-BE3B-54CD7D99041B}" dt="2022-02-27T20:53:09.653" v="2944" actId="26606"/>
          <ac:picMkLst>
            <pc:docMk/>
            <pc:sldMk cId="2861576484" sldId="263"/>
            <ac:picMk id="21" creationId="{CF1EB4BD-9C7E-4AA3-9681-C7EB0DA6250B}"/>
          </ac:picMkLst>
        </pc:picChg>
        <pc:picChg chg="add del">
          <ac:chgData name="Erik Kaseloo" userId="37ba3e7652644e27" providerId="LiveId" clId="{090E660A-D7F3-4DD8-BE3B-54CD7D99041B}" dt="2022-02-27T20:53:09.653" v="2944" actId="26606"/>
          <ac:picMkLst>
            <pc:docMk/>
            <pc:sldMk cId="2861576484" sldId="263"/>
            <ac:picMk id="23" creationId="{94AAE3AA-3759-4D28-B0EF-575F25A5146C}"/>
          </ac:picMkLst>
        </pc:picChg>
        <pc:picChg chg="add del">
          <ac:chgData name="Erik Kaseloo" userId="37ba3e7652644e27" providerId="LiveId" clId="{090E660A-D7F3-4DD8-BE3B-54CD7D99041B}" dt="2022-02-27T20:53:31.460" v="2947" actId="26606"/>
          <ac:picMkLst>
            <pc:docMk/>
            <pc:sldMk cId="2861576484" sldId="263"/>
            <ac:picMk id="30" creationId="{41B68C77-138E-4BF7-A276-BD0C78A4219F}"/>
          </ac:picMkLst>
        </pc:picChg>
        <pc:picChg chg="add del">
          <ac:chgData name="Erik Kaseloo" userId="37ba3e7652644e27" providerId="LiveId" clId="{090E660A-D7F3-4DD8-BE3B-54CD7D99041B}" dt="2022-02-27T20:53:31.460" v="2947" actId="26606"/>
          <ac:picMkLst>
            <pc:docMk/>
            <pc:sldMk cId="2861576484" sldId="263"/>
            <ac:picMk id="32" creationId="{7C268552-D473-46ED-B1B8-422042C4DEF1}"/>
          </ac:picMkLst>
        </pc:picChg>
        <pc:picChg chg="add del">
          <ac:chgData name="Erik Kaseloo" userId="37ba3e7652644e27" providerId="LiveId" clId="{090E660A-D7F3-4DD8-BE3B-54CD7D99041B}" dt="2022-02-27T20:53:31.460" v="2947" actId="26606"/>
          <ac:picMkLst>
            <pc:docMk/>
            <pc:sldMk cId="2861576484" sldId="263"/>
            <ac:picMk id="35" creationId="{B9238B3E-24AA-439A-B527-6C5DF6D72145}"/>
          </ac:picMkLst>
        </pc:picChg>
        <pc:picChg chg="add del">
          <ac:chgData name="Erik Kaseloo" userId="37ba3e7652644e27" providerId="LiveId" clId="{090E660A-D7F3-4DD8-BE3B-54CD7D99041B}" dt="2022-02-27T20:53:31.460" v="2947" actId="26606"/>
          <ac:picMkLst>
            <pc:docMk/>
            <pc:sldMk cId="2861576484" sldId="263"/>
            <ac:picMk id="36" creationId="{69F01145-BEA3-4CBF-AA21-10077B948CA8}"/>
          </ac:picMkLst>
        </pc:picChg>
        <pc:picChg chg="add del">
          <ac:chgData name="Erik Kaseloo" userId="37ba3e7652644e27" providerId="LiveId" clId="{090E660A-D7F3-4DD8-BE3B-54CD7D99041B}" dt="2022-02-27T20:53:47.123" v="2949" actId="26606"/>
          <ac:picMkLst>
            <pc:docMk/>
            <pc:sldMk cId="2861576484" sldId="263"/>
            <ac:picMk id="43" creationId="{DF19BAF3-7E20-4B9D-B544-BABAEEA1FA75}"/>
          </ac:picMkLst>
        </pc:picChg>
        <pc:picChg chg="add del">
          <ac:chgData name="Erik Kaseloo" userId="37ba3e7652644e27" providerId="LiveId" clId="{090E660A-D7F3-4DD8-BE3B-54CD7D99041B}" dt="2022-02-27T20:53:47.123" v="2949" actId="26606"/>
          <ac:picMkLst>
            <pc:docMk/>
            <pc:sldMk cId="2861576484" sldId="263"/>
            <ac:picMk id="45" creationId="{950648F4-ABCD-4DF0-8641-76CFB2354721}"/>
          </ac:picMkLst>
        </pc:picChg>
        <pc:picChg chg="add del">
          <ac:chgData name="Erik Kaseloo" userId="37ba3e7652644e27" providerId="LiveId" clId="{090E660A-D7F3-4DD8-BE3B-54CD7D99041B}" dt="2022-02-27T20:53:47.123" v="2949" actId="26606"/>
          <ac:picMkLst>
            <pc:docMk/>
            <pc:sldMk cId="2861576484" sldId="263"/>
            <ac:picMk id="49" creationId="{CF1EB4BD-9C7E-4AA3-9681-C7EB0DA6250B}"/>
          </ac:picMkLst>
        </pc:picChg>
        <pc:picChg chg="add del">
          <ac:chgData name="Erik Kaseloo" userId="37ba3e7652644e27" providerId="LiveId" clId="{090E660A-D7F3-4DD8-BE3B-54CD7D99041B}" dt="2022-02-27T20:53:47.123" v="2949" actId="26606"/>
          <ac:picMkLst>
            <pc:docMk/>
            <pc:sldMk cId="2861576484" sldId="263"/>
            <ac:picMk id="51" creationId="{94AAE3AA-3759-4D28-B0EF-575F25A5146C}"/>
          </ac:picMkLst>
        </pc:picChg>
        <pc:picChg chg="add del">
          <ac:chgData name="Erik Kaseloo" userId="37ba3e7652644e27" providerId="LiveId" clId="{090E660A-D7F3-4DD8-BE3B-54CD7D99041B}" dt="2022-02-27T20:55:12.360" v="2982" actId="26606"/>
          <ac:picMkLst>
            <pc:docMk/>
            <pc:sldMk cId="2861576484" sldId="263"/>
            <ac:picMk id="62" creationId="{DF19BAF3-7E20-4B9D-B544-BABAEEA1FA75}"/>
          </ac:picMkLst>
        </pc:picChg>
        <pc:picChg chg="add del">
          <ac:chgData name="Erik Kaseloo" userId="37ba3e7652644e27" providerId="LiveId" clId="{090E660A-D7F3-4DD8-BE3B-54CD7D99041B}" dt="2022-02-27T20:55:12.360" v="2982" actId="26606"/>
          <ac:picMkLst>
            <pc:docMk/>
            <pc:sldMk cId="2861576484" sldId="263"/>
            <ac:picMk id="64" creationId="{950648F4-ABCD-4DF0-8641-76CFB2354721}"/>
          </ac:picMkLst>
        </pc:picChg>
        <pc:picChg chg="add del">
          <ac:chgData name="Erik Kaseloo" userId="37ba3e7652644e27" providerId="LiveId" clId="{090E660A-D7F3-4DD8-BE3B-54CD7D99041B}" dt="2022-02-27T20:55:12.360" v="2982" actId="26606"/>
          <ac:picMkLst>
            <pc:docMk/>
            <pc:sldMk cId="2861576484" sldId="263"/>
            <ac:picMk id="68" creationId="{CF1EB4BD-9C7E-4AA3-9681-C7EB0DA6250B}"/>
          </ac:picMkLst>
        </pc:picChg>
        <pc:picChg chg="add del">
          <ac:chgData name="Erik Kaseloo" userId="37ba3e7652644e27" providerId="LiveId" clId="{090E660A-D7F3-4DD8-BE3B-54CD7D99041B}" dt="2022-02-27T20:55:12.360" v="2982" actId="26606"/>
          <ac:picMkLst>
            <pc:docMk/>
            <pc:sldMk cId="2861576484" sldId="263"/>
            <ac:picMk id="70" creationId="{94AAE3AA-3759-4D28-B0EF-575F25A5146C}"/>
          </ac:picMkLst>
        </pc:picChg>
        <pc:picChg chg="add">
          <ac:chgData name="Erik Kaseloo" userId="37ba3e7652644e27" providerId="LiveId" clId="{090E660A-D7F3-4DD8-BE3B-54CD7D99041B}" dt="2022-02-27T20:55:12.360" v="2982" actId="26606"/>
          <ac:picMkLst>
            <pc:docMk/>
            <pc:sldMk cId="2861576484" sldId="263"/>
            <ac:picMk id="79" creationId="{DF19BAF3-7E20-4B9D-B544-BABAEEA1FA75}"/>
          </ac:picMkLst>
        </pc:picChg>
        <pc:picChg chg="add">
          <ac:chgData name="Erik Kaseloo" userId="37ba3e7652644e27" providerId="LiveId" clId="{090E660A-D7F3-4DD8-BE3B-54CD7D99041B}" dt="2022-02-27T20:55:12.360" v="2982" actId="26606"/>
          <ac:picMkLst>
            <pc:docMk/>
            <pc:sldMk cId="2861576484" sldId="263"/>
            <ac:picMk id="81" creationId="{950648F4-ABCD-4DF0-8641-76CFB2354721}"/>
          </ac:picMkLst>
        </pc:picChg>
        <pc:picChg chg="add">
          <ac:chgData name="Erik Kaseloo" userId="37ba3e7652644e27" providerId="LiveId" clId="{090E660A-D7F3-4DD8-BE3B-54CD7D99041B}" dt="2022-02-27T20:55:12.360" v="2982" actId="26606"/>
          <ac:picMkLst>
            <pc:docMk/>
            <pc:sldMk cId="2861576484" sldId="263"/>
            <ac:picMk id="85" creationId="{CF1EB4BD-9C7E-4AA3-9681-C7EB0DA6250B}"/>
          </ac:picMkLst>
        </pc:picChg>
        <pc:picChg chg="add">
          <ac:chgData name="Erik Kaseloo" userId="37ba3e7652644e27" providerId="LiveId" clId="{090E660A-D7F3-4DD8-BE3B-54CD7D99041B}" dt="2022-02-27T20:55:12.360" v="2982" actId="26606"/>
          <ac:picMkLst>
            <pc:docMk/>
            <pc:sldMk cId="2861576484" sldId="263"/>
            <ac:picMk id="87" creationId="{94AAE3AA-3759-4D28-B0EF-575F25A5146C}"/>
          </ac:picMkLst>
        </pc:picChg>
      </pc:sldChg>
      <pc:sldChg chg="addSp delSp modSp new mod modTransition setBg modAnim setClrOvrMap">
        <pc:chgData name="Erik Kaseloo" userId="37ba3e7652644e27" providerId="LiveId" clId="{090E660A-D7F3-4DD8-BE3B-54CD7D99041B}" dt="2022-03-02T15:15:12.504" v="8083"/>
        <pc:sldMkLst>
          <pc:docMk/>
          <pc:sldMk cId="1965417435" sldId="264"/>
        </pc:sldMkLst>
        <pc:spChg chg="mod">
          <ac:chgData name="Erik Kaseloo" userId="37ba3e7652644e27" providerId="LiveId" clId="{090E660A-D7F3-4DD8-BE3B-54CD7D99041B}" dt="2022-02-28T23:30:26.405" v="4510" actId="26606"/>
          <ac:spMkLst>
            <pc:docMk/>
            <pc:sldMk cId="1965417435" sldId="264"/>
            <ac:spMk id="2" creationId="{9452A783-1535-4509-B009-918D89DC034F}"/>
          </ac:spMkLst>
        </pc:spChg>
        <pc:spChg chg="mod ord">
          <ac:chgData name="Erik Kaseloo" userId="37ba3e7652644e27" providerId="LiveId" clId="{090E660A-D7F3-4DD8-BE3B-54CD7D99041B}" dt="2022-03-01T02:51:24.673" v="7694" actId="5793"/>
          <ac:spMkLst>
            <pc:docMk/>
            <pc:sldMk cId="1965417435" sldId="264"/>
            <ac:spMk id="3" creationId="{29F7814D-F177-4871-89E5-0AEC72F0ABE2}"/>
          </ac:spMkLst>
        </pc:spChg>
        <pc:spChg chg="add del">
          <ac:chgData name="Erik Kaseloo" userId="37ba3e7652644e27" providerId="LiveId" clId="{090E660A-D7F3-4DD8-BE3B-54CD7D99041B}" dt="2022-02-28T23:30:26.405" v="4510" actId="26606"/>
          <ac:spMkLst>
            <pc:docMk/>
            <pc:sldMk cId="1965417435" sldId="264"/>
            <ac:spMk id="12" creationId="{4FA533C5-33E3-4611-AF9F-72811D8B26A6}"/>
          </ac:spMkLst>
        </pc:spChg>
        <pc:spChg chg="add del">
          <ac:chgData name="Erik Kaseloo" userId="37ba3e7652644e27" providerId="LiveId" clId="{090E660A-D7F3-4DD8-BE3B-54CD7D99041B}" dt="2022-02-28T23:30:26.405" v="4510" actId="26606"/>
          <ac:spMkLst>
            <pc:docMk/>
            <pc:sldMk cId="1965417435" sldId="264"/>
            <ac:spMk id="18" creationId="{87F0FDC4-AD8C-47D9-9131-623C98ADB0AE}"/>
          </ac:spMkLst>
        </pc:spChg>
        <pc:spChg chg="add del">
          <ac:chgData name="Erik Kaseloo" userId="37ba3e7652644e27" providerId="LiveId" clId="{090E660A-D7F3-4DD8-BE3B-54CD7D99041B}" dt="2022-02-28T23:30:26.405" v="4510" actId="26606"/>
          <ac:spMkLst>
            <pc:docMk/>
            <pc:sldMk cId="1965417435" sldId="264"/>
            <ac:spMk id="20" creationId="{052BEFF1-896C-45B1-B02C-96A6A1BC389A}"/>
          </ac:spMkLst>
        </pc:spChg>
        <pc:spChg chg="add del">
          <ac:chgData name="Erik Kaseloo" userId="37ba3e7652644e27" providerId="LiveId" clId="{090E660A-D7F3-4DD8-BE3B-54CD7D99041B}" dt="2022-02-28T23:30:26.405" v="4510" actId="26606"/>
          <ac:spMkLst>
            <pc:docMk/>
            <pc:sldMk cId="1965417435" sldId="264"/>
            <ac:spMk id="22" creationId="{BB237A14-61B1-4C00-A670-5D8D68A8668E}"/>
          </ac:spMkLst>
        </pc:spChg>
        <pc:spChg chg="add del">
          <ac:chgData name="Erik Kaseloo" userId="37ba3e7652644e27" providerId="LiveId" clId="{090E660A-D7F3-4DD8-BE3B-54CD7D99041B}" dt="2022-02-28T23:30:26.405" v="4510" actId="26606"/>
          <ac:spMkLst>
            <pc:docMk/>
            <pc:sldMk cId="1965417435" sldId="264"/>
            <ac:spMk id="24" creationId="{8598F259-6F54-47A3-8D13-1603D786A328}"/>
          </ac:spMkLst>
        </pc:spChg>
        <pc:spChg chg="add del">
          <ac:chgData name="Erik Kaseloo" userId="37ba3e7652644e27" providerId="LiveId" clId="{090E660A-D7F3-4DD8-BE3B-54CD7D99041B}" dt="2022-02-28T23:30:26.405" v="4510" actId="26606"/>
          <ac:spMkLst>
            <pc:docMk/>
            <pc:sldMk cId="1965417435" sldId="264"/>
            <ac:spMk id="26" creationId="{0BA768A8-4FED-4ED8-9E46-6BE72188ECD2}"/>
          </ac:spMkLst>
        </pc:spChg>
        <pc:spChg chg="add del">
          <ac:chgData name="Erik Kaseloo" userId="37ba3e7652644e27" providerId="LiveId" clId="{090E660A-D7F3-4DD8-BE3B-54CD7D99041B}" dt="2022-02-28T23:30:19.603" v="4505" actId="26606"/>
          <ac:spMkLst>
            <pc:docMk/>
            <pc:sldMk cId="1965417435" sldId="264"/>
            <ac:spMk id="35" creationId="{4AC0CD9D-7610-4620-93B4-798CCD9AB581}"/>
          </ac:spMkLst>
        </pc:spChg>
        <pc:spChg chg="add del">
          <ac:chgData name="Erik Kaseloo" userId="37ba3e7652644e27" providerId="LiveId" clId="{090E660A-D7F3-4DD8-BE3B-54CD7D99041B}" dt="2022-02-28T23:30:19.603" v="4505" actId="26606"/>
          <ac:spMkLst>
            <pc:docMk/>
            <pc:sldMk cId="1965417435" sldId="264"/>
            <ac:spMk id="41" creationId="{DE4D62F9-188E-4530-84C2-24BDEE4BEB82}"/>
          </ac:spMkLst>
        </pc:spChg>
        <pc:spChg chg="add del">
          <ac:chgData name="Erik Kaseloo" userId="37ba3e7652644e27" providerId="LiveId" clId="{090E660A-D7F3-4DD8-BE3B-54CD7D99041B}" dt="2022-02-28T23:30:19.603" v="4505" actId="26606"/>
          <ac:spMkLst>
            <pc:docMk/>
            <pc:sldMk cId="1965417435" sldId="264"/>
            <ac:spMk id="43" creationId="{D27CF008-4B18-436D-B2D5-C1346C12438E}"/>
          </ac:spMkLst>
        </pc:spChg>
        <pc:spChg chg="add del">
          <ac:chgData name="Erik Kaseloo" userId="37ba3e7652644e27" providerId="LiveId" clId="{090E660A-D7F3-4DD8-BE3B-54CD7D99041B}" dt="2022-02-28T23:30:19.603" v="4505" actId="26606"/>
          <ac:spMkLst>
            <pc:docMk/>
            <pc:sldMk cId="1965417435" sldId="264"/>
            <ac:spMk id="45" creationId="{CE22DAD8-5F67-4B73-ADA9-06EF381F7AD6}"/>
          </ac:spMkLst>
        </pc:spChg>
        <pc:spChg chg="add del">
          <ac:chgData name="Erik Kaseloo" userId="37ba3e7652644e27" providerId="LiveId" clId="{090E660A-D7F3-4DD8-BE3B-54CD7D99041B}" dt="2022-02-28T23:30:19.603" v="4505" actId="26606"/>
          <ac:spMkLst>
            <pc:docMk/>
            <pc:sldMk cId="1965417435" sldId="264"/>
            <ac:spMk id="47" creationId="{E4F17063-EDA4-417B-946F-BA357F3B390D}"/>
          </ac:spMkLst>
        </pc:spChg>
        <pc:spChg chg="add del">
          <ac:chgData name="Erik Kaseloo" userId="37ba3e7652644e27" providerId="LiveId" clId="{090E660A-D7F3-4DD8-BE3B-54CD7D99041B}" dt="2022-02-28T23:30:19.603" v="4505" actId="26606"/>
          <ac:spMkLst>
            <pc:docMk/>
            <pc:sldMk cId="1965417435" sldId="264"/>
            <ac:spMk id="49" creationId="{D36F3EEA-55D4-4677-80E7-92D00B8F343B}"/>
          </ac:spMkLst>
        </pc:spChg>
        <pc:spChg chg="add del">
          <ac:chgData name="Erik Kaseloo" userId="37ba3e7652644e27" providerId="LiveId" clId="{090E660A-D7F3-4DD8-BE3B-54CD7D99041B}" dt="2022-02-28T23:30:22.844" v="4507" actId="26606"/>
          <ac:spMkLst>
            <pc:docMk/>
            <pc:sldMk cId="1965417435" sldId="264"/>
            <ac:spMk id="53" creationId="{4AC0CD9D-7610-4620-93B4-798CCD9AB581}"/>
          </ac:spMkLst>
        </pc:spChg>
        <pc:spChg chg="add del">
          <ac:chgData name="Erik Kaseloo" userId="37ba3e7652644e27" providerId="LiveId" clId="{090E660A-D7F3-4DD8-BE3B-54CD7D99041B}" dt="2022-02-28T23:30:22.844" v="4507" actId="26606"/>
          <ac:spMkLst>
            <pc:docMk/>
            <pc:sldMk cId="1965417435" sldId="264"/>
            <ac:spMk id="56" creationId="{DE4D62F9-188E-4530-84C2-24BDEE4BEB82}"/>
          </ac:spMkLst>
        </pc:spChg>
        <pc:spChg chg="add del">
          <ac:chgData name="Erik Kaseloo" userId="37ba3e7652644e27" providerId="LiveId" clId="{090E660A-D7F3-4DD8-BE3B-54CD7D99041B}" dt="2022-02-28T23:30:22.844" v="4507" actId="26606"/>
          <ac:spMkLst>
            <pc:docMk/>
            <pc:sldMk cId="1965417435" sldId="264"/>
            <ac:spMk id="57" creationId="{C0B13FF8-2B3C-4BC1-B3E4-254B3F8C3EF4}"/>
          </ac:spMkLst>
        </pc:spChg>
        <pc:spChg chg="add del">
          <ac:chgData name="Erik Kaseloo" userId="37ba3e7652644e27" providerId="LiveId" clId="{090E660A-D7F3-4DD8-BE3B-54CD7D99041B}" dt="2022-02-28T23:30:22.844" v="4507" actId="26606"/>
          <ac:spMkLst>
            <pc:docMk/>
            <pc:sldMk cId="1965417435" sldId="264"/>
            <ac:spMk id="58" creationId="{B9C1207E-FFD8-4821-AFE6-71C724360939}"/>
          </ac:spMkLst>
        </pc:spChg>
        <pc:spChg chg="add del">
          <ac:chgData name="Erik Kaseloo" userId="37ba3e7652644e27" providerId="LiveId" clId="{090E660A-D7F3-4DD8-BE3B-54CD7D99041B}" dt="2022-02-28T23:30:22.844" v="4507" actId="26606"/>
          <ac:spMkLst>
            <pc:docMk/>
            <pc:sldMk cId="1965417435" sldId="264"/>
            <ac:spMk id="59" creationId="{2B199503-2632-490F-8EB2-759D88708F96}"/>
          </ac:spMkLst>
        </pc:spChg>
        <pc:spChg chg="add del">
          <ac:chgData name="Erik Kaseloo" userId="37ba3e7652644e27" providerId="LiveId" clId="{090E660A-D7F3-4DD8-BE3B-54CD7D99041B}" dt="2022-02-28T23:30:22.844" v="4507" actId="26606"/>
          <ac:spMkLst>
            <pc:docMk/>
            <pc:sldMk cId="1965417435" sldId="264"/>
            <ac:spMk id="60" creationId="{F11C7CB4-0228-486A-931A-262ABB670EB0}"/>
          </ac:spMkLst>
        </pc:spChg>
        <pc:spChg chg="add del">
          <ac:chgData name="Erik Kaseloo" userId="37ba3e7652644e27" providerId="LiveId" clId="{090E660A-D7F3-4DD8-BE3B-54CD7D99041B}" dt="2022-02-28T23:30:26.381" v="4509" actId="26606"/>
          <ac:spMkLst>
            <pc:docMk/>
            <pc:sldMk cId="1965417435" sldId="264"/>
            <ac:spMk id="64" creationId="{4AC0CD9D-7610-4620-93B4-798CCD9AB581}"/>
          </ac:spMkLst>
        </pc:spChg>
        <pc:spChg chg="add del">
          <ac:chgData name="Erik Kaseloo" userId="37ba3e7652644e27" providerId="LiveId" clId="{090E660A-D7F3-4DD8-BE3B-54CD7D99041B}" dt="2022-02-28T23:30:26.381" v="4509" actId="26606"/>
          <ac:spMkLst>
            <pc:docMk/>
            <pc:sldMk cId="1965417435" sldId="264"/>
            <ac:spMk id="67" creationId="{DE4D62F9-188E-4530-84C2-24BDEE4BEB82}"/>
          </ac:spMkLst>
        </pc:spChg>
        <pc:spChg chg="add del">
          <ac:chgData name="Erik Kaseloo" userId="37ba3e7652644e27" providerId="LiveId" clId="{090E660A-D7F3-4DD8-BE3B-54CD7D99041B}" dt="2022-02-28T23:30:26.381" v="4509" actId="26606"/>
          <ac:spMkLst>
            <pc:docMk/>
            <pc:sldMk cId="1965417435" sldId="264"/>
            <ac:spMk id="68" creationId="{20F6071B-48FA-4685-A9C9-A7B21E1C14CC}"/>
          </ac:spMkLst>
        </pc:spChg>
        <pc:spChg chg="add del">
          <ac:chgData name="Erik Kaseloo" userId="37ba3e7652644e27" providerId="LiveId" clId="{090E660A-D7F3-4DD8-BE3B-54CD7D99041B}" dt="2022-02-28T23:30:26.381" v="4509" actId="26606"/>
          <ac:spMkLst>
            <pc:docMk/>
            <pc:sldMk cId="1965417435" sldId="264"/>
            <ac:spMk id="69" creationId="{8C56044C-1580-4C45-8AA3-F2A07478B455}"/>
          </ac:spMkLst>
        </pc:spChg>
        <pc:spChg chg="add del">
          <ac:chgData name="Erik Kaseloo" userId="37ba3e7652644e27" providerId="LiveId" clId="{090E660A-D7F3-4DD8-BE3B-54CD7D99041B}" dt="2022-02-28T23:30:26.381" v="4509" actId="26606"/>
          <ac:spMkLst>
            <pc:docMk/>
            <pc:sldMk cId="1965417435" sldId="264"/>
            <ac:spMk id="70" creationId="{51A8E3CE-561F-42BE-B6A2-FBE96F9A8280}"/>
          </ac:spMkLst>
        </pc:spChg>
        <pc:spChg chg="add del">
          <ac:chgData name="Erik Kaseloo" userId="37ba3e7652644e27" providerId="LiveId" clId="{090E660A-D7F3-4DD8-BE3B-54CD7D99041B}" dt="2022-02-28T23:30:26.381" v="4509" actId="26606"/>
          <ac:spMkLst>
            <pc:docMk/>
            <pc:sldMk cId="1965417435" sldId="264"/>
            <ac:spMk id="71" creationId="{7DE548AA-7E1A-497C-8B79-C74F42ACFB16}"/>
          </ac:spMkLst>
        </pc:spChg>
        <pc:spChg chg="add">
          <ac:chgData name="Erik Kaseloo" userId="37ba3e7652644e27" providerId="LiveId" clId="{090E660A-D7F3-4DD8-BE3B-54CD7D99041B}" dt="2022-02-28T23:30:26.405" v="4510" actId="26606"/>
          <ac:spMkLst>
            <pc:docMk/>
            <pc:sldMk cId="1965417435" sldId="264"/>
            <ac:spMk id="75" creationId="{4AC0CD9D-7610-4620-93B4-798CCD9AB581}"/>
          </ac:spMkLst>
        </pc:spChg>
        <pc:spChg chg="add">
          <ac:chgData name="Erik Kaseloo" userId="37ba3e7652644e27" providerId="LiveId" clId="{090E660A-D7F3-4DD8-BE3B-54CD7D99041B}" dt="2022-02-28T23:30:26.405" v="4510" actId="26606"/>
          <ac:spMkLst>
            <pc:docMk/>
            <pc:sldMk cId="1965417435" sldId="264"/>
            <ac:spMk id="78" creationId="{DE4D62F9-188E-4530-84C2-24BDEE4BEB82}"/>
          </ac:spMkLst>
        </pc:spChg>
        <pc:spChg chg="add">
          <ac:chgData name="Erik Kaseloo" userId="37ba3e7652644e27" providerId="LiveId" clId="{090E660A-D7F3-4DD8-BE3B-54CD7D99041B}" dt="2022-02-28T23:30:26.405" v="4510" actId="26606"/>
          <ac:spMkLst>
            <pc:docMk/>
            <pc:sldMk cId="1965417435" sldId="264"/>
            <ac:spMk id="79" creationId="{49076D5E-68ED-4CD1-A04F-E7934EBFAAD9}"/>
          </ac:spMkLst>
        </pc:spChg>
        <pc:spChg chg="add">
          <ac:chgData name="Erik Kaseloo" userId="37ba3e7652644e27" providerId="LiveId" clId="{090E660A-D7F3-4DD8-BE3B-54CD7D99041B}" dt="2022-02-28T23:30:26.405" v="4510" actId="26606"/>
          <ac:spMkLst>
            <pc:docMk/>
            <pc:sldMk cId="1965417435" sldId="264"/>
            <ac:spMk id="80" creationId="{21BE0A6B-EBF8-4301-B1AE-F6A1C4003E2A}"/>
          </ac:spMkLst>
        </pc:spChg>
        <pc:spChg chg="add">
          <ac:chgData name="Erik Kaseloo" userId="37ba3e7652644e27" providerId="LiveId" clId="{090E660A-D7F3-4DD8-BE3B-54CD7D99041B}" dt="2022-02-28T23:30:26.405" v="4510" actId="26606"/>
          <ac:spMkLst>
            <pc:docMk/>
            <pc:sldMk cId="1965417435" sldId="264"/>
            <ac:spMk id="81" creationId="{03C06118-B3FE-4B51-80A1-B82C2E9FF970}"/>
          </ac:spMkLst>
        </pc:spChg>
        <pc:spChg chg="add">
          <ac:chgData name="Erik Kaseloo" userId="37ba3e7652644e27" providerId="LiveId" clId="{090E660A-D7F3-4DD8-BE3B-54CD7D99041B}" dt="2022-02-28T23:30:26.405" v="4510" actId="26606"/>
          <ac:spMkLst>
            <pc:docMk/>
            <pc:sldMk cId="1965417435" sldId="264"/>
            <ac:spMk id="82" creationId="{172BE3F8-96D6-4535-9AE4-694DC4F5B13F}"/>
          </ac:spMkLst>
        </pc:spChg>
        <pc:picChg chg="add del mod">
          <ac:chgData name="Erik Kaseloo" userId="37ba3e7652644e27" providerId="LiveId" clId="{090E660A-D7F3-4DD8-BE3B-54CD7D99041B}" dt="2022-03-02T15:14:53.161" v="8082"/>
          <ac:picMkLst>
            <pc:docMk/>
            <pc:sldMk cId="1965417435" sldId="264"/>
            <ac:picMk id="4" creationId="{CF697C51-9AAB-4676-9183-212A94ECEF16}"/>
          </ac:picMkLst>
        </pc:picChg>
        <pc:picChg chg="add mod ord">
          <ac:chgData name="Erik Kaseloo" userId="37ba3e7652644e27" providerId="LiveId" clId="{090E660A-D7F3-4DD8-BE3B-54CD7D99041B}" dt="2022-02-28T23:31:12.243" v="4512" actId="27614"/>
          <ac:picMkLst>
            <pc:docMk/>
            <pc:sldMk cId="1965417435" sldId="264"/>
            <ac:picMk id="5" creationId="{CB8B8037-9ABA-4978-82EA-36FAB59B5623}"/>
          </ac:picMkLst>
        </pc:picChg>
        <pc:picChg chg="add mod">
          <ac:chgData name="Erik Kaseloo" userId="37ba3e7652644e27" providerId="LiveId" clId="{090E660A-D7F3-4DD8-BE3B-54CD7D99041B}" dt="2022-03-02T15:15:12.504" v="8083"/>
          <ac:picMkLst>
            <pc:docMk/>
            <pc:sldMk cId="1965417435" sldId="264"/>
            <ac:picMk id="6" creationId="{0110C6FD-6A43-417C-A87E-BB22B24047E3}"/>
          </ac:picMkLst>
        </pc:picChg>
        <pc:picChg chg="add del">
          <ac:chgData name="Erik Kaseloo" userId="37ba3e7652644e27" providerId="LiveId" clId="{090E660A-D7F3-4DD8-BE3B-54CD7D99041B}" dt="2022-02-28T23:30:26.405" v="4510" actId="26606"/>
          <ac:picMkLst>
            <pc:docMk/>
            <pc:sldMk cId="1965417435" sldId="264"/>
            <ac:picMk id="8" creationId="{91B28F63-CF00-448F-B141-FE33C33B1891}"/>
          </ac:picMkLst>
        </pc:picChg>
        <pc:picChg chg="add del">
          <ac:chgData name="Erik Kaseloo" userId="37ba3e7652644e27" providerId="LiveId" clId="{090E660A-D7F3-4DD8-BE3B-54CD7D99041B}" dt="2022-02-28T23:30:26.405" v="4510" actId="26606"/>
          <ac:picMkLst>
            <pc:docMk/>
            <pc:sldMk cId="1965417435" sldId="264"/>
            <ac:picMk id="10" creationId="{2AE609E2-8522-44E4-9077-980E5BCF3E14}"/>
          </ac:picMkLst>
        </pc:picChg>
        <pc:picChg chg="add del">
          <ac:chgData name="Erik Kaseloo" userId="37ba3e7652644e27" providerId="LiveId" clId="{090E660A-D7F3-4DD8-BE3B-54CD7D99041B}" dt="2022-02-28T23:30:26.405" v="4510" actId="26606"/>
          <ac:picMkLst>
            <pc:docMk/>
            <pc:sldMk cId="1965417435" sldId="264"/>
            <ac:picMk id="14" creationId="{8949AD42-25FD-4C3D-9EEE-B7FEC5809988}"/>
          </ac:picMkLst>
        </pc:picChg>
        <pc:picChg chg="add del">
          <ac:chgData name="Erik Kaseloo" userId="37ba3e7652644e27" providerId="LiveId" clId="{090E660A-D7F3-4DD8-BE3B-54CD7D99041B}" dt="2022-02-28T23:30:26.405" v="4510" actId="26606"/>
          <ac:picMkLst>
            <pc:docMk/>
            <pc:sldMk cId="1965417435" sldId="264"/>
            <ac:picMk id="16" creationId="{6AC7D913-60B7-4603-881B-831DA5D3A940}"/>
          </ac:picMkLst>
        </pc:picChg>
        <pc:picChg chg="add del">
          <ac:chgData name="Erik Kaseloo" userId="37ba3e7652644e27" providerId="LiveId" clId="{090E660A-D7F3-4DD8-BE3B-54CD7D99041B}" dt="2022-02-28T23:30:19.603" v="4505" actId="26606"/>
          <ac:picMkLst>
            <pc:docMk/>
            <pc:sldMk cId="1965417435" sldId="264"/>
            <ac:picMk id="31" creationId="{41B68C77-138E-4BF7-A276-BD0C78A4219F}"/>
          </ac:picMkLst>
        </pc:picChg>
        <pc:picChg chg="add del">
          <ac:chgData name="Erik Kaseloo" userId="37ba3e7652644e27" providerId="LiveId" clId="{090E660A-D7F3-4DD8-BE3B-54CD7D99041B}" dt="2022-02-28T23:30:19.603" v="4505" actId="26606"/>
          <ac:picMkLst>
            <pc:docMk/>
            <pc:sldMk cId="1965417435" sldId="264"/>
            <ac:picMk id="33" creationId="{7C268552-D473-46ED-B1B8-422042C4DEF1}"/>
          </ac:picMkLst>
        </pc:picChg>
        <pc:picChg chg="add del">
          <ac:chgData name="Erik Kaseloo" userId="37ba3e7652644e27" providerId="LiveId" clId="{090E660A-D7F3-4DD8-BE3B-54CD7D99041B}" dt="2022-02-28T23:30:19.603" v="4505" actId="26606"/>
          <ac:picMkLst>
            <pc:docMk/>
            <pc:sldMk cId="1965417435" sldId="264"/>
            <ac:picMk id="37" creationId="{B9238B3E-24AA-439A-B527-6C5DF6D72145}"/>
          </ac:picMkLst>
        </pc:picChg>
        <pc:picChg chg="add del">
          <ac:chgData name="Erik Kaseloo" userId="37ba3e7652644e27" providerId="LiveId" clId="{090E660A-D7F3-4DD8-BE3B-54CD7D99041B}" dt="2022-02-28T23:30:19.603" v="4505" actId="26606"/>
          <ac:picMkLst>
            <pc:docMk/>
            <pc:sldMk cId="1965417435" sldId="264"/>
            <ac:picMk id="39" creationId="{69F01145-BEA3-4CBF-AA21-10077B948CA8}"/>
          </ac:picMkLst>
        </pc:picChg>
        <pc:picChg chg="add del">
          <ac:chgData name="Erik Kaseloo" userId="37ba3e7652644e27" providerId="LiveId" clId="{090E660A-D7F3-4DD8-BE3B-54CD7D99041B}" dt="2022-02-28T23:30:22.844" v="4507" actId="26606"/>
          <ac:picMkLst>
            <pc:docMk/>
            <pc:sldMk cId="1965417435" sldId="264"/>
            <ac:picMk id="51" creationId="{41B68C77-138E-4BF7-A276-BD0C78A4219F}"/>
          </ac:picMkLst>
        </pc:picChg>
        <pc:picChg chg="add del">
          <ac:chgData name="Erik Kaseloo" userId="37ba3e7652644e27" providerId="LiveId" clId="{090E660A-D7F3-4DD8-BE3B-54CD7D99041B}" dt="2022-02-28T23:30:22.844" v="4507" actId="26606"/>
          <ac:picMkLst>
            <pc:docMk/>
            <pc:sldMk cId="1965417435" sldId="264"/>
            <ac:picMk id="52" creationId="{7C268552-D473-46ED-B1B8-422042C4DEF1}"/>
          </ac:picMkLst>
        </pc:picChg>
        <pc:picChg chg="add del">
          <ac:chgData name="Erik Kaseloo" userId="37ba3e7652644e27" providerId="LiveId" clId="{090E660A-D7F3-4DD8-BE3B-54CD7D99041B}" dt="2022-02-28T23:30:22.844" v="4507" actId="26606"/>
          <ac:picMkLst>
            <pc:docMk/>
            <pc:sldMk cId="1965417435" sldId="264"/>
            <ac:picMk id="54" creationId="{B9238B3E-24AA-439A-B527-6C5DF6D72145}"/>
          </ac:picMkLst>
        </pc:picChg>
        <pc:picChg chg="add del">
          <ac:chgData name="Erik Kaseloo" userId="37ba3e7652644e27" providerId="LiveId" clId="{090E660A-D7F3-4DD8-BE3B-54CD7D99041B}" dt="2022-02-28T23:30:22.844" v="4507" actId="26606"/>
          <ac:picMkLst>
            <pc:docMk/>
            <pc:sldMk cId="1965417435" sldId="264"/>
            <ac:picMk id="55" creationId="{69F01145-BEA3-4CBF-AA21-10077B948CA8}"/>
          </ac:picMkLst>
        </pc:picChg>
        <pc:picChg chg="add del">
          <ac:chgData name="Erik Kaseloo" userId="37ba3e7652644e27" providerId="LiveId" clId="{090E660A-D7F3-4DD8-BE3B-54CD7D99041B}" dt="2022-02-28T23:30:26.381" v="4509" actId="26606"/>
          <ac:picMkLst>
            <pc:docMk/>
            <pc:sldMk cId="1965417435" sldId="264"/>
            <ac:picMk id="62" creationId="{41B68C77-138E-4BF7-A276-BD0C78A4219F}"/>
          </ac:picMkLst>
        </pc:picChg>
        <pc:picChg chg="add del">
          <ac:chgData name="Erik Kaseloo" userId="37ba3e7652644e27" providerId="LiveId" clId="{090E660A-D7F3-4DD8-BE3B-54CD7D99041B}" dt="2022-02-28T23:30:26.381" v="4509" actId="26606"/>
          <ac:picMkLst>
            <pc:docMk/>
            <pc:sldMk cId="1965417435" sldId="264"/>
            <ac:picMk id="63" creationId="{7C268552-D473-46ED-B1B8-422042C4DEF1}"/>
          </ac:picMkLst>
        </pc:picChg>
        <pc:picChg chg="add del">
          <ac:chgData name="Erik Kaseloo" userId="37ba3e7652644e27" providerId="LiveId" clId="{090E660A-D7F3-4DD8-BE3B-54CD7D99041B}" dt="2022-02-28T23:30:26.381" v="4509" actId="26606"/>
          <ac:picMkLst>
            <pc:docMk/>
            <pc:sldMk cId="1965417435" sldId="264"/>
            <ac:picMk id="65" creationId="{B9238B3E-24AA-439A-B527-6C5DF6D72145}"/>
          </ac:picMkLst>
        </pc:picChg>
        <pc:picChg chg="add del">
          <ac:chgData name="Erik Kaseloo" userId="37ba3e7652644e27" providerId="LiveId" clId="{090E660A-D7F3-4DD8-BE3B-54CD7D99041B}" dt="2022-02-28T23:30:26.381" v="4509" actId="26606"/>
          <ac:picMkLst>
            <pc:docMk/>
            <pc:sldMk cId="1965417435" sldId="264"/>
            <ac:picMk id="66" creationId="{69F01145-BEA3-4CBF-AA21-10077B948CA8}"/>
          </ac:picMkLst>
        </pc:picChg>
        <pc:picChg chg="add">
          <ac:chgData name="Erik Kaseloo" userId="37ba3e7652644e27" providerId="LiveId" clId="{090E660A-D7F3-4DD8-BE3B-54CD7D99041B}" dt="2022-02-28T23:30:26.405" v="4510" actId="26606"/>
          <ac:picMkLst>
            <pc:docMk/>
            <pc:sldMk cId="1965417435" sldId="264"/>
            <ac:picMk id="73" creationId="{41B68C77-138E-4BF7-A276-BD0C78A4219F}"/>
          </ac:picMkLst>
        </pc:picChg>
        <pc:picChg chg="add">
          <ac:chgData name="Erik Kaseloo" userId="37ba3e7652644e27" providerId="LiveId" clId="{090E660A-D7F3-4DD8-BE3B-54CD7D99041B}" dt="2022-02-28T23:30:26.405" v="4510" actId="26606"/>
          <ac:picMkLst>
            <pc:docMk/>
            <pc:sldMk cId="1965417435" sldId="264"/>
            <ac:picMk id="74" creationId="{7C268552-D473-46ED-B1B8-422042C4DEF1}"/>
          </ac:picMkLst>
        </pc:picChg>
        <pc:picChg chg="add">
          <ac:chgData name="Erik Kaseloo" userId="37ba3e7652644e27" providerId="LiveId" clId="{090E660A-D7F3-4DD8-BE3B-54CD7D99041B}" dt="2022-02-28T23:30:26.405" v="4510" actId="26606"/>
          <ac:picMkLst>
            <pc:docMk/>
            <pc:sldMk cId="1965417435" sldId="264"/>
            <ac:picMk id="76" creationId="{B9238B3E-24AA-439A-B527-6C5DF6D72145}"/>
          </ac:picMkLst>
        </pc:picChg>
        <pc:picChg chg="add">
          <ac:chgData name="Erik Kaseloo" userId="37ba3e7652644e27" providerId="LiveId" clId="{090E660A-D7F3-4DD8-BE3B-54CD7D99041B}" dt="2022-02-28T23:30:26.405" v="4510" actId="26606"/>
          <ac:picMkLst>
            <pc:docMk/>
            <pc:sldMk cId="1965417435" sldId="264"/>
            <ac:picMk id="77" creationId="{69F01145-BEA3-4CBF-AA21-10077B948CA8}"/>
          </ac:picMkLst>
        </pc:picChg>
      </pc:sldChg>
      <pc:sldChg chg="addSp delSp modSp new mod ord modTransition setBg modAnim setClrOvrMap">
        <pc:chgData name="Erik Kaseloo" userId="37ba3e7652644e27" providerId="LiveId" clId="{090E660A-D7F3-4DD8-BE3B-54CD7D99041B}" dt="2022-03-02T15:21:49.560" v="8091"/>
        <pc:sldMkLst>
          <pc:docMk/>
          <pc:sldMk cId="826541461" sldId="265"/>
        </pc:sldMkLst>
        <pc:spChg chg="mod">
          <ac:chgData name="Erik Kaseloo" userId="37ba3e7652644e27" providerId="LiveId" clId="{090E660A-D7F3-4DD8-BE3B-54CD7D99041B}" dt="2022-03-01T00:20:33.620" v="5300" actId="26606"/>
          <ac:spMkLst>
            <pc:docMk/>
            <pc:sldMk cId="826541461" sldId="265"/>
            <ac:spMk id="2" creationId="{BA5D16D5-3052-4C9D-93DD-6CE072D68596}"/>
          </ac:spMkLst>
        </pc:spChg>
        <pc:spChg chg="add del mod">
          <ac:chgData name="Erik Kaseloo" userId="37ba3e7652644e27" providerId="LiveId" clId="{090E660A-D7F3-4DD8-BE3B-54CD7D99041B}" dt="2022-03-01T00:08:55.416" v="5128" actId="26606"/>
          <ac:spMkLst>
            <pc:docMk/>
            <pc:sldMk cId="826541461" sldId="265"/>
            <ac:spMk id="3" creationId="{C1CA0A5F-8655-441E-BD45-2844FA4CE3BC}"/>
          </ac:spMkLst>
        </pc:spChg>
        <pc:spChg chg="del">
          <ac:chgData name="Erik Kaseloo" userId="37ba3e7652644e27" providerId="LiveId" clId="{090E660A-D7F3-4DD8-BE3B-54CD7D99041B}" dt="2022-02-27T21:06:41.335" v="3282" actId="931"/>
          <ac:spMkLst>
            <pc:docMk/>
            <pc:sldMk cId="826541461" sldId="265"/>
            <ac:spMk id="4" creationId="{EFAEB8EB-0425-4C19-BBD9-5174799744B8}"/>
          </ac:spMkLst>
        </pc:spChg>
        <pc:spChg chg="add del">
          <ac:chgData name="Erik Kaseloo" userId="37ba3e7652644e27" providerId="LiveId" clId="{090E660A-D7F3-4DD8-BE3B-54CD7D99041B}" dt="2022-03-01T00:08:55.360" v="5127" actId="26606"/>
          <ac:spMkLst>
            <pc:docMk/>
            <pc:sldMk cId="826541461" sldId="265"/>
            <ac:spMk id="10" creationId="{C1CA0A5F-8655-441E-BD45-2844FA4CE3BC}"/>
          </ac:spMkLst>
        </pc:spChg>
        <pc:spChg chg="add del">
          <ac:chgData name="Erik Kaseloo" userId="37ba3e7652644e27" providerId="LiveId" clId="{090E660A-D7F3-4DD8-BE3B-54CD7D99041B}" dt="2022-03-01T00:08:55.360" v="5127" actId="26606"/>
          <ac:spMkLst>
            <pc:docMk/>
            <pc:sldMk cId="826541461" sldId="265"/>
            <ac:spMk id="15" creationId="{4AC0CD9D-7610-4620-93B4-798CCD9AB581}"/>
          </ac:spMkLst>
        </pc:spChg>
        <pc:spChg chg="add del">
          <ac:chgData name="Erik Kaseloo" userId="37ba3e7652644e27" providerId="LiveId" clId="{090E660A-D7F3-4DD8-BE3B-54CD7D99041B}" dt="2022-03-01T00:08:55.360" v="5127" actId="26606"/>
          <ac:spMkLst>
            <pc:docMk/>
            <pc:sldMk cId="826541461" sldId="265"/>
            <ac:spMk id="21" creationId="{DE4D62F9-188E-4530-84C2-24BDEE4BEB82}"/>
          </ac:spMkLst>
        </pc:spChg>
        <pc:spChg chg="add del">
          <ac:chgData name="Erik Kaseloo" userId="37ba3e7652644e27" providerId="LiveId" clId="{090E660A-D7F3-4DD8-BE3B-54CD7D99041B}" dt="2022-03-01T00:08:55.360" v="5127" actId="26606"/>
          <ac:spMkLst>
            <pc:docMk/>
            <pc:sldMk cId="826541461" sldId="265"/>
            <ac:spMk id="23" creationId="{B87E4204-E93C-417B-9ED0-F81552DE87E4}"/>
          </ac:spMkLst>
        </pc:spChg>
        <pc:spChg chg="add del">
          <ac:chgData name="Erik Kaseloo" userId="37ba3e7652644e27" providerId="LiveId" clId="{090E660A-D7F3-4DD8-BE3B-54CD7D99041B}" dt="2022-03-01T00:08:55.360" v="5127" actId="26606"/>
          <ac:spMkLst>
            <pc:docMk/>
            <pc:sldMk cId="826541461" sldId="265"/>
            <ac:spMk id="25" creationId="{068E4A00-82CC-4AD0-B631-F820AEE40F36}"/>
          </ac:spMkLst>
        </pc:spChg>
        <pc:spChg chg="add del">
          <ac:chgData name="Erik Kaseloo" userId="37ba3e7652644e27" providerId="LiveId" clId="{090E660A-D7F3-4DD8-BE3B-54CD7D99041B}" dt="2022-03-01T00:08:55.360" v="5127" actId="26606"/>
          <ac:spMkLst>
            <pc:docMk/>
            <pc:sldMk cId="826541461" sldId="265"/>
            <ac:spMk id="27" creationId="{463665DF-25B8-4EE2-8F85-921EF38BE2D0}"/>
          </ac:spMkLst>
        </pc:spChg>
        <pc:spChg chg="add del">
          <ac:chgData name="Erik Kaseloo" userId="37ba3e7652644e27" providerId="LiveId" clId="{090E660A-D7F3-4DD8-BE3B-54CD7D99041B}" dt="2022-03-01T00:08:55.360" v="5127" actId="26606"/>
          <ac:spMkLst>
            <pc:docMk/>
            <pc:sldMk cId="826541461" sldId="265"/>
            <ac:spMk id="29" creationId="{B3378DC2-950E-4B63-B833-32DE4719A85C}"/>
          </ac:spMkLst>
        </pc:spChg>
        <pc:spChg chg="add del">
          <ac:chgData name="Erik Kaseloo" userId="37ba3e7652644e27" providerId="LiveId" clId="{090E660A-D7F3-4DD8-BE3B-54CD7D99041B}" dt="2022-03-01T00:17:53.582" v="5284" actId="26606"/>
          <ac:spMkLst>
            <pc:docMk/>
            <pc:sldMk cId="826541461" sldId="265"/>
            <ac:spMk id="33" creationId="{989BE678-777B-482A-A616-FEDC47B162E5}"/>
          </ac:spMkLst>
        </pc:spChg>
        <pc:spChg chg="add del">
          <ac:chgData name="Erik Kaseloo" userId="37ba3e7652644e27" providerId="LiveId" clId="{090E660A-D7F3-4DD8-BE3B-54CD7D99041B}" dt="2022-03-01T00:17:53.582" v="5284" actId="26606"/>
          <ac:spMkLst>
            <pc:docMk/>
            <pc:sldMk cId="826541461" sldId="265"/>
            <ac:spMk id="36" creationId="{D28BE0C3-2102-4820-B88B-A448B1840D14}"/>
          </ac:spMkLst>
        </pc:spChg>
        <pc:spChg chg="add del">
          <ac:chgData name="Erik Kaseloo" userId="37ba3e7652644e27" providerId="LiveId" clId="{090E660A-D7F3-4DD8-BE3B-54CD7D99041B}" dt="2022-03-01T00:17:53.582" v="5284" actId="26606"/>
          <ac:spMkLst>
            <pc:docMk/>
            <pc:sldMk cId="826541461" sldId="265"/>
            <ac:spMk id="37" creationId="{C8A3C342-1D03-412F-8DD3-BF519E8E0AE9}"/>
          </ac:spMkLst>
        </pc:spChg>
        <pc:spChg chg="add del">
          <ac:chgData name="Erik Kaseloo" userId="37ba3e7652644e27" providerId="LiveId" clId="{090E660A-D7F3-4DD8-BE3B-54CD7D99041B}" dt="2022-03-01T00:17:53.582" v="5284" actId="26606"/>
          <ac:spMkLst>
            <pc:docMk/>
            <pc:sldMk cId="826541461" sldId="265"/>
            <ac:spMk id="38" creationId="{81CC9B02-E087-4350-AEBD-2C3CF001AF01}"/>
          </ac:spMkLst>
        </pc:spChg>
        <pc:spChg chg="add del">
          <ac:chgData name="Erik Kaseloo" userId="37ba3e7652644e27" providerId="LiveId" clId="{090E660A-D7F3-4DD8-BE3B-54CD7D99041B}" dt="2022-03-01T00:17:53.582" v="5284" actId="26606"/>
          <ac:spMkLst>
            <pc:docMk/>
            <pc:sldMk cId="826541461" sldId="265"/>
            <ac:spMk id="39" creationId="{D6F18ACE-6E82-4ADC-8A2F-A1771B309B16}"/>
          </ac:spMkLst>
        </pc:spChg>
        <pc:spChg chg="add mod ord">
          <ac:chgData name="Erik Kaseloo" userId="37ba3e7652644e27" providerId="LiveId" clId="{090E660A-D7F3-4DD8-BE3B-54CD7D99041B}" dt="2022-03-01T14:58:54.314" v="7863" actId="20577"/>
          <ac:spMkLst>
            <pc:docMk/>
            <pc:sldMk cId="826541461" sldId="265"/>
            <ac:spMk id="40" creationId="{C1CA0A5F-8655-441E-BD45-2844FA4CE3BC}"/>
          </ac:spMkLst>
        </pc:spChg>
        <pc:spChg chg="add del">
          <ac:chgData name="Erik Kaseloo" userId="37ba3e7652644e27" providerId="LiveId" clId="{090E660A-D7F3-4DD8-BE3B-54CD7D99041B}" dt="2022-03-01T00:20:33.620" v="5300" actId="26606"/>
          <ac:spMkLst>
            <pc:docMk/>
            <pc:sldMk cId="826541461" sldId="265"/>
            <ac:spMk id="49" creationId="{4AC0CD9D-7610-4620-93B4-798CCD9AB581}"/>
          </ac:spMkLst>
        </pc:spChg>
        <pc:spChg chg="add del">
          <ac:chgData name="Erik Kaseloo" userId="37ba3e7652644e27" providerId="LiveId" clId="{090E660A-D7F3-4DD8-BE3B-54CD7D99041B}" dt="2022-03-01T00:20:33.620" v="5300" actId="26606"/>
          <ac:spMkLst>
            <pc:docMk/>
            <pc:sldMk cId="826541461" sldId="265"/>
            <ac:spMk id="55" creationId="{DE4D62F9-188E-4530-84C2-24BDEE4BEB82}"/>
          </ac:spMkLst>
        </pc:spChg>
        <pc:spChg chg="add del">
          <ac:chgData name="Erik Kaseloo" userId="37ba3e7652644e27" providerId="LiveId" clId="{090E660A-D7F3-4DD8-BE3B-54CD7D99041B}" dt="2022-03-01T00:20:33.620" v="5300" actId="26606"/>
          <ac:spMkLst>
            <pc:docMk/>
            <pc:sldMk cId="826541461" sldId="265"/>
            <ac:spMk id="57" creationId="{B87E4204-E93C-417B-9ED0-F81552DE87E4}"/>
          </ac:spMkLst>
        </pc:spChg>
        <pc:spChg chg="add del">
          <ac:chgData name="Erik Kaseloo" userId="37ba3e7652644e27" providerId="LiveId" clId="{090E660A-D7F3-4DD8-BE3B-54CD7D99041B}" dt="2022-03-01T00:20:33.620" v="5300" actId="26606"/>
          <ac:spMkLst>
            <pc:docMk/>
            <pc:sldMk cId="826541461" sldId="265"/>
            <ac:spMk id="59" creationId="{068E4A00-82CC-4AD0-B631-F820AEE40F36}"/>
          </ac:spMkLst>
        </pc:spChg>
        <pc:spChg chg="add del">
          <ac:chgData name="Erik Kaseloo" userId="37ba3e7652644e27" providerId="LiveId" clId="{090E660A-D7F3-4DD8-BE3B-54CD7D99041B}" dt="2022-03-01T00:20:33.620" v="5300" actId="26606"/>
          <ac:spMkLst>
            <pc:docMk/>
            <pc:sldMk cId="826541461" sldId="265"/>
            <ac:spMk id="61" creationId="{463665DF-25B8-4EE2-8F85-921EF38BE2D0}"/>
          </ac:spMkLst>
        </pc:spChg>
        <pc:spChg chg="add del">
          <ac:chgData name="Erik Kaseloo" userId="37ba3e7652644e27" providerId="LiveId" clId="{090E660A-D7F3-4DD8-BE3B-54CD7D99041B}" dt="2022-03-01T00:20:33.620" v="5300" actId="26606"/>
          <ac:spMkLst>
            <pc:docMk/>
            <pc:sldMk cId="826541461" sldId="265"/>
            <ac:spMk id="63" creationId="{B3378DC2-950E-4B63-B833-32DE4719A85C}"/>
          </ac:spMkLst>
        </pc:spChg>
        <pc:spChg chg="add del">
          <ac:chgData name="Erik Kaseloo" userId="37ba3e7652644e27" providerId="LiveId" clId="{090E660A-D7F3-4DD8-BE3B-54CD7D99041B}" dt="2022-03-01T00:20:30.350" v="5297" actId="26606"/>
          <ac:spMkLst>
            <pc:docMk/>
            <pc:sldMk cId="826541461" sldId="265"/>
            <ac:spMk id="72" creationId="{989BE678-777B-482A-A616-FEDC47B162E5}"/>
          </ac:spMkLst>
        </pc:spChg>
        <pc:spChg chg="add del">
          <ac:chgData name="Erik Kaseloo" userId="37ba3e7652644e27" providerId="LiveId" clId="{090E660A-D7F3-4DD8-BE3B-54CD7D99041B}" dt="2022-03-01T00:20:30.350" v="5297" actId="26606"/>
          <ac:spMkLst>
            <pc:docMk/>
            <pc:sldMk cId="826541461" sldId="265"/>
            <ac:spMk id="78" creationId="{D28BE0C3-2102-4820-B88B-A448B1840D14}"/>
          </ac:spMkLst>
        </pc:spChg>
        <pc:spChg chg="add del">
          <ac:chgData name="Erik Kaseloo" userId="37ba3e7652644e27" providerId="LiveId" clId="{090E660A-D7F3-4DD8-BE3B-54CD7D99041B}" dt="2022-03-01T00:20:30.350" v="5297" actId="26606"/>
          <ac:spMkLst>
            <pc:docMk/>
            <pc:sldMk cId="826541461" sldId="265"/>
            <ac:spMk id="80" creationId="{C8A3C342-1D03-412F-8DD3-BF519E8E0AE9}"/>
          </ac:spMkLst>
        </pc:spChg>
        <pc:spChg chg="add del">
          <ac:chgData name="Erik Kaseloo" userId="37ba3e7652644e27" providerId="LiveId" clId="{090E660A-D7F3-4DD8-BE3B-54CD7D99041B}" dt="2022-03-01T00:20:30.350" v="5297" actId="26606"/>
          <ac:spMkLst>
            <pc:docMk/>
            <pc:sldMk cId="826541461" sldId="265"/>
            <ac:spMk id="82" creationId="{81CC9B02-E087-4350-AEBD-2C3CF001AF01}"/>
          </ac:spMkLst>
        </pc:spChg>
        <pc:spChg chg="add del">
          <ac:chgData name="Erik Kaseloo" userId="37ba3e7652644e27" providerId="LiveId" clId="{090E660A-D7F3-4DD8-BE3B-54CD7D99041B}" dt="2022-03-01T00:20:33.571" v="5299" actId="26606"/>
          <ac:spMkLst>
            <pc:docMk/>
            <pc:sldMk cId="826541461" sldId="265"/>
            <ac:spMk id="84" creationId="{CE1C74D0-9609-468A-9597-5D87C8A42B58}"/>
          </ac:spMkLst>
        </pc:spChg>
        <pc:spChg chg="add del">
          <ac:chgData name="Erik Kaseloo" userId="37ba3e7652644e27" providerId="LiveId" clId="{090E660A-D7F3-4DD8-BE3B-54CD7D99041B}" dt="2022-03-01T00:20:33.571" v="5299" actId="26606"/>
          <ac:spMkLst>
            <pc:docMk/>
            <pc:sldMk cId="826541461" sldId="265"/>
            <ac:spMk id="86" creationId="{C137128D-E594-4905-9F76-E385F0831D60}"/>
          </ac:spMkLst>
        </pc:spChg>
        <pc:spChg chg="add del">
          <ac:chgData name="Erik Kaseloo" userId="37ba3e7652644e27" providerId="LiveId" clId="{090E660A-D7F3-4DD8-BE3B-54CD7D99041B}" dt="2022-03-01T00:20:33.571" v="5299" actId="26606"/>
          <ac:spMkLst>
            <pc:docMk/>
            <pc:sldMk cId="826541461" sldId="265"/>
            <ac:spMk id="88" creationId="{4AC0CD9D-7610-4620-93B4-798CCD9AB581}"/>
          </ac:spMkLst>
        </pc:spChg>
        <pc:spChg chg="add del">
          <ac:chgData name="Erik Kaseloo" userId="37ba3e7652644e27" providerId="LiveId" clId="{090E660A-D7F3-4DD8-BE3B-54CD7D99041B}" dt="2022-03-01T00:20:33.571" v="5299" actId="26606"/>
          <ac:spMkLst>
            <pc:docMk/>
            <pc:sldMk cId="826541461" sldId="265"/>
            <ac:spMk id="91" creationId="{DE4D62F9-188E-4530-84C2-24BDEE4BEB82}"/>
          </ac:spMkLst>
        </pc:spChg>
        <pc:spChg chg="add del">
          <ac:chgData name="Erik Kaseloo" userId="37ba3e7652644e27" providerId="LiveId" clId="{090E660A-D7F3-4DD8-BE3B-54CD7D99041B}" dt="2022-03-01T00:20:33.571" v="5299" actId="26606"/>
          <ac:spMkLst>
            <pc:docMk/>
            <pc:sldMk cId="826541461" sldId="265"/>
            <ac:spMk id="92" creationId="{61515115-95FB-41E0-86F3-8744438C09D0}"/>
          </ac:spMkLst>
        </pc:spChg>
        <pc:spChg chg="add del">
          <ac:chgData name="Erik Kaseloo" userId="37ba3e7652644e27" providerId="LiveId" clId="{090E660A-D7F3-4DD8-BE3B-54CD7D99041B}" dt="2022-03-01T00:20:33.571" v="5299" actId="26606"/>
          <ac:spMkLst>
            <pc:docMk/>
            <pc:sldMk cId="826541461" sldId="265"/>
            <ac:spMk id="93" creationId="{8222A33F-BE2D-4D69-92A0-5DF8B17BAACA}"/>
          </ac:spMkLst>
        </pc:spChg>
        <pc:spChg chg="add">
          <ac:chgData name="Erik Kaseloo" userId="37ba3e7652644e27" providerId="LiveId" clId="{090E660A-D7F3-4DD8-BE3B-54CD7D99041B}" dt="2022-03-01T00:20:33.620" v="5300" actId="26606"/>
          <ac:spMkLst>
            <pc:docMk/>
            <pc:sldMk cId="826541461" sldId="265"/>
            <ac:spMk id="97" creationId="{989BE678-777B-482A-A616-FEDC47B162E5}"/>
          </ac:spMkLst>
        </pc:spChg>
        <pc:spChg chg="add">
          <ac:chgData name="Erik Kaseloo" userId="37ba3e7652644e27" providerId="LiveId" clId="{090E660A-D7F3-4DD8-BE3B-54CD7D99041B}" dt="2022-03-01T00:20:33.620" v="5300" actId="26606"/>
          <ac:spMkLst>
            <pc:docMk/>
            <pc:sldMk cId="826541461" sldId="265"/>
            <ac:spMk id="100" creationId="{D28BE0C3-2102-4820-B88B-A448B1840D14}"/>
          </ac:spMkLst>
        </pc:spChg>
        <pc:graphicFrameChg chg="add del">
          <ac:chgData name="Erik Kaseloo" userId="37ba3e7652644e27" providerId="LiveId" clId="{090E660A-D7F3-4DD8-BE3B-54CD7D99041B}" dt="2022-03-01T00:08:50.636" v="5125" actId="26606"/>
          <ac:graphicFrameMkLst>
            <pc:docMk/>
            <pc:sldMk cId="826541461" sldId="265"/>
            <ac:graphicFrameMk id="8" creationId="{29026AA1-3704-4B2A-A964-1A49E9C1503F}"/>
          </ac:graphicFrameMkLst>
        </pc:graphicFrameChg>
        <pc:picChg chg="add del mod">
          <ac:chgData name="Erik Kaseloo" userId="37ba3e7652644e27" providerId="LiveId" clId="{090E660A-D7F3-4DD8-BE3B-54CD7D99041B}" dt="2022-03-01T19:19:38.725" v="7969"/>
          <ac:picMkLst>
            <pc:docMk/>
            <pc:sldMk cId="826541461" sldId="265"/>
            <ac:picMk id="3" creationId="{22D86308-9DFB-4D04-83CD-778DC9E46A86}"/>
          </ac:picMkLst>
        </pc:picChg>
        <pc:picChg chg="add del mod">
          <ac:chgData name="Erik Kaseloo" userId="37ba3e7652644e27" providerId="LiveId" clId="{090E660A-D7F3-4DD8-BE3B-54CD7D99041B}" dt="2022-03-02T15:20:55.228" v="8088"/>
          <ac:picMkLst>
            <pc:docMk/>
            <pc:sldMk cId="826541461" sldId="265"/>
            <ac:picMk id="3" creationId="{C19E6076-4F76-49DB-9081-AEB305B766A4}"/>
          </ac:picMkLst>
        </pc:picChg>
        <pc:picChg chg="add del mod">
          <ac:chgData name="Erik Kaseloo" userId="37ba3e7652644e27" providerId="LiveId" clId="{090E660A-D7F3-4DD8-BE3B-54CD7D99041B}" dt="2022-03-02T15:21:19.223" v="8090"/>
          <ac:picMkLst>
            <pc:docMk/>
            <pc:sldMk cId="826541461" sldId="265"/>
            <ac:picMk id="4" creationId="{6BB493F4-1248-44DE-89EF-3E393D262E98}"/>
          </ac:picMkLst>
        </pc:picChg>
        <pc:picChg chg="add del mod">
          <ac:chgData name="Erik Kaseloo" userId="37ba3e7652644e27" providerId="LiveId" clId="{090E660A-D7F3-4DD8-BE3B-54CD7D99041B}" dt="2022-03-01T19:19:59.473" v="7971"/>
          <ac:picMkLst>
            <pc:docMk/>
            <pc:sldMk cId="826541461" sldId="265"/>
            <ac:picMk id="4" creationId="{826382F2-07F8-452D-AEFA-20D3C9E8226B}"/>
          </ac:picMkLst>
        </pc:picChg>
        <pc:picChg chg="add mod">
          <ac:chgData name="Erik Kaseloo" userId="37ba3e7652644e27" providerId="LiveId" clId="{090E660A-D7F3-4DD8-BE3B-54CD7D99041B}" dt="2022-03-02T15:21:49.560" v="8091"/>
          <ac:picMkLst>
            <pc:docMk/>
            <pc:sldMk cId="826541461" sldId="265"/>
            <ac:picMk id="5" creationId="{2683E9B5-7D17-47B4-A043-54BA08DE14E4}"/>
          </ac:picMkLst>
        </pc:picChg>
        <pc:picChg chg="add del mod">
          <ac:chgData name="Erik Kaseloo" userId="37ba3e7652644e27" providerId="LiveId" clId="{090E660A-D7F3-4DD8-BE3B-54CD7D99041B}" dt="2022-03-01T19:20:16.191" v="7973"/>
          <ac:picMkLst>
            <pc:docMk/>
            <pc:sldMk cId="826541461" sldId="265"/>
            <ac:picMk id="5" creationId="{C1FCA229-E367-4CD6-8F03-6427F6D29BCA}"/>
          </ac:picMkLst>
        </pc:picChg>
        <pc:picChg chg="add mod ord">
          <ac:chgData name="Erik Kaseloo" userId="37ba3e7652644e27" providerId="LiveId" clId="{090E660A-D7F3-4DD8-BE3B-54CD7D99041B}" dt="2022-03-01T00:20:33.620" v="5300" actId="26606"/>
          <ac:picMkLst>
            <pc:docMk/>
            <pc:sldMk cId="826541461" sldId="265"/>
            <ac:picMk id="6" creationId="{5406211A-8A3D-4EB7-8DEE-1823E550071B}"/>
          </ac:picMkLst>
        </pc:picChg>
        <pc:picChg chg="add del mod">
          <ac:chgData name="Erik Kaseloo" userId="37ba3e7652644e27" providerId="LiveId" clId="{090E660A-D7F3-4DD8-BE3B-54CD7D99041B}" dt="2022-03-01T19:20:47.690" v="7975"/>
          <ac:picMkLst>
            <pc:docMk/>
            <pc:sldMk cId="826541461" sldId="265"/>
            <ac:picMk id="7" creationId="{6DE2CD67-74A0-4A5E-BC4A-F9DF4D492A70}"/>
          </ac:picMkLst>
        </pc:picChg>
        <pc:picChg chg="add del mod">
          <ac:chgData name="Erik Kaseloo" userId="37ba3e7652644e27" providerId="LiveId" clId="{090E660A-D7F3-4DD8-BE3B-54CD7D99041B}" dt="2022-03-01T19:22:28.609" v="7977"/>
          <ac:picMkLst>
            <pc:docMk/>
            <pc:sldMk cId="826541461" sldId="265"/>
            <ac:picMk id="8" creationId="{9166C552-BABE-4E35-B2A4-6F046811508E}"/>
          </ac:picMkLst>
        </pc:picChg>
        <pc:picChg chg="add del mod">
          <ac:chgData name="Erik Kaseloo" userId="37ba3e7652644e27" providerId="LiveId" clId="{090E660A-D7F3-4DD8-BE3B-54CD7D99041B}" dt="2022-03-01T19:22:41.122" v="7978"/>
          <ac:picMkLst>
            <pc:docMk/>
            <pc:sldMk cId="826541461" sldId="265"/>
            <ac:picMk id="9" creationId="{4B541D73-15A3-4711-A0FF-DCBCBC277A0D}"/>
          </ac:picMkLst>
        </pc:picChg>
        <pc:picChg chg="add del mod">
          <ac:chgData name="Erik Kaseloo" userId="37ba3e7652644e27" providerId="LiveId" clId="{090E660A-D7F3-4DD8-BE3B-54CD7D99041B}" dt="2022-03-02T15:20:41.805" v="8086"/>
          <ac:picMkLst>
            <pc:docMk/>
            <pc:sldMk cId="826541461" sldId="265"/>
            <ac:picMk id="10" creationId="{34470CA6-F9BD-4D4F-AEB1-FE002FA9F7E3}"/>
          </ac:picMkLst>
        </pc:picChg>
        <pc:picChg chg="add del">
          <ac:chgData name="Erik Kaseloo" userId="37ba3e7652644e27" providerId="LiveId" clId="{090E660A-D7F3-4DD8-BE3B-54CD7D99041B}" dt="2022-03-01T00:08:55.360" v="5127" actId="26606"/>
          <ac:picMkLst>
            <pc:docMk/>
            <pc:sldMk cId="826541461" sldId="265"/>
            <ac:picMk id="11" creationId="{41B68C77-138E-4BF7-A276-BD0C78A4219F}"/>
          </ac:picMkLst>
        </pc:picChg>
        <pc:picChg chg="add del">
          <ac:chgData name="Erik Kaseloo" userId="37ba3e7652644e27" providerId="LiveId" clId="{090E660A-D7F3-4DD8-BE3B-54CD7D99041B}" dt="2022-03-01T00:08:55.360" v="5127" actId="26606"/>
          <ac:picMkLst>
            <pc:docMk/>
            <pc:sldMk cId="826541461" sldId="265"/>
            <ac:picMk id="13" creationId="{7C268552-D473-46ED-B1B8-422042C4DEF1}"/>
          </ac:picMkLst>
        </pc:picChg>
        <pc:picChg chg="add del">
          <ac:chgData name="Erik Kaseloo" userId="37ba3e7652644e27" providerId="LiveId" clId="{090E660A-D7F3-4DD8-BE3B-54CD7D99041B}" dt="2022-03-01T00:08:55.360" v="5127" actId="26606"/>
          <ac:picMkLst>
            <pc:docMk/>
            <pc:sldMk cId="826541461" sldId="265"/>
            <ac:picMk id="17" creationId="{B9238B3E-24AA-439A-B527-6C5DF6D72145}"/>
          </ac:picMkLst>
        </pc:picChg>
        <pc:picChg chg="add del">
          <ac:chgData name="Erik Kaseloo" userId="37ba3e7652644e27" providerId="LiveId" clId="{090E660A-D7F3-4DD8-BE3B-54CD7D99041B}" dt="2022-03-01T00:08:55.360" v="5127" actId="26606"/>
          <ac:picMkLst>
            <pc:docMk/>
            <pc:sldMk cId="826541461" sldId="265"/>
            <ac:picMk id="19" creationId="{69F01145-BEA3-4CBF-AA21-10077B948CA8}"/>
          </ac:picMkLst>
        </pc:picChg>
        <pc:picChg chg="add del">
          <ac:chgData name="Erik Kaseloo" userId="37ba3e7652644e27" providerId="LiveId" clId="{090E660A-D7F3-4DD8-BE3B-54CD7D99041B}" dt="2022-03-01T00:17:53.582" v="5284" actId="26606"/>
          <ac:picMkLst>
            <pc:docMk/>
            <pc:sldMk cId="826541461" sldId="265"/>
            <ac:picMk id="31" creationId="{DF19BAF3-7E20-4B9D-B544-BABAEEA1FA75}"/>
          </ac:picMkLst>
        </pc:picChg>
        <pc:picChg chg="add del">
          <ac:chgData name="Erik Kaseloo" userId="37ba3e7652644e27" providerId="LiveId" clId="{090E660A-D7F3-4DD8-BE3B-54CD7D99041B}" dt="2022-03-01T00:17:53.582" v="5284" actId="26606"/>
          <ac:picMkLst>
            <pc:docMk/>
            <pc:sldMk cId="826541461" sldId="265"/>
            <ac:picMk id="32" creationId="{950648F4-ABCD-4DF0-8641-76CFB2354721}"/>
          </ac:picMkLst>
        </pc:picChg>
        <pc:picChg chg="add del">
          <ac:chgData name="Erik Kaseloo" userId="37ba3e7652644e27" providerId="LiveId" clId="{090E660A-D7F3-4DD8-BE3B-54CD7D99041B}" dt="2022-03-01T00:17:53.582" v="5284" actId="26606"/>
          <ac:picMkLst>
            <pc:docMk/>
            <pc:sldMk cId="826541461" sldId="265"/>
            <ac:picMk id="34" creationId="{CF1EB4BD-9C7E-4AA3-9681-C7EB0DA6250B}"/>
          </ac:picMkLst>
        </pc:picChg>
        <pc:picChg chg="add del">
          <ac:chgData name="Erik Kaseloo" userId="37ba3e7652644e27" providerId="LiveId" clId="{090E660A-D7F3-4DD8-BE3B-54CD7D99041B}" dt="2022-03-01T00:17:53.582" v="5284" actId="26606"/>
          <ac:picMkLst>
            <pc:docMk/>
            <pc:sldMk cId="826541461" sldId="265"/>
            <ac:picMk id="35" creationId="{94AAE3AA-3759-4D28-B0EF-575F25A5146C}"/>
          </ac:picMkLst>
        </pc:picChg>
        <pc:picChg chg="add del">
          <ac:chgData name="Erik Kaseloo" userId="37ba3e7652644e27" providerId="LiveId" clId="{090E660A-D7F3-4DD8-BE3B-54CD7D99041B}" dt="2022-03-01T00:20:33.620" v="5300" actId="26606"/>
          <ac:picMkLst>
            <pc:docMk/>
            <pc:sldMk cId="826541461" sldId="265"/>
            <ac:picMk id="45" creationId="{41B68C77-138E-4BF7-A276-BD0C78A4219F}"/>
          </ac:picMkLst>
        </pc:picChg>
        <pc:picChg chg="add del">
          <ac:chgData name="Erik Kaseloo" userId="37ba3e7652644e27" providerId="LiveId" clId="{090E660A-D7F3-4DD8-BE3B-54CD7D99041B}" dt="2022-03-01T00:20:33.620" v="5300" actId="26606"/>
          <ac:picMkLst>
            <pc:docMk/>
            <pc:sldMk cId="826541461" sldId="265"/>
            <ac:picMk id="47" creationId="{7C268552-D473-46ED-B1B8-422042C4DEF1}"/>
          </ac:picMkLst>
        </pc:picChg>
        <pc:picChg chg="add del">
          <ac:chgData name="Erik Kaseloo" userId="37ba3e7652644e27" providerId="LiveId" clId="{090E660A-D7F3-4DD8-BE3B-54CD7D99041B}" dt="2022-03-01T00:20:33.620" v="5300" actId="26606"/>
          <ac:picMkLst>
            <pc:docMk/>
            <pc:sldMk cId="826541461" sldId="265"/>
            <ac:picMk id="51" creationId="{B9238B3E-24AA-439A-B527-6C5DF6D72145}"/>
          </ac:picMkLst>
        </pc:picChg>
        <pc:picChg chg="add del">
          <ac:chgData name="Erik Kaseloo" userId="37ba3e7652644e27" providerId="LiveId" clId="{090E660A-D7F3-4DD8-BE3B-54CD7D99041B}" dt="2022-03-01T00:20:33.620" v="5300" actId="26606"/>
          <ac:picMkLst>
            <pc:docMk/>
            <pc:sldMk cId="826541461" sldId="265"/>
            <ac:picMk id="53" creationId="{69F01145-BEA3-4CBF-AA21-10077B948CA8}"/>
          </ac:picMkLst>
        </pc:picChg>
        <pc:picChg chg="add del">
          <ac:chgData name="Erik Kaseloo" userId="37ba3e7652644e27" providerId="LiveId" clId="{090E660A-D7F3-4DD8-BE3B-54CD7D99041B}" dt="2022-03-01T00:20:30.350" v="5297" actId="26606"/>
          <ac:picMkLst>
            <pc:docMk/>
            <pc:sldMk cId="826541461" sldId="265"/>
            <ac:picMk id="68" creationId="{DF19BAF3-7E20-4B9D-B544-BABAEEA1FA75}"/>
          </ac:picMkLst>
        </pc:picChg>
        <pc:picChg chg="add del">
          <ac:chgData name="Erik Kaseloo" userId="37ba3e7652644e27" providerId="LiveId" clId="{090E660A-D7F3-4DD8-BE3B-54CD7D99041B}" dt="2022-03-01T00:20:30.350" v="5297" actId="26606"/>
          <ac:picMkLst>
            <pc:docMk/>
            <pc:sldMk cId="826541461" sldId="265"/>
            <ac:picMk id="70" creationId="{950648F4-ABCD-4DF0-8641-76CFB2354721}"/>
          </ac:picMkLst>
        </pc:picChg>
        <pc:picChg chg="add del">
          <ac:chgData name="Erik Kaseloo" userId="37ba3e7652644e27" providerId="LiveId" clId="{090E660A-D7F3-4DD8-BE3B-54CD7D99041B}" dt="2022-03-01T00:20:30.350" v="5297" actId="26606"/>
          <ac:picMkLst>
            <pc:docMk/>
            <pc:sldMk cId="826541461" sldId="265"/>
            <ac:picMk id="74" creationId="{CF1EB4BD-9C7E-4AA3-9681-C7EB0DA6250B}"/>
          </ac:picMkLst>
        </pc:picChg>
        <pc:picChg chg="add del">
          <ac:chgData name="Erik Kaseloo" userId="37ba3e7652644e27" providerId="LiveId" clId="{090E660A-D7F3-4DD8-BE3B-54CD7D99041B}" dt="2022-03-01T00:20:30.350" v="5297" actId="26606"/>
          <ac:picMkLst>
            <pc:docMk/>
            <pc:sldMk cId="826541461" sldId="265"/>
            <ac:picMk id="76" creationId="{94AAE3AA-3759-4D28-B0EF-575F25A5146C}"/>
          </ac:picMkLst>
        </pc:picChg>
        <pc:picChg chg="add del">
          <ac:chgData name="Erik Kaseloo" userId="37ba3e7652644e27" providerId="LiveId" clId="{090E660A-D7F3-4DD8-BE3B-54CD7D99041B}" dt="2022-03-01T00:20:33.571" v="5299" actId="26606"/>
          <ac:picMkLst>
            <pc:docMk/>
            <pc:sldMk cId="826541461" sldId="265"/>
            <ac:picMk id="85" creationId="{41B68C77-138E-4BF7-A276-BD0C78A4219F}"/>
          </ac:picMkLst>
        </pc:picChg>
        <pc:picChg chg="add del">
          <ac:chgData name="Erik Kaseloo" userId="37ba3e7652644e27" providerId="LiveId" clId="{090E660A-D7F3-4DD8-BE3B-54CD7D99041B}" dt="2022-03-01T00:20:33.571" v="5299" actId="26606"/>
          <ac:picMkLst>
            <pc:docMk/>
            <pc:sldMk cId="826541461" sldId="265"/>
            <ac:picMk id="87" creationId="{7C268552-D473-46ED-B1B8-422042C4DEF1}"/>
          </ac:picMkLst>
        </pc:picChg>
        <pc:picChg chg="add del">
          <ac:chgData name="Erik Kaseloo" userId="37ba3e7652644e27" providerId="LiveId" clId="{090E660A-D7F3-4DD8-BE3B-54CD7D99041B}" dt="2022-03-01T00:20:33.571" v="5299" actId="26606"/>
          <ac:picMkLst>
            <pc:docMk/>
            <pc:sldMk cId="826541461" sldId="265"/>
            <ac:picMk id="89" creationId="{B9238B3E-24AA-439A-B527-6C5DF6D72145}"/>
          </ac:picMkLst>
        </pc:picChg>
        <pc:picChg chg="add del">
          <ac:chgData name="Erik Kaseloo" userId="37ba3e7652644e27" providerId="LiveId" clId="{090E660A-D7F3-4DD8-BE3B-54CD7D99041B}" dt="2022-03-01T00:20:33.571" v="5299" actId="26606"/>
          <ac:picMkLst>
            <pc:docMk/>
            <pc:sldMk cId="826541461" sldId="265"/>
            <ac:picMk id="90" creationId="{69F01145-BEA3-4CBF-AA21-10077B948CA8}"/>
          </ac:picMkLst>
        </pc:picChg>
        <pc:picChg chg="add">
          <ac:chgData name="Erik Kaseloo" userId="37ba3e7652644e27" providerId="LiveId" clId="{090E660A-D7F3-4DD8-BE3B-54CD7D99041B}" dt="2022-03-01T00:20:33.620" v="5300" actId="26606"/>
          <ac:picMkLst>
            <pc:docMk/>
            <pc:sldMk cId="826541461" sldId="265"/>
            <ac:picMk id="95" creationId="{DF19BAF3-7E20-4B9D-B544-BABAEEA1FA75}"/>
          </ac:picMkLst>
        </pc:picChg>
        <pc:picChg chg="add">
          <ac:chgData name="Erik Kaseloo" userId="37ba3e7652644e27" providerId="LiveId" clId="{090E660A-D7F3-4DD8-BE3B-54CD7D99041B}" dt="2022-03-01T00:20:33.620" v="5300" actId="26606"/>
          <ac:picMkLst>
            <pc:docMk/>
            <pc:sldMk cId="826541461" sldId="265"/>
            <ac:picMk id="96" creationId="{950648F4-ABCD-4DF0-8641-76CFB2354721}"/>
          </ac:picMkLst>
        </pc:picChg>
        <pc:picChg chg="add">
          <ac:chgData name="Erik Kaseloo" userId="37ba3e7652644e27" providerId="LiveId" clId="{090E660A-D7F3-4DD8-BE3B-54CD7D99041B}" dt="2022-03-01T00:20:33.620" v="5300" actId="26606"/>
          <ac:picMkLst>
            <pc:docMk/>
            <pc:sldMk cId="826541461" sldId="265"/>
            <ac:picMk id="98" creationId="{CF1EB4BD-9C7E-4AA3-9681-C7EB0DA6250B}"/>
          </ac:picMkLst>
        </pc:picChg>
        <pc:picChg chg="add">
          <ac:chgData name="Erik Kaseloo" userId="37ba3e7652644e27" providerId="LiveId" clId="{090E660A-D7F3-4DD8-BE3B-54CD7D99041B}" dt="2022-03-01T00:20:33.620" v="5300" actId="26606"/>
          <ac:picMkLst>
            <pc:docMk/>
            <pc:sldMk cId="826541461" sldId="265"/>
            <ac:picMk id="99" creationId="{94AAE3AA-3759-4D28-B0EF-575F25A5146C}"/>
          </ac:picMkLst>
        </pc:picChg>
      </pc:sldChg>
      <pc:sldChg chg="new del">
        <pc:chgData name="Erik Kaseloo" userId="37ba3e7652644e27" providerId="LiveId" clId="{090E660A-D7F3-4DD8-BE3B-54CD7D99041B}" dt="2022-02-27T21:00:55.825" v="3164" actId="2696"/>
        <pc:sldMkLst>
          <pc:docMk/>
          <pc:sldMk cId="1910026348" sldId="265"/>
        </pc:sldMkLst>
      </pc:sldChg>
      <pc:sldChg chg="addSp delSp modSp new del mod">
        <pc:chgData name="Erik Kaseloo" userId="37ba3e7652644e27" providerId="LiveId" clId="{090E660A-D7F3-4DD8-BE3B-54CD7D99041B}" dt="2022-02-27T21:05:52.846" v="3237" actId="680"/>
        <pc:sldMkLst>
          <pc:docMk/>
          <pc:sldMk cId="3089101234" sldId="265"/>
        </pc:sldMkLst>
        <pc:spChg chg="mod">
          <ac:chgData name="Erik Kaseloo" userId="37ba3e7652644e27" providerId="LiveId" clId="{090E660A-D7F3-4DD8-BE3B-54CD7D99041B}" dt="2022-02-27T21:05:52.563" v="3236" actId="20577"/>
          <ac:spMkLst>
            <pc:docMk/>
            <pc:sldMk cId="3089101234" sldId="265"/>
            <ac:spMk id="2" creationId="{82BA5373-A536-4DB5-B089-DAED8856AAD7}"/>
          </ac:spMkLst>
        </pc:spChg>
        <pc:spChg chg="add del">
          <ac:chgData name="Erik Kaseloo" userId="37ba3e7652644e27" providerId="LiveId" clId="{090E660A-D7F3-4DD8-BE3B-54CD7D99041B}" dt="2022-02-27T21:05:50.444" v="3229" actId="931"/>
          <ac:spMkLst>
            <pc:docMk/>
            <pc:sldMk cId="3089101234" sldId="265"/>
            <ac:spMk id="3" creationId="{06FF4336-49EE-43F4-959B-04C1B80EEF3C}"/>
          </ac:spMkLst>
        </pc:spChg>
        <pc:picChg chg="add del mod">
          <ac:chgData name="Erik Kaseloo" userId="37ba3e7652644e27" providerId="LiveId" clId="{090E660A-D7F3-4DD8-BE3B-54CD7D99041B}" dt="2022-02-27T21:05:50.444" v="3229" actId="931"/>
          <ac:picMkLst>
            <pc:docMk/>
            <pc:sldMk cId="3089101234" sldId="265"/>
            <ac:picMk id="6" creationId="{68D7285E-8081-49A7-9D19-B401637696EE}"/>
          </ac:picMkLst>
        </pc:picChg>
      </pc:sldChg>
      <pc:sldChg chg="modSp new del mod">
        <pc:chgData name="Erik Kaseloo" userId="37ba3e7652644e27" providerId="LiveId" clId="{090E660A-D7F3-4DD8-BE3B-54CD7D99041B}" dt="2022-02-27T21:28:35.091" v="4242" actId="2696"/>
        <pc:sldMkLst>
          <pc:docMk/>
          <pc:sldMk cId="603131614" sldId="266"/>
        </pc:sldMkLst>
        <pc:spChg chg="mod">
          <ac:chgData name="Erik Kaseloo" userId="37ba3e7652644e27" providerId="LiveId" clId="{090E660A-D7F3-4DD8-BE3B-54CD7D99041B}" dt="2022-02-27T21:27:17.616" v="4132" actId="20577"/>
          <ac:spMkLst>
            <pc:docMk/>
            <pc:sldMk cId="603131614" sldId="266"/>
            <ac:spMk id="2" creationId="{C9FA3041-D1E9-49E6-8B64-1BA9F06B583F}"/>
          </ac:spMkLst>
        </pc:spChg>
        <pc:spChg chg="mod">
          <ac:chgData name="Erik Kaseloo" userId="37ba3e7652644e27" providerId="LiveId" clId="{090E660A-D7F3-4DD8-BE3B-54CD7D99041B}" dt="2022-02-27T21:28:26.689" v="4241" actId="20577"/>
          <ac:spMkLst>
            <pc:docMk/>
            <pc:sldMk cId="603131614" sldId="266"/>
            <ac:spMk id="3" creationId="{2AB98612-854D-4CE2-B108-795D85D0BA9F}"/>
          </ac:spMkLst>
        </pc:spChg>
      </pc:sldChg>
      <pc:sldChg chg="addSp delSp modSp new mod">
        <pc:chgData name="Erik Kaseloo" userId="37ba3e7652644e27" providerId="LiveId" clId="{090E660A-D7F3-4DD8-BE3B-54CD7D99041B}" dt="2022-03-01T19:23:47.132" v="7979"/>
        <pc:sldMkLst>
          <pc:docMk/>
          <pc:sldMk cId="900236058" sldId="266"/>
        </pc:sldMkLst>
        <pc:spChg chg="mod">
          <ac:chgData name="Erik Kaseloo" userId="37ba3e7652644e27" providerId="LiveId" clId="{090E660A-D7F3-4DD8-BE3B-54CD7D99041B}" dt="2022-02-27T21:29:19.035" v="4299" actId="313"/>
          <ac:spMkLst>
            <pc:docMk/>
            <pc:sldMk cId="900236058" sldId="266"/>
            <ac:spMk id="2" creationId="{3FD6AEA8-1021-441B-946E-BE88A913E7A8}"/>
          </ac:spMkLst>
        </pc:spChg>
        <pc:spChg chg="del">
          <ac:chgData name="Erik Kaseloo" userId="37ba3e7652644e27" providerId="LiveId" clId="{090E660A-D7F3-4DD8-BE3B-54CD7D99041B}" dt="2022-02-27T21:33:20.310" v="4345"/>
          <ac:spMkLst>
            <pc:docMk/>
            <pc:sldMk cId="900236058" sldId="266"/>
            <ac:spMk id="3" creationId="{89FC6557-5947-4106-B655-24B455DF1516}"/>
          </ac:spMkLst>
        </pc:spChg>
        <pc:spChg chg="mod">
          <ac:chgData name="Erik Kaseloo" userId="37ba3e7652644e27" providerId="LiveId" clId="{090E660A-D7F3-4DD8-BE3B-54CD7D99041B}" dt="2022-02-27T21:32:08.522" v="4344" actId="255"/>
          <ac:spMkLst>
            <pc:docMk/>
            <pc:sldMk cId="900236058" sldId="266"/>
            <ac:spMk id="4" creationId="{3623F31B-E265-4ECB-9663-3A630D0F1657}"/>
          </ac:spMkLst>
        </pc:spChg>
        <pc:spChg chg="add mod">
          <ac:chgData name="Erik Kaseloo" userId="37ba3e7652644e27" providerId="LiveId" clId="{090E660A-D7F3-4DD8-BE3B-54CD7D99041B}" dt="2022-03-01T02:48:54.012" v="7682" actId="20577"/>
          <ac:spMkLst>
            <pc:docMk/>
            <pc:sldMk cId="900236058" sldId="266"/>
            <ac:spMk id="6" creationId="{CDBC5B82-E274-4300-9C48-45F9335AE23D}"/>
          </ac:spMkLst>
        </pc:spChg>
        <pc:picChg chg="add mod">
          <ac:chgData name="Erik Kaseloo" userId="37ba3e7652644e27" providerId="LiveId" clId="{090E660A-D7F3-4DD8-BE3B-54CD7D99041B}" dt="2022-03-01T19:23:47.132" v="7979"/>
          <ac:picMkLst>
            <pc:docMk/>
            <pc:sldMk cId="900236058" sldId="266"/>
            <ac:picMk id="3" creationId="{2CD37D93-6C18-469F-88B5-57429E8878FD}"/>
          </ac:picMkLst>
        </pc:picChg>
        <pc:picChg chg="add mod">
          <ac:chgData name="Erik Kaseloo" userId="37ba3e7652644e27" providerId="LiveId" clId="{090E660A-D7F3-4DD8-BE3B-54CD7D99041B}" dt="2022-02-27T21:33:28.756" v="4346" actId="14100"/>
          <ac:picMkLst>
            <pc:docMk/>
            <pc:sldMk cId="900236058" sldId="266"/>
            <ac:picMk id="5" creationId="{C7C194BE-8DC4-463E-998A-FEEB0024AA58}"/>
          </ac:picMkLst>
        </pc:picChg>
      </pc:sldChg>
      <pc:sldChg chg="modSp new del mod">
        <pc:chgData name="Erik Kaseloo" userId="37ba3e7652644e27" providerId="LiveId" clId="{090E660A-D7F3-4DD8-BE3B-54CD7D99041B}" dt="2022-02-27T21:26:14.496" v="4098" actId="680"/>
        <pc:sldMkLst>
          <pc:docMk/>
          <pc:sldMk cId="1823040567" sldId="266"/>
        </pc:sldMkLst>
        <pc:spChg chg="mod">
          <ac:chgData name="Erik Kaseloo" userId="37ba3e7652644e27" providerId="LiveId" clId="{090E660A-D7F3-4DD8-BE3B-54CD7D99041B}" dt="2022-02-27T21:26:13.945" v="4097" actId="20577"/>
          <ac:spMkLst>
            <pc:docMk/>
            <pc:sldMk cId="1823040567" sldId="266"/>
            <ac:spMk id="2" creationId="{22D844AF-B02C-49AD-82D9-ACC389495237}"/>
          </ac:spMkLst>
        </pc:spChg>
      </pc:sldChg>
      <pc:sldChg chg="addSp delSp modSp new mod modTransition setBg modAnim setClrOvrMap">
        <pc:chgData name="Erik Kaseloo" userId="37ba3e7652644e27" providerId="LiveId" clId="{090E660A-D7F3-4DD8-BE3B-54CD7D99041B}" dt="2022-03-01T20:07:30.984" v="8036"/>
        <pc:sldMkLst>
          <pc:docMk/>
          <pc:sldMk cId="1730086159" sldId="267"/>
        </pc:sldMkLst>
        <pc:spChg chg="mod">
          <ac:chgData name="Erik Kaseloo" userId="37ba3e7652644e27" providerId="LiveId" clId="{090E660A-D7F3-4DD8-BE3B-54CD7D99041B}" dt="2022-03-01T00:25:34.919" v="5374" actId="20577"/>
          <ac:spMkLst>
            <pc:docMk/>
            <pc:sldMk cId="1730086159" sldId="267"/>
            <ac:spMk id="2" creationId="{9424A4DC-FA88-4AA1-BE68-64EDC28971F3}"/>
          </ac:spMkLst>
        </pc:spChg>
        <pc:spChg chg="del mod">
          <ac:chgData name="Erik Kaseloo" userId="37ba3e7652644e27" providerId="LiveId" clId="{090E660A-D7F3-4DD8-BE3B-54CD7D99041B}" dt="2022-02-28T23:39:23.550" v="4704" actId="22"/>
          <ac:spMkLst>
            <pc:docMk/>
            <pc:sldMk cId="1730086159" sldId="267"/>
            <ac:spMk id="3" creationId="{CA1B1BFF-A0EC-4B3D-B3A8-09FF5D19455B}"/>
          </ac:spMkLst>
        </pc:spChg>
        <pc:spChg chg="mod">
          <ac:chgData name="Erik Kaseloo" userId="37ba3e7652644e27" providerId="LiveId" clId="{090E660A-D7F3-4DD8-BE3B-54CD7D99041B}" dt="2022-03-01T02:21:08.343" v="6809" actId="20577"/>
          <ac:spMkLst>
            <pc:docMk/>
            <pc:sldMk cId="1730086159" sldId="267"/>
            <ac:spMk id="4" creationId="{8E367890-EC79-45C7-BC2C-1E3ABD4D6427}"/>
          </ac:spMkLst>
        </pc:spChg>
        <pc:spChg chg="add">
          <ac:chgData name="Erik Kaseloo" userId="37ba3e7652644e27" providerId="LiveId" clId="{090E660A-D7F3-4DD8-BE3B-54CD7D99041B}" dt="2022-02-28T23:40:56.167" v="4716" actId="26606"/>
          <ac:spMkLst>
            <pc:docMk/>
            <pc:sldMk cId="1730086159" sldId="267"/>
            <ac:spMk id="15" creationId="{4AC0CD9D-7610-4620-93B4-798CCD9AB581}"/>
          </ac:spMkLst>
        </pc:spChg>
        <pc:spChg chg="add">
          <ac:chgData name="Erik Kaseloo" userId="37ba3e7652644e27" providerId="LiveId" clId="{090E660A-D7F3-4DD8-BE3B-54CD7D99041B}" dt="2022-02-28T23:40:56.167" v="4716" actId="26606"/>
          <ac:spMkLst>
            <pc:docMk/>
            <pc:sldMk cId="1730086159" sldId="267"/>
            <ac:spMk id="21" creationId="{DE4D62F9-188E-4530-84C2-24BDEE4BEB82}"/>
          </ac:spMkLst>
        </pc:spChg>
        <pc:spChg chg="add">
          <ac:chgData name="Erik Kaseloo" userId="37ba3e7652644e27" providerId="LiveId" clId="{090E660A-D7F3-4DD8-BE3B-54CD7D99041B}" dt="2022-02-28T23:40:56.167" v="4716" actId="26606"/>
          <ac:spMkLst>
            <pc:docMk/>
            <pc:sldMk cId="1730086159" sldId="267"/>
            <ac:spMk id="23" creationId="{61515115-95FB-41E0-86F3-8744438C09D0}"/>
          </ac:spMkLst>
        </pc:spChg>
        <pc:spChg chg="add">
          <ac:chgData name="Erik Kaseloo" userId="37ba3e7652644e27" providerId="LiveId" clId="{090E660A-D7F3-4DD8-BE3B-54CD7D99041B}" dt="2022-02-28T23:40:56.167" v="4716" actId="26606"/>
          <ac:spMkLst>
            <pc:docMk/>
            <pc:sldMk cId="1730086159" sldId="267"/>
            <ac:spMk id="25" creationId="{8222A33F-BE2D-4D69-92A0-5DF8B17BAACA}"/>
          </ac:spMkLst>
        </pc:spChg>
        <pc:spChg chg="add">
          <ac:chgData name="Erik Kaseloo" userId="37ba3e7652644e27" providerId="LiveId" clId="{090E660A-D7F3-4DD8-BE3B-54CD7D99041B}" dt="2022-02-28T23:40:56.167" v="4716" actId="26606"/>
          <ac:spMkLst>
            <pc:docMk/>
            <pc:sldMk cId="1730086159" sldId="267"/>
            <ac:spMk id="27" creationId="{CE1C74D0-9609-468A-9597-5D87C8A42B58}"/>
          </ac:spMkLst>
        </pc:spChg>
        <pc:spChg chg="add">
          <ac:chgData name="Erik Kaseloo" userId="37ba3e7652644e27" providerId="LiveId" clId="{090E660A-D7F3-4DD8-BE3B-54CD7D99041B}" dt="2022-02-28T23:40:56.167" v="4716" actId="26606"/>
          <ac:spMkLst>
            <pc:docMk/>
            <pc:sldMk cId="1730086159" sldId="267"/>
            <ac:spMk id="29" creationId="{C137128D-E594-4905-9F76-E385F0831D60}"/>
          </ac:spMkLst>
        </pc:spChg>
        <pc:picChg chg="add del mod">
          <ac:chgData name="Erik Kaseloo" userId="37ba3e7652644e27" providerId="LiveId" clId="{090E660A-D7F3-4DD8-BE3B-54CD7D99041B}" dt="2022-03-01T19:47:53.410" v="7992"/>
          <ac:picMkLst>
            <pc:docMk/>
            <pc:sldMk cId="1730086159" sldId="267"/>
            <ac:picMk id="3" creationId="{81F6C9A3-3AAB-4120-823C-D833A26FFFAF}"/>
          </ac:picMkLst>
        </pc:picChg>
        <pc:picChg chg="add del mod">
          <ac:chgData name="Erik Kaseloo" userId="37ba3e7652644e27" providerId="LiveId" clId="{090E660A-D7F3-4DD8-BE3B-54CD7D99041B}" dt="2022-03-01T19:48:17.680" v="7994"/>
          <ac:picMkLst>
            <pc:docMk/>
            <pc:sldMk cId="1730086159" sldId="267"/>
            <ac:picMk id="5" creationId="{08ED9905-4ADF-4F6B-87BF-C3E57390AE01}"/>
          </ac:picMkLst>
        </pc:picChg>
        <pc:picChg chg="add mod ord">
          <ac:chgData name="Erik Kaseloo" userId="37ba3e7652644e27" providerId="LiveId" clId="{090E660A-D7F3-4DD8-BE3B-54CD7D99041B}" dt="2022-02-28T23:40:56.167" v="4716" actId="26606"/>
          <ac:picMkLst>
            <pc:docMk/>
            <pc:sldMk cId="1730086159" sldId="267"/>
            <ac:picMk id="6" creationId="{C988E53D-3A1C-4DE0-9EB0-D596CBB3C072}"/>
          </ac:picMkLst>
        </pc:picChg>
        <pc:picChg chg="add del mod">
          <ac:chgData name="Erik Kaseloo" userId="37ba3e7652644e27" providerId="LiveId" clId="{090E660A-D7F3-4DD8-BE3B-54CD7D99041B}" dt="2022-03-01T19:51:16.461" v="8000"/>
          <ac:picMkLst>
            <pc:docMk/>
            <pc:sldMk cId="1730086159" sldId="267"/>
            <ac:picMk id="7" creationId="{27298F73-9B8A-4D18-900A-F558B933D997}"/>
          </ac:picMkLst>
        </pc:picChg>
        <pc:picChg chg="add del mod">
          <ac:chgData name="Erik Kaseloo" userId="37ba3e7652644e27" providerId="LiveId" clId="{090E660A-D7F3-4DD8-BE3B-54CD7D99041B}" dt="2022-03-01T19:52:01.558" v="8002"/>
          <ac:picMkLst>
            <pc:docMk/>
            <pc:sldMk cId="1730086159" sldId="267"/>
            <ac:picMk id="8" creationId="{2B49B19D-E518-4AB2-BEAB-D2CCF89222C0}"/>
          </ac:picMkLst>
        </pc:picChg>
        <pc:picChg chg="add del mod">
          <ac:chgData name="Erik Kaseloo" userId="37ba3e7652644e27" providerId="LiveId" clId="{090E660A-D7F3-4DD8-BE3B-54CD7D99041B}" dt="2022-03-01T19:52:25.415" v="8004"/>
          <ac:picMkLst>
            <pc:docMk/>
            <pc:sldMk cId="1730086159" sldId="267"/>
            <ac:picMk id="9" creationId="{84557F81-EA47-4821-A91A-3F76C9548A5F}"/>
          </ac:picMkLst>
        </pc:picChg>
        <pc:picChg chg="add del mod">
          <ac:chgData name="Erik Kaseloo" userId="37ba3e7652644e27" providerId="LiveId" clId="{090E660A-D7F3-4DD8-BE3B-54CD7D99041B}" dt="2022-03-01T19:52:49.764" v="8006"/>
          <ac:picMkLst>
            <pc:docMk/>
            <pc:sldMk cId="1730086159" sldId="267"/>
            <ac:picMk id="10" creationId="{D1FFA024-6FD6-42F1-9E34-35778939999B}"/>
          </ac:picMkLst>
        </pc:picChg>
        <pc:picChg chg="add">
          <ac:chgData name="Erik Kaseloo" userId="37ba3e7652644e27" providerId="LiveId" clId="{090E660A-D7F3-4DD8-BE3B-54CD7D99041B}" dt="2022-02-28T23:40:56.167" v="4716" actId="26606"/>
          <ac:picMkLst>
            <pc:docMk/>
            <pc:sldMk cId="1730086159" sldId="267"/>
            <ac:picMk id="11" creationId="{41B68C77-138E-4BF7-A276-BD0C78A4219F}"/>
          </ac:picMkLst>
        </pc:picChg>
        <pc:picChg chg="add del mod">
          <ac:chgData name="Erik Kaseloo" userId="37ba3e7652644e27" providerId="LiveId" clId="{090E660A-D7F3-4DD8-BE3B-54CD7D99041B}" dt="2022-03-01T19:53:15.108" v="8008"/>
          <ac:picMkLst>
            <pc:docMk/>
            <pc:sldMk cId="1730086159" sldId="267"/>
            <ac:picMk id="12" creationId="{243A9F16-BAE5-4A5F-AF89-413ADE933427}"/>
          </ac:picMkLst>
        </pc:picChg>
        <pc:picChg chg="add">
          <ac:chgData name="Erik Kaseloo" userId="37ba3e7652644e27" providerId="LiveId" clId="{090E660A-D7F3-4DD8-BE3B-54CD7D99041B}" dt="2022-02-28T23:40:56.167" v="4716" actId="26606"/>
          <ac:picMkLst>
            <pc:docMk/>
            <pc:sldMk cId="1730086159" sldId="267"/>
            <ac:picMk id="13" creationId="{7C268552-D473-46ED-B1B8-422042C4DEF1}"/>
          </ac:picMkLst>
        </pc:picChg>
        <pc:picChg chg="add del mod">
          <ac:chgData name="Erik Kaseloo" userId="37ba3e7652644e27" providerId="LiveId" clId="{090E660A-D7F3-4DD8-BE3B-54CD7D99041B}" dt="2022-03-01T19:53:46.041" v="8010"/>
          <ac:picMkLst>
            <pc:docMk/>
            <pc:sldMk cId="1730086159" sldId="267"/>
            <ac:picMk id="14" creationId="{C9EB7EE5-DE50-46AE-AE33-EEF2C912FE77}"/>
          </ac:picMkLst>
        </pc:picChg>
        <pc:picChg chg="add del mod">
          <ac:chgData name="Erik Kaseloo" userId="37ba3e7652644e27" providerId="LiveId" clId="{090E660A-D7F3-4DD8-BE3B-54CD7D99041B}" dt="2022-03-01T19:54:41.695" v="8012"/>
          <ac:picMkLst>
            <pc:docMk/>
            <pc:sldMk cId="1730086159" sldId="267"/>
            <ac:picMk id="16" creationId="{2F00CD31-D09C-4C0A-A9EF-8549C6ED46EB}"/>
          </ac:picMkLst>
        </pc:picChg>
        <pc:picChg chg="add">
          <ac:chgData name="Erik Kaseloo" userId="37ba3e7652644e27" providerId="LiveId" clId="{090E660A-D7F3-4DD8-BE3B-54CD7D99041B}" dt="2022-02-28T23:40:56.167" v="4716" actId="26606"/>
          <ac:picMkLst>
            <pc:docMk/>
            <pc:sldMk cId="1730086159" sldId="267"/>
            <ac:picMk id="17" creationId="{B9238B3E-24AA-439A-B527-6C5DF6D72145}"/>
          </ac:picMkLst>
        </pc:picChg>
        <pc:picChg chg="add del mod">
          <ac:chgData name="Erik Kaseloo" userId="37ba3e7652644e27" providerId="LiveId" clId="{090E660A-D7F3-4DD8-BE3B-54CD7D99041B}" dt="2022-03-01T19:55:46.604" v="8014"/>
          <ac:picMkLst>
            <pc:docMk/>
            <pc:sldMk cId="1730086159" sldId="267"/>
            <ac:picMk id="18" creationId="{F1D0797E-FE7A-4CA6-94D4-EC4651C98615}"/>
          </ac:picMkLst>
        </pc:picChg>
        <pc:picChg chg="add">
          <ac:chgData name="Erik Kaseloo" userId="37ba3e7652644e27" providerId="LiveId" clId="{090E660A-D7F3-4DD8-BE3B-54CD7D99041B}" dt="2022-02-28T23:40:56.167" v="4716" actId="26606"/>
          <ac:picMkLst>
            <pc:docMk/>
            <pc:sldMk cId="1730086159" sldId="267"/>
            <ac:picMk id="19" creationId="{69F01145-BEA3-4CBF-AA21-10077B948CA8}"/>
          </ac:picMkLst>
        </pc:picChg>
        <pc:picChg chg="add del mod">
          <ac:chgData name="Erik Kaseloo" userId="37ba3e7652644e27" providerId="LiveId" clId="{090E660A-D7F3-4DD8-BE3B-54CD7D99041B}" dt="2022-03-01T19:55:49.808" v="8015"/>
          <ac:picMkLst>
            <pc:docMk/>
            <pc:sldMk cId="1730086159" sldId="267"/>
            <ac:picMk id="20" creationId="{70FE71F0-C8B7-4E82-9D43-635B9BFBFF65}"/>
          </ac:picMkLst>
        </pc:picChg>
        <pc:picChg chg="add del mod">
          <ac:chgData name="Erik Kaseloo" userId="37ba3e7652644e27" providerId="LiveId" clId="{090E660A-D7F3-4DD8-BE3B-54CD7D99041B}" dt="2022-03-01T19:56:27.777" v="8017"/>
          <ac:picMkLst>
            <pc:docMk/>
            <pc:sldMk cId="1730086159" sldId="267"/>
            <ac:picMk id="22" creationId="{E2D07B09-5D25-4A40-87F2-8FF44062617C}"/>
          </ac:picMkLst>
        </pc:picChg>
        <pc:picChg chg="add del mod">
          <ac:chgData name="Erik Kaseloo" userId="37ba3e7652644e27" providerId="LiveId" clId="{090E660A-D7F3-4DD8-BE3B-54CD7D99041B}" dt="2022-03-01T19:57:08.350" v="8019"/>
          <ac:picMkLst>
            <pc:docMk/>
            <pc:sldMk cId="1730086159" sldId="267"/>
            <ac:picMk id="24" creationId="{0B7112AC-0EED-4BF4-A0F2-3183D18A0573}"/>
          </ac:picMkLst>
        </pc:picChg>
        <pc:picChg chg="add del mod">
          <ac:chgData name="Erik Kaseloo" userId="37ba3e7652644e27" providerId="LiveId" clId="{090E660A-D7F3-4DD8-BE3B-54CD7D99041B}" dt="2022-03-01T20:02:19.730" v="8021"/>
          <ac:picMkLst>
            <pc:docMk/>
            <pc:sldMk cId="1730086159" sldId="267"/>
            <ac:picMk id="26" creationId="{738EC5E4-89E3-4561-A218-C325E053038B}"/>
          </ac:picMkLst>
        </pc:picChg>
        <pc:picChg chg="add del mod">
          <ac:chgData name="Erik Kaseloo" userId="37ba3e7652644e27" providerId="LiveId" clId="{090E660A-D7F3-4DD8-BE3B-54CD7D99041B}" dt="2022-03-01T20:02:35.659" v="8023"/>
          <ac:picMkLst>
            <pc:docMk/>
            <pc:sldMk cId="1730086159" sldId="267"/>
            <ac:picMk id="28" creationId="{3E2942D9-C6A3-4846-A711-E377B0A89DA8}"/>
          </ac:picMkLst>
        </pc:picChg>
        <pc:picChg chg="add del mod">
          <ac:chgData name="Erik Kaseloo" userId="37ba3e7652644e27" providerId="LiveId" clId="{090E660A-D7F3-4DD8-BE3B-54CD7D99041B}" dt="2022-03-01T20:03:03.896" v="8025"/>
          <ac:picMkLst>
            <pc:docMk/>
            <pc:sldMk cId="1730086159" sldId="267"/>
            <ac:picMk id="30" creationId="{E8463997-57D5-41CF-A656-4C34DEB22207}"/>
          </ac:picMkLst>
        </pc:picChg>
        <pc:picChg chg="add del mod">
          <ac:chgData name="Erik Kaseloo" userId="37ba3e7652644e27" providerId="LiveId" clId="{090E660A-D7F3-4DD8-BE3B-54CD7D99041B}" dt="2022-03-01T20:03:38.333" v="8027"/>
          <ac:picMkLst>
            <pc:docMk/>
            <pc:sldMk cId="1730086159" sldId="267"/>
            <ac:picMk id="31" creationId="{FE1976D7-E237-492E-B324-2960D586FB5A}"/>
          </ac:picMkLst>
        </pc:picChg>
        <pc:picChg chg="add del mod">
          <ac:chgData name="Erik Kaseloo" userId="37ba3e7652644e27" providerId="LiveId" clId="{090E660A-D7F3-4DD8-BE3B-54CD7D99041B}" dt="2022-03-01T20:04:10.275" v="8029"/>
          <ac:picMkLst>
            <pc:docMk/>
            <pc:sldMk cId="1730086159" sldId="267"/>
            <ac:picMk id="32" creationId="{2A912C4F-907C-449D-95E3-C8BAED31DAAC}"/>
          </ac:picMkLst>
        </pc:picChg>
        <pc:picChg chg="add del mod">
          <ac:chgData name="Erik Kaseloo" userId="37ba3e7652644e27" providerId="LiveId" clId="{090E660A-D7F3-4DD8-BE3B-54CD7D99041B}" dt="2022-03-01T20:05:20.639" v="8031"/>
          <ac:picMkLst>
            <pc:docMk/>
            <pc:sldMk cId="1730086159" sldId="267"/>
            <ac:picMk id="33" creationId="{D79CD5A1-A3E6-4275-9565-2D8F6BBCFC97}"/>
          </ac:picMkLst>
        </pc:picChg>
        <pc:picChg chg="add del mod">
          <ac:chgData name="Erik Kaseloo" userId="37ba3e7652644e27" providerId="LiveId" clId="{090E660A-D7F3-4DD8-BE3B-54CD7D99041B}" dt="2022-03-01T20:05:40.488" v="8033"/>
          <ac:picMkLst>
            <pc:docMk/>
            <pc:sldMk cId="1730086159" sldId="267"/>
            <ac:picMk id="34" creationId="{F32D10F7-A32C-4D8E-B4F6-5867A622D208}"/>
          </ac:picMkLst>
        </pc:picChg>
        <pc:picChg chg="add del mod">
          <ac:chgData name="Erik Kaseloo" userId="37ba3e7652644e27" providerId="LiveId" clId="{090E660A-D7F3-4DD8-BE3B-54CD7D99041B}" dt="2022-03-01T20:06:58.975" v="8035"/>
          <ac:picMkLst>
            <pc:docMk/>
            <pc:sldMk cId="1730086159" sldId="267"/>
            <ac:picMk id="35" creationId="{81AD8BE1-4B5B-439C-B928-017BB304FD96}"/>
          </ac:picMkLst>
        </pc:picChg>
        <pc:picChg chg="add mod">
          <ac:chgData name="Erik Kaseloo" userId="37ba3e7652644e27" providerId="LiveId" clId="{090E660A-D7F3-4DD8-BE3B-54CD7D99041B}" dt="2022-03-01T20:07:30.984" v="8036"/>
          <ac:picMkLst>
            <pc:docMk/>
            <pc:sldMk cId="1730086159" sldId="267"/>
            <ac:picMk id="36" creationId="{AA060BE8-ACF0-4D7B-849F-F130BA4177BA}"/>
          </ac:picMkLst>
        </pc:picChg>
      </pc:sldChg>
      <pc:sldChg chg="addSp delSp modSp new del mod">
        <pc:chgData name="Erik Kaseloo" userId="37ba3e7652644e27" providerId="LiveId" clId="{090E660A-D7F3-4DD8-BE3B-54CD7D99041B}" dt="2022-03-01T00:50:26.531" v="6048" actId="680"/>
        <pc:sldMkLst>
          <pc:docMk/>
          <pc:sldMk cId="3053107732" sldId="268"/>
        </pc:sldMkLst>
        <pc:spChg chg="add del mod">
          <ac:chgData name="Erik Kaseloo" userId="37ba3e7652644e27" providerId="LiveId" clId="{090E660A-D7F3-4DD8-BE3B-54CD7D99041B}" dt="2022-03-01T00:50:25.957" v="6047" actId="11529"/>
          <ac:spMkLst>
            <pc:docMk/>
            <pc:sldMk cId="3053107732" sldId="268"/>
            <ac:spMk id="2" creationId="{B3FBD05E-F3E7-435D-BE90-D97A9AB460DB}"/>
          </ac:spMkLst>
        </pc:spChg>
      </pc:sldChg>
      <pc:sldChg chg="addSp delSp modSp new mod modTransition modAnim">
        <pc:chgData name="Erik Kaseloo" userId="37ba3e7652644e27" providerId="LiveId" clId="{090E660A-D7F3-4DD8-BE3B-54CD7D99041B}" dt="2022-03-02T14:58:39.163" v="8064"/>
        <pc:sldMkLst>
          <pc:docMk/>
          <pc:sldMk cId="3326609344" sldId="268"/>
        </pc:sldMkLst>
        <pc:spChg chg="mod">
          <ac:chgData name="Erik Kaseloo" userId="37ba3e7652644e27" providerId="LiveId" clId="{090E660A-D7F3-4DD8-BE3B-54CD7D99041B}" dt="2022-03-01T00:51:22.931" v="6081" actId="20577"/>
          <ac:spMkLst>
            <pc:docMk/>
            <pc:sldMk cId="3326609344" sldId="268"/>
            <ac:spMk id="2" creationId="{A74635CD-FF2F-4DEF-9DB2-FD63DC005AA6}"/>
          </ac:spMkLst>
        </pc:spChg>
        <pc:spChg chg="del mod">
          <ac:chgData name="Erik Kaseloo" userId="37ba3e7652644e27" providerId="LiveId" clId="{090E660A-D7F3-4DD8-BE3B-54CD7D99041B}" dt="2022-03-01T00:55:30.125" v="6321" actId="21"/>
          <ac:spMkLst>
            <pc:docMk/>
            <pc:sldMk cId="3326609344" sldId="268"/>
            <ac:spMk id="3" creationId="{2E2C762F-8B03-4ACA-B668-CF300344EEC0}"/>
          </ac:spMkLst>
        </pc:spChg>
        <pc:spChg chg="add mod">
          <ac:chgData name="Erik Kaseloo" userId="37ba3e7652644e27" providerId="LiveId" clId="{090E660A-D7F3-4DD8-BE3B-54CD7D99041B}" dt="2022-03-02T14:18:20.088" v="8051" actId="20577"/>
          <ac:spMkLst>
            <pc:docMk/>
            <pc:sldMk cId="3326609344" sldId="268"/>
            <ac:spMk id="4" creationId="{5F448989-7F3F-478E-B72E-C3569EE6296B}"/>
          </ac:spMkLst>
        </pc:spChg>
        <pc:spChg chg="add mod">
          <ac:chgData name="Erik Kaseloo" userId="37ba3e7652644e27" providerId="LiveId" clId="{090E660A-D7F3-4DD8-BE3B-54CD7D99041B}" dt="2022-03-01T00:58:48.054" v="6543" actId="1076"/>
          <ac:spMkLst>
            <pc:docMk/>
            <pc:sldMk cId="3326609344" sldId="268"/>
            <ac:spMk id="5" creationId="{144A48FA-6811-4419-A773-22EA035BCE23}"/>
          </ac:spMkLst>
        </pc:spChg>
        <pc:spChg chg="add mod">
          <ac:chgData name="Erik Kaseloo" userId="37ba3e7652644e27" providerId="LiveId" clId="{090E660A-D7F3-4DD8-BE3B-54CD7D99041B}" dt="2022-03-01T02:22:32.392" v="6843" actId="20577"/>
          <ac:spMkLst>
            <pc:docMk/>
            <pc:sldMk cId="3326609344" sldId="268"/>
            <ac:spMk id="6" creationId="{D0D7E615-F7BE-4B34-ACF4-90A1EC4B7A61}"/>
          </ac:spMkLst>
        </pc:spChg>
        <pc:spChg chg="add mod">
          <ac:chgData name="Erik Kaseloo" userId="37ba3e7652644e27" providerId="LiveId" clId="{090E660A-D7F3-4DD8-BE3B-54CD7D99041B}" dt="2022-03-01T02:42:25.073" v="7463" actId="1076"/>
          <ac:spMkLst>
            <pc:docMk/>
            <pc:sldMk cId="3326609344" sldId="268"/>
            <ac:spMk id="7" creationId="{7F6F6D0F-77BA-48F0-980F-4D28EC1CF44D}"/>
          </ac:spMkLst>
        </pc:spChg>
        <pc:spChg chg="add mod">
          <ac:chgData name="Erik Kaseloo" userId="37ba3e7652644e27" providerId="LiveId" clId="{090E660A-D7F3-4DD8-BE3B-54CD7D99041B}" dt="2022-03-01T00:59:30.520" v="6547" actId="1076"/>
          <ac:spMkLst>
            <pc:docMk/>
            <pc:sldMk cId="3326609344" sldId="268"/>
            <ac:spMk id="8" creationId="{2111CBD5-9335-4FB8-A940-4C503310B0B5}"/>
          </ac:spMkLst>
        </pc:spChg>
        <pc:spChg chg="add mod">
          <ac:chgData name="Erik Kaseloo" userId="37ba3e7652644e27" providerId="LiveId" clId="{090E660A-D7F3-4DD8-BE3B-54CD7D99041B}" dt="2022-03-01T01:00:07.213" v="6550" actId="14100"/>
          <ac:spMkLst>
            <pc:docMk/>
            <pc:sldMk cId="3326609344" sldId="268"/>
            <ac:spMk id="9" creationId="{8C9BA30A-5F56-4523-A6B5-AC01591A66B4}"/>
          </ac:spMkLst>
        </pc:spChg>
        <pc:spChg chg="add mod">
          <ac:chgData name="Erik Kaseloo" userId="37ba3e7652644e27" providerId="LiveId" clId="{090E660A-D7F3-4DD8-BE3B-54CD7D99041B}" dt="2022-03-01T02:42:27.821" v="7464" actId="1076"/>
          <ac:spMkLst>
            <pc:docMk/>
            <pc:sldMk cId="3326609344" sldId="268"/>
            <ac:spMk id="10" creationId="{76645B75-0A1F-4BAC-BC97-EEE12762922B}"/>
          </ac:spMkLst>
        </pc:spChg>
        <pc:picChg chg="add del mod">
          <ac:chgData name="Erik Kaseloo" userId="37ba3e7652644e27" providerId="LiveId" clId="{090E660A-D7F3-4DD8-BE3B-54CD7D99041B}" dt="2022-03-01T19:49:06.370" v="7996"/>
          <ac:picMkLst>
            <pc:docMk/>
            <pc:sldMk cId="3326609344" sldId="268"/>
            <ac:picMk id="3" creationId="{0735A605-7F7E-40AC-81C3-B8B72DF23DAE}"/>
          </ac:picMkLst>
        </pc:picChg>
        <pc:picChg chg="add del mod">
          <ac:chgData name="Erik Kaseloo" userId="37ba3e7652644e27" providerId="LiveId" clId="{090E660A-D7F3-4DD8-BE3B-54CD7D99041B}" dt="2022-03-02T14:54:40.255" v="8053"/>
          <ac:picMkLst>
            <pc:docMk/>
            <pc:sldMk cId="3326609344" sldId="268"/>
            <ac:picMk id="3" creationId="{5105025B-7E0A-47B3-85AD-276C3A031CA5}"/>
          </ac:picMkLst>
        </pc:picChg>
        <pc:picChg chg="add del mod">
          <ac:chgData name="Erik Kaseloo" userId="37ba3e7652644e27" providerId="LiveId" clId="{090E660A-D7F3-4DD8-BE3B-54CD7D99041B}" dt="2022-03-02T14:55:00.775" v="8055"/>
          <ac:picMkLst>
            <pc:docMk/>
            <pc:sldMk cId="3326609344" sldId="268"/>
            <ac:picMk id="11" creationId="{8BA19F79-2BA9-4089-949B-42E1FF4B2713}"/>
          </ac:picMkLst>
        </pc:picChg>
        <pc:picChg chg="add del mod">
          <ac:chgData name="Erik Kaseloo" userId="37ba3e7652644e27" providerId="LiveId" clId="{090E660A-D7F3-4DD8-BE3B-54CD7D99041B}" dt="2022-03-01T19:49:45.274" v="7998"/>
          <ac:picMkLst>
            <pc:docMk/>
            <pc:sldMk cId="3326609344" sldId="268"/>
            <ac:picMk id="11" creationId="{D9A19801-29AB-44BB-88DF-B002F22A2F36}"/>
          </ac:picMkLst>
        </pc:picChg>
        <pc:picChg chg="add del mod">
          <ac:chgData name="Erik Kaseloo" userId="37ba3e7652644e27" providerId="LiveId" clId="{090E660A-D7F3-4DD8-BE3B-54CD7D99041B}" dt="2022-03-02T14:55:36.922" v="8057"/>
          <ac:picMkLst>
            <pc:docMk/>
            <pc:sldMk cId="3326609344" sldId="268"/>
            <ac:picMk id="12" creationId="{C3E2B927-E288-4744-A2AA-A6F553FD537D}"/>
          </ac:picMkLst>
        </pc:picChg>
        <pc:picChg chg="add del mod">
          <ac:chgData name="Erik Kaseloo" userId="37ba3e7652644e27" providerId="LiveId" clId="{090E660A-D7F3-4DD8-BE3B-54CD7D99041B}" dt="2022-03-02T14:55:59.436" v="8059"/>
          <ac:picMkLst>
            <pc:docMk/>
            <pc:sldMk cId="3326609344" sldId="268"/>
            <ac:picMk id="13" creationId="{61B7C77A-AD88-4C94-98B5-8C58FB038983}"/>
          </ac:picMkLst>
        </pc:picChg>
        <pc:picChg chg="add del mod">
          <ac:chgData name="Erik Kaseloo" userId="37ba3e7652644e27" providerId="LiveId" clId="{090E660A-D7F3-4DD8-BE3B-54CD7D99041B}" dt="2022-03-02T14:56:42.312" v="8061"/>
          <ac:picMkLst>
            <pc:docMk/>
            <pc:sldMk cId="3326609344" sldId="268"/>
            <ac:picMk id="14" creationId="{421E8212-1574-48AF-A86A-D3D694707058}"/>
          </ac:picMkLst>
        </pc:picChg>
        <pc:picChg chg="add del mod">
          <ac:chgData name="Erik Kaseloo" userId="37ba3e7652644e27" providerId="LiveId" clId="{090E660A-D7F3-4DD8-BE3B-54CD7D99041B}" dt="2022-03-02T14:58:00.661" v="8063"/>
          <ac:picMkLst>
            <pc:docMk/>
            <pc:sldMk cId="3326609344" sldId="268"/>
            <ac:picMk id="15" creationId="{C8BD19FA-A911-4903-AF84-3AB0FAE15477}"/>
          </ac:picMkLst>
        </pc:picChg>
        <pc:picChg chg="add mod">
          <ac:chgData name="Erik Kaseloo" userId="37ba3e7652644e27" providerId="LiveId" clId="{090E660A-D7F3-4DD8-BE3B-54CD7D99041B}" dt="2022-03-02T14:58:39.163" v="8064"/>
          <ac:picMkLst>
            <pc:docMk/>
            <pc:sldMk cId="3326609344" sldId="268"/>
            <ac:picMk id="16" creationId="{BFE52575-9488-4BD3-AC65-B4EC26CC3C36}"/>
          </ac:picMkLst>
        </pc:picChg>
      </pc:sldChg>
      <pc:sldChg chg="addSp delSp modSp new mod modTransition modAnim">
        <pc:chgData name="Erik Kaseloo" userId="37ba3e7652644e27" providerId="LiveId" clId="{090E660A-D7F3-4DD8-BE3B-54CD7D99041B}" dt="2022-03-02T15:02:37.989" v="8073"/>
        <pc:sldMkLst>
          <pc:docMk/>
          <pc:sldMk cId="2546636544" sldId="269"/>
        </pc:sldMkLst>
        <pc:spChg chg="mod">
          <ac:chgData name="Erik Kaseloo" userId="37ba3e7652644e27" providerId="LiveId" clId="{090E660A-D7F3-4DD8-BE3B-54CD7D99041B}" dt="2022-03-01T02:23:30.510" v="6858" actId="20577"/>
          <ac:spMkLst>
            <pc:docMk/>
            <pc:sldMk cId="2546636544" sldId="269"/>
            <ac:spMk id="2" creationId="{E023459D-9121-4859-8CA9-9DA52C8411A3}"/>
          </ac:spMkLst>
        </pc:spChg>
        <pc:spChg chg="del">
          <ac:chgData name="Erik Kaseloo" userId="37ba3e7652644e27" providerId="LiveId" clId="{090E660A-D7F3-4DD8-BE3B-54CD7D99041B}" dt="2022-03-01T02:23:36.603" v="6859" actId="21"/>
          <ac:spMkLst>
            <pc:docMk/>
            <pc:sldMk cId="2546636544" sldId="269"/>
            <ac:spMk id="3" creationId="{73088A89-01B7-4033-8162-04E27276F0A8}"/>
          </ac:spMkLst>
        </pc:spChg>
        <pc:spChg chg="add mod">
          <ac:chgData name="Erik Kaseloo" userId="37ba3e7652644e27" providerId="LiveId" clId="{090E660A-D7F3-4DD8-BE3B-54CD7D99041B}" dt="2022-03-01T02:36:25.077" v="7093" actId="20577"/>
          <ac:spMkLst>
            <pc:docMk/>
            <pc:sldMk cId="2546636544" sldId="269"/>
            <ac:spMk id="4" creationId="{0F09C1F7-12D8-479D-8B27-A5EF1C8E3765}"/>
          </ac:spMkLst>
        </pc:spChg>
        <pc:spChg chg="add mod">
          <ac:chgData name="Erik Kaseloo" userId="37ba3e7652644e27" providerId="LiveId" clId="{090E660A-D7F3-4DD8-BE3B-54CD7D99041B}" dt="2022-03-01T02:38:06.456" v="7303" actId="20577"/>
          <ac:spMkLst>
            <pc:docMk/>
            <pc:sldMk cId="2546636544" sldId="269"/>
            <ac:spMk id="5" creationId="{6D51D7CA-DD74-44B5-B8B8-1C9AAE634880}"/>
          </ac:spMkLst>
        </pc:spChg>
        <pc:spChg chg="add mod">
          <ac:chgData name="Erik Kaseloo" userId="37ba3e7652644e27" providerId="LiveId" clId="{090E660A-D7F3-4DD8-BE3B-54CD7D99041B}" dt="2022-03-01T02:53:57.339" v="7703" actId="1076"/>
          <ac:spMkLst>
            <pc:docMk/>
            <pc:sldMk cId="2546636544" sldId="269"/>
            <ac:spMk id="6" creationId="{C75803DC-C25E-44B2-9320-EBB7857B461B}"/>
          </ac:spMkLst>
        </pc:spChg>
        <pc:spChg chg="add del mod">
          <ac:chgData name="Erik Kaseloo" userId="37ba3e7652644e27" providerId="LiveId" clId="{090E660A-D7F3-4DD8-BE3B-54CD7D99041B}" dt="2022-03-01T02:44:12.561" v="7479" actId="22"/>
          <ac:spMkLst>
            <pc:docMk/>
            <pc:sldMk cId="2546636544" sldId="269"/>
            <ac:spMk id="9" creationId="{1499EC2C-8A19-4676-99D5-85828973D8C5}"/>
          </ac:spMkLst>
        </pc:spChg>
        <pc:spChg chg="add mod">
          <ac:chgData name="Erik Kaseloo" userId="37ba3e7652644e27" providerId="LiveId" clId="{090E660A-D7F3-4DD8-BE3B-54CD7D99041B}" dt="2022-03-01T02:49:24.984" v="7683" actId="255"/>
          <ac:spMkLst>
            <pc:docMk/>
            <pc:sldMk cId="2546636544" sldId="269"/>
            <ac:spMk id="10" creationId="{F2309419-8071-4189-A291-010554E39E1B}"/>
          </ac:spMkLst>
        </pc:spChg>
        <pc:picChg chg="add del mod">
          <ac:chgData name="Erik Kaseloo" userId="37ba3e7652644e27" providerId="LiveId" clId="{090E660A-D7F3-4DD8-BE3B-54CD7D99041B}" dt="2022-03-02T15:01:07.125" v="8066"/>
          <ac:picMkLst>
            <pc:docMk/>
            <pc:sldMk cId="2546636544" sldId="269"/>
            <ac:picMk id="3" creationId="{3D2C4AB5-1BAD-431F-9ACC-CC4EDF726F95}"/>
          </ac:picMkLst>
        </pc:picChg>
        <pc:picChg chg="add mod ord">
          <ac:chgData name="Erik Kaseloo" userId="37ba3e7652644e27" providerId="LiveId" clId="{090E660A-D7F3-4DD8-BE3B-54CD7D99041B}" dt="2022-03-01T02:49:27.277" v="7684" actId="1076"/>
          <ac:picMkLst>
            <pc:docMk/>
            <pc:sldMk cId="2546636544" sldId="269"/>
            <ac:picMk id="7" creationId="{5BEABFF1-0492-4D2F-9336-8B9F0D0569F6}"/>
          </ac:picMkLst>
        </pc:picChg>
        <pc:picChg chg="add del mod">
          <ac:chgData name="Erik Kaseloo" userId="37ba3e7652644e27" providerId="LiveId" clId="{090E660A-D7F3-4DD8-BE3B-54CD7D99041B}" dt="2022-03-02T15:01:31.561" v="8068"/>
          <ac:picMkLst>
            <pc:docMk/>
            <pc:sldMk cId="2546636544" sldId="269"/>
            <ac:picMk id="8" creationId="{A67F5289-0CF6-41AD-8044-74FBC5CB337F}"/>
          </ac:picMkLst>
        </pc:picChg>
        <pc:picChg chg="add del mod">
          <ac:chgData name="Erik Kaseloo" userId="37ba3e7652644e27" providerId="LiveId" clId="{090E660A-D7F3-4DD8-BE3B-54CD7D99041B}" dt="2022-03-02T15:01:58.658" v="8070"/>
          <ac:picMkLst>
            <pc:docMk/>
            <pc:sldMk cId="2546636544" sldId="269"/>
            <ac:picMk id="9" creationId="{A8043C48-F59D-4981-9C75-18FA0AC27F53}"/>
          </ac:picMkLst>
        </pc:picChg>
        <pc:picChg chg="add del mod">
          <ac:chgData name="Erik Kaseloo" userId="37ba3e7652644e27" providerId="LiveId" clId="{090E660A-D7F3-4DD8-BE3B-54CD7D99041B}" dt="2022-03-02T15:02:10.392" v="8072"/>
          <ac:picMkLst>
            <pc:docMk/>
            <pc:sldMk cId="2546636544" sldId="269"/>
            <ac:picMk id="11" creationId="{1B45A275-4CD2-4C54-8217-15015F8BF6C8}"/>
          </ac:picMkLst>
        </pc:picChg>
        <pc:picChg chg="add mod">
          <ac:chgData name="Erik Kaseloo" userId="37ba3e7652644e27" providerId="LiveId" clId="{090E660A-D7F3-4DD8-BE3B-54CD7D99041B}" dt="2022-03-02T15:02:37.989" v="8073"/>
          <ac:picMkLst>
            <pc:docMk/>
            <pc:sldMk cId="2546636544" sldId="269"/>
            <ac:picMk id="12" creationId="{19DA13DF-4693-4B5B-9D6B-7CAFD818845C}"/>
          </ac:picMkLst>
        </pc:picChg>
      </pc:sldChg>
    </pc:docChg>
  </pc:docChgLst>
  <pc:docChgLst>
    <pc:chgData name="Erik Kaseloo" userId="37ba3e7652644e27" providerId="LiveId" clId="{F31618AB-9539-48B8-B2FB-FFD9ED0E4CA2}"/>
    <pc:docChg chg="custSel addSld modSld">
      <pc:chgData name="Erik Kaseloo" userId="37ba3e7652644e27" providerId="LiveId" clId="{F31618AB-9539-48B8-B2FB-FFD9ED0E4CA2}" dt="2022-05-06T16:15:49.350" v="3154"/>
      <pc:docMkLst>
        <pc:docMk/>
      </pc:docMkLst>
      <pc:sldChg chg="addSp delSp modSp mod modTransition modAnim">
        <pc:chgData name="Erik Kaseloo" userId="37ba3e7652644e27" providerId="LiveId" clId="{F31618AB-9539-48B8-B2FB-FFD9ED0E4CA2}" dt="2022-05-06T14:45:30.399" v="2799"/>
        <pc:sldMkLst>
          <pc:docMk/>
          <pc:sldMk cId="4247873680" sldId="256"/>
        </pc:sldMkLst>
        <pc:spChg chg="mod">
          <ac:chgData name="Erik Kaseloo" userId="37ba3e7652644e27" providerId="LiveId" clId="{F31618AB-9539-48B8-B2FB-FFD9ED0E4CA2}" dt="2022-05-06T14:41:01.466" v="2795" actId="20577"/>
          <ac:spMkLst>
            <pc:docMk/>
            <pc:sldMk cId="4247873680" sldId="256"/>
            <ac:spMk id="2" creationId="{5549769A-CB4F-4F90-A3CB-F07B6D07F64C}"/>
          </ac:spMkLst>
        </pc:spChg>
        <pc:picChg chg="add del mod">
          <ac:chgData name="Erik Kaseloo" userId="37ba3e7652644e27" providerId="LiveId" clId="{F31618AB-9539-48B8-B2FB-FFD9ED0E4CA2}" dt="2022-05-06T14:45:22.175" v="2798"/>
          <ac:picMkLst>
            <pc:docMk/>
            <pc:sldMk cId="4247873680" sldId="256"/>
            <ac:picMk id="4" creationId="{CCB2CF74-1E28-6185-BF13-1958B2F4B739}"/>
          </ac:picMkLst>
        </pc:picChg>
        <pc:picChg chg="add mod">
          <ac:chgData name="Erik Kaseloo" userId="37ba3e7652644e27" providerId="LiveId" clId="{F31618AB-9539-48B8-B2FB-FFD9ED0E4CA2}" dt="2022-05-06T14:45:30.399" v="2799"/>
          <ac:picMkLst>
            <pc:docMk/>
            <pc:sldMk cId="4247873680" sldId="256"/>
            <ac:picMk id="5" creationId="{5AFC5428-C051-3C53-809E-3F75A78D6AE1}"/>
          </ac:picMkLst>
        </pc:picChg>
        <pc:picChg chg="del">
          <ac:chgData name="Erik Kaseloo" userId="37ba3e7652644e27" providerId="LiveId" clId="{F31618AB-9539-48B8-B2FB-FFD9ED0E4CA2}" dt="2022-05-06T14:45:06.255" v="2796"/>
          <ac:picMkLst>
            <pc:docMk/>
            <pc:sldMk cId="4247873680" sldId="256"/>
            <ac:picMk id="7" creationId="{6DE35FE7-43C4-4400-9B8E-F4F33C310B50}"/>
          </ac:picMkLst>
        </pc:picChg>
      </pc:sldChg>
      <pc:sldChg chg="addSp delSp modSp modTransition modAnim">
        <pc:chgData name="Erik Kaseloo" userId="37ba3e7652644e27" providerId="LiveId" clId="{F31618AB-9539-48B8-B2FB-FFD9ED0E4CA2}" dt="2022-05-06T14:58:23.187" v="2844"/>
        <pc:sldMkLst>
          <pc:docMk/>
          <pc:sldMk cId="2299146760" sldId="257"/>
        </pc:sldMkLst>
        <pc:graphicFrameChg chg="mod">
          <ac:chgData name="Erik Kaseloo" userId="37ba3e7652644e27" providerId="LiveId" clId="{F31618AB-9539-48B8-B2FB-FFD9ED0E4CA2}" dt="2022-05-06T14:54:22.927" v="2830" actId="20577"/>
          <ac:graphicFrameMkLst>
            <pc:docMk/>
            <pc:sldMk cId="2299146760" sldId="257"/>
            <ac:graphicFrameMk id="54" creationId="{19767B26-2ECE-454D-A3CD-D6A8F562692F}"/>
          </ac:graphicFrameMkLst>
        </pc:graphicFrameChg>
        <pc:picChg chg="add del mod">
          <ac:chgData name="Erik Kaseloo" userId="37ba3e7652644e27" providerId="LiveId" clId="{F31618AB-9539-48B8-B2FB-FFD9ED0E4CA2}" dt="2022-05-06T14:55:50.212" v="2833"/>
          <ac:picMkLst>
            <pc:docMk/>
            <pc:sldMk cId="2299146760" sldId="257"/>
            <ac:picMk id="3" creationId="{D11026E7-B32C-6E7F-57C3-B6086DD98E7D}"/>
          </ac:picMkLst>
        </pc:picChg>
        <pc:picChg chg="del">
          <ac:chgData name="Erik Kaseloo" userId="37ba3e7652644e27" providerId="LiveId" clId="{F31618AB-9539-48B8-B2FB-FFD9ED0E4CA2}" dt="2022-05-06T14:55:28.732" v="2831"/>
          <ac:picMkLst>
            <pc:docMk/>
            <pc:sldMk cId="2299146760" sldId="257"/>
            <ac:picMk id="4" creationId="{8A332A45-03BB-4F30-AE20-01AE47DF24A7}"/>
          </ac:picMkLst>
        </pc:picChg>
        <pc:picChg chg="add del mod">
          <ac:chgData name="Erik Kaseloo" userId="37ba3e7652644e27" providerId="LiveId" clId="{F31618AB-9539-48B8-B2FB-FFD9ED0E4CA2}" dt="2022-05-06T14:56:15.951" v="2835"/>
          <ac:picMkLst>
            <pc:docMk/>
            <pc:sldMk cId="2299146760" sldId="257"/>
            <ac:picMk id="5" creationId="{E1A9FA46-E326-7D7E-6543-2AE8F41085AC}"/>
          </ac:picMkLst>
        </pc:picChg>
        <pc:picChg chg="add del mod">
          <ac:chgData name="Erik Kaseloo" userId="37ba3e7652644e27" providerId="LiveId" clId="{F31618AB-9539-48B8-B2FB-FFD9ED0E4CA2}" dt="2022-05-06T14:56:45.808" v="2837"/>
          <ac:picMkLst>
            <pc:docMk/>
            <pc:sldMk cId="2299146760" sldId="257"/>
            <ac:picMk id="6" creationId="{21E98AC2-2638-F0BB-E5BA-18794A3DD5F8}"/>
          </ac:picMkLst>
        </pc:picChg>
        <pc:picChg chg="add del mod">
          <ac:chgData name="Erik Kaseloo" userId="37ba3e7652644e27" providerId="LiveId" clId="{F31618AB-9539-48B8-B2FB-FFD9ED0E4CA2}" dt="2022-05-06T14:56:58.945" v="2839"/>
          <ac:picMkLst>
            <pc:docMk/>
            <pc:sldMk cId="2299146760" sldId="257"/>
            <ac:picMk id="7" creationId="{B6B5F73A-D404-C6CB-3B2F-54277D91F412}"/>
          </ac:picMkLst>
        </pc:picChg>
        <pc:picChg chg="add del mod">
          <ac:chgData name="Erik Kaseloo" userId="37ba3e7652644e27" providerId="LiveId" clId="{F31618AB-9539-48B8-B2FB-FFD9ED0E4CA2}" dt="2022-05-06T14:57:09.977" v="2841"/>
          <ac:picMkLst>
            <pc:docMk/>
            <pc:sldMk cId="2299146760" sldId="257"/>
            <ac:picMk id="8" creationId="{FF0072A0-A2A0-671C-0DB2-5EDD03057690}"/>
          </ac:picMkLst>
        </pc:picChg>
        <pc:picChg chg="add del mod">
          <ac:chgData name="Erik Kaseloo" userId="37ba3e7652644e27" providerId="LiveId" clId="{F31618AB-9539-48B8-B2FB-FFD9ED0E4CA2}" dt="2022-05-06T14:58:03.882" v="2843"/>
          <ac:picMkLst>
            <pc:docMk/>
            <pc:sldMk cId="2299146760" sldId="257"/>
            <ac:picMk id="9" creationId="{E41779F3-07A7-954C-7967-B1BB98D0ABF3}"/>
          </ac:picMkLst>
        </pc:picChg>
        <pc:picChg chg="add mod">
          <ac:chgData name="Erik Kaseloo" userId="37ba3e7652644e27" providerId="LiveId" clId="{F31618AB-9539-48B8-B2FB-FFD9ED0E4CA2}" dt="2022-05-06T14:58:23.187" v="2844"/>
          <ac:picMkLst>
            <pc:docMk/>
            <pc:sldMk cId="2299146760" sldId="257"/>
            <ac:picMk id="10" creationId="{B91F14E3-6280-439A-6828-2C1C1A48D9E7}"/>
          </ac:picMkLst>
        </pc:picChg>
      </pc:sldChg>
      <pc:sldChg chg="addSp delSp modSp mod modTransition modAnim">
        <pc:chgData name="Erik Kaseloo" userId="37ba3e7652644e27" providerId="LiveId" clId="{F31618AB-9539-48B8-B2FB-FFD9ED0E4CA2}" dt="2022-05-06T15:26:30.116" v="2869"/>
        <pc:sldMkLst>
          <pc:docMk/>
          <pc:sldMk cId="2103864909" sldId="261"/>
        </pc:sldMkLst>
        <pc:spChg chg="mod">
          <ac:chgData name="Erik Kaseloo" userId="37ba3e7652644e27" providerId="LiveId" clId="{F31618AB-9539-48B8-B2FB-FFD9ED0E4CA2}" dt="2022-05-05T19:36:22.786" v="2735" actId="20577"/>
          <ac:spMkLst>
            <pc:docMk/>
            <pc:sldMk cId="2103864909" sldId="261"/>
            <ac:spMk id="3" creationId="{F3CBD0FD-5806-4B1F-AD4A-F416C1E7E742}"/>
          </ac:spMkLst>
        </pc:spChg>
        <pc:picChg chg="add del mod">
          <ac:chgData name="Erik Kaseloo" userId="37ba3e7652644e27" providerId="LiveId" clId="{F31618AB-9539-48B8-B2FB-FFD9ED0E4CA2}" dt="2022-05-06T15:23:53.701" v="2858"/>
          <ac:picMkLst>
            <pc:docMk/>
            <pc:sldMk cId="2103864909" sldId="261"/>
            <ac:picMk id="4" creationId="{D5AC4675-B6E8-DB55-AAA4-E57E22BEE6F8}"/>
          </ac:picMkLst>
        </pc:picChg>
        <pc:picChg chg="add del mod">
          <ac:chgData name="Erik Kaseloo" userId="37ba3e7652644e27" providerId="LiveId" clId="{F31618AB-9539-48B8-B2FB-FFD9ED0E4CA2}" dt="2022-05-06T15:24:09.078" v="2860"/>
          <ac:picMkLst>
            <pc:docMk/>
            <pc:sldMk cId="2103864909" sldId="261"/>
            <ac:picMk id="6" creationId="{9097D531-1753-77C2-A3B3-209A0E28A421}"/>
          </ac:picMkLst>
        </pc:picChg>
        <pc:picChg chg="del">
          <ac:chgData name="Erik Kaseloo" userId="37ba3e7652644e27" providerId="LiveId" clId="{F31618AB-9539-48B8-B2FB-FFD9ED0E4CA2}" dt="2022-05-06T15:23:30.325" v="2856"/>
          <ac:picMkLst>
            <pc:docMk/>
            <pc:sldMk cId="2103864909" sldId="261"/>
            <ac:picMk id="7" creationId="{FD00345B-3D15-43DC-9628-9BBAB611CDE5}"/>
          </ac:picMkLst>
        </pc:picChg>
        <pc:picChg chg="add del mod">
          <ac:chgData name="Erik Kaseloo" userId="37ba3e7652644e27" providerId="LiveId" clId="{F31618AB-9539-48B8-B2FB-FFD9ED0E4CA2}" dt="2022-05-06T15:24:24.426" v="2862"/>
          <ac:picMkLst>
            <pc:docMk/>
            <pc:sldMk cId="2103864909" sldId="261"/>
            <ac:picMk id="8" creationId="{7A4ACB57-F496-F254-1459-D4DCB02EA9A4}"/>
          </ac:picMkLst>
        </pc:picChg>
        <pc:picChg chg="add del mod">
          <ac:chgData name="Erik Kaseloo" userId="37ba3e7652644e27" providerId="LiveId" clId="{F31618AB-9539-48B8-B2FB-FFD9ED0E4CA2}" dt="2022-05-06T15:24:46.536" v="2864"/>
          <ac:picMkLst>
            <pc:docMk/>
            <pc:sldMk cId="2103864909" sldId="261"/>
            <ac:picMk id="9" creationId="{581C93DE-E033-7452-5E22-544775FF8182}"/>
          </ac:picMkLst>
        </pc:picChg>
        <pc:picChg chg="add del mod">
          <ac:chgData name="Erik Kaseloo" userId="37ba3e7652644e27" providerId="LiveId" clId="{F31618AB-9539-48B8-B2FB-FFD9ED0E4CA2}" dt="2022-05-06T15:24:57.631" v="2866"/>
          <ac:picMkLst>
            <pc:docMk/>
            <pc:sldMk cId="2103864909" sldId="261"/>
            <ac:picMk id="10" creationId="{699EDDF8-BAB4-3547-1CF7-7D3FDA5C780C}"/>
          </ac:picMkLst>
        </pc:picChg>
        <pc:picChg chg="add del mod">
          <ac:chgData name="Erik Kaseloo" userId="37ba3e7652644e27" providerId="LiveId" clId="{F31618AB-9539-48B8-B2FB-FFD9ED0E4CA2}" dt="2022-05-06T15:26:05.537" v="2868"/>
          <ac:picMkLst>
            <pc:docMk/>
            <pc:sldMk cId="2103864909" sldId="261"/>
            <ac:picMk id="11" creationId="{890CE6E4-DC9E-02FC-F9FD-4CDD6CEA14C2}"/>
          </ac:picMkLst>
        </pc:picChg>
        <pc:picChg chg="add mod">
          <ac:chgData name="Erik Kaseloo" userId="37ba3e7652644e27" providerId="LiveId" clId="{F31618AB-9539-48B8-B2FB-FFD9ED0E4CA2}" dt="2022-05-06T15:26:30.116" v="2869"/>
          <ac:picMkLst>
            <pc:docMk/>
            <pc:sldMk cId="2103864909" sldId="261"/>
            <ac:picMk id="12" creationId="{AAA0F88D-7A59-B51C-A657-9556DBDB9FCA}"/>
          </ac:picMkLst>
        </pc:picChg>
      </pc:sldChg>
      <pc:sldChg chg="addSp delSp modSp mod modTransition modAnim">
        <pc:chgData name="Erik Kaseloo" userId="37ba3e7652644e27" providerId="LiveId" clId="{F31618AB-9539-48B8-B2FB-FFD9ED0E4CA2}" dt="2022-05-06T15:37:19.801" v="2883"/>
        <pc:sldMkLst>
          <pc:docMk/>
          <pc:sldMk cId="2341279717" sldId="262"/>
        </pc:sldMkLst>
        <pc:spChg chg="mod">
          <ac:chgData name="Erik Kaseloo" userId="37ba3e7652644e27" providerId="LiveId" clId="{F31618AB-9539-48B8-B2FB-FFD9ED0E4CA2}" dt="2022-05-05T19:30:20.753" v="2598" actId="20577"/>
          <ac:spMkLst>
            <pc:docMk/>
            <pc:sldMk cId="2341279717" sldId="262"/>
            <ac:spMk id="2" creationId="{69DACBCE-0265-4C88-9E6F-14FB3DD92792}"/>
          </ac:spMkLst>
        </pc:spChg>
        <pc:graphicFrameChg chg="mod">
          <ac:chgData name="Erik Kaseloo" userId="37ba3e7652644e27" providerId="LiveId" clId="{F31618AB-9539-48B8-B2FB-FFD9ED0E4CA2}" dt="2022-05-05T19:31:02.788" v="2677" actId="20577"/>
          <ac:graphicFrameMkLst>
            <pc:docMk/>
            <pc:sldMk cId="2341279717" sldId="262"/>
            <ac:graphicFrameMk id="15" creationId="{10E6BBBD-ED78-429F-9456-9C98F03A4C2C}"/>
          </ac:graphicFrameMkLst>
        </pc:graphicFrameChg>
        <pc:picChg chg="del">
          <ac:chgData name="Erik Kaseloo" userId="37ba3e7652644e27" providerId="LiveId" clId="{F31618AB-9539-48B8-B2FB-FFD9ED0E4CA2}" dt="2022-05-06T15:34:55.934" v="2870"/>
          <ac:picMkLst>
            <pc:docMk/>
            <pc:sldMk cId="2341279717" sldId="262"/>
            <ac:picMk id="3" creationId="{5105EF02-BE53-4B45-BDD3-7190C8E5231E}"/>
          </ac:picMkLst>
        </pc:picChg>
        <pc:picChg chg="add del mod">
          <ac:chgData name="Erik Kaseloo" userId="37ba3e7652644e27" providerId="LiveId" clId="{F31618AB-9539-48B8-B2FB-FFD9ED0E4CA2}" dt="2022-05-06T15:35:15.058" v="2872"/>
          <ac:picMkLst>
            <pc:docMk/>
            <pc:sldMk cId="2341279717" sldId="262"/>
            <ac:picMk id="6" creationId="{85A845B3-25DC-1F7B-7CF7-56C5E94BC327}"/>
          </ac:picMkLst>
        </pc:picChg>
        <pc:picChg chg="add del mod">
          <ac:chgData name="Erik Kaseloo" userId="37ba3e7652644e27" providerId="LiveId" clId="{F31618AB-9539-48B8-B2FB-FFD9ED0E4CA2}" dt="2022-05-06T15:35:29.142" v="2874"/>
          <ac:picMkLst>
            <pc:docMk/>
            <pc:sldMk cId="2341279717" sldId="262"/>
            <ac:picMk id="7" creationId="{F0163CFA-4B9B-EEC4-32E7-8C4F1F3FDE13}"/>
          </ac:picMkLst>
        </pc:picChg>
        <pc:picChg chg="add del mod">
          <ac:chgData name="Erik Kaseloo" userId="37ba3e7652644e27" providerId="LiveId" clId="{F31618AB-9539-48B8-B2FB-FFD9ED0E4CA2}" dt="2022-05-06T15:35:45.950" v="2876"/>
          <ac:picMkLst>
            <pc:docMk/>
            <pc:sldMk cId="2341279717" sldId="262"/>
            <ac:picMk id="8" creationId="{024B155A-54D2-4D87-48C9-ABC9F1B1AF48}"/>
          </ac:picMkLst>
        </pc:picChg>
        <pc:picChg chg="add del mod">
          <ac:chgData name="Erik Kaseloo" userId="37ba3e7652644e27" providerId="LiveId" clId="{F31618AB-9539-48B8-B2FB-FFD9ED0E4CA2}" dt="2022-05-06T15:36:05.454" v="2878"/>
          <ac:picMkLst>
            <pc:docMk/>
            <pc:sldMk cId="2341279717" sldId="262"/>
            <ac:picMk id="9" creationId="{351524BE-18E2-C9CA-B4D1-A62FFE4534C8}"/>
          </ac:picMkLst>
        </pc:picChg>
        <pc:picChg chg="add del mod">
          <ac:chgData name="Erik Kaseloo" userId="37ba3e7652644e27" providerId="LiveId" clId="{F31618AB-9539-48B8-B2FB-FFD9ED0E4CA2}" dt="2022-05-06T15:36:29.693" v="2880"/>
          <ac:picMkLst>
            <pc:docMk/>
            <pc:sldMk cId="2341279717" sldId="262"/>
            <ac:picMk id="10" creationId="{E7874558-B92C-AB89-9BF6-9D2FAC922A72}"/>
          </ac:picMkLst>
        </pc:picChg>
        <pc:picChg chg="add del mod">
          <ac:chgData name="Erik Kaseloo" userId="37ba3e7652644e27" providerId="LiveId" clId="{F31618AB-9539-48B8-B2FB-FFD9ED0E4CA2}" dt="2022-05-06T15:36:47.781" v="2882"/>
          <ac:picMkLst>
            <pc:docMk/>
            <pc:sldMk cId="2341279717" sldId="262"/>
            <ac:picMk id="11" creationId="{DB95AF5C-9B1F-4086-A154-909624D4E265}"/>
          </ac:picMkLst>
        </pc:picChg>
        <pc:picChg chg="add mod">
          <ac:chgData name="Erik Kaseloo" userId="37ba3e7652644e27" providerId="LiveId" clId="{F31618AB-9539-48B8-B2FB-FFD9ED0E4CA2}" dt="2022-05-06T15:37:19.801" v="2883"/>
          <ac:picMkLst>
            <pc:docMk/>
            <pc:sldMk cId="2341279717" sldId="262"/>
            <ac:picMk id="12" creationId="{45FAE6E1-A81A-63FF-FAE2-3D1A0B0F1B68}"/>
          </ac:picMkLst>
        </pc:picChg>
      </pc:sldChg>
      <pc:sldChg chg="addSp delSp modSp mod modTransition modAnim">
        <pc:chgData name="Erik Kaseloo" userId="37ba3e7652644e27" providerId="LiveId" clId="{F31618AB-9539-48B8-B2FB-FFD9ED0E4CA2}" dt="2022-05-06T15:45:55.322" v="2885"/>
        <pc:sldMkLst>
          <pc:docMk/>
          <pc:sldMk cId="1730086159" sldId="267"/>
        </pc:sldMkLst>
        <pc:spChg chg="mod">
          <ac:chgData name="Erik Kaseloo" userId="37ba3e7652644e27" providerId="LiveId" clId="{F31618AB-9539-48B8-B2FB-FFD9ED0E4CA2}" dt="2022-05-05T15:17:49.823" v="1681" actId="20577"/>
          <ac:spMkLst>
            <pc:docMk/>
            <pc:sldMk cId="1730086159" sldId="267"/>
            <ac:spMk id="4" creationId="{8E367890-EC79-45C7-BC2C-1E3ABD4D6427}"/>
          </ac:spMkLst>
        </pc:spChg>
        <pc:spChg chg="add del mod">
          <ac:chgData name="Erik Kaseloo" userId="37ba3e7652644e27" providerId="LiveId" clId="{F31618AB-9539-48B8-B2FB-FFD9ED0E4CA2}" dt="2022-05-05T15:22:29.836" v="1685" actId="22"/>
          <ac:spMkLst>
            <pc:docMk/>
            <pc:sldMk cId="1730086159" sldId="267"/>
            <ac:spMk id="5" creationId="{3642096A-EF21-BEED-F5C4-8701B90A662C}"/>
          </ac:spMkLst>
        </pc:spChg>
        <pc:picChg chg="add mod">
          <ac:chgData name="Erik Kaseloo" userId="37ba3e7652644e27" providerId="LiveId" clId="{F31618AB-9539-48B8-B2FB-FFD9ED0E4CA2}" dt="2022-05-06T15:45:55.322" v="2885"/>
          <ac:picMkLst>
            <pc:docMk/>
            <pc:sldMk cId="1730086159" sldId="267"/>
            <ac:picMk id="3" creationId="{91AF89C0-3117-4F2A-9BC4-84FFC43C0193}"/>
          </ac:picMkLst>
        </pc:picChg>
        <pc:picChg chg="del mod">
          <ac:chgData name="Erik Kaseloo" userId="37ba3e7652644e27" providerId="LiveId" clId="{F31618AB-9539-48B8-B2FB-FFD9ED0E4CA2}" dt="2022-05-05T15:17:59.773" v="1683" actId="21"/>
          <ac:picMkLst>
            <pc:docMk/>
            <pc:sldMk cId="1730086159" sldId="267"/>
            <ac:picMk id="6" creationId="{C988E53D-3A1C-4DE0-9EB0-D596CBB3C072}"/>
          </ac:picMkLst>
        </pc:picChg>
        <pc:picChg chg="add mod ord">
          <ac:chgData name="Erik Kaseloo" userId="37ba3e7652644e27" providerId="LiveId" clId="{F31618AB-9539-48B8-B2FB-FFD9ED0E4CA2}" dt="2022-05-05T15:22:39.280" v="1687" actId="14100"/>
          <ac:picMkLst>
            <pc:docMk/>
            <pc:sldMk cId="1730086159" sldId="267"/>
            <ac:picMk id="8" creationId="{3B8908A3-69CD-1FE2-9D6A-43F2DDFB5EF5}"/>
          </ac:picMkLst>
        </pc:picChg>
        <pc:picChg chg="del">
          <ac:chgData name="Erik Kaseloo" userId="37ba3e7652644e27" providerId="LiveId" clId="{F31618AB-9539-48B8-B2FB-FFD9ED0E4CA2}" dt="2022-05-06T15:45:29.132" v="2884"/>
          <ac:picMkLst>
            <pc:docMk/>
            <pc:sldMk cId="1730086159" sldId="267"/>
            <ac:picMk id="36" creationId="{AA060BE8-ACF0-4D7B-849F-F130BA4177BA}"/>
          </ac:picMkLst>
        </pc:picChg>
      </pc:sldChg>
      <pc:sldChg chg="addSp delSp modSp mod modTransition modAnim">
        <pc:chgData name="Erik Kaseloo" userId="37ba3e7652644e27" providerId="LiveId" clId="{F31618AB-9539-48B8-B2FB-FFD9ED0E4CA2}" dt="2022-05-06T16:03:19.602" v="2922"/>
        <pc:sldMkLst>
          <pc:docMk/>
          <pc:sldMk cId="3326609344" sldId="268"/>
        </pc:sldMkLst>
        <pc:spChg chg="mod">
          <ac:chgData name="Erik Kaseloo" userId="37ba3e7652644e27" providerId="LiveId" clId="{F31618AB-9539-48B8-B2FB-FFD9ED0E4CA2}" dt="2022-05-05T15:13:10.576" v="1116" actId="14100"/>
          <ac:spMkLst>
            <pc:docMk/>
            <pc:sldMk cId="3326609344" sldId="268"/>
            <ac:spMk id="5" creationId="{144A48FA-6811-4419-A773-22EA035BCE23}"/>
          </ac:spMkLst>
        </pc:spChg>
        <pc:spChg chg="mod">
          <ac:chgData name="Erik Kaseloo" userId="37ba3e7652644e27" providerId="LiveId" clId="{F31618AB-9539-48B8-B2FB-FFD9ED0E4CA2}" dt="2022-05-06T15:48:45.010" v="2896" actId="20577"/>
          <ac:spMkLst>
            <pc:docMk/>
            <pc:sldMk cId="3326609344" sldId="268"/>
            <ac:spMk id="6" creationId="{D0D7E615-F7BE-4B34-ACF4-90A1EC4B7A61}"/>
          </ac:spMkLst>
        </pc:spChg>
        <pc:spChg chg="mod">
          <ac:chgData name="Erik Kaseloo" userId="37ba3e7652644e27" providerId="LiveId" clId="{F31618AB-9539-48B8-B2FB-FFD9ED0E4CA2}" dt="2022-05-05T15:14:30.063" v="1299" actId="20577"/>
          <ac:spMkLst>
            <pc:docMk/>
            <pc:sldMk cId="3326609344" sldId="268"/>
            <ac:spMk id="7" creationId="{7F6F6D0F-77BA-48F0-980F-4D28EC1CF44D}"/>
          </ac:spMkLst>
        </pc:spChg>
        <pc:picChg chg="add del mod">
          <ac:chgData name="Erik Kaseloo" userId="37ba3e7652644e27" providerId="LiveId" clId="{F31618AB-9539-48B8-B2FB-FFD9ED0E4CA2}" dt="2022-05-06T15:58:54.386" v="2899"/>
          <ac:picMkLst>
            <pc:docMk/>
            <pc:sldMk cId="3326609344" sldId="268"/>
            <ac:picMk id="3" creationId="{09A36CCF-3F0C-859B-65BA-3ED2C5A71E52}"/>
          </ac:picMkLst>
        </pc:picChg>
        <pc:picChg chg="add del mod">
          <ac:chgData name="Erik Kaseloo" userId="37ba3e7652644e27" providerId="LiveId" clId="{F31618AB-9539-48B8-B2FB-FFD9ED0E4CA2}" dt="2022-05-06T15:59:03.782" v="2901"/>
          <ac:picMkLst>
            <pc:docMk/>
            <pc:sldMk cId="3326609344" sldId="268"/>
            <ac:picMk id="11" creationId="{3555CEA7-258E-3A8F-852B-2F157D0A0A54}"/>
          </ac:picMkLst>
        </pc:picChg>
        <pc:picChg chg="add del mod">
          <ac:chgData name="Erik Kaseloo" userId="37ba3e7652644e27" providerId="LiveId" clId="{F31618AB-9539-48B8-B2FB-FFD9ED0E4CA2}" dt="2022-05-06T15:59:26.570" v="2903"/>
          <ac:picMkLst>
            <pc:docMk/>
            <pc:sldMk cId="3326609344" sldId="268"/>
            <ac:picMk id="12" creationId="{9CEA7FF4-3313-2337-BD14-359A5A165740}"/>
          </ac:picMkLst>
        </pc:picChg>
        <pc:picChg chg="add del mod">
          <ac:chgData name="Erik Kaseloo" userId="37ba3e7652644e27" providerId="LiveId" clId="{F31618AB-9539-48B8-B2FB-FFD9ED0E4CA2}" dt="2022-05-06T15:59:42.122" v="2905"/>
          <ac:picMkLst>
            <pc:docMk/>
            <pc:sldMk cId="3326609344" sldId="268"/>
            <ac:picMk id="13" creationId="{DC4ADE30-7117-2D8E-3446-7E5B2766607F}"/>
          </ac:picMkLst>
        </pc:picChg>
        <pc:picChg chg="add del mod">
          <ac:chgData name="Erik Kaseloo" userId="37ba3e7652644e27" providerId="LiveId" clId="{F31618AB-9539-48B8-B2FB-FFD9ED0E4CA2}" dt="2022-05-06T15:59:52.515" v="2907"/>
          <ac:picMkLst>
            <pc:docMk/>
            <pc:sldMk cId="3326609344" sldId="268"/>
            <ac:picMk id="14" creationId="{6E82F3D0-5694-B6AD-4576-6AD92AB23956}"/>
          </ac:picMkLst>
        </pc:picChg>
        <pc:picChg chg="add del mod">
          <ac:chgData name="Erik Kaseloo" userId="37ba3e7652644e27" providerId="LiveId" clId="{F31618AB-9539-48B8-B2FB-FFD9ED0E4CA2}" dt="2022-05-06T16:00:18.973" v="2909"/>
          <ac:picMkLst>
            <pc:docMk/>
            <pc:sldMk cId="3326609344" sldId="268"/>
            <ac:picMk id="15" creationId="{2F638A30-BF1E-5E70-0121-E8273DAB5338}"/>
          </ac:picMkLst>
        </pc:picChg>
        <pc:picChg chg="del">
          <ac:chgData name="Erik Kaseloo" userId="37ba3e7652644e27" providerId="LiveId" clId="{F31618AB-9539-48B8-B2FB-FFD9ED0E4CA2}" dt="2022-05-06T15:58:44.174" v="2897"/>
          <ac:picMkLst>
            <pc:docMk/>
            <pc:sldMk cId="3326609344" sldId="268"/>
            <ac:picMk id="16" creationId="{BFE52575-9488-4BD3-AC65-B4EC26CC3C36}"/>
          </ac:picMkLst>
        </pc:picChg>
        <pc:picChg chg="add del mod">
          <ac:chgData name="Erik Kaseloo" userId="37ba3e7652644e27" providerId="LiveId" clId="{F31618AB-9539-48B8-B2FB-FFD9ED0E4CA2}" dt="2022-05-06T16:00:55.436" v="2911"/>
          <ac:picMkLst>
            <pc:docMk/>
            <pc:sldMk cId="3326609344" sldId="268"/>
            <ac:picMk id="17" creationId="{02CF03E3-3FA3-8860-25CA-3896662C5E3C}"/>
          </ac:picMkLst>
        </pc:picChg>
        <pc:picChg chg="add del mod">
          <ac:chgData name="Erik Kaseloo" userId="37ba3e7652644e27" providerId="LiveId" clId="{F31618AB-9539-48B8-B2FB-FFD9ED0E4CA2}" dt="2022-05-06T16:01:05.050" v="2913"/>
          <ac:picMkLst>
            <pc:docMk/>
            <pc:sldMk cId="3326609344" sldId="268"/>
            <ac:picMk id="18" creationId="{5751CD98-ABC9-87B9-1277-3D245A043BD0}"/>
          </ac:picMkLst>
        </pc:picChg>
        <pc:picChg chg="add del mod">
          <ac:chgData name="Erik Kaseloo" userId="37ba3e7652644e27" providerId="LiveId" clId="{F31618AB-9539-48B8-B2FB-FFD9ED0E4CA2}" dt="2022-05-06T16:01:34.452" v="2915"/>
          <ac:picMkLst>
            <pc:docMk/>
            <pc:sldMk cId="3326609344" sldId="268"/>
            <ac:picMk id="19" creationId="{BE30FD75-6057-E810-F06C-9538ACF068D7}"/>
          </ac:picMkLst>
        </pc:picChg>
        <pc:picChg chg="add del mod">
          <ac:chgData name="Erik Kaseloo" userId="37ba3e7652644e27" providerId="LiveId" clId="{F31618AB-9539-48B8-B2FB-FFD9ED0E4CA2}" dt="2022-05-06T16:01:49.379" v="2917"/>
          <ac:picMkLst>
            <pc:docMk/>
            <pc:sldMk cId="3326609344" sldId="268"/>
            <ac:picMk id="20" creationId="{DD1712FC-BB9B-4DAD-67AE-8546466AA31C}"/>
          </ac:picMkLst>
        </pc:picChg>
        <pc:picChg chg="add del mod">
          <ac:chgData name="Erik Kaseloo" userId="37ba3e7652644e27" providerId="LiveId" clId="{F31618AB-9539-48B8-B2FB-FFD9ED0E4CA2}" dt="2022-05-06T16:02:23.127" v="2919"/>
          <ac:picMkLst>
            <pc:docMk/>
            <pc:sldMk cId="3326609344" sldId="268"/>
            <ac:picMk id="21" creationId="{AA219716-3D24-4FB5-28F0-1D46E5C1310A}"/>
          </ac:picMkLst>
        </pc:picChg>
        <pc:picChg chg="add del mod">
          <ac:chgData name="Erik Kaseloo" userId="37ba3e7652644e27" providerId="LiveId" clId="{F31618AB-9539-48B8-B2FB-FFD9ED0E4CA2}" dt="2022-05-06T16:02:46.266" v="2921"/>
          <ac:picMkLst>
            <pc:docMk/>
            <pc:sldMk cId="3326609344" sldId="268"/>
            <ac:picMk id="22" creationId="{878AFE7D-11B2-8903-CDD4-695E5EC18BD3}"/>
          </ac:picMkLst>
        </pc:picChg>
        <pc:picChg chg="add mod">
          <ac:chgData name="Erik Kaseloo" userId="37ba3e7652644e27" providerId="LiveId" clId="{F31618AB-9539-48B8-B2FB-FFD9ED0E4CA2}" dt="2022-05-06T16:03:19.602" v="2922"/>
          <ac:picMkLst>
            <pc:docMk/>
            <pc:sldMk cId="3326609344" sldId="268"/>
            <ac:picMk id="23" creationId="{7DB5B695-DB1E-8B46-7E31-078E20FBFC9C}"/>
          </ac:picMkLst>
        </pc:picChg>
      </pc:sldChg>
      <pc:sldChg chg="addSp delSp modSp mod modTransition modAnim">
        <pc:chgData name="Erik Kaseloo" userId="37ba3e7652644e27" providerId="LiveId" clId="{F31618AB-9539-48B8-B2FB-FFD9ED0E4CA2}" dt="2022-05-06T16:15:49.350" v="3154"/>
        <pc:sldMkLst>
          <pc:docMk/>
          <pc:sldMk cId="2546636544" sldId="269"/>
        </pc:sldMkLst>
        <pc:spChg chg="mod">
          <ac:chgData name="Erik Kaseloo" userId="37ba3e7652644e27" providerId="LiveId" clId="{F31618AB-9539-48B8-B2FB-FFD9ED0E4CA2}" dt="2022-05-05T15:07:13.651" v="467" actId="313"/>
          <ac:spMkLst>
            <pc:docMk/>
            <pc:sldMk cId="2546636544" sldId="269"/>
            <ac:spMk id="4" creationId="{0F09C1F7-12D8-479D-8B27-A5EF1C8E3765}"/>
          </ac:spMkLst>
        </pc:spChg>
        <pc:spChg chg="mod">
          <ac:chgData name="Erik Kaseloo" userId="37ba3e7652644e27" providerId="LiveId" clId="{F31618AB-9539-48B8-B2FB-FFD9ED0E4CA2}" dt="2022-05-05T15:08:05.853" v="530" actId="20577"/>
          <ac:spMkLst>
            <pc:docMk/>
            <pc:sldMk cId="2546636544" sldId="269"/>
            <ac:spMk id="5" creationId="{6D51D7CA-DD74-44B5-B8B8-1C9AAE634880}"/>
          </ac:spMkLst>
        </pc:spChg>
        <pc:spChg chg="mod">
          <ac:chgData name="Erik Kaseloo" userId="37ba3e7652644e27" providerId="LiveId" clId="{F31618AB-9539-48B8-B2FB-FFD9ED0E4CA2}" dt="2022-05-06T16:11:17.590" v="3134" actId="20577"/>
          <ac:spMkLst>
            <pc:docMk/>
            <pc:sldMk cId="2546636544" sldId="269"/>
            <ac:spMk id="6" creationId="{C75803DC-C25E-44B2-9320-EBB7857B461B}"/>
          </ac:spMkLst>
        </pc:spChg>
        <pc:picChg chg="add del mod">
          <ac:chgData name="Erik Kaseloo" userId="37ba3e7652644e27" providerId="LiveId" clId="{F31618AB-9539-48B8-B2FB-FFD9ED0E4CA2}" dt="2022-05-06T16:13:21.184" v="3137"/>
          <ac:picMkLst>
            <pc:docMk/>
            <pc:sldMk cId="2546636544" sldId="269"/>
            <ac:picMk id="3" creationId="{9FE36F40-D96F-6640-CBEF-86D026984C27}"/>
          </ac:picMkLst>
        </pc:picChg>
        <pc:picChg chg="add del mod">
          <ac:chgData name="Erik Kaseloo" userId="37ba3e7652644e27" providerId="LiveId" clId="{F31618AB-9539-48B8-B2FB-FFD9ED0E4CA2}" dt="2022-05-06T16:13:41.398" v="3139"/>
          <ac:picMkLst>
            <pc:docMk/>
            <pc:sldMk cId="2546636544" sldId="269"/>
            <ac:picMk id="8" creationId="{CF8CA1C5-8222-17E4-9370-36152BDF2D36}"/>
          </ac:picMkLst>
        </pc:picChg>
        <pc:picChg chg="add del mod">
          <ac:chgData name="Erik Kaseloo" userId="37ba3e7652644e27" providerId="LiveId" clId="{F31618AB-9539-48B8-B2FB-FFD9ED0E4CA2}" dt="2022-05-06T16:13:50.858" v="3141"/>
          <ac:picMkLst>
            <pc:docMk/>
            <pc:sldMk cId="2546636544" sldId="269"/>
            <ac:picMk id="9" creationId="{DF64F906-985E-E2B0-9E4D-60A326DF4969}"/>
          </ac:picMkLst>
        </pc:picChg>
        <pc:picChg chg="add del mod">
          <ac:chgData name="Erik Kaseloo" userId="37ba3e7652644e27" providerId="LiveId" clId="{F31618AB-9539-48B8-B2FB-FFD9ED0E4CA2}" dt="2022-05-06T16:13:59.992" v="3143"/>
          <ac:picMkLst>
            <pc:docMk/>
            <pc:sldMk cId="2546636544" sldId="269"/>
            <ac:picMk id="11" creationId="{FBC9AD9A-301C-567E-226B-A5EF6DE1BF23}"/>
          </ac:picMkLst>
        </pc:picChg>
        <pc:picChg chg="del">
          <ac:chgData name="Erik Kaseloo" userId="37ba3e7652644e27" providerId="LiveId" clId="{F31618AB-9539-48B8-B2FB-FFD9ED0E4CA2}" dt="2022-05-06T16:13:00.210" v="3135"/>
          <ac:picMkLst>
            <pc:docMk/>
            <pc:sldMk cId="2546636544" sldId="269"/>
            <ac:picMk id="12" creationId="{19DA13DF-4693-4B5B-9D6B-7CAFD818845C}"/>
          </ac:picMkLst>
        </pc:picChg>
        <pc:picChg chg="add del mod">
          <ac:chgData name="Erik Kaseloo" userId="37ba3e7652644e27" providerId="LiveId" clId="{F31618AB-9539-48B8-B2FB-FFD9ED0E4CA2}" dt="2022-05-06T16:14:20.619" v="3145"/>
          <ac:picMkLst>
            <pc:docMk/>
            <pc:sldMk cId="2546636544" sldId="269"/>
            <ac:picMk id="13" creationId="{94F13222-6F6A-FFD7-4CB0-3D08FEFAEFAB}"/>
          </ac:picMkLst>
        </pc:picChg>
        <pc:picChg chg="add del mod">
          <ac:chgData name="Erik Kaseloo" userId="37ba3e7652644e27" providerId="LiveId" clId="{F31618AB-9539-48B8-B2FB-FFD9ED0E4CA2}" dt="2022-05-06T16:14:30.546" v="3147"/>
          <ac:picMkLst>
            <pc:docMk/>
            <pc:sldMk cId="2546636544" sldId="269"/>
            <ac:picMk id="14" creationId="{D7CA5D83-3904-6EFF-74F8-F8A1C2B3C70E}"/>
          </ac:picMkLst>
        </pc:picChg>
        <pc:picChg chg="add del mod">
          <ac:chgData name="Erik Kaseloo" userId="37ba3e7652644e27" providerId="LiveId" clId="{F31618AB-9539-48B8-B2FB-FFD9ED0E4CA2}" dt="2022-05-06T16:14:43.742" v="3149"/>
          <ac:picMkLst>
            <pc:docMk/>
            <pc:sldMk cId="2546636544" sldId="269"/>
            <ac:picMk id="15" creationId="{6F2D0EDF-6D85-4D1C-8637-5F70D4CAF09A}"/>
          </ac:picMkLst>
        </pc:picChg>
        <pc:picChg chg="add del mod">
          <ac:chgData name="Erik Kaseloo" userId="37ba3e7652644e27" providerId="LiveId" clId="{F31618AB-9539-48B8-B2FB-FFD9ED0E4CA2}" dt="2022-05-06T16:15:00.994" v="3151"/>
          <ac:picMkLst>
            <pc:docMk/>
            <pc:sldMk cId="2546636544" sldId="269"/>
            <ac:picMk id="16" creationId="{95AAE8C5-CF46-84E5-4C1C-8F28B253FC48}"/>
          </ac:picMkLst>
        </pc:picChg>
        <pc:picChg chg="add del mod">
          <ac:chgData name="Erik Kaseloo" userId="37ba3e7652644e27" providerId="LiveId" clId="{F31618AB-9539-48B8-B2FB-FFD9ED0E4CA2}" dt="2022-05-06T16:15:27.694" v="3153"/>
          <ac:picMkLst>
            <pc:docMk/>
            <pc:sldMk cId="2546636544" sldId="269"/>
            <ac:picMk id="17" creationId="{4972439E-CB8F-6641-9586-623C0BBD0CA1}"/>
          </ac:picMkLst>
        </pc:picChg>
        <pc:picChg chg="add mod">
          <ac:chgData name="Erik Kaseloo" userId="37ba3e7652644e27" providerId="LiveId" clId="{F31618AB-9539-48B8-B2FB-FFD9ED0E4CA2}" dt="2022-05-06T16:15:49.350" v="3154"/>
          <ac:picMkLst>
            <pc:docMk/>
            <pc:sldMk cId="2546636544" sldId="269"/>
            <ac:picMk id="18" creationId="{E3C94851-8A62-1151-196A-6B16EC8E7898}"/>
          </ac:picMkLst>
        </pc:picChg>
      </pc:sldChg>
      <pc:sldChg chg="addSp delSp modSp new mod modTransition modAnim">
        <pc:chgData name="Erik Kaseloo" userId="37ba3e7652644e27" providerId="LiveId" clId="{F31618AB-9539-48B8-B2FB-FFD9ED0E4CA2}" dt="2022-05-06T15:08:43.970" v="2855"/>
        <pc:sldMkLst>
          <pc:docMk/>
          <pc:sldMk cId="3900940650" sldId="270"/>
        </pc:sldMkLst>
        <pc:spChg chg="mod">
          <ac:chgData name="Erik Kaseloo" userId="37ba3e7652644e27" providerId="LiveId" clId="{F31618AB-9539-48B8-B2FB-FFD9ED0E4CA2}" dt="2022-05-05T15:25:21.843" v="1823" actId="20577"/>
          <ac:spMkLst>
            <pc:docMk/>
            <pc:sldMk cId="3900940650" sldId="270"/>
            <ac:spMk id="2" creationId="{67987F12-B0E0-3B24-ACE9-565CB7AF9767}"/>
          </ac:spMkLst>
        </pc:spChg>
        <pc:spChg chg="mod">
          <ac:chgData name="Erik Kaseloo" userId="37ba3e7652644e27" providerId="LiveId" clId="{F31618AB-9539-48B8-B2FB-FFD9ED0E4CA2}" dt="2022-05-05T19:21:48.444" v="2380" actId="20577"/>
          <ac:spMkLst>
            <pc:docMk/>
            <pc:sldMk cId="3900940650" sldId="270"/>
            <ac:spMk id="3" creationId="{817D1547-8248-7BFC-9B5E-52970494DDEB}"/>
          </ac:spMkLst>
        </pc:spChg>
        <pc:spChg chg="del mod">
          <ac:chgData name="Erik Kaseloo" userId="37ba3e7652644e27" providerId="LiveId" clId="{F31618AB-9539-48B8-B2FB-FFD9ED0E4CA2}" dt="2022-05-05T19:22:45.848" v="2382"/>
          <ac:spMkLst>
            <pc:docMk/>
            <pc:sldMk cId="3900940650" sldId="270"/>
            <ac:spMk id="4" creationId="{BDA2A091-F310-B4E5-3114-37B830BCA46E}"/>
          </ac:spMkLst>
        </pc:spChg>
        <pc:spChg chg="add mod">
          <ac:chgData name="Erik Kaseloo" userId="37ba3e7652644e27" providerId="LiveId" clId="{F31618AB-9539-48B8-B2FB-FFD9ED0E4CA2}" dt="2022-05-05T19:25:49.011" v="2427" actId="14100"/>
          <ac:spMkLst>
            <pc:docMk/>
            <pc:sldMk cId="3900940650" sldId="270"/>
            <ac:spMk id="5" creationId="{ED75861E-2219-EC95-A10B-9C2674BD690D}"/>
          </ac:spMkLst>
        </pc:spChg>
        <pc:spChg chg="add mod">
          <ac:chgData name="Erik Kaseloo" userId="37ba3e7652644e27" providerId="LiveId" clId="{F31618AB-9539-48B8-B2FB-FFD9ED0E4CA2}" dt="2022-05-05T19:28:28.380" v="2468" actId="1076"/>
          <ac:spMkLst>
            <pc:docMk/>
            <pc:sldMk cId="3900940650" sldId="270"/>
            <ac:spMk id="6" creationId="{70C8345A-7270-CB57-F945-2ABE548CB926}"/>
          </ac:spMkLst>
        </pc:spChg>
        <pc:picChg chg="add del mod">
          <ac:chgData name="Erik Kaseloo" userId="37ba3e7652644e27" providerId="LiveId" clId="{F31618AB-9539-48B8-B2FB-FFD9ED0E4CA2}" dt="2022-05-06T15:06:20.869" v="2846"/>
          <ac:picMkLst>
            <pc:docMk/>
            <pc:sldMk cId="3900940650" sldId="270"/>
            <ac:picMk id="4" creationId="{4B751C20-262C-8962-1276-D4CBBE10A735}"/>
          </ac:picMkLst>
        </pc:picChg>
        <pc:picChg chg="add del mod">
          <ac:chgData name="Erik Kaseloo" userId="37ba3e7652644e27" providerId="LiveId" clId="{F31618AB-9539-48B8-B2FB-FFD9ED0E4CA2}" dt="2022-05-06T15:06:49.279" v="2848"/>
          <ac:picMkLst>
            <pc:docMk/>
            <pc:sldMk cId="3900940650" sldId="270"/>
            <ac:picMk id="7" creationId="{1723B392-36FB-0E43-D5D6-55A598753D4F}"/>
          </ac:picMkLst>
        </pc:picChg>
        <pc:picChg chg="add del mod">
          <ac:chgData name="Erik Kaseloo" userId="37ba3e7652644e27" providerId="LiveId" clId="{F31618AB-9539-48B8-B2FB-FFD9ED0E4CA2}" dt="2022-05-06T15:07:55.396" v="2850"/>
          <ac:picMkLst>
            <pc:docMk/>
            <pc:sldMk cId="3900940650" sldId="270"/>
            <ac:picMk id="8" creationId="{DE7B0F4E-BAD3-2140-B4F5-4D9E94AD6C1A}"/>
          </ac:picMkLst>
        </pc:picChg>
        <pc:picChg chg="add del mod">
          <ac:chgData name="Erik Kaseloo" userId="37ba3e7652644e27" providerId="LiveId" clId="{F31618AB-9539-48B8-B2FB-FFD9ED0E4CA2}" dt="2022-05-06T15:08:08.028" v="2852"/>
          <ac:picMkLst>
            <pc:docMk/>
            <pc:sldMk cId="3900940650" sldId="270"/>
            <ac:picMk id="9" creationId="{E1C0AF73-3323-0B78-0D2E-5D59CBF0C7A6}"/>
          </ac:picMkLst>
        </pc:picChg>
        <pc:picChg chg="add del mod">
          <ac:chgData name="Erik Kaseloo" userId="37ba3e7652644e27" providerId="LiveId" clId="{F31618AB-9539-48B8-B2FB-FFD9ED0E4CA2}" dt="2022-05-06T15:08:17.534" v="2854"/>
          <ac:picMkLst>
            <pc:docMk/>
            <pc:sldMk cId="3900940650" sldId="270"/>
            <ac:picMk id="10" creationId="{847C31A3-D72D-4DAF-9DB3-808ADEA3F030}"/>
          </ac:picMkLst>
        </pc:picChg>
        <pc:picChg chg="add mod">
          <ac:chgData name="Erik Kaseloo" userId="37ba3e7652644e27" providerId="LiveId" clId="{F31618AB-9539-48B8-B2FB-FFD9ED0E4CA2}" dt="2022-05-06T15:08:43.970" v="2855"/>
          <ac:picMkLst>
            <pc:docMk/>
            <pc:sldMk cId="3900940650" sldId="270"/>
            <ac:picMk id="11" creationId="{C906AD3B-CE2D-C740-6223-0BA6F57D646A}"/>
          </ac:picMkLst>
        </pc:picChg>
        <pc:picChg chg="add mod">
          <ac:chgData name="Erik Kaseloo" userId="37ba3e7652644e27" providerId="LiveId" clId="{F31618AB-9539-48B8-B2FB-FFD9ED0E4CA2}" dt="2022-05-05T19:25:43.592" v="2425" actId="1076"/>
          <ac:picMkLst>
            <pc:docMk/>
            <pc:sldMk cId="3900940650" sldId="270"/>
            <ac:picMk id="1026" creationId="{A200FDBD-9FF8-AD56-8A2F-6708C63AC251}"/>
          </ac:picMkLst>
        </pc:picChg>
        <pc:picChg chg="add mod">
          <ac:chgData name="Erik Kaseloo" userId="37ba3e7652644e27" providerId="LiveId" clId="{F31618AB-9539-48B8-B2FB-FFD9ED0E4CA2}" dt="2022-05-05T19:26:52.281" v="2432" actId="1076"/>
          <ac:picMkLst>
            <pc:docMk/>
            <pc:sldMk cId="3900940650" sldId="270"/>
            <ac:picMk id="1028" creationId="{3DEC2ACE-24B2-D0D1-8D5A-13994E05F681}"/>
          </ac:picMkLst>
        </pc:pic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3038652-E528-441B-A0F1-9CB19A81E027}" type="doc">
      <dgm:prSet loTypeId="urn:microsoft.com/office/officeart/2016/7/layout/VerticalHollowAction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DC6BB38-9C4D-43F4-8B39-C3D2908D7B83}">
      <dgm:prSet/>
      <dgm:spPr/>
      <dgm:t>
        <a:bodyPr/>
        <a:lstStyle/>
        <a:p>
          <a:r>
            <a:rPr lang="en-US"/>
            <a:t>Understand</a:t>
          </a:r>
        </a:p>
      </dgm:t>
    </dgm:pt>
    <dgm:pt modelId="{C789DCFB-40AB-437C-863A-7876AB7CDFD7}" type="parTrans" cxnId="{A980497C-25F0-4D3C-8234-BEFD9E782E68}">
      <dgm:prSet/>
      <dgm:spPr/>
      <dgm:t>
        <a:bodyPr/>
        <a:lstStyle/>
        <a:p>
          <a:endParaRPr lang="en-US"/>
        </a:p>
      </dgm:t>
    </dgm:pt>
    <dgm:pt modelId="{CAAAA135-4512-425E-AD9D-D95C2C1347AC}" type="sibTrans" cxnId="{A980497C-25F0-4D3C-8234-BEFD9E782E68}">
      <dgm:prSet/>
      <dgm:spPr/>
      <dgm:t>
        <a:bodyPr/>
        <a:lstStyle/>
        <a:p>
          <a:endParaRPr lang="en-US"/>
        </a:p>
      </dgm:t>
    </dgm:pt>
    <dgm:pt modelId="{D25FB03D-2C31-4DDD-AA20-0C9475CD4A08}">
      <dgm:prSet custT="1"/>
      <dgm:spPr/>
      <dgm:t>
        <a:bodyPr/>
        <a:lstStyle/>
        <a:p>
          <a:r>
            <a:rPr lang="en-US" sz="1600" dirty="0"/>
            <a:t>Understand the importance of mangroves and  salt marshes and what threats they face</a:t>
          </a:r>
        </a:p>
      </dgm:t>
    </dgm:pt>
    <dgm:pt modelId="{14669ECA-E72D-4CFE-96BA-908C4734FAF8}" type="parTrans" cxnId="{43AD9516-A6AC-4F4A-9608-79D96A5D62F2}">
      <dgm:prSet/>
      <dgm:spPr/>
      <dgm:t>
        <a:bodyPr/>
        <a:lstStyle/>
        <a:p>
          <a:endParaRPr lang="en-US"/>
        </a:p>
      </dgm:t>
    </dgm:pt>
    <dgm:pt modelId="{A4306211-6641-4ECB-9ED2-30788B206512}" type="sibTrans" cxnId="{43AD9516-A6AC-4F4A-9608-79D96A5D62F2}">
      <dgm:prSet/>
      <dgm:spPr/>
      <dgm:t>
        <a:bodyPr/>
        <a:lstStyle/>
        <a:p>
          <a:endParaRPr lang="en-US"/>
        </a:p>
      </dgm:t>
    </dgm:pt>
    <dgm:pt modelId="{C57C714D-A0DE-4307-A929-5257EC346DDA}">
      <dgm:prSet/>
      <dgm:spPr/>
      <dgm:t>
        <a:bodyPr/>
        <a:lstStyle/>
        <a:p>
          <a:r>
            <a:rPr lang="en-US"/>
            <a:t>Learn about</a:t>
          </a:r>
        </a:p>
      </dgm:t>
    </dgm:pt>
    <dgm:pt modelId="{7EA4DBB3-2A1D-4D21-8F05-1A5E3BC85169}" type="parTrans" cxnId="{7FE3C326-42B8-43A5-9057-BF3694689D4A}">
      <dgm:prSet/>
      <dgm:spPr/>
      <dgm:t>
        <a:bodyPr/>
        <a:lstStyle/>
        <a:p>
          <a:endParaRPr lang="en-US"/>
        </a:p>
      </dgm:t>
    </dgm:pt>
    <dgm:pt modelId="{E53C02C5-2983-45E8-B787-0682F6DD1CC4}" type="sibTrans" cxnId="{7FE3C326-42B8-43A5-9057-BF3694689D4A}">
      <dgm:prSet/>
      <dgm:spPr/>
      <dgm:t>
        <a:bodyPr/>
        <a:lstStyle/>
        <a:p>
          <a:endParaRPr lang="en-US"/>
        </a:p>
      </dgm:t>
    </dgm:pt>
    <dgm:pt modelId="{A3041DA6-D923-47C9-969C-26F8D7B3AC5C}">
      <dgm:prSet custT="1"/>
      <dgm:spPr/>
      <dgm:t>
        <a:bodyPr/>
        <a:lstStyle/>
        <a:p>
          <a:r>
            <a:rPr lang="en-US" sz="1600" dirty="0"/>
            <a:t>Learn about the response of these wetlands to climate change and how this response is monitored</a:t>
          </a:r>
        </a:p>
      </dgm:t>
    </dgm:pt>
    <dgm:pt modelId="{699E7E85-CC36-49BF-BAD8-D84BD0649582}" type="parTrans" cxnId="{D7F9FCF6-5B40-4E04-B755-263E13523CDE}">
      <dgm:prSet/>
      <dgm:spPr/>
      <dgm:t>
        <a:bodyPr/>
        <a:lstStyle/>
        <a:p>
          <a:endParaRPr lang="en-US"/>
        </a:p>
      </dgm:t>
    </dgm:pt>
    <dgm:pt modelId="{4EB9EA68-FF85-4A7F-9216-4FB64263C755}" type="sibTrans" cxnId="{D7F9FCF6-5B40-4E04-B755-263E13523CDE}">
      <dgm:prSet/>
      <dgm:spPr/>
      <dgm:t>
        <a:bodyPr/>
        <a:lstStyle/>
        <a:p>
          <a:endParaRPr lang="en-US"/>
        </a:p>
      </dgm:t>
    </dgm:pt>
    <dgm:pt modelId="{D0C69FE3-6875-4E0E-8239-9FF5EEFDD158}">
      <dgm:prSet/>
      <dgm:spPr/>
      <dgm:t>
        <a:bodyPr/>
        <a:lstStyle/>
        <a:p>
          <a:r>
            <a:rPr lang="en-US"/>
            <a:t>Use</a:t>
          </a:r>
        </a:p>
      </dgm:t>
    </dgm:pt>
    <dgm:pt modelId="{44A9E167-6659-4E10-A82F-A598590536CE}" type="parTrans" cxnId="{FC786E48-43F0-44D3-B30C-5F57CDD4288A}">
      <dgm:prSet/>
      <dgm:spPr/>
      <dgm:t>
        <a:bodyPr/>
        <a:lstStyle/>
        <a:p>
          <a:endParaRPr lang="en-US"/>
        </a:p>
      </dgm:t>
    </dgm:pt>
    <dgm:pt modelId="{735308C1-A36F-492E-9B05-2D19535F5198}" type="sibTrans" cxnId="{FC786E48-43F0-44D3-B30C-5F57CDD4288A}">
      <dgm:prSet/>
      <dgm:spPr/>
      <dgm:t>
        <a:bodyPr/>
        <a:lstStyle/>
        <a:p>
          <a:endParaRPr lang="en-US"/>
        </a:p>
      </dgm:t>
    </dgm:pt>
    <dgm:pt modelId="{141394F2-E728-4273-9B13-9F01364966B9}">
      <dgm:prSet custT="1"/>
      <dgm:spPr/>
      <dgm:t>
        <a:bodyPr/>
        <a:lstStyle/>
        <a:p>
          <a:r>
            <a:rPr lang="en-US" sz="1600" dirty="0"/>
            <a:t>Use R studio to conduct statistical analyses such t-tests and ANOVAs to examine the relationship between climate change and changes in various characteristics of tidal wetlands</a:t>
          </a:r>
        </a:p>
      </dgm:t>
    </dgm:pt>
    <dgm:pt modelId="{0992C3C7-27BA-476A-855C-F045C8758F64}" type="parTrans" cxnId="{0C20BDB8-9B0E-438C-8946-C9CCD757B211}">
      <dgm:prSet/>
      <dgm:spPr/>
      <dgm:t>
        <a:bodyPr/>
        <a:lstStyle/>
        <a:p>
          <a:endParaRPr lang="en-US"/>
        </a:p>
      </dgm:t>
    </dgm:pt>
    <dgm:pt modelId="{7B6B2F36-8962-44DB-917E-7446466468A4}" type="sibTrans" cxnId="{0C20BDB8-9B0E-438C-8946-C9CCD757B211}">
      <dgm:prSet/>
      <dgm:spPr/>
      <dgm:t>
        <a:bodyPr/>
        <a:lstStyle/>
        <a:p>
          <a:endParaRPr lang="en-US"/>
        </a:p>
      </dgm:t>
    </dgm:pt>
    <dgm:pt modelId="{8CE0E7DD-4D58-4B9E-99B6-0EFF68458C36}" type="pres">
      <dgm:prSet presAssocID="{03038652-E528-441B-A0F1-9CB19A81E027}" presName="Name0" presStyleCnt="0">
        <dgm:presLayoutVars>
          <dgm:dir/>
          <dgm:animLvl val="lvl"/>
          <dgm:resizeHandles val="exact"/>
        </dgm:presLayoutVars>
      </dgm:prSet>
      <dgm:spPr/>
    </dgm:pt>
    <dgm:pt modelId="{4C662EA1-01AB-44A3-BC87-BAF881939A6A}" type="pres">
      <dgm:prSet presAssocID="{BDC6BB38-9C4D-43F4-8B39-C3D2908D7B83}" presName="linNode" presStyleCnt="0"/>
      <dgm:spPr/>
    </dgm:pt>
    <dgm:pt modelId="{9F375E7A-6C6F-4250-8CED-133DB8E81340}" type="pres">
      <dgm:prSet presAssocID="{BDC6BB38-9C4D-43F4-8B39-C3D2908D7B83}" presName="parentText" presStyleLbl="solidFgAcc1" presStyleIdx="0" presStyleCnt="3">
        <dgm:presLayoutVars>
          <dgm:chMax val="1"/>
          <dgm:bulletEnabled/>
        </dgm:presLayoutVars>
      </dgm:prSet>
      <dgm:spPr/>
    </dgm:pt>
    <dgm:pt modelId="{F4EADCF7-FAF1-4424-A701-67E34027B239}" type="pres">
      <dgm:prSet presAssocID="{BDC6BB38-9C4D-43F4-8B39-C3D2908D7B83}" presName="descendantText" presStyleLbl="alignNode1" presStyleIdx="0" presStyleCnt="3">
        <dgm:presLayoutVars>
          <dgm:bulletEnabled/>
        </dgm:presLayoutVars>
      </dgm:prSet>
      <dgm:spPr/>
    </dgm:pt>
    <dgm:pt modelId="{A0138BDF-7E4D-4CA1-BC77-3BE5E3BCDB60}" type="pres">
      <dgm:prSet presAssocID="{CAAAA135-4512-425E-AD9D-D95C2C1347AC}" presName="sp" presStyleCnt="0"/>
      <dgm:spPr/>
    </dgm:pt>
    <dgm:pt modelId="{68129579-BF7C-4038-BA5A-BE44DE75839F}" type="pres">
      <dgm:prSet presAssocID="{C57C714D-A0DE-4307-A929-5257EC346DDA}" presName="linNode" presStyleCnt="0"/>
      <dgm:spPr/>
    </dgm:pt>
    <dgm:pt modelId="{3A6F425E-8D3B-40C8-AC79-B2209043057A}" type="pres">
      <dgm:prSet presAssocID="{C57C714D-A0DE-4307-A929-5257EC346DDA}" presName="parentText" presStyleLbl="solidFgAcc1" presStyleIdx="1" presStyleCnt="3">
        <dgm:presLayoutVars>
          <dgm:chMax val="1"/>
          <dgm:bulletEnabled/>
        </dgm:presLayoutVars>
      </dgm:prSet>
      <dgm:spPr/>
    </dgm:pt>
    <dgm:pt modelId="{8C423E45-9A41-4815-9C15-133CA230FCA6}" type="pres">
      <dgm:prSet presAssocID="{C57C714D-A0DE-4307-A929-5257EC346DDA}" presName="descendantText" presStyleLbl="alignNode1" presStyleIdx="1" presStyleCnt="3">
        <dgm:presLayoutVars>
          <dgm:bulletEnabled/>
        </dgm:presLayoutVars>
      </dgm:prSet>
      <dgm:spPr/>
    </dgm:pt>
    <dgm:pt modelId="{2E9B5294-4889-443C-A911-866E6284F843}" type="pres">
      <dgm:prSet presAssocID="{E53C02C5-2983-45E8-B787-0682F6DD1CC4}" presName="sp" presStyleCnt="0"/>
      <dgm:spPr/>
    </dgm:pt>
    <dgm:pt modelId="{DCEA1226-63A6-49B6-B665-A3AAB5D70439}" type="pres">
      <dgm:prSet presAssocID="{D0C69FE3-6875-4E0E-8239-9FF5EEFDD158}" presName="linNode" presStyleCnt="0"/>
      <dgm:spPr/>
    </dgm:pt>
    <dgm:pt modelId="{15D893AC-F46C-4977-9443-1D72F595DC07}" type="pres">
      <dgm:prSet presAssocID="{D0C69FE3-6875-4E0E-8239-9FF5EEFDD158}" presName="parentText" presStyleLbl="solidFgAcc1" presStyleIdx="2" presStyleCnt="3">
        <dgm:presLayoutVars>
          <dgm:chMax val="1"/>
          <dgm:bulletEnabled/>
        </dgm:presLayoutVars>
      </dgm:prSet>
      <dgm:spPr/>
    </dgm:pt>
    <dgm:pt modelId="{454BF312-BB87-4B1B-BA0A-9D325887108B}" type="pres">
      <dgm:prSet presAssocID="{D0C69FE3-6875-4E0E-8239-9FF5EEFDD158}" presName="descendantText" presStyleLbl="alignNode1" presStyleIdx="2" presStyleCnt="3">
        <dgm:presLayoutVars>
          <dgm:bulletEnabled/>
        </dgm:presLayoutVars>
      </dgm:prSet>
      <dgm:spPr/>
    </dgm:pt>
  </dgm:ptLst>
  <dgm:cxnLst>
    <dgm:cxn modelId="{43AD9516-A6AC-4F4A-9608-79D96A5D62F2}" srcId="{BDC6BB38-9C4D-43F4-8B39-C3D2908D7B83}" destId="{D25FB03D-2C31-4DDD-AA20-0C9475CD4A08}" srcOrd="0" destOrd="0" parTransId="{14669ECA-E72D-4CFE-96BA-908C4734FAF8}" sibTransId="{A4306211-6641-4ECB-9ED2-30788B206512}"/>
    <dgm:cxn modelId="{7956991F-9791-44B0-A24C-D24F34A8EC93}" type="presOf" srcId="{BDC6BB38-9C4D-43F4-8B39-C3D2908D7B83}" destId="{9F375E7A-6C6F-4250-8CED-133DB8E81340}" srcOrd="0" destOrd="0" presId="urn:microsoft.com/office/officeart/2016/7/layout/VerticalHollowActionList"/>
    <dgm:cxn modelId="{96C65C25-02E9-4348-B086-C4A73CE5B584}" type="presOf" srcId="{A3041DA6-D923-47C9-969C-26F8D7B3AC5C}" destId="{8C423E45-9A41-4815-9C15-133CA230FCA6}" srcOrd="0" destOrd="0" presId="urn:microsoft.com/office/officeart/2016/7/layout/VerticalHollowActionList"/>
    <dgm:cxn modelId="{7FE3C326-42B8-43A5-9057-BF3694689D4A}" srcId="{03038652-E528-441B-A0F1-9CB19A81E027}" destId="{C57C714D-A0DE-4307-A929-5257EC346DDA}" srcOrd="1" destOrd="0" parTransId="{7EA4DBB3-2A1D-4D21-8F05-1A5E3BC85169}" sibTransId="{E53C02C5-2983-45E8-B787-0682F6DD1CC4}"/>
    <dgm:cxn modelId="{6D037A31-644D-4065-9EBF-41DA6619C23A}" type="presOf" srcId="{C57C714D-A0DE-4307-A929-5257EC346DDA}" destId="{3A6F425E-8D3B-40C8-AC79-B2209043057A}" srcOrd="0" destOrd="0" presId="urn:microsoft.com/office/officeart/2016/7/layout/VerticalHollowActionList"/>
    <dgm:cxn modelId="{31B8D543-2E0B-41E2-9433-244AB40157D2}" type="presOf" srcId="{141394F2-E728-4273-9B13-9F01364966B9}" destId="{454BF312-BB87-4B1B-BA0A-9D325887108B}" srcOrd="0" destOrd="0" presId="urn:microsoft.com/office/officeart/2016/7/layout/VerticalHollowActionList"/>
    <dgm:cxn modelId="{FC786E48-43F0-44D3-B30C-5F57CDD4288A}" srcId="{03038652-E528-441B-A0F1-9CB19A81E027}" destId="{D0C69FE3-6875-4E0E-8239-9FF5EEFDD158}" srcOrd="2" destOrd="0" parTransId="{44A9E167-6659-4E10-A82F-A598590536CE}" sibTransId="{735308C1-A36F-492E-9B05-2D19535F5198}"/>
    <dgm:cxn modelId="{A980497C-25F0-4D3C-8234-BEFD9E782E68}" srcId="{03038652-E528-441B-A0F1-9CB19A81E027}" destId="{BDC6BB38-9C4D-43F4-8B39-C3D2908D7B83}" srcOrd="0" destOrd="0" parTransId="{C789DCFB-40AB-437C-863A-7876AB7CDFD7}" sibTransId="{CAAAA135-4512-425E-AD9D-D95C2C1347AC}"/>
    <dgm:cxn modelId="{6C447284-6055-4C33-AD8A-526D862B0D38}" type="presOf" srcId="{D0C69FE3-6875-4E0E-8239-9FF5EEFDD158}" destId="{15D893AC-F46C-4977-9443-1D72F595DC07}" srcOrd="0" destOrd="0" presId="urn:microsoft.com/office/officeart/2016/7/layout/VerticalHollowActionList"/>
    <dgm:cxn modelId="{61186593-E6F4-49CD-99AA-5BE7D9D28AC5}" type="presOf" srcId="{D25FB03D-2C31-4DDD-AA20-0C9475CD4A08}" destId="{F4EADCF7-FAF1-4424-A701-67E34027B239}" srcOrd="0" destOrd="0" presId="urn:microsoft.com/office/officeart/2016/7/layout/VerticalHollowActionList"/>
    <dgm:cxn modelId="{B424DBA3-CF24-471C-8055-042B7EB899C8}" type="presOf" srcId="{03038652-E528-441B-A0F1-9CB19A81E027}" destId="{8CE0E7DD-4D58-4B9E-99B6-0EFF68458C36}" srcOrd="0" destOrd="0" presId="urn:microsoft.com/office/officeart/2016/7/layout/VerticalHollowActionList"/>
    <dgm:cxn modelId="{0C20BDB8-9B0E-438C-8946-C9CCD757B211}" srcId="{D0C69FE3-6875-4E0E-8239-9FF5EEFDD158}" destId="{141394F2-E728-4273-9B13-9F01364966B9}" srcOrd="0" destOrd="0" parTransId="{0992C3C7-27BA-476A-855C-F045C8758F64}" sibTransId="{7B6B2F36-8962-44DB-917E-7446466468A4}"/>
    <dgm:cxn modelId="{D7F9FCF6-5B40-4E04-B755-263E13523CDE}" srcId="{C57C714D-A0DE-4307-A929-5257EC346DDA}" destId="{A3041DA6-D923-47C9-969C-26F8D7B3AC5C}" srcOrd="0" destOrd="0" parTransId="{699E7E85-CC36-49BF-BAD8-D84BD0649582}" sibTransId="{4EB9EA68-FF85-4A7F-9216-4FB64263C755}"/>
    <dgm:cxn modelId="{EC0A8AD8-BB10-47DA-BA61-642FF8A3D75F}" type="presParOf" srcId="{8CE0E7DD-4D58-4B9E-99B6-0EFF68458C36}" destId="{4C662EA1-01AB-44A3-BC87-BAF881939A6A}" srcOrd="0" destOrd="0" presId="urn:microsoft.com/office/officeart/2016/7/layout/VerticalHollowActionList"/>
    <dgm:cxn modelId="{F6EC782B-883C-47DB-BC2F-0B8EA0208B76}" type="presParOf" srcId="{4C662EA1-01AB-44A3-BC87-BAF881939A6A}" destId="{9F375E7A-6C6F-4250-8CED-133DB8E81340}" srcOrd="0" destOrd="0" presId="urn:microsoft.com/office/officeart/2016/7/layout/VerticalHollowActionList"/>
    <dgm:cxn modelId="{E125959C-0B5B-4C42-80F1-12175AA16C4E}" type="presParOf" srcId="{4C662EA1-01AB-44A3-BC87-BAF881939A6A}" destId="{F4EADCF7-FAF1-4424-A701-67E34027B239}" srcOrd="1" destOrd="0" presId="urn:microsoft.com/office/officeart/2016/7/layout/VerticalHollowActionList"/>
    <dgm:cxn modelId="{B62FE4AA-E08F-499F-8517-C5F5FAA5C031}" type="presParOf" srcId="{8CE0E7DD-4D58-4B9E-99B6-0EFF68458C36}" destId="{A0138BDF-7E4D-4CA1-BC77-3BE5E3BCDB60}" srcOrd="1" destOrd="0" presId="urn:microsoft.com/office/officeart/2016/7/layout/VerticalHollowActionList"/>
    <dgm:cxn modelId="{4FABC9AB-287F-4C1C-94F4-AC1D0B335966}" type="presParOf" srcId="{8CE0E7DD-4D58-4B9E-99B6-0EFF68458C36}" destId="{68129579-BF7C-4038-BA5A-BE44DE75839F}" srcOrd="2" destOrd="0" presId="urn:microsoft.com/office/officeart/2016/7/layout/VerticalHollowActionList"/>
    <dgm:cxn modelId="{2D833C8B-0871-4E91-98D0-9C4546D63F41}" type="presParOf" srcId="{68129579-BF7C-4038-BA5A-BE44DE75839F}" destId="{3A6F425E-8D3B-40C8-AC79-B2209043057A}" srcOrd="0" destOrd="0" presId="urn:microsoft.com/office/officeart/2016/7/layout/VerticalHollowActionList"/>
    <dgm:cxn modelId="{482E335C-AB83-4E8D-8E2F-07F728D724A7}" type="presParOf" srcId="{68129579-BF7C-4038-BA5A-BE44DE75839F}" destId="{8C423E45-9A41-4815-9C15-133CA230FCA6}" srcOrd="1" destOrd="0" presId="urn:microsoft.com/office/officeart/2016/7/layout/VerticalHollowActionList"/>
    <dgm:cxn modelId="{271DEB81-0EEF-4AB2-B45F-DFE0B0649E2C}" type="presParOf" srcId="{8CE0E7DD-4D58-4B9E-99B6-0EFF68458C36}" destId="{2E9B5294-4889-443C-A911-866E6284F843}" srcOrd="3" destOrd="0" presId="urn:microsoft.com/office/officeart/2016/7/layout/VerticalHollowActionList"/>
    <dgm:cxn modelId="{B085640C-686C-41C7-9DEF-AEA7267D3912}" type="presParOf" srcId="{8CE0E7DD-4D58-4B9E-99B6-0EFF68458C36}" destId="{DCEA1226-63A6-49B6-B665-A3AAB5D70439}" srcOrd="4" destOrd="0" presId="urn:microsoft.com/office/officeart/2016/7/layout/VerticalHollowActionList"/>
    <dgm:cxn modelId="{CCF6D633-2803-4033-9446-84495FBEEFD3}" type="presParOf" srcId="{DCEA1226-63A6-49B6-B665-A3AAB5D70439}" destId="{15D893AC-F46C-4977-9443-1D72F595DC07}" srcOrd="0" destOrd="0" presId="urn:microsoft.com/office/officeart/2016/7/layout/VerticalHollowActionList"/>
    <dgm:cxn modelId="{028D0114-742E-4944-A935-39F201A6B93C}" type="presParOf" srcId="{DCEA1226-63A6-49B6-B665-A3AAB5D70439}" destId="{454BF312-BB87-4B1B-BA0A-9D325887108B}" srcOrd="1" destOrd="0" presId="urn:microsoft.com/office/officeart/2016/7/layout/VerticalHollowActionList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55029DB-167E-4DBB-8C56-067574408A3E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F19F112-E857-47FC-A829-917294842829}">
      <dgm:prSet/>
      <dgm:spPr/>
      <dgm:t>
        <a:bodyPr/>
        <a:lstStyle/>
        <a:p>
          <a:r>
            <a:rPr lang="en-US" dirty="0"/>
            <a:t>Rising global temperatures have resulted in increasing sea levels</a:t>
          </a:r>
        </a:p>
      </dgm:t>
    </dgm:pt>
    <dgm:pt modelId="{AA4AD4EE-E530-49C6-BFBF-AABBA30D5F84}" type="parTrans" cxnId="{04818DDF-A3A7-4AEE-AFAA-8335820B7BE6}">
      <dgm:prSet/>
      <dgm:spPr/>
      <dgm:t>
        <a:bodyPr/>
        <a:lstStyle/>
        <a:p>
          <a:endParaRPr lang="en-US"/>
        </a:p>
      </dgm:t>
    </dgm:pt>
    <dgm:pt modelId="{3E3AC807-2329-4E6A-B0C9-3381EA7CAF6F}" type="sibTrans" cxnId="{04818DDF-A3A7-4AEE-AFAA-8335820B7BE6}">
      <dgm:prSet/>
      <dgm:spPr/>
      <dgm:t>
        <a:bodyPr/>
        <a:lstStyle/>
        <a:p>
          <a:endParaRPr lang="en-US"/>
        </a:p>
      </dgm:t>
    </dgm:pt>
    <dgm:pt modelId="{A32C736B-4149-4371-BCB6-409B872A1215}">
      <dgm:prSet/>
      <dgm:spPr/>
      <dgm:t>
        <a:bodyPr/>
        <a:lstStyle/>
        <a:p>
          <a:r>
            <a:rPr lang="en-US" dirty="0"/>
            <a:t>Sea level rise allows mangroves to move inland at the expense of the ecologically important coastal fringe mangroves and salt marshes</a:t>
          </a:r>
        </a:p>
      </dgm:t>
    </dgm:pt>
    <dgm:pt modelId="{BB32D67A-8D70-464A-825F-28CE6D332C5D}" type="parTrans" cxnId="{1C47C77E-1E53-46D9-82D2-3F13A3246A30}">
      <dgm:prSet/>
      <dgm:spPr/>
      <dgm:t>
        <a:bodyPr/>
        <a:lstStyle/>
        <a:p>
          <a:endParaRPr lang="en-US"/>
        </a:p>
      </dgm:t>
    </dgm:pt>
    <dgm:pt modelId="{EA22FACD-ADE0-4233-A748-CE6258B6123C}" type="sibTrans" cxnId="{1C47C77E-1E53-46D9-82D2-3F13A3246A30}">
      <dgm:prSet/>
      <dgm:spPr/>
      <dgm:t>
        <a:bodyPr/>
        <a:lstStyle/>
        <a:p>
          <a:endParaRPr lang="en-US"/>
        </a:p>
      </dgm:t>
    </dgm:pt>
    <dgm:pt modelId="{599D00E4-8B4C-4118-A7AA-A70E94996335}">
      <dgm:prSet/>
      <dgm:spPr/>
      <dgm:t>
        <a:bodyPr/>
        <a:lstStyle/>
        <a:p>
          <a:r>
            <a:rPr lang="en-US" dirty="0"/>
            <a:t>Tidal wetlands have mechanisms to protect themselves from rising sea levels</a:t>
          </a:r>
        </a:p>
      </dgm:t>
    </dgm:pt>
    <dgm:pt modelId="{ABDA1D31-85F8-49D1-9B1B-9FBF6E3DB757}" type="parTrans" cxnId="{8248BAD1-6F46-413F-ADC3-F282E73EEC56}">
      <dgm:prSet/>
      <dgm:spPr/>
      <dgm:t>
        <a:bodyPr/>
        <a:lstStyle/>
        <a:p>
          <a:endParaRPr lang="en-US"/>
        </a:p>
      </dgm:t>
    </dgm:pt>
    <dgm:pt modelId="{FA15212B-C0FB-420B-BD7F-11B5097687A5}" type="sibTrans" cxnId="{8248BAD1-6F46-413F-ADC3-F282E73EEC56}">
      <dgm:prSet/>
      <dgm:spPr/>
      <dgm:t>
        <a:bodyPr/>
        <a:lstStyle/>
        <a:p>
          <a:endParaRPr lang="en-US"/>
        </a:p>
      </dgm:t>
    </dgm:pt>
    <dgm:pt modelId="{880DA8A4-FC3B-4007-8B8E-6BF8C5A854A4}">
      <dgm:prSet/>
      <dgm:spPr/>
      <dgm:t>
        <a:bodyPr/>
        <a:lstStyle/>
        <a:p>
          <a:endParaRPr lang="en-US" dirty="0"/>
        </a:p>
      </dgm:t>
    </dgm:pt>
    <dgm:pt modelId="{B3B42B39-AA2D-4727-9C64-3FA9C7D0416B}" type="parTrans" cxnId="{B1FA6DA8-2A5C-40F5-96D5-F7A10B39FCA5}">
      <dgm:prSet/>
      <dgm:spPr/>
      <dgm:t>
        <a:bodyPr/>
        <a:lstStyle/>
        <a:p>
          <a:endParaRPr lang="en-US"/>
        </a:p>
      </dgm:t>
    </dgm:pt>
    <dgm:pt modelId="{2A58A039-2C30-471A-97B7-6CC92A0B53FE}" type="sibTrans" cxnId="{B1FA6DA8-2A5C-40F5-96D5-F7A10B39FCA5}">
      <dgm:prSet/>
      <dgm:spPr/>
      <dgm:t>
        <a:bodyPr/>
        <a:lstStyle/>
        <a:p>
          <a:endParaRPr lang="en-US"/>
        </a:p>
      </dgm:t>
    </dgm:pt>
    <dgm:pt modelId="{7F128B97-62F3-43D4-B619-F8371E34AD8C}" type="pres">
      <dgm:prSet presAssocID="{255029DB-167E-4DBB-8C56-067574408A3E}" presName="linear" presStyleCnt="0">
        <dgm:presLayoutVars>
          <dgm:animLvl val="lvl"/>
          <dgm:resizeHandles val="exact"/>
        </dgm:presLayoutVars>
      </dgm:prSet>
      <dgm:spPr/>
    </dgm:pt>
    <dgm:pt modelId="{5A1B59A6-AAC0-4473-B3AF-2A85D2CC24FF}" type="pres">
      <dgm:prSet presAssocID="{9F19F112-E857-47FC-A829-917294842829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96AA83E2-A29F-4806-9250-1AD0F8677B2A}" type="pres">
      <dgm:prSet presAssocID="{3E3AC807-2329-4E6A-B0C9-3381EA7CAF6F}" presName="spacer" presStyleCnt="0"/>
      <dgm:spPr/>
    </dgm:pt>
    <dgm:pt modelId="{4DE6A43E-CAA1-4C29-B55D-18209B92D496}" type="pres">
      <dgm:prSet presAssocID="{A32C736B-4149-4371-BCB6-409B872A1215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616BCF5E-BAB8-4CD0-B2E6-7C41A5A1E780}" type="pres">
      <dgm:prSet presAssocID="{EA22FACD-ADE0-4233-A748-CE6258B6123C}" presName="spacer" presStyleCnt="0"/>
      <dgm:spPr/>
    </dgm:pt>
    <dgm:pt modelId="{388ED07C-7B0C-4437-BA53-2C012B10E7BE}" type="pres">
      <dgm:prSet presAssocID="{599D00E4-8B4C-4118-A7AA-A70E94996335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B7ACBE0A-F04B-4044-8C15-1E506F9A309D}" type="pres">
      <dgm:prSet presAssocID="{599D00E4-8B4C-4118-A7AA-A70E94996335}" presName="childText" presStyleLbl="revTx" presStyleIdx="0" presStyleCnt="1">
        <dgm:presLayoutVars>
          <dgm:bulletEnabled val="1"/>
        </dgm:presLayoutVars>
      </dgm:prSet>
      <dgm:spPr/>
    </dgm:pt>
  </dgm:ptLst>
  <dgm:cxnLst>
    <dgm:cxn modelId="{A557FC0E-84F2-43DB-A4D7-971D9D17011F}" type="presOf" srcId="{A32C736B-4149-4371-BCB6-409B872A1215}" destId="{4DE6A43E-CAA1-4C29-B55D-18209B92D496}" srcOrd="0" destOrd="0" presId="urn:microsoft.com/office/officeart/2005/8/layout/vList2"/>
    <dgm:cxn modelId="{965FE037-10C6-4080-89C2-4186A8E18EE1}" type="presOf" srcId="{255029DB-167E-4DBB-8C56-067574408A3E}" destId="{7F128B97-62F3-43D4-B619-F8371E34AD8C}" srcOrd="0" destOrd="0" presId="urn:microsoft.com/office/officeart/2005/8/layout/vList2"/>
    <dgm:cxn modelId="{D5044165-EF2E-4D57-8AD3-8FCF385202E6}" type="presOf" srcId="{599D00E4-8B4C-4118-A7AA-A70E94996335}" destId="{388ED07C-7B0C-4437-BA53-2C012B10E7BE}" srcOrd="0" destOrd="0" presId="urn:microsoft.com/office/officeart/2005/8/layout/vList2"/>
    <dgm:cxn modelId="{8107B96E-03E2-49B0-BEDD-D0F7EC3F7AEC}" type="presOf" srcId="{9F19F112-E857-47FC-A829-917294842829}" destId="{5A1B59A6-AAC0-4473-B3AF-2A85D2CC24FF}" srcOrd="0" destOrd="0" presId="urn:microsoft.com/office/officeart/2005/8/layout/vList2"/>
    <dgm:cxn modelId="{CF1D157E-DDD0-4B80-9BBC-D3F19BF9C486}" type="presOf" srcId="{880DA8A4-FC3B-4007-8B8E-6BF8C5A854A4}" destId="{B7ACBE0A-F04B-4044-8C15-1E506F9A309D}" srcOrd="0" destOrd="0" presId="urn:microsoft.com/office/officeart/2005/8/layout/vList2"/>
    <dgm:cxn modelId="{1C47C77E-1E53-46D9-82D2-3F13A3246A30}" srcId="{255029DB-167E-4DBB-8C56-067574408A3E}" destId="{A32C736B-4149-4371-BCB6-409B872A1215}" srcOrd="1" destOrd="0" parTransId="{BB32D67A-8D70-464A-825F-28CE6D332C5D}" sibTransId="{EA22FACD-ADE0-4233-A748-CE6258B6123C}"/>
    <dgm:cxn modelId="{B1FA6DA8-2A5C-40F5-96D5-F7A10B39FCA5}" srcId="{599D00E4-8B4C-4118-A7AA-A70E94996335}" destId="{880DA8A4-FC3B-4007-8B8E-6BF8C5A854A4}" srcOrd="0" destOrd="0" parTransId="{B3B42B39-AA2D-4727-9C64-3FA9C7D0416B}" sibTransId="{2A58A039-2C30-471A-97B7-6CC92A0B53FE}"/>
    <dgm:cxn modelId="{8248BAD1-6F46-413F-ADC3-F282E73EEC56}" srcId="{255029DB-167E-4DBB-8C56-067574408A3E}" destId="{599D00E4-8B4C-4118-A7AA-A70E94996335}" srcOrd="2" destOrd="0" parTransId="{ABDA1D31-85F8-49D1-9B1B-9FBF6E3DB757}" sibTransId="{FA15212B-C0FB-420B-BD7F-11B5097687A5}"/>
    <dgm:cxn modelId="{04818DDF-A3A7-4AEE-AFAA-8335820B7BE6}" srcId="{255029DB-167E-4DBB-8C56-067574408A3E}" destId="{9F19F112-E857-47FC-A829-917294842829}" srcOrd="0" destOrd="0" parTransId="{AA4AD4EE-E530-49C6-BFBF-AABBA30D5F84}" sibTransId="{3E3AC807-2329-4E6A-B0C9-3381EA7CAF6F}"/>
    <dgm:cxn modelId="{C6969D36-3326-4C34-A53B-048F8843FD0E}" type="presParOf" srcId="{7F128B97-62F3-43D4-B619-F8371E34AD8C}" destId="{5A1B59A6-AAC0-4473-B3AF-2A85D2CC24FF}" srcOrd="0" destOrd="0" presId="urn:microsoft.com/office/officeart/2005/8/layout/vList2"/>
    <dgm:cxn modelId="{EE25992B-A1A9-4109-B705-EFAA799161E8}" type="presParOf" srcId="{7F128B97-62F3-43D4-B619-F8371E34AD8C}" destId="{96AA83E2-A29F-4806-9250-1AD0F8677B2A}" srcOrd="1" destOrd="0" presId="urn:microsoft.com/office/officeart/2005/8/layout/vList2"/>
    <dgm:cxn modelId="{5D8005FD-246E-4118-83FE-1D38F066D364}" type="presParOf" srcId="{7F128B97-62F3-43D4-B619-F8371E34AD8C}" destId="{4DE6A43E-CAA1-4C29-B55D-18209B92D496}" srcOrd="2" destOrd="0" presId="urn:microsoft.com/office/officeart/2005/8/layout/vList2"/>
    <dgm:cxn modelId="{2B983620-B29E-4DE2-B937-2D212AB36663}" type="presParOf" srcId="{7F128B97-62F3-43D4-B619-F8371E34AD8C}" destId="{616BCF5E-BAB8-4CD0-B2E6-7C41A5A1E780}" srcOrd="3" destOrd="0" presId="urn:microsoft.com/office/officeart/2005/8/layout/vList2"/>
    <dgm:cxn modelId="{5ABF95B4-D70D-4342-8588-EA1176B7CFFD}" type="presParOf" srcId="{7F128B97-62F3-43D4-B619-F8371E34AD8C}" destId="{388ED07C-7B0C-4437-BA53-2C012B10E7BE}" srcOrd="4" destOrd="0" presId="urn:microsoft.com/office/officeart/2005/8/layout/vList2"/>
    <dgm:cxn modelId="{57261AA2-C8C9-4E36-A4B5-7B445E277DEE}" type="presParOf" srcId="{7F128B97-62F3-43D4-B619-F8371E34AD8C}" destId="{B7ACBE0A-F04B-4044-8C15-1E506F9A309D}" srcOrd="5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4EADCF7-FAF1-4424-A701-67E34027B239}">
      <dsp:nvSpPr>
        <dsp:cNvPr id="0" name=""/>
        <dsp:cNvSpPr/>
      </dsp:nvSpPr>
      <dsp:spPr>
        <a:xfrm>
          <a:off x="1237637" y="1182"/>
          <a:ext cx="4950551" cy="121251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054" tIns="307979" rIns="96054" bIns="307979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Understand the importance of mangroves and  salt marshes and what threats they face</a:t>
          </a:r>
        </a:p>
      </dsp:txBody>
      <dsp:txXfrm>
        <a:off x="1237637" y="1182"/>
        <a:ext cx="4950551" cy="1212517"/>
      </dsp:txXfrm>
    </dsp:sp>
    <dsp:sp modelId="{9F375E7A-6C6F-4250-8CED-133DB8E81340}">
      <dsp:nvSpPr>
        <dsp:cNvPr id="0" name=""/>
        <dsp:cNvSpPr/>
      </dsp:nvSpPr>
      <dsp:spPr>
        <a:xfrm>
          <a:off x="0" y="1182"/>
          <a:ext cx="1237637" cy="121251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5492" tIns="119770" rIns="65492" bIns="11977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Understand</a:t>
          </a:r>
        </a:p>
      </dsp:txBody>
      <dsp:txXfrm>
        <a:off x="0" y="1182"/>
        <a:ext cx="1237637" cy="1212517"/>
      </dsp:txXfrm>
    </dsp:sp>
    <dsp:sp modelId="{8C423E45-9A41-4815-9C15-133CA230FCA6}">
      <dsp:nvSpPr>
        <dsp:cNvPr id="0" name=""/>
        <dsp:cNvSpPr/>
      </dsp:nvSpPr>
      <dsp:spPr>
        <a:xfrm>
          <a:off x="1237637" y="1286450"/>
          <a:ext cx="4950551" cy="121251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054" tIns="307979" rIns="96054" bIns="307979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Learn about the response of these wetlands to climate change and how this response is monitored</a:t>
          </a:r>
        </a:p>
      </dsp:txBody>
      <dsp:txXfrm>
        <a:off x="1237637" y="1286450"/>
        <a:ext cx="4950551" cy="1212517"/>
      </dsp:txXfrm>
    </dsp:sp>
    <dsp:sp modelId="{3A6F425E-8D3B-40C8-AC79-B2209043057A}">
      <dsp:nvSpPr>
        <dsp:cNvPr id="0" name=""/>
        <dsp:cNvSpPr/>
      </dsp:nvSpPr>
      <dsp:spPr>
        <a:xfrm>
          <a:off x="0" y="1286450"/>
          <a:ext cx="1237637" cy="121251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5492" tIns="119770" rIns="65492" bIns="11977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Learn about</a:t>
          </a:r>
        </a:p>
      </dsp:txBody>
      <dsp:txXfrm>
        <a:off x="0" y="1286450"/>
        <a:ext cx="1237637" cy="1212517"/>
      </dsp:txXfrm>
    </dsp:sp>
    <dsp:sp modelId="{454BF312-BB87-4B1B-BA0A-9D325887108B}">
      <dsp:nvSpPr>
        <dsp:cNvPr id="0" name=""/>
        <dsp:cNvSpPr/>
      </dsp:nvSpPr>
      <dsp:spPr>
        <a:xfrm>
          <a:off x="1237637" y="2571719"/>
          <a:ext cx="4950551" cy="121251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054" tIns="307979" rIns="96054" bIns="307979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Use R studio to conduct statistical analyses such t-tests and ANOVAs to examine the relationship between climate change and changes in various characteristics of tidal wetlands</a:t>
          </a:r>
        </a:p>
      </dsp:txBody>
      <dsp:txXfrm>
        <a:off x="1237637" y="2571719"/>
        <a:ext cx="4950551" cy="1212517"/>
      </dsp:txXfrm>
    </dsp:sp>
    <dsp:sp modelId="{15D893AC-F46C-4977-9443-1D72F595DC07}">
      <dsp:nvSpPr>
        <dsp:cNvPr id="0" name=""/>
        <dsp:cNvSpPr/>
      </dsp:nvSpPr>
      <dsp:spPr>
        <a:xfrm>
          <a:off x="0" y="2571719"/>
          <a:ext cx="1237637" cy="121251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5492" tIns="119770" rIns="65492" bIns="11977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Use</a:t>
          </a:r>
        </a:p>
      </dsp:txBody>
      <dsp:txXfrm>
        <a:off x="0" y="2571719"/>
        <a:ext cx="1237637" cy="121251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A1B59A6-AAC0-4473-B3AF-2A85D2CC24FF}">
      <dsp:nvSpPr>
        <dsp:cNvPr id="0" name=""/>
        <dsp:cNvSpPr/>
      </dsp:nvSpPr>
      <dsp:spPr>
        <a:xfrm>
          <a:off x="0" y="101279"/>
          <a:ext cx="4396339" cy="120458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Rising global temperatures have resulted in increasing sea levels</a:t>
          </a:r>
        </a:p>
      </dsp:txBody>
      <dsp:txXfrm>
        <a:off x="58803" y="160082"/>
        <a:ext cx="4278733" cy="1086982"/>
      </dsp:txXfrm>
    </dsp:sp>
    <dsp:sp modelId="{4DE6A43E-CAA1-4C29-B55D-18209B92D496}">
      <dsp:nvSpPr>
        <dsp:cNvPr id="0" name=""/>
        <dsp:cNvSpPr/>
      </dsp:nvSpPr>
      <dsp:spPr>
        <a:xfrm>
          <a:off x="0" y="1354827"/>
          <a:ext cx="4396339" cy="120458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Sea level rise allows mangroves to move inland at the expense of the ecologically important coastal fringe mangroves and salt marshes</a:t>
          </a:r>
        </a:p>
      </dsp:txBody>
      <dsp:txXfrm>
        <a:off x="58803" y="1413630"/>
        <a:ext cx="4278733" cy="1086982"/>
      </dsp:txXfrm>
    </dsp:sp>
    <dsp:sp modelId="{388ED07C-7B0C-4437-BA53-2C012B10E7BE}">
      <dsp:nvSpPr>
        <dsp:cNvPr id="0" name=""/>
        <dsp:cNvSpPr/>
      </dsp:nvSpPr>
      <dsp:spPr>
        <a:xfrm>
          <a:off x="0" y="2608375"/>
          <a:ext cx="4396339" cy="120458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Tidal wetlands have mechanisms to protect themselves from rising sea levels</a:t>
          </a:r>
        </a:p>
      </dsp:txBody>
      <dsp:txXfrm>
        <a:off x="58803" y="2667178"/>
        <a:ext cx="4278733" cy="1086982"/>
      </dsp:txXfrm>
    </dsp:sp>
    <dsp:sp modelId="{B7ACBE0A-F04B-4044-8C15-1E506F9A309D}">
      <dsp:nvSpPr>
        <dsp:cNvPr id="0" name=""/>
        <dsp:cNvSpPr/>
      </dsp:nvSpPr>
      <dsp:spPr>
        <a:xfrm>
          <a:off x="0" y="3812963"/>
          <a:ext cx="4396339" cy="2815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9584" tIns="21590" rIns="120904" bIns="21590" numCol="1" spcCol="1270" anchor="t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endParaRPr lang="en-US" sz="1300" kern="1200" dirty="0"/>
        </a:p>
      </dsp:txBody>
      <dsp:txXfrm>
        <a:off x="0" y="3812963"/>
        <a:ext cx="4396339" cy="28152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6/7/layout/VerticalHollowActionList">
  <dgm:title val="Vertical Hollow Action List"/>
  <dgm:desc val="Use to show non-sequential or grouped lists of information. Works well with large amounts of text. All text has the same level of emphasis, and direction is not implied."/>
  <dgm:catLst>
    <dgm:cat type="list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  <dgm:pt modelId="5">
          <dgm:prSet phldr="1"/>
        </dgm:pt>
        <dgm:pt modelId="5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7" srcId="0" destId="4" srcOrd="3" destOrd="0"/>
        <dgm:cxn modelId="8" srcId="0" destId="5" srcOrd="4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  <dgm:cxn modelId="53" srcId="5" destId="5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6"/>
      <dgm:constr type="primFontSz" for="des" forName="parentText" op="equ" val="28"/>
      <dgm:constr type="primFontSz" for="des" forName="descendantText" refType="primFontSz" refFor="des" refForName="parentText" op="lte" fact="0.82"/>
      <dgm:constr type="primFontSz" for="des" forName="parentText" refType="primFontSz" refFor="des" refForName="descendantText" op="lte" fact="1.25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2"/>
          <dgm:constr type="w" for="ch" forName="descendantText" refType="w" fact="0.8"/>
          <dgm:constr type="h" for="ch" forName="parentText" refType="h"/>
          <dgm:constr type="h" for="ch" forName="descendantText" refType="h" refFor="ch" refForName="parentText"/>
        </dgm:constrLst>
        <dgm:ruleLst/>
        <dgm:layoutNode name="parentText" styleLbl="solidFgAcc1">
          <dgm:varLst>
            <dgm:chMax val="1"/>
            <dgm:bulletEnabled/>
          </dgm:varLst>
          <dgm:alg type="tx"/>
          <dgm:shape xmlns:r="http://schemas.openxmlformats.org/officeDocument/2006/relationships" type="rect" r:blip="" zOrderOff="3">
            <dgm:adjLst/>
          </dgm:shape>
          <dgm:presOf axis="self" ptType="node"/>
          <dgm:constrLst>
            <dgm:constr type="tMarg" refType="h" fact="0.28"/>
            <dgm:constr type="bMarg" refType="h" fact="0.28"/>
            <dgm:constr type="lMarg" refType="w" fact="0.15"/>
            <dgm:constr type="rMarg" refType="w" fact="0.15"/>
          </dgm:constrLst>
          <dgm:ruleLst>
            <dgm:rule type="primFontSz" val="15" fact="NaN" max="NaN"/>
          </dgm:ruleLst>
        </dgm:layoutNode>
        <dgm:layoutNode name="descendantText" styleLbl="alignNode1">
          <dgm:varLst>
            <dgm:bulletEnabled/>
          </dgm:varLst>
          <dgm:alg type="tx">
            <dgm:param type="stBulletLvl" val="0"/>
            <dgm:param type="parTxLTRAlign" val="l"/>
            <dgm:param type="shpTxLTRAlignCh" val="l"/>
            <dgm:param type="parTxRTLAlign" val="r"/>
            <dgm:param type="shpTxRTLAlignCh" val="r"/>
          </dgm:alg>
          <dgm:choose name="Name10">
            <dgm:if name="Name11" func="var" arg="dir" op="equ" val="norm">
              <dgm:shape xmlns:r="http://schemas.openxmlformats.org/officeDocument/2006/relationships" type="rect" r:blip="">
                <dgm:adjLst/>
              </dgm:shape>
            </dgm:if>
            <dgm:else name="Name12">
              <dgm:shape xmlns:r="http://schemas.openxmlformats.org/officeDocument/2006/relationships" type="rect" r:blip="">
                <dgm:adjLst/>
              </dgm:shape>
            </dgm:else>
          </dgm:choose>
          <dgm:presOf axis="des" ptType="node"/>
          <dgm:constrLst>
            <dgm:constr type="primFontSz" val="24"/>
            <dgm:constr type="lMarg" refType="w" fact="0.055"/>
            <dgm:constr type="rMarg" refType="w" fact="0.055"/>
            <dgm:constr type="tMarg" refType="h" fact="0.72"/>
            <dgm:constr type="bMarg" refType="h" fact="0.72"/>
          </dgm:constrLst>
          <dgm:ruleLst>
            <dgm:rule type="primFontSz" val="11" fact="NaN" max="NaN"/>
          </dgm:ruleLst>
        </dgm:layoutNod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7D1F4E8-A7E6-4815-BA8C-41AE42E89002}" type="datetimeFigureOut">
              <a:rPr lang="en-US" smtClean="0"/>
              <a:t>5/6/2022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726359-284F-4330-B1E2-8395DB847D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5150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726359-284F-4330-B1E2-8395DB847D9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47627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081A2-947C-438B-B01F-2BEAE60E0846}" type="datetimeFigureOut">
              <a:rPr lang="en-US" smtClean="0"/>
              <a:t>5/6/2022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A1A516-F052-4400-9017-5376D1E601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68772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081A2-947C-438B-B01F-2BEAE60E0846}" type="datetimeFigureOut">
              <a:rPr lang="en-US" smtClean="0"/>
              <a:t>5/6/2022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A1A516-F052-4400-9017-5376D1E601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95704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081A2-947C-438B-B01F-2BEAE60E0846}" type="datetimeFigureOut">
              <a:rPr lang="en-US" smtClean="0"/>
              <a:t>5/6/2022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A1A516-F052-4400-9017-5376D1E601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53348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081A2-947C-438B-B01F-2BEAE60E0846}" type="datetimeFigureOut">
              <a:rPr lang="en-US" smtClean="0"/>
              <a:t>5/6/2022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A1A516-F052-4400-9017-5376D1E60192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8264077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081A2-947C-438B-B01F-2BEAE60E0846}" type="datetimeFigureOut">
              <a:rPr lang="en-US" smtClean="0"/>
              <a:t>5/6/2022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A1A516-F052-4400-9017-5376D1E601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815065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081A2-947C-438B-B01F-2BEAE60E0846}" type="datetimeFigureOut">
              <a:rPr lang="en-US" smtClean="0"/>
              <a:t>5/6/2022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A1A516-F052-4400-9017-5376D1E601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684050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081A2-947C-438B-B01F-2BEAE60E0846}" type="datetimeFigureOut">
              <a:rPr lang="en-US" smtClean="0"/>
              <a:t>5/6/2022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A1A516-F052-4400-9017-5376D1E601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441031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081A2-947C-438B-B01F-2BEAE60E0846}" type="datetimeFigureOut">
              <a:rPr lang="en-US" smtClean="0"/>
              <a:t>5/6/2022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A1A516-F052-4400-9017-5376D1E601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372671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081A2-947C-438B-B01F-2BEAE60E0846}" type="datetimeFigureOut">
              <a:rPr lang="en-US" smtClean="0"/>
              <a:t>5/6/2022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A1A516-F052-4400-9017-5376D1E601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02150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081A2-947C-438B-B01F-2BEAE60E0846}" type="datetimeFigureOut">
              <a:rPr lang="en-US" smtClean="0"/>
              <a:t>5/6/2022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A1A516-F052-4400-9017-5376D1E601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46362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081A2-947C-438B-B01F-2BEAE60E0846}" type="datetimeFigureOut">
              <a:rPr lang="en-US" smtClean="0"/>
              <a:t>5/6/2022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A1A516-F052-4400-9017-5376D1E601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40297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081A2-947C-438B-B01F-2BEAE60E0846}" type="datetimeFigureOut">
              <a:rPr lang="en-US" smtClean="0"/>
              <a:t>5/6/2022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A1A516-F052-4400-9017-5376D1E601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70838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081A2-947C-438B-B01F-2BEAE60E0846}" type="datetimeFigureOut">
              <a:rPr lang="en-US" smtClean="0"/>
              <a:t>5/6/2022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A1A516-F052-4400-9017-5376D1E601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10953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081A2-947C-438B-B01F-2BEAE60E0846}" type="datetimeFigureOut">
              <a:rPr lang="en-US" smtClean="0"/>
              <a:t>5/6/2022</a:t>
            </a:fld>
            <a:endParaRPr 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A1A516-F052-4400-9017-5376D1E601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14310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081A2-947C-438B-B01F-2BEAE60E0846}" type="datetimeFigureOut">
              <a:rPr lang="en-US" smtClean="0"/>
              <a:t>5/6/2022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A1A516-F052-4400-9017-5376D1E601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40781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081A2-947C-438B-B01F-2BEAE60E0846}" type="datetimeFigureOut">
              <a:rPr lang="en-US" smtClean="0"/>
              <a:t>5/6/2022</a:t>
            </a:fld>
            <a:endParaRPr lang="en-US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A1A516-F052-4400-9017-5376D1E601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98881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081A2-947C-438B-B01F-2BEAE60E0846}" type="datetimeFigureOut">
              <a:rPr lang="en-US" smtClean="0"/>
              <a:t>5/6/2022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A1A516-F052-4400-9017-5376D1E601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2333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2DE081A2-947C-438B-B01F-2BEAE60E0846}" type="datetimeFigureOut">
              <a:rPr lang="en-US" smtClean="0"/>
              <a:t>5/6/2022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A1A516-F052-4400-9017-5376D1E601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599008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4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10" Type="http://schemas.openxmlformats.org/officeDocument/2006/relationships/image" Target="../media/image6.png"/><Relationship Id="rId4" Type="http://schemas.openxmlformats.org/officeDocument/2006/relationships/image" Target="../media/image1.jpeg"/><Relationship Id="rId9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5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6.png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3" Type="http://schemas.openxmlformats.org/officeDocument/2006/relationships/slideLayout" Target="../slideLayouts/slideLayout2.xml"/><Relationship Id="rId7" Type="http://schemas.openxmlformats.org/officeDocument/2006/relationships/diagramLayout" Target="../diagrams/layout1.xml"/><Relationship Id="rId12" Type="http://schemas.openxmlformats.org/officeDocument/2006/relationships/image" Target="../media/image6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diagramData" Target="../diagrams/data1.xml"/><Relationship Id="rId11" Type="http://schemas.openxmlformats.org/officeDocument/2006/relationships/image" Target="../media/image7.jpeg"/><Relationship Id="rId5" Type="http://schemas.openxmlformats.org/officeDocument/2006/relationships/image" Target="../media/image1.jpeg"/><Relationship Id="rId10" Type="http://schemas.microsoft.com/office/2007/relationships/diagramDrawing" Target="../diagrams/drawing1.xml"/><Relationship Id="rId4" Type="http://schemas.openxmlformats.org/officeDocument/2006/relationships/notesSlide" Target="../notesSlides/notesSlide1.xml"/><Relationship Id="rId9" Type="http://schemas.openxmlformats.org/officeDocument/2006/relationships/diagramColors" Target="../diagrams/colors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0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hyperlink" Target="about:blank" TargetMode="External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4.xml"/><Relationship Id="rId7" Type="http://schemas.openxmlformats.org/officeDocument/2006/relationships/hyperlink" Target="https://www.audubon.org/field-guide/bird/saltmarsh-sparrow" TargetMode="Externa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2.jpeg"/><Relationship Id="rId5" Type="http://schemas.openxmlformats.org/officeDocument/2006/relationships/hyperlink" Target="https://www.earth.com/earthpedia-articles/salt-marsh/" TargetMode="External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6.png"/><Relationship Id="rId5" Type="http://schemas.openxmlformats.org/officeDocument/2006/relationships/hyperlink" Target="about:blank" TargetMode="External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slideLayout" Target="../slideLayouts/slideLayout4.xml"/><Relationship Id="rId7" Type="http://schemas.openxmlformats.org/officeDocument/2006/relationships/diagramColors" Target="../diagrams/colors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diagramQuickStyle" Target="../diagrams/quickStyle2.xml"/><Relationship Id="rId11" Type="http://schemas.openxmlformats.org/officeDocument/2006/relationships/image" Target="../media/image6.png"/><Relationship Id="rId5" Type="http://schemas.openxmlformats.org/officeDocument/2006/relationships/diagramLayout" Target="../diagrams/layout2.xml"/><Relationship Id="rId10" Type="http://schemas.openxmlformats.org/officeDocument/2006/relationships/hyperlink" Target="about:blank" TargetMode="External"/><Relationship Id="rId4" Type="http://schemas.openxmlformats.org/officeDocument/2006/relationships/diagramData" Target="../diagrams/data2.xml"/><Relationship Id="rId9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4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10" Type="http://schemas.openxmlformats.org/officeDocument/2006/relationships/image" Target="../media/image6.png"/><Relationship Id="rId4" Type="http://schemas.openxmlformats.org/officeDocument/2006/relationships/image" Target="../media/image1.jpeg"/><Relationship Id="rId9" Type="http://schemas.openxmlformats.org/officeDocument/2006/relationships/image" Target="../media/image15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6.png"/><Relationship Id="rId5" Type="http://schemas.openxmlformats.org/officeDocument/2006/relationships/hyperlink" Target="about:blank" TargetMode="Externa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5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49769A-CB4F-4F90-A3CB-F07B6D07F64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Impact of Warming Temperatures on Tidal Wetlands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1BDEFE9-4DA8-4917-B012-E405BE1D9DC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By Erik </a:t>
            </a:r>
            <a:r>
              <a:rPr lang="en-US" dirty="0" err="1"/>
              <a:t>kaseloo</a:t>
            </a:r>
            <a:endParaRPr lang="en-US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5AFC5428-C051-3C53-809E-3F75A78D6AE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78736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935"/>
    </mc:Choice>
    <mc:Fallback>
      <p:transition spd="slow" advTm="49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Picture 78">
            <a:extLst>
              <a:ext uri="{FF2B5EF4-FFF2-40B4-BE49-F238E27FC236}">
                <a16:creationId xmlns:a16="http://schemas.microsoft.com/office/drawing/2014/main" id="{DF19BAF3-7E20-4B9D-B544-BABAEEA1FA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81" name="Picture 80">
            <a:extLst>
              <a:ext uri="{FF2B5EF4-FFF2-40B4-BE49-F238E27FC236}">
                <a16:creationId xmlns:a16="http://schemas.microsoft.com/office/drawing/2014/main" id="{950648F4-ABCD-4DF0-8641-76CFB23547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83" name="Oval 82">
            <a:extLst>
              <a:ext uri="{FF2B5EF4-FFF2-40B4-BE49-F238E27FC236}">
                <a16:creationId xmlns:a16="http://schemas.microsoft.com/office/drawing/2014/main" id="{989BE678-777B-482A-A616-FEDC47B162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85" name="Picture 84">
            <a:extLst>
              <a:ext uri="{FF2B5EF4-FFF2-40B4-BE49-F238E27FC236}">
                <a16:creationId xmlns:a16="http://schemas.microsoft.com/office/drawing/2014/main" id="{CF1EB4BD-9C7E-4AA3-9681-C7EB0DA625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87" name="Picture 86">
            <a:extLst>
              <a:ext uri="{FF2B5EF4-FFF2-40B4-BE49-F238E27FC236}">
                <a16:creationId xmlns:a16="http://schemas.microsoft.com/office/drawing/2014/main" id="{94AAE3AA-3759-4D28-B0EF-575F25A514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89" name="Rectangle 88">
            <a:extLst>
              <a:ext uri="{FF2B5EF4-FFF2-40B4-BE49-F238E27FC236}">
                <a16:creationId xmlns:a16="http://schemas.microsoft.com/office/drawing/2014/main" id="{D28BE0C3-2102-4820-B88B-A448B1840D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BA698AF-90D9-4279-A356-9D79D2B219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30" y="629266"/>
            <a:ext cx="9252154" cy="122398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Paper Background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A5E5B4-9B9C-4DA7-AD0A-E1151A2CE55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03311" y="2052214"/>
            <a:ext cx="4338409" cy="4196185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1600" dirty="0"/>
              <a:t>Conducted in a transition zone between salt marsh and mangrove forest in eastern Florida, United States</a:t>
            </a:r>
          </a:p>
          <a:p>
            <a:r>
              <a:rPr lang="en-US" sz="1600" dirty="0"/>
              <a:t>Involved artificially warming some plots over 22 months and comparing several aboveground measurements, belowground biomass, and elevation change between warmed sites and control sites</a:t>
            </a:r>
          </a:p>
          <a:p>
            <a:r>
              <a:rPr lang="en-US" sz="1600" dirty="0"/>
              <a:t>Comparisons were also compared between salt marsh zones of the plots and mangrove zones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F406AF37-F7D2-44AD-B0E3-68E9CE33408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9"/>
          <a:srcRect r="19777" b="2"/>
          <a:stretch/>
        </p:blipFill>
        <p:spPr>
          <a:xfrm>
            <a:off x="6031536" y="1301914"/>
            <a:ext cx="5451627" cy="419618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3000"/>
              </a:prstClr>
            </a:outerShdw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21C0A40-FA1F-4F89-BC78-743B2BB8C214}"/>
              </a:ext>
            </a:extLst>
          </p:cNvPr>
          <p:cNvSpPr txBox="1"/>
          <p:nvPr/>
        </p:nvSpPr>
        <p:spPr>
          <a:xfrm>
            <a:off x="6128824" y="5594555"/>
            <a:ext cx="524059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FIGURE 1 Location of the study site, which occurs at the intersection of the mangrove‐dominant and marsh‐dominant zones on the East Coast of Florida [</a:t>
            </a:r>
            <a:r>
              <a:rPr lang="en-US" sz="1000" dirty="0" err="1"/>
              <a:t>Colour</a:t>
            </a:r>
            <a:r>
              <a:rPr lang="en-US" sz="1000" dirty="0"/>
              <a:t> figure can be viewed at </a:t>
            </a:r>
            <a:r>
              <a:rPr lang="en-US" sz="1000" dirty="0" err="1"/>
              <a:t>wileyonlinelibrary</a:t>
            </a:r>
            <a:r>
              <a:rPr lang="en-US" sz="1000" dirty="0"/>
              <a:t>. com]</a:t>
            </a: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13341E86-9646-42D3-A5A7-E52492495DD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1576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428"/>
    </mc:Choice>
    <mc:Fallback xmlns="">
      <p:transition spd="slow" advTm="284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41B68C77-138E-4BF7-A276-BD0C78A421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C268552-D473-46ED-B1B8-422042C4DE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id="{4AC0CD9D-7610-4620-93B4-798CCD9AB5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B9238B3E-24AA-439A-B527-6C5DF6D721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9F01145-BEA3-4CBF-AA21-10077B948C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DE4D62F9-188E-4530-84C2-24BDEE4BEB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61515115-95FB-41E0-86F3-8744438C09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424A4DC-FA88-4AA1-BE68-64EDC28971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30" y="629266"/>
            <a:ext cx="5616217" cy="1622321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200" b="0" i="0" kern="1200" dirty="0">
                <a:solidFill>
                  <a:srgbClr val="EBEBEB"/>
                </a:solidFill>
                <a:latin typeface="+mj-lt"/>
                <a:ea typeface="+mj-ea"/>
                <a:cs typeface="+mj-cs"/>
              </a:rPr>
              <a:t>Data Analysis in R</a:t>
            </a:r>
          </a:p>
        </p:txBody>
      </p:sp>
      <p:sp>
        <p:nvSpPr>
          <p:cNvPr id="25" name="Freeform 31">
            <a:extLst>
              <a:ext uri="{FF2B5EF4-FFF2-40B4-BE49-F238E27FC236}">
                <a16:creationId xmlns:a16="http://schemas.microsoft.com/office/drawing/2014/main" id="{8222A33F-BE2D-4D69-92A0-5DF8B17BAA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49843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 useBgFill="1">
        <p:nvSpPr>
          <p:cNvPr id="27" name="Freeform: Shape 26">
            <a:extLst>
              <a:ext uri="{FF2B5EF4-FFF2-40B4-BE49-F238E27FC236}">
                <a16:creationId xmlns:a16="http://schemas.microsoft.com/office/drawing/2014/main" id="{CE1C74D0-9609-468A-9597-5D87C8A42B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6200000">
            <a:off x="5998731" y="664312"/>
            <a:ext cx="6858001" cy="5529377"/>
          </a:xfrm>
          <a:custGeom>
            <a:avLst/>
            <a:gdLst>
              <a:gd name="connsiteX0" fmla="*/ 6858001 w 6858001"/>
              <a:gd name="connsiteY0" fmla="*/ 1177 h 5529377"/>
              <a:gd name="connsiteX1" fmla="*/ 6858001 w 6858001"/>
              <a:gd name="connsiteY1" fmla="*/ 1344715 h 5529377"/>
              <a:gd name="connsiteX2" fmla="*/ 6858000 w 6858001"/>
              <a:gd name="connsiteY2" fmla="*/ 1344715 h 5529377"/>
              <a:gd name="connsiteX3" fmla="*/ 6858000 w 6858001"/>
              <a:gd name="connsiteY3" fmla="*/ 5529377 h 5529377"/>
              <a:gd name="connsiteX4" fmla="*/ 0 w 6858001"/>
              <a:gd name="connsiteY4" fmla="*/ 5529376 h 5529377"/>
              <a:gd name="connsiteX5" fmla="*/ 0 w 6858001"/>
              <a:gd name="connsiteY5" fmla="*/ 891096 h 5529377"/>
              <a:gd name="connsiteX6" fmla="*/ 1 w 6858001"/>
              <a:gd name="connsiteY6" fmla="*/ 891096 h 5529377"/>
              <a:gd name="connsiteX7" fmla="*/ 1 w 6858001"/>
              <a:gd name="connsiteY7" fmla="*/ 0 h 5529377"/>
              <a:gd name="connsiteX8" fmla="*/ 40463 w 6858001"/>
              <a:gd name="connsiteY8" fmla="*/ 5883 h 5529377"/>
              <a:gd name="connsiteX9" fmla="*/ 159107 w 6858001"/>
              <a:gd name="connsiteY9" fmla="*/ 23196 h 5529377"/>
              <a:gd name="connsiteX10" fmla="*/ 245518 w 6858001"/>
              <a:gd name="connsiteY10" fmla="*/ 35299 h 5529377"/>
              <a:gd name="connsiteX11" fmla="*/ 348388 w 6858001"/>
              <a:gd name="connsiteY11" fmla="*/ 48073 h 5529377"/>
              <a:gd name="connsiteX12" fmla="*/ 470460 w 6858001"/>
              <a:gd name="connsiteY12" fmla="*/ 63369 h 5529377"/>
              <a:gd name="connsiteX13" fmla="*/ 605563 w 6858001"/>
              <a:gd name="connsiteY13" fmla="*/ 79506 h 5529377"/>
              <a:gd name="connsiteX14" fmla="*/ 757810 w 6858001"/>
              <a:gd name="connsiteY14" fmla="*/ 96483 h 5529377"/>
              <a:gd name="connsiteX15" fmla="*/ 923774 w 6858001"/>
              <a:gd name="connsiteY15" fmla="*/ 114469 h 5529377"/>
              <a:gd name="connsiteX16" fmla="*/ 1104139 w 6858001"/>
              <a:gd name="connsiteY16" fmla="*/ 132454 h 5529377"/>
              <a:gd name="connsiteX17" fmla="*/ 1296163 w 6858001"/>
              <a:gd name="connsiteY17" fmla="*/ 150776 h 5529377"/>
              <a:gd name="connsiteX18" fmla="*/ 1503275 w 6858001"/>
              <a:gd name="connsiteY18" fmla="*/ 167753 h 5529377"/>
              <a:gd name="connsiteX19" fmla="*/ 1719988 w 6858001"/>
              <a:gd name="connsiteY19" fmla="*/ 184058 h 5529377"/>
              <a:gd name="connsiteX20" fmla="*/ 1949045 w 6858001"/>
              <a:gd name="connsiteY20" fmla="*/ 198849 h 5529377"/>
              <a:gd name="connsiteX21" fmla="*/ 2187703 w 6858001"/>
              <a:gd name="connsiteY21" fmla="*/ 212969 h 5529377"/>
              <a:gd name="connsiteX22" fmla="*/ 2436649 w 6858001"/>
              <a:gd name="connsiteY22" fmla="*/ 226248 h 5529377"/>
              <a:gd name="connsiteX23" fmla="*/ 2564208 w 6858001"/>
              <a:gd name="connsiteY23" fmla="*/ 230955 h 5529377"/>
              <a:gd name="connsiteX24" fmla="*/ 2694509 w 6858001"/>
              <a:gd name="connsiteY24" fmla="*/ 236165 h 5529377"/>
              <a:gd name="connsiteX25" fmla="*/ 2826868 w 6858001"/>
              <a:gd name="connsiteY25" fmla="*/ 241040 h 5529377"/>
              <a:gd name="connsiteX26" fmla="*/ 2959914 w 6858001"/>
              <a:gd name="connsiteY26" fmla="*/ 244234 h 5529377"/>
              <a:gd name="connsiteX27" fmla="*/ 3095702 w 6858001"/>
              <a:gd name="connsiteY27" fmla="*/ 247091 h 5529377"/>
              <a:gd name="connsiteX28" fmla="*/ 3232862 w 6858001"/>
              <a:gd name="connsiteY28" fmla="*/ 250117 h 5529377"/>
              <a:gd name="connsiteX29" fmla="*/ 3372765 w 6858001"/>
              <a:gd name="connsiteY29" fmla="*/ 252134 h 5529377"/>
              <a:gd name="connsiteX30" fmla="*/ 3514040 w 6858001"/>
              <a:gd name="connsiteY30" fmla="*/ 252134 h 5529377"/>
              <a:gd name="connsiteX31" fmla="*/ 3656686 w 6858001"/>
              <a:gd name="connsiteY31" fmla="*/ 253142 h 5529377"/>
              <a:gd name="connsiteX32" fmla="*/ 3800704 w 6858001"/>
              <a:gd name="connsiteY32" fmla="*/ 252134 h 5529377"/>
              <a:gd name="connsiteX33" fmla="*/ 3946780 w 6858001"/>
              <a:gd name="connsiteY33" fmla="*/ 250117 h 5529377"/>
              <a:gd name="connsiteX34" fmla="*/ 4092855 w 6858001"/>
              <a:gd name="connsiteY34" fmla="*/ 248268 h 5529377"/>
              <a:gd name="connsiteX35" fmla="*/ 4240988 w 6858001"/>
              <a:gd name="connsiteY35" fmla="*/ 244234 h 5529377"/>
              <a:gd name="connsiteX36" fmla="*/ 4390492 w 6858001"/>
              <a:gd name="connsiteY36" fmla="*/ 240032 h 5529377"/>
              <a:gd name="connsiteX37" fmla="*/ 4539997 w 6858001"/>
              <a:gd name="connsiteY37" fmla="*/ 235157 h 5529377"/>
              <a:gd name="connsiteX38" fmla="*/ 4690873 w 6858001"/>
              <a:gd name="connsiteY38" fmla="*/ 228266 h 5529377"/>
              <a:gd name="connsiteX39" fmla="*/ 4843120 w 6858001"/>
              <a:gd name="connsiteY39" fmla="*/ 220029 h 5529377"/>
              <a:gd name="connsiteX40" fmla="*/ 4996054 w 6858001"/>
              <a:gd name="connsiteY40" fmla="*/ 212129 h 5529377"/>
              <a:gd name="connsiteX41" fmla="*/ 5148987 w 6858001"/>
              <a:gd name="connsiteY41" fmla="*/ 202044 h 5529377"/>
              <a:gd name="connsiteX42" fmla="*/ 5303978 w 6858001"/>
              <a:gd name="connsiteY42" fmla="*/ 189941 h 5529377"/>
              <a:gd name="connsiteX43" fmla="*/ 5456911 w 6858001"/>
              <a:gd name="connsiteY43" fmla="*/ 177839 h 5529377"/>
              <a:gd name="connsiteX44" fmla="*/ 5612588 w 6858001"/>
              <a:gd name="connsiteY44" fmla="*/ 163887 h 5529377"/>
              <a:gd name="connsiteX45" fmla="*/ 5768950 w 6858001"/>
              <a:gd name="connsiteY45" fmla="*/ 148591 h 5529377"/>
              <a:gd name="connsiteX46" fmla="*/ 5923255 w 6858001"/>
              <a:gd name="connsiteY46" fmla="*/ 132455 h 5529377"/>
              <a:gd name="connsiteX47" fmla="*/ 6079618 w 6858001"/>
              <a:gd name="connsiteY47" fmla="*/ 113629 h 5529377"/>
              <a:gd name="connsiteX48" fmla="*/ 6235294 w 6858001"/>
              <a:gd name="connsiteY48" fmla="*/ 93458 h 5529377"/>
              <a:gd name="connsiteX49" fmla="*/ 6391657 w 6858001"/>
              <a:gd name="connsiteY49" fmla="*/ 73455 h 5529377"/>
              <a:gd name="connsiteX50" fmla="*/ 6547333 w 6858001"/>
              <a:gd name="connsiteY50" fmla="*/ 50091 h 5529377"/>
              <a:gd name="connsiteX51" fmla="*/ 6702324 w 6858001"/>
              <a:gd name="connsiteY51" fmla="*/ 26222 h 55293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6858001" h="5529377">
                <a:moveTo>
                  <a:pt x="6858001" y="1177"/>
                </a:moveTo>
                <a:lnTo>
                  <a:pt x="6858001" y="1344715"/>
                </a:lnTo>
                <a:lnTo>
                  <a:pt x="6858000" y="1344715"/>
                </a:lnTo>
                <a:lnTo>
                  <a:pt x="6858000" y="5529377"/>
                </a:lnTo>
                <a:lnTo>
                  <a:pt x="0" y="5529376"/>
                </a:lnTo>
                <a:lnTo>
                  <a:pt x="0" y="891096"/>
                </a:lnTo>
                <a:lnTo>
                  <a:pt x="1" y="891096"/>
                </a:lnTo>
                <a:lnTo>
                  <a:pt x="1" y="0"/>
                </a:lnTo>
                <a:lnTo>
                  <a:pt x="40463" y="5883"/>
                </a:lnTo>
                <a:lnTo>
                  <a:pt x="159107" y="23196"/>
                </a:lnTo>
                <a:lnTo>
                  <a:pt x="245518" y="35299"/>
                </a:lnTo>
                <a:lnTo>
                  <a:pt x="348388" y="48073"/>
                </a:lnTo>
                <a:lnTo>
                  <a:pt x="470460" y="63369"/>
                </a:lnTo>
                <a:lnTo>
                  <a:pt x="605563" y="79506"/>
                </a:lnTo>
                <a:lnTo>
                  <a:pt x="757810" y="96483"/>
                </a:lnTo>
                <a:lnTo>
                  <a:pt x="923774" y="114469"/>
                </a:lnTo>
                <a:lnTo>
                  <a:pt x="1104139" y="132454"/>
                </a:lnTo>
                <a:lnTo>
                  <a:pt x="1296163" y="150776"/>
                </a:lnTo>
                <a:lnTo>
                  <a:pt x="1503275" y="167753"/>
                </a:lnTo>
                <a:lnTo>
                  <a:pt x="1719988" y="184058"/>
                </a:lnTo>
                <a:lnTo>
                  <a:pt x="1949045" y="198849"/>
                </a:lnTo>
                <a:lnTo>
                  <a:pt x="2187703" y="212969"/>
                </a:lnTo>
                <a:lnTo>
                  <a:pt x="2436649" y="226248"/>
                </a:lnTo>
                <a:lnTo>
                  <a:pt x="2564208" y="230955"/>
                </a:lnTo>
                <a:lnTo>
                  <a:pt x="2694509" y="236165"/>
                </a:lnTo>
                <a:lnTo>
                  <a:pt x="2826868" y="241040"/>
                </a:lnTo>
                <a:lnTo>
                  <a:pt x="2959914" y="244234"/>
                </a:lnTo>
                <a:lnTo>
                  <a:pt x="3095702" y="247091"/>
                </a:lnTo>
                <a:lnTo>
                  <a:pt x="3232862" y="250117"/>
                </a:lnTo>
                <a:lnTo>
                  <a:pt x="3372765" y="252134"/>
                </a:lnTo>
                <a:lnTo>
                  <a:pt x="3514040" y="252134"/>
                </a:lnTo>
                <a:lnTo>
                  <a:pt x="3656686" y="253142"/>
                </a:lnTo>
                <a:lnTo>
                  <a:pt x="3800704" y="252134"/>
                </a:lnTo>
                <a:lnTo>
                  <a:pt x="3946780" y="250117"/>
                </a:lnTo>
                <a:lnTo>
                  <a:pt x="4092855" y="248268"/>
                </a:lnTo>
                <a:lnTo>
                  <a:pt x="4240988" y="244234"/>
                </a:lnTo>
                <a:lnTo>
                  <a:pt x="4390492" y="240032"/>
                </a:lnTo>
                <a:lnTo>
                  <a:pt x="4539997" y="235157"/>
                </a:lnTo>
                <a:lnTo>
                  <a:pt x="4690873" y="228266"/>
                </a:lnTo>
                <a:lnTo>
                  <a:pt x="4843120" y="220029"/>
                </a:lnTo>
                <a:lnTo>
                  <a:pt x="4996054" y="212129"/>
                </a:lnTo>
                <a:lnTo>
                  <a:pt x="5148987" y="202044"/>
                </a:lnTo>
                <a:lnTo>
                  <a:pt x="5303978" y="189941"/>
                </a:lnTo>
                <a:lnTo>
                  <a:pt x="5456911" y="177839"/>
                </a:lnTo>
                <a:lnTo>
                  <a:pt x="5612588" y="163887"/>
                </a:lnTo>
                <a:lnTo>
                  <a:pt x="5768950" y="148591"/>
                </a:lnTo>
                <a:lnTo>
                  <a:pt x="5923255" y="132455"/>
                </a:lnTo>
                <a:lnTo>
                  <a:pt x="6079618" y="113629"/>
                </a:lnTo>
                <a:lnTo>
                  <a:pt x="6235294" y="93458"/>
                </a:lnTo>
                <a:lnTo>
                  <a:pt x="6391657" y="73455"/>
                </a:lnTo>
                <a:lnTo>
                  <a:pt x="6547333" y="50091"/>
                </a:lnTo>
                <a:lnTo>
                  <a:pt x="6702324" y="26222"/>
                </a:lnTo>
                <a:close/>
              </a:path>
            </a:pathLst>
          </a:custGeom>
          <a:ln>
            <a:noFill/>
          </a:ln>
        </p:spPr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C137128D-E594-4905-9F76-E385F0831D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4244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E367890-EC79-45C7-BC2C-1E3ABD4D642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8931" y="2438400"/>
            <a:ext cx="5616216" cy="3785419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buFont typeface="Wingdings 3" charset="2"/>
              <a:buChar char=""/>
            </a:pPr>
            <a:r>
              <a:rPr lang="en-US" sz="2000" dirty="0">
                <a:solidFill>
                  <a:srgbClr val="FFFFFF"/>
                </a:solidFill>
              </a:rPr>
              <a:t>Requirements: R and R Studio and a basic understanding of ANOVA, t-tests, and p-values</a:t>
            </a:r>
          </a:p>
          <a:p>
            <a:pPr>
              <a:buFont typeface="Wingdings 3" charset="2"/>
              <a:buChar char=""/>
            </a:pPr>
            <a:r>
              <a:rPr lang="en-US" sz="2000" dirty="0">
                <a:solidFill>
                  <a:srgbClr val="FFFFFF"/>
                </a:solidFill>
              </a:rPr>
              <a:t>Objective:  Use ANOVA and t-test to determine if warming temperatures results in significant differences in the characteristics of salt marshes and mangrove forests.</a:t>
            </a:r>
            <a:endParaRPr lang="en-US" dirty="0">
              <a:solidFill>
                <a:srgbClr val="FFFFFF"/>
              </a:solidFill>
            </a:endParaRPr>
          </a:p>
          <a:p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3B8908A3-69CD-1FE2-9D6A-43F2DDFB5EF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8"/>
          <a:stretch>
            <a:fillRect/>
          </a:stretch>
        </p:blipFill>
        <p:spPr>
          <a:xfrm>
            <a:off x="6843713" y="1032387"/>
            <a:ext cx="5195887" cy="4739147"/>
          </a:xfr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91AF89C0-3117-4F2A-9BC4-84FFC43C019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008615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2000" advTm="22863"/>
    </mc:Choice>
    <mc:Fallback>
      <p:transition spd="slow" advTm="228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4635CD-FF2F-4DEF-9DB2-FD63DC005A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Process for Analysis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F448989-7F3F-478E-B72E-C3569EE6296B}"/>
              </a:ext>
            </a:extLst>
          </p:cNvPr>
          <p:cNvSpPr/>
          <p:nvPr/>
        </p:nvSpPr>
        <p:spPr>
          <a:xfrm>
            <a:off x="1778476" y="1765618"/>
            <a:ext cx="3185160" cy="11582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Use Shapiro-Wilk test to determine normality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44A48FA-6811-4419-A773-22EA035BCE23}"/>
              </a:ext>
            </a:extLst>
          </p:cNvPr>
          <p:cNvSpPr/>
          <p:nvPr/>
        </p:nvSpPr>
        <p:spPr>
          <a:xfrm>
            <a:off x="6096000" y="1853248"/>
            <a:ext cx="3352800" cy="11582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Conduct ANOVA or t-test depending on the number of different groups being examined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0D7E615-F7BE-4B34-ACF4-90A1EC4B7A61}"/>
              </a:ext>
            </a:extLst>
          </p:cNvPr>
          <p:cNvSpPr/>
          <p:nvPr/>
        </p:nvSpPr>
        <p:spPr>
          <a:xfrm>
            <a:off x="6370322" y="4145318"/>
            <a:ext cx="3185160" cy="11582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Conduct a post-hoc test if needed (Only for ANOVAs if p-value(s) &lt; .05)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F6F6D0F-77BA-48F0-980F-4D28EC1CF44D}"/>
              </a:ext>
            </a:extLst>
          </p:cNvPr>
          <p:cNvSpPr/>
          <p:nvPr/>
        </p:nvSpPr>
        <p:spPr>
          <a:xfrm>
            <a:off x="1778476" y="3764318"/>
            <a:ext cx="3459480" cy="19202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Examine p-values to determine which groups are significantly different from each other.</a:t>
            </a:r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2111CBD5-9335-4FB8-A940-4C503310B0B5}"/>
              </a:ext>
            </a:extLst>
          </p:cNvPr>
          <p:cNvSpPr/>
          <p:nvPr/>
        </p:nvSpPr>
        <p:spPr>
          <a:xfrm>
            <a:off x="5135880" y="2196942"/>
            <a:ext cx="807720" cy="38322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Arrow: Down 8">
            <a:extLst>
              <a:ext uri="{FF2B5EF4-FFF2-40B4-BE49-F238E27FC236}">
                <a16:creationId xmlns:a16="http://schemas.microsoft.com/office/drawing/2014/main" id="{8C9BA30A-5F56-4523-A6B5-AC01591A66B4}"/>
              </a:ext>
            </a:extLst>
          </p:cNvPr>
          <p:cNvSpPr/>
          <p:nvPr/>
        </p:nvSpPr>
        <p:spPr>
          <a:xfrm>
            <a:off x="7498080" y="3048000"/>
            <a:ext cx="411480" cy="8382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76645B75-0A1F-4BAC-BC97-EEE12762922B}"/>
              </a:ext>
            </a:extLst>
          </p:cNvPr>
          <p:cNvSpPr/>
          <p:nvPr/>
        </p:nvSpPr>
        <p:spPr>
          <a:xfrm rot="10800000">
            <a:off x="5425438" y="4584243"/>
            <a:ext cx="792482" cy="42051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Audio 22">
            <a:hlinkClick r:id="" action="ppaction://media"/>
            <a:extLst>
              <a:ext uri="{FF2B5EF4-FFF2-40B4-BE49-F238E27FC236}">
                <a16:creationId xmlns:a16="http://schemas.microsoft.com/office/drawing/2014/main" id="{7DB5B695-DB1E-8B46-7E31-078E20FBFC9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66093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34"/>
    </mc:Choice>
    <mc:Fallback>
      <p:transition spd="slow" advTm="300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BEABFF1-0492-4D2F-9336-8B9F0D0569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18960" y="1503680"/>
            <a:ext cx="4799904" cy="33324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023459D-9121-4859-8CA9-9DA52C8411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 Takeaways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0F09C1F7-12D8-479D-8B27-A5EF1C8E3765}"/>
              </a:ext>
            </a:extLst>
          </p:cNvPr>
          <p:cNvSpPr/>
          <p:nvPr/>
        </p:nvSpPr>
        <p:spPr>
          <a:xfrm>
            <a:off x="1066800" y="1615440"/>
            <a:ext cx="5537200" cy="11480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Mangrove forests and salt marshes are important ecosystems that are being lost at an alarming rate due to human activities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D51D7CA-DD74-44B5-B8B8-1C9AAE634880}"/>
              </a:ext>
            </a:extLst>
          </p:cNvPr>
          <p:cNvSpPr/>
          <p:nvPr/>
        </p:nvSpPr>
        <p:spPr>
          <a:xfrm>
            <a:off x="1066800" y="3271520"/>
            <a:ext cx="5537200" cy="11480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Tidal wetland characteristics are being altered by increasing temperatures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75803DC-C25E-44B2-9320-EBB7857B461B}"/>
              </a:ext>
            </a:extLst>
          </p:cNvPr>
          <p:cNvSpPr/>
          <p:nvPr/>
        </p:nvSpPr>
        <p:spPr>
          <a:xfrm>
            <a:off x="1066800" y="4836159"/>
            <a:ext cx="5537200" cy="114807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ANOVA and t-tests are useful tools for determining if changes in the characteristics due to warming are statistically significant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2309419-8071-4189-A291-010554E39E1B}"/>
              </a:ext>
            </a:extLst>
          </p:cNvPr>
          <p:cNvSpPr txBox="1"/>
          <p:nvPr/>
        </p:nvSpPr>
        <p:spPr>
          <a:xfrm>
            <a:off x="6918960" y="4836160"/>
            <a:ext cx="384048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Mangrove Forest. (Credit: </a:t>
            </a:r>
            <a:r>
              <a:rPr lang="en-US" sz="1000" dirty="0" err="1"/>
              <a:t>Maung</a:t>
            </a:r>
            <a:r>
              <a:rPr lang="en-US" sz="1000" dirty="0"/>
              <a:t> </a:t>
            </a:r>
            <a:r>
              <a:rPr lang="en-US" sz="1000" dirty="0" err="1"/>
              <a:t>Maung</a:t>
            </a:r>
            <a:r>
              <a:rPr lang="en-US" sz="1000" dirty="0"/>
              <a:t> Than via NUS) </a:t>
            </a:r>
          </a:p>
        </p:txBody>
      </p:sp>
      <p:pic>
        <p:nvPicPr>
          <p:cNvPr id="18" name="Audio 17">
            <a:hlinkClick r:id="" action="ppaction://media"/>
            <a:extLst>
              <a:ext uri="{FF2B5EF4-FFF2-40B4-BE49-F238E27FC236}">
                <a16:creationId xmlns:a16="http://schemas.microsoft.com/office/drawing/2014/main" id="{E3C94851-8A62-1151-196A-6B16EC8E789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66365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333"/>
    </mc:Choice>
    <mc:Fallback>
      <p:transition spd="slow" advTm="183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585640-73DD-40DD-818E-2306836CC5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References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7D7517-2E7A-4286-9F02-B773558759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 sz="1050" dirty="0">
                <a:effectLst/>
              </a:rPr>
              <a:t>NASA. (n.d.). Mapping mangroves by satellite. NASA. Retrieved February 26, 2022, from https://earthobservatory.nasa.gov/images/47427/mapping-mangroves-by-satellite#:~:text=About%2042%20percent%20of%20the%20world%E2%80%99s%20mangroves%20are,of%20Oceania%2C%20and%2011%20percent%20in%20South%20America. </a:t>
            </a:r>
          </a:p>
          <a:p>
            <a:pPr marL="228600" indent="-228600">
              <a:buAutoNum type="arabicPeriod"/>
            </a:pPr>
            <a:r>
              <a:rPr lang="en-US" sz="1050" dirty="0">
                <a:effectLst/>
              </a:rPr>
              <a:t>Michel, Jacqueline. (2014). Oil Spills in Mangroves; Planning &amp; Response Considerations</a:t>
            </a:r>
          </a:p>
          <a:p>
            <a:pPr marL="228600" indent="-228600">
              <a:buAutoNum type="arabicPeriod"/>
            </a:pPr>
            <a:r>
              <a:rPr lang="en-US" sz="1050" dirty="0">
                <a:effectLst/>
              </a:rPr>
              <a:t>Giri, C., Ochieng, E., </a:t>
            </a:r>
            <a:r>
              <a:rPr lang="en-US" sz="1050" dirty="0" err="1">
                <a:effectLst/>
              </a:rPr>
              <a:t>Tieszen</a:t>
            </a:r>
            <a:r>
              <a:rPr lang="en-US" sz="1050" dirty="0">
                <a:effectLst/>
              </a:rPr>
              <a:t>, L. L., Zhu, Z., Singh, A., Loveland, T., </a:t>
            </a:r>
            <a:r>
              <a:rPr lang="en-US" sz="1050" dirty="0" err="1">
                <a:effectLst/>
              </a:rPr>
              <a:t>Masek</a:t>
            </a:r>
            <a:r>
              <a:rPr lang="en-US" sz="1050" dirty="0">
                <a:effectLst/>
              </a:rPr>
              <a:t>, J., &amp; Duke, N. (2010). Status and distribution of mangrove forests of the world using earth observation satellite data. </a:t>
            </a:r>
            <a:r>
              <a:rPr lang="en-US" sz="1050" i="1" dirty="0">
                <a:effectLst/>
              </a:rPr>
              <a:t>Global Ecology and Biogeography</a:t>
            </a:r>
            <a:r>
              <a:rPr lang="en-US" sz="1050" dirty="0">
                <a:effectLst/>
              </a:rPr>
              <a:t>, </a:t>
            </a:r>
            <a:r>
              <a:rPr lang="en-US" sz="1050" i="1" dirty="0">
                <a:effectLst/>
              </a:rPr>
              <a:t>20</a:t>
            </a:r>
            <a:r>
              <a:rPr lang="en-US" sz="1050" dirty="0">
                <a:effectLst/>
              </a:rPr>
              <a:t>(1), 154–159. https://doi.org/10.1111/j.1466-8238.2010.00584.x </a:t>
            </a:r>
          </a:p>
          <a:p>
            <a:pPr marL="228600" indent="-228600">
              <a:buAutoNum type="arabicPeriod"/>
            </a:pPr>
            <a:r>
              <a:rPr lang="en-US" sz="1050" dirty="0">
                <a:effectLst/>
              </a:rPr>
              <a:t>Yao, Q., &amp; Liu, K. (2017). Dynamics of marsh-mangrove ecotone since the mid-</a:t>
            </a:r>
            <a:r>
              <a:rPr lang="en-US" sz="1050" dirty="0" err="1">
                <a:effectLst/>
              </a:rPr>
              <a:t>holocene</a:t>
            </a:r>
            <a:r>
              <a:rPr lang="en-US" sz="1050" dirty="0">
                <a:effectLst/>
              </a:rPr>
              <a:t>: A palynological study of mangrove encroachment and sea level rise in the Shark River Estuary, Florida. PLOS ONE, 12(3).</a:t>
            </a:r>
          </a:p>
          <a:p>
            <a:pPr marL="228600" indent="-228600">
              <a:buAutoNum type="arabicPeriod"/>
            </a:pPr>
            <a:r>
              <a:rPr lang="en-US" sz="1050" dirty="0">
                <a:effectLst/>
              </a:rPr>
              <a:t>López-Medellín, X., </a:t>
            </a:r>
            <a:r>
              <a:rPr lang="en-US" sz="1050" dirty="0" err="1">
                <a:effectLst/>
              </a:rPr>
              <a:t>Ezcurra</a:t>
            </a:r>
            <a:r>
              <a:rPr lang="en-US" sz="1050" dirty="0">
                <a:effectLst/>
              </a:rPr>
              <a:t>, E., González-Abraham, C., </a:t>
            </a:r>
            <a:r>
              <a:rPr lang="en-US" sz="1050" dirty="0" err="1">
                <a:effectLst/>
              </a:rPr>
              <a:t>Hak</a:t>
            </a:r>
            <a:r>
              <a:rPr lang="en-US" sz="1050" dirty="0">
                <a:effectLst/>
              </a:rPr>
              <a:t>, J., Santiago, L. S., &amp; </a:t>
            </a:r>
            <a:r>
              <a:rPr lang="en-US" sz="1050" dirty="0" err="1">
                <a:effectLst/>
              </a:rPr>
              <a:t>Sickman</a:t>
            </a:r>
            <a:r>
              <a:rPr lang="en-US" sz="1050" dirty="0">
                <a:effectLst/>
              </a:rPr>
              <a:t>, J. O. (2011). Oceanographic anomalies and sea-level rise drive mangroves inland in the Pacific coast of Mexico. Journal of Vegetation Science, 22(1), 143–151.</a:t>
            </a:r>
          </a:p>
          <a:p>
            <a:pPr marL="228600" indent="-228600">
              <a:buAutoNum type="arabicPeriod"/>
            </a:pPr>
            <a:r>
              <a:rPr lang="en-US" sz="1050" dirty="0">
                <a:effectLst/>
              </a:rPr>
              <a:t>Cahoon, D. R., Hensel, P. F., Spencer, T., Reed, D. J., McKee, K. L., &amp; </a:t>
            </a:r>
            <a:r>
              <a:rPr lang="en-US" sz="1050" dirty="0" err="1">
                <a:effectLst/>
              </a:rPr>
              <a:t>Saintilan</a:t>
            </a:r>
            <a:r>
              <a:rPr lang="en-US" sz="1050" dirty="0">
                <a:effectLst/>
              </a:rPr>
              <a:t>, N. (2006). Coastal wetland vulnerability to relative sea-level rise: Wetland elevation trends and process controls. Ecological Studies, 271-292.</a:t>
            </a:r>
          </a:p>
          <a:p>
            <a:pPr marL="228600" indent="-228600">
              <a:buAutoNum type="arabicPeriod"/>
            </a:pPr>
            <a:r>
              <a:rPr lang="en-US" sz="1050" dirty="0">
                <a:effectLst/>
              </a:rPr>
              <a:t>Coldren, G. A., Langley, J. A., Feller, I. C., &amp; Chapman, S. K. (2018). Warming accelerates mangrove expansion and surface elevation gain in a subtropical wetland. Journal of Ecology, 107(1), 79–90. https://doi.org/10.1111/1365-2745.13049 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F9C407F9-205A-40CE-842D-28ABEA6FF8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3737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27"/>
    </mc:Choice>
    <mc:Fallback xmlns="">
      <p:transition spd="slow" advTm="18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5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>
            <a:extLst>
              <a:ext uri="{FF2B5EF4-FFF2-40B4-BE49-F238E27FC236}">
                <a16:creationId xmlns:a16="http://schemas.microsoft.com/office/drawing/2014/main" id="{C8A3C342-1D03-412F-8DD3-BF519E8E0A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3BFB155-3932-4615-997D-FA8BAF2107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30" y="629266"/>
            <a:ext cx="6188190" cy="1622321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dirty="0">
                <a:solidFill>
                  <a:srgbClr val="EBEBEB"/>
                </a:solidFill>
              </a:rPr>
              <a:t>Learning Objectives</a:t>
            </a:r>
          </a:p>
        </p:txBody>
      </p:sp>
      <p:graphicFrame>
        <p:nvGraphicFramePr>
          <p:cNvPr id="54" name="Content Placeholder 2">
            <a:extLst>
              <a:ext uri="{FF2B5EF4-FFF2-40B4-BE49-F238E27FC236}">
                <a16:creationId xmlns:a16="http://schemas.microsoft.com/office/drawing/2014/main" id="{19767B26-2ECE-454D-A3CD-D6A8F562692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59370374"/>
              </p:ext>
            </p:extLst>
          </p:nvPr>
        </p:nvGraphicFramePr>
        <p:xfrm>
          <a:off x="648930" y="2438400"/>
          <a:ext cx="6188189" cy="37854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46" name="Freeform 31">
            <a:extLst>
              <a:ext uri="{FF2B5EF4-FFF2-40B4-BE49-F238E27FC236}">
                <a16:creationId xmlns:a16="http://schemas.microsoft.com/office/drawing/2014/main" id="{81CC9B02-E087-4350-AEBD-2C3CF001AF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015974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 descr="Pattern created by river delta taken from above">
            <a:extLst>
              <a:ext uri="{FF2B5EF4-FFF2-40B4-BE49-F238E27FC236}">
                <a16:creationId xmlns:a16="http://schemas.microsoft.com/office/drawing/2014/main" id="{478C3C3C-300C-4105-8D9B-D78F671669A3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20007" r="25714"/>
          <a:stretch/>
        </p:blipFill>
        <p:spPr>
          <a:xfrm>
            <a:off x="7229175" y="1"/>
            <a:ext cx="4963245" cy="6858001"/>
          </a:xfrm>
          <a:custGeom>
            <a:avLst/>
            <a:gdLst/>
            <a:ahLst/>
            <a:cxnLst/>
            <a:rect l="l" t="t" r="r" b="b"/>
            <a:pathLst>
              <a:path w="4963245" h="6858001">
                <a:moveTo>
                  <a:pt x="1177" y="0"/>
                </a:moveTo>
                <a:lnTo>
                  <a:pt x="1344715" y="0"/>
                </a:lnTo>
                <a:lnTo>
                  <a:pt x="1344715" y="1"/>
                </a:lnTo>
                <a:lnTo>
                  <a:pt x="4963245" y="1"/>
                </a:lnTo>
                <a:lnTo>
                  <a:pt x="4963244" y="6858001"/>
                </a:lnTo>
                <a:lnTo>
                  <a:pt x="900697" y="6858001"/>
                </a:lnTo>
                <a:lnTo>
                  <a:pt x="900697" y="6858000"/>
                </a:lnTo>
                <a:lnTo>
                  <a:pt x="0" y="6858000"/>
                </a:lnTo>
                <a:lnTo>
                  <a:pt x="5883" y="6817538"/>
                </a:lnTo>
                <a:lnTo>
                  <a:pt x="23196" y="6698894"/>
                </a:lnTo>
                <a:lnTo>
                  <a:pt x="35299" y="6612483"/>
                </a:lnTo>
                <a:lnTo>
                  <a:pt x="48073" y="6509613"/>
                </a:lnTo>
                <a:lnTo>
                  <a:pt x="63369" y="6387541"/>
                </a:lnTo>
                <a:lnTo>
                  <a:pt x="79506" y="6252438"/>
                </a:lnTo>
                <a:lnTo>
                  <a:pt x="96483" y="6100191"/>
                </a:lnTo>
                <a:lnTo>
                  <a:pt x="114469" y="5934227"/>
                </a:lnTo>
                <a:lnTo>
                  <a:pt x="132454" y="5753862"/>
                </a:lnTo>
                <a:lnTo>
                  <a:pt x="150776" y="5561838"/>
                </a:lnTo>
                <a:lnTo>
                  <a:pt x="167753" y="5354726"/>
                </a:lnTo>
                <a:lnTo>
                  <a:pt x="184058" y="5138013"/>
                </a:lnTo>
                <a:lnTo>
                  <a:pt x="198849" y="4908956"/>
                </a:lnTo>
                <a:lnTo>
                  <a:pt x="212969" y="4670298"/>
                </a:lnTo>
                <a:lnTo>
                  <a:pt x="226248" y="4421352"/>
                </a:lnTo>
                <a:lnTo>
                  <a:pt x="230955" y="4293793"/>
                </a:lnTo>
                <a:lnTo>
                  <a:pt x="236165" y="4163492"/>
                </a:lnTo>
                <a:lnTo>
                  <a:pt x="241040" y="4031133"/>
                </a:lnTo>
                <a:lnTo>
                  <a:pt x="244234" y="3898087"/>
                </a:lnTo>
                <a:lnTo>
                  <a:pt x="247091" y="3762299"/>
                </a:lnTo>
                <a:lnTo>
                  <a:pt x="250117" y="3625139"/>
                </a:lnTo>
                <a:lnTo>
                  <a:pt x="252134" y="3485236"/>
                </a:lnTo>
                <a:lnTo>
                  <a:pt x="252134" y="3343961"/>
                </a:lnTo>
                <a:lnTo>
                  <a:pt x="253142" y="3201315"/>
                </a:lnTo>
                <a:lnTo>
                  <a:pt x="252134" y="3057297"/>
                </a:lnTo>
                <a:lnTo>
                  <a:pt x="250117" y="2911221"/>
                </a:lnTo>
                <a:lnTo>
                  <a:pt x="248268" y="2765146"/>
                </a:lnTo>
                <a:lnTo>
                  <a:pt x="244234" y="2617013"/>
                </a:lnTo>
                <a:lnTo>
                  <a:pt x="240032" y="2467509"/>
                </a:lnTo>
                <a:lnTo>
                  <a:pt x="235157" y="2318004"/>
                </a:lnTo>
                <a:lnTo>
                  <a:pt x="228266" y="2167128"/>
                </a:lnTo>
                <a:lnTo>
                  <a:pt x="220029" y="2014881"/>
                </a:lnTo>
                <a:lnTo>
                  <a:pt x="212129" y="1861947"/>
                </a:lnTo>
                <a:lnTo>
                  <a:pt x="202044" y="1709014"/>
                </a:lnTo>
                <a:lnTo>
                  <a:pt x="189941" y="1554023"/>
                </a:lnTo>
                <a:lnTo>
                  <a:pt x="177839" y="1401090"/>
                </a:lnTo>
                <a:lnTo>
                  <a:pt x="163887" y="1245413"/>
                </a:lnTo>
                <a:lnTo>
                  <a:pt x="148591" y="1089051"/>
                </a:lnTo>
                <a:lnTo>
                  <a:pt x="132455" y="934746"/>
                </a:lnTo>
                <a:lnTo>
                  <a:pt x="113629" y="778383"/>
                </a:lnTo>
                <a:lnTo>
                  <a:pt x="93458" y="622707"/>
                </a:lnTo>
                <a:lnTo>
                  <a:pt x="73455" y="466344"/>
                </a:lnTo>
                <a:lnTo>
                  <a:pt x="50091" y="310668"/>
                </a:lnTo>
                <a:lnTo>
                  <a:pt x="26222" y="155677"/>
                </a:lnTo>
                <a:close/>
              </a:path>
            </a:pathLst>
          </a:custGeom>
        </p:spPr>
      </p:pic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B91F14E3-6280-439A-6828-2C1C1A48D9E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91467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985"/>
    </mc:Choice>
    <mc:Fallback>
      <p:transition spd="slow" advTm="159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90E31D-A0F0-48F9-ACF7-E95FFA3B57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are Mangroves?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B227F6-53A2-436B-AB9D-EDE147603D24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sz="1600" dirty="0"/>
              <a:t>Consist of woody vegetation that is tolerant to saline environments </a:t>
            </a:r>
          </a:p>
          <a:p>
            <a:r>
              <a:rPr lang="en-US" sz="1600"/>
              <a:t>Have adapted to a cycle of tides, resulting in daily periods of being flooded </a:t>
            </a:r>
            <a:endParaRPr lang="en-US" sz="1600" dirty="0"/>
          </a:p>
          <a:p>
            <a:r>
              <a:rPr lang="en-US" sz="1600" dirty="0"/>
              <a:t>Found in tropical and sub-tropical regions of the globe </a:t>
            </a:r>
          </a:p>
          <a:p>
            <a:r>
              <a:rPr lang="en-US" sz="1600" dirty="0"/>
              <a:t>Important nurseries for numerous marine animals</a:t>
            </a:r>
          </a:p>
          <a:p>
            <a:r>
              <a:rPr lang="en-US" sz="1600" dirty="0"/>
              <a:t>Act as an important defense against hurricanes and tsunamis by acting as speed bumps to dissipate wave energy</a:t>
            </a:r>
          </a:p>
        </p:txBody>
      </p:sp>
      <p:pic>
        <p:nvPicPr>
          <p:cNvPr id="1028" name="Picture 4" descr="See the source image">
            <a:extLst>
              <a:ext uri="{FF2B5EF4-FFF2-40B4-BE49-F238E27FC236}">
                <a16:creationId xmlns:a16="http://schemas.microsoft.com/office/drawing/2014/main" id="{4DED9B9C-A17C-4DF4-BA08-9D58F93DA1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4173" y="1201994"/>
            <a:ext cx="6091218" cy="1942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96A0633-03EC-4B6F-B682-E1822BEA503A}"/>
              </a:ext>
            </a:extLst>
          </p:cNvPr>
          <p:cNvSpPr txBox="1"/>
          <p:nvPr/>
        </p:nvSpPr>
        <p:spPr>
          <a:xfrm>
            <a:off x="5747785" y="3144018"/>
            <a:ext cx="59132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World map of the mangrove distribution zones and the number of mangrove species along each region. Image from Michel, 2014. </a:t>
            </a:r>
          </a:p>
        </p:txBody>
      </p:sp>
      <p:pic>
        <p:nvPicPr>
          <p:cNvPr id="1030" name="Picture 6" descr="A mangrove forest in the nation of Palau">
            <a:extLst>
              <a:ext uri="{FF2B5EF4-FFF2-40B4-BE49-F238E27FC236}">
                <a16:creationId xmlns:a16="http://schemas.microsoft.com/office/drawing/2014/main" id="{5AD92860-886E-4E68-A12F-EDF9D6ED5F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4173" y="3684188"/>
            <a:ext cx="3092553" cy="2068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80584EA-2435-470D-9E91-3093BAB1184F}"/>
              </a:ext>
            </a:extLst>
          </p:cNvPr>
          <p:cNvSpPr txBox="1"/>
          <p:nvPr/>
        </p:nvSpPr>
        <p:spPr>
          <a:xfrm>
            <a:off x="5747785" y="5752333"/>
            <a:ext cx="29832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Mangrove forest. Image from </a:t>
            </a:r>
            <a:r>
              <a:rPr lang="en-US" sz="1000" dirty="0">
                <a:hlinkClick r:id="rId6"/>
              </a:rPr>
              <a:t>Science is Saving the Mangrove Forests | USDA</a:t>
            </a:r>
            <a:endParaRPr lang="en-US" sz="1000" dirty="0"/>
          </a:p>
        </p:txBody>
      </p:sp>
      <p:pic>
        <p:nvPicPr>
          <p:cNvPr id="1032" name="Picture 8">
            <a:extLst>
              <a:ext uri="{FF2B5EF4-FFF2-40B4-BE49-F238E27FC236}">
                <a16:creationId xmlns:a16="http://schemas.microsoft.com/office/drawing/2014/main" id="{F783EB79-3390-4E5A-885A-CE4C21C0ED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121247" y="3605684"/>
            <a:ext cx="2254675" cy="2391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F66128B-E469-4810-A882-28F5F9EB46C0}"/>
              </a:ext>
            </a:extLst>
          </p:cNvPr>
          <p:cNvSpPr txBox="1"/>
          <p:nvPr/>
        </p:nvSpPr>
        <p:spPr>
          <a:xfrm>
            <a:off x="9016902" y="5952388"/>
            <a:ext cx="25065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Some organisms found in mangroves. Image from </a:t>
            </a:r>
            <a:r>
              <a:rPr lang="en-US" sz="800" dirty="0">
                <a:hlinkClick r:id="rId6"/>
              </a:rPr>
              <a:t>“Every mangrove forest is like a safe home for marine animals”: Why mangroves are important for tropical communities - Mangrove Livelihoods and Ecosystem Services (reading.ac.uk)</a:t>
            </a:r>
            <a:endParaRPr lang="en-US" sz="800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CF747739-3988-474E-8901-871E1943B42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558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583"/>
    </mc:Choice>
    <mc:Fallback xmlns="">
      <p:transition spd="slow" advTm="205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987F12-B0E0-3B24-ACE9-565CB7AF97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are Salt Marshes?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7D1547-8248-7BFC-9B5E-52970494DDEB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Salt marshes are tidal wetlands that usually consist of halophytic grasses</a:t>
            </a:r>
          </a:p>
          <a:p>
            <a:r>
              <a:rPr lang="en-US" dirty="0"/>
              <a:t>Usually found in temperate regions but are also found further inland in areas dominated by mangrove forest</a:t>
            </a:r>
          </a:p>
          <a:p>
            <a:r>
              <a:rPr lang="en-US" dirty="0"/>
              <a:t>Help stabilize shorelines and are important habitats for many migratory bird species</a:t>
            </a:r>
          </a:p>
          <a:p>
            <a:r>
              <a:rPr lang="en-US" dirty="0"/>
              <a:t>Often found within estuaries where wave energy is lower</a:t>
            </a:r>
          </a:p>
          <a:p>
            <a:endParaRPr lang="en-US" dirty="0"/>
          </a:p>
        </p:txBody>
      </p:sp>
      <p:pic>
        <p:nvPicPr>
          <p:cNvPr id="1026" name="Picture 2" descr="See the source image">
            <a:extLst>
              <a:ext uri="{FF2B5EF4-FFF2-40B4-BE49-F238E27FC236}">
                <a16:creationId xmlns:a16="http://schemas.microsoft.com/office/drawing/2014/main" id="{A200FDBD-9FF8-AD56-8A2F-6708C63AC251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9651" y="1244051"/>
            <a:ext cx="3577816" cy="2385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D75861E-2219-EC95-A10B-9C2674BD690D}"/>
              </a:ext>
            </a:extLst>
          </p:cNvPr>
          <p:cNvSpPr txBox="1"/>
          <p:nvPr/>
        </p:nvSpPr>
        <p:spPr>
          <a:xfrm>
            <a:off x="9193160" y="2021157"/>
            <a:ext cx="18955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Salt Marsh Image from </a:t>
            </a:r>
            <a:r>
              <a:rPr lang="en-US" sz="1200" dirty="0">
                <a:hlinkClick r:id="rId5"/>
              </a:rPr>
              <a:t>What is Salt Marsh? • Earth.com</a:t>
            </a:r>
            <a:endParaRPr lang="en-US" sz="1200" dirty="0"/>
          </a:p>
        </p:txBody>
      </p:sp>
      <p:pic>
        <p:nvPicPr>
          <p:cNvPr id="1028" name="Picture 4" descr="See the source image">
            <a:extLst>
              <a:ext uri="{FF2B5EF4-FFF2-40B4-BE49-F238E27FC236}">
                <a16:creationId xmlns:a16="http://schemas.microsoft.com/office/drawing/2014/main" id="{3DEC2ACE-24B2-D0D1-8D5A-13994E05F6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6255" y="3812148"/>
            <a:ext cx="3819559" cy="2385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0C8345A-7270-CB57-F945-2ABE548CB926}"/>
              </a:ext>
            </a:extLst>
          </p:cNvPr>
          <p:cNvSpPr txBox="1"/>
          <p:nvPr/>
        </p:nvSpPr>
        <p:spPr>
          <a:xfrm>
            <a:off x="6440129" y="4228954"/>
            <a:ext cx="125852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Saltmarsh Sparrow image from </a:t>
            </a:r>
            <a:r>
              <a:rPr lang="en-US" sz="1200" dirty="0">
                <a:hlinkClick r:id="rId7"/>
              </a:rPr>
              <a:t>Saltmarsh Sparrow | Audubon Field Guide</a:t>
            </a:r>
            <a:endParaRPr lang="en-US" sz="1200" dirty="0"/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C906AD3B-CE2D-C740-6223-0BA6F57D646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09406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160"/>
    </mc:Choice>
    <mc:Fallback>
      <p:transition spd="slow" advTm="231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9C1A65-0BB1-4D9E-9E1D-824596AADB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Conservation Concerns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CBD0FD-5806-4B1F-AD4A-F416C1E7E74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3504483"/>
          </a:xfrm>
        </p:spPr>
        <p:txBody>
          <a:bodyPr>
            <a:normAutofit/>
          </a:bodyPr>
          <a:lstStyle/>
          <a:p>
            <a:r>
              <a:rPr lang="en-US" dirty="0"/>
              <a:t>Approximately half of mangroves and salt marshes have been lost </a:t>
            </a:r>
          </a:p>
          <a:p>
            <a:r>
              <a:rPr lang="en-US"/>
              <a:t>Loss largely </a:t>
            </a:r>
            <a:r>
              <a:rPr lang="en-US" dirty="0"/>
              <a:t>due to human activities such as </a:t>
            </a:r>
            <a:r>
              <a:rPr lang="en-US"/>
              <a:t>shellfish farming </a:t>
            </a:r>
            <a:endParaRPr lang="en-US" dirty="0"/>
          </a:p>
          <a:p>
            <a:r>
              <a:rPr lang="en-US" dirty="0"/>
              <a:t>Less than 7% of mangroves are legally protected worldwide </a:t>
            </a:r>
          </a:p>
          <a:p>
            <a:r>
              <a:rPr lang="en-US" dirty="0"/>
              <a:t>Sea level rise risks destroying tidal wetlands such as salt marshes and mangroves</a:t>
            </a:r>
          </a:p>
        </p:txBody>
      </p:sp>
      <p:pic>
        <p:nvPicPr>
          <p:cNvPr id="1026" name="Picture 2" descr="See the source image">
            <a:extLst>
              <a:ext uri="{FF2B5EF4-FFF2-40B4-BE49-F238E27FC236}">
                <a16:creationId xmlns:a16="http://schemas.microsoft.com/office/drawing/2014/main" id="{CD30459E-DFCE-4D89-A359-46C19C6D7C76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5258" y="1853248"/>
            <a:ext cx="5574684" cy="3711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F894F1A-CA11-4D4E-92D3-22B785B557EA}"/>
              </a:ext>
            </a:extLst>
          </p:cNvPr>
          <p:cNvSpPr txBox="1"/>
          <p:nvPr/>
        </p:nvSpPr>
        <p:spPr>
          <a:xfrm>
            <a:off x="5841841" y="5673213"/>
            <a:ext cx="54913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Shrimp farming in Vietnam, source: </a:t>
            </a:r>
            <a:r>
              <a:rPr lang="en-US" sz="1000" dirty="0">
                <a:hlinkClick r:id="rId5"/>
              </a:rPr>
              <a:t>The Environmental Hazards of Intensive Shrimp Farming on the Mekong Delta - Pacific Standard (psmag.com)</a:t>
            </a:r>
            <a:endParaRPr lang="en-US" sz="1000" dirty="0"/>
          </a:p>
        </p:txBody>
      </p:sp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AAA0F88D-7A59-B51C-A657-9556DBDB9FC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38649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279"/>
    </mc:Choice>
    <mc:Fallback>
      <p:transition spd="slow" advTm="212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DACBCE-0265-4C88-9E6F-14FB3DD927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Influence of Rising Temperatures on Tidal Wetlands</a:t>
            </a:r>
          </a:p>
        </p:txBody>
      </p:sp>
      <p:graphicFrame>
        <p:nvGraphicFramePr>
          <p:cNvPr id="15" name="Content Placeholder 2">
            <a:extLst>
              <a:ext uri="{FF2B5EF4-FFF2-40B4-BE49-F238E27FC236}">
                <a16:creationId xmlns:a16="http://schemas.microsoft.com/office/drawing/2014/main" id="{10E6BBBD-ED78-429F-9456-9C98F03A4C2C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321078455"/>
              </p:ext>
            </p:extLst>
          </p:nvPr>
        </p:nvGraphicFramePr>
        <p:xfrm>
          <a:off x="1103312" y="2060575"/>
          <a:ext cx="4396339" cy="41957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5" name="Picture 2" descr="mean trend plot">
            <a:extLst>
              <a:ext uri="{FF2B5EF4-FFF2-40B4-BE49-F238E27FC236}">
                <a16:creationId xmlns:a16="http://schemas.microsoft.com/office/drawing/2014/main" id="{EF277696-01F7-483A-8152-9AB3A8D9D8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590889"/>
            <a:ext cx="5204158" cy="3413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95210FD-2109-4C9D-87D5-4547D3A1FC8C}"/>
              </a:ext>
            </a:extLst>
          </p:cNvPr>
          <p:cNvSpPr txBox="1"/>
          <p:nvPr/>
        </p:nvSpPr>
        <p:spPr>
          <a:xfrm>
            <a:off x="6096000" y="5152103"/>
            <a:ext cx="52041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Sea level trends at NOAA Tide Gauge Station in </a:t>
            </a:r>
            <a:r>
              <a:rPr lang="en-US" sz="1000" dirty="0" err="1"/>
              <a:t>Sewells</a:t>
            </a:r>
            <a:r>
              <a:rPr lang="en-US" sz="1000" dirty="0"/>
              <a:t> Point, Virginia. Source:  </a:t>
            </a:r>
            <a:r>
              <a:rPr lang="en-US" sz="1000" dirty="0">
                <a:hlinkClick r:id="rId10"/>
              </a:rPr>
              <a:t>Sea Level Trends - NOAA Tides &amp; Currents</a:t>
            </a:r>
            <a:endParaRPr lang="en-US" sz="1000" dirty="0"/>
          </a:p>
        </p:txBody>
      </p:sp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45FAE6E1-A81A-63FF-FAE2-3D1A0B0F1B6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2797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709"/>
    </mc:Choice>
    <mc:Fallback>
      <p:transition spd="slow" advTm="287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Picture 67">
            <a:extLst>
              <a:ext uri="{FF2B5EF4-FFF2-40B4-BE49-F238E27FC236}">
                <a16:creationId xmlns:a16="http://schemas.microsoft.com/office/drawing/2014/main" id="{DF19BAF3-7E20-4B9D-B544-BABAEEA1FA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96" name="Picture 69">
            <a:extLst>
              <a:ext uri="{FF2B5EF4-FFF2-40B4-BE49-F238E27FC236}">
                <a16:creationId xmlns:a16="http://schemas.microsoft.com/office/drawing/2014/main" id="{950648F4-ABCD-4DF0-8641-76CFB23547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97" name="Oval 71">
            <a:extLst>
              <a:ext uri="{FF2B5EF4-FFF2-40B4-BE49-F238E27FC236}">
                <a16:creationId xmlns:a16="http://schemas.microsoft.com/office/drawing/2014/main" id="{989BE678-777B-482A-A616-FEDC47B162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8" name="Picture 73">
            <a:extLst>
              <a:ext uri="{FF2B5EF4-FFF2-40B4-BE49-F238E27FC236}">
                <a16:creationId xmlns:a16="http://schemas.microsoft.com/office/drawing/2014/main" id="{CF1EB4BD-9C7E-4AA3-9681-C7EB0DA625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99" name="Picture 75">
            <a:extLst>
              <a:ext uri="{FF2B5EF4-FFF2-40B4-BE49-F238E27FC236}">
                <a16:creationId xmlns:a16="http://schemas.microsoft.com/office/drawing/2014/main" id="{94AAE3AA-3759-4D28-B0EF-575F25A514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00" name="Rectangle 77">
            <a:extLst>
              <a:ext uri="{FF2B5EF4-FFF2-40B4-BE49-F238E27FC236}">
                <a16:creationId xmlns:a16="http://schemas.microsoft.com/office/drawing/2014/main" id="{D28BE0C3-2102-4820-B88B-A448B1840D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A5D16D5-3052-4C9D-93DD-6CE072D685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82381" y="629266"/>
            <a:ext cx="4767471" cy="1641986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600"/>
              <a:t>Measuring Changes in Surface Elevation</a:t>
            </a:r>
          </a:p>
        </p:txBody>
      </p:sp>
      <p:pic>
        <p:nvPicPr>
          <p:cNvPr id="6" name="Content Placeholder 5" descr="Timeline&#10;&#10;Description automatically generated">
            <a:extLst>
              <a:ext uri="{FF2B5EF4-FFF2-40B4-BE49-F238E27FC236}">
                <a16:creationId xmlns:a16="http://schemas.microsoft.com/office/drawing/2014/main" id="{5406211A-8A3D-4EB7-8DEE-1823E550071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13435"/>
          <a:stretch/>
        </p:blipFill>
        <p:spPr>
          <a:xfrm>
            <a:off x="-1" y="10"/>
            <a:ext cx="4634680" cy="6857990"/>
          </a:xfrm>
          <a:prstGeom prst="rect">
            <a:avLst/>
          </a:prstGeom>
        </p:spPr>
      </p:pic>
      <p:sp>
        <p:nvSpPr>
          <p:cNvPr id="40" name="Content Placeholder 2">
            <a:extLst>
              <a:ext uri="{FF2B5EF4-FFF2-40B4-BE49-F238E27FC236}">
                <a16:creationId xmlns:a16="http://schemas.microsoft.com/office/drawing/2014/main" id="{C1CA0A5F-8655-441E-BD45-2844FA4CE3B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282381" y="2438400"/>
            <a:ext cx="4767471" cy="3809999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dirty="0"/>
              <a:t>Surface Elevation Tables are common tools used to measure changes in elevation</a:t>
            </a:r>
          </a:p>
          <a:p>
            <a:r>
              <a:rPr lang="en-US" dirty="0"/>
              <a:t>Placed in a fixed position</a:t>
            </a:r>
          </a:p>
          <a:p>
            <a:pPr lvl="1"/>
            <a:r>
              <a:rPr lang="en-US" dirty="0"/>
              <a:t>A SET arm with pins is attached to the adapter on the SET</a:t>
            </a:r>
          </a:p>
          <a:p>
            <a:pPr lvl="1"/>
            <a:r>
              <a:rPr lang="en-US" dirty="0"/>
              <a:t>Rods are lowered from arm to the surface and measurements are taken by measuring the pin height above the arm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2683E9B5-7D17-47B4-A043-54BA08DE14E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6541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440"/>
    </mc:Choice>
    <mc:Fallback xmlns="">
      <p:transition spd="slow" advTm="224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D6AEA8-1021-441B-946E-BE88A913E7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Supplementary Materials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7C194BE-8DC4-463E-998A-FEEB0024AA5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5001418" y="1447800"/>
            <a:ext cx="5429249" cy="4071937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623F31B-E265-4ECB-9663-3A630D0F1657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n-US" sz="1800" dirty="0"/>
              <a:t>Full Guide - </a:t>
            </a:r>
            <a:r>
              <a:rPr lang="en-US" sz="1800" dirty="0">
                <a:hlinkClick r:id="rId5"/>
              </a:rPr>
              <a:t>National Park Service (nps.gov)</a:t>
            </a:r>
            <a:endParaRPr lang="en-US" sz="1800" dirty="0"/>
          </a:p>
          <a:p>
            <a:r>
              <a:rPr lang="en-US" sz="1800" dirty="0"/>
              <a:t>Summary - </a:t>
            </a:r>
            <a:r>
              <a:rPr lang="en-US" sz="1800" dirty="0">
                <a:hlinkClick r:id="rId5"/>
              </a:rPr>
              <a:t>Hester RSET Elevation Climate Change (frrp.org)</a:t>
            </a:r>
            <a:endParaRPr lang="en-US" sz="18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DBC5B82-E274-4300-9C48-45F9335AE23D}"/>
              </a:ext>
            </a:extLst>
          </p:cNvPr>
          <p:cNvSpPr txBox="1"/>
          <p:nvPr/>
        </p:nvSpPr>
        <p:spPr>
          <a:xfrm>
            <a:off x="5316050" y="5653548"/>
            <a:ext cx="5114617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Surface Elevation Table in use in Blackwater National Wildlife Refuge in Maryland, USA. Source: </a:t>
            </a:r>
            <a:r>
              <a:rPr lang="en-US" sz="1100" dirty="0">
                <a:hlinkClick r:id="rId5"/>
              </a:rPr>
              <a:t>Rod Surface Elevation Table | U.S. Geological Survey (usgs.gov)</a:t>
            </a:r>
            <a:endParaRPr lang="en-US" sz="1100" dirty="0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2CD37D93-6C18-469F-88B5-57429E8878F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236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63"/>
    </mc:Choice>
    <mc:Fallback xmlns="">
      <p:transition spd="slow" advTm="80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" name="Picture 30">
            <a:extLst>
              <a:ext uri="{FF2B5EF4-FFF2-40B4-BE49-F238E27FC236}">
                <a16:creationId xmlns:a16="http://schemas.microsoft.com/office/drawing/2014/main" id="{41B68C77-138E-4BF7-A276-BD0C78A421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4" name="Picture 32">
            <a:extLst>
              <a:ext uri="{FF2B5EF4-FFF2-40B4-BE49-F238E27FC236}">
                <a16:creationId xmlns:a16="http://schemas.microsoft.com/office/drawing/2014/main" id="{7C268552-D473-46ED-B1B8-422042C4DE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75" name="Oval 34">
            <a:extLst>
              <a:ext uri="{FF2B5EF4-FFF2-40B4-BE49-F238E27FC236}">
                <a16:creationId xmlns:a16="http://schemas.microsoft.com/office/drawing/2014/main" id="{4AC0CD9D-7610-4620-93B4-798CCD9AB5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76" name="Picture 36">
            <a:extLst>
              <a:ext uri="{FF2B5EF4-FFF2-40B4-BE49-F238E27FC236}">
                <a16:creationId xmlns:a16="http://schemas.microsoft.com/office/drawing/2014/main" id="{B9238B3E-24AA-439A-B527-6C5DF6D721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77" name="Picture 38">
            <a:extLst>
              <a:ext uri="{FF2B5EF4-FFF2-40B4-BE49-F238E27FC236}">
                <a16:creationId xmlns:a16="http://schemas.microsoft.com/office/drawing/2014/main" id="{69F01145-BEA3-4CBF-AA21-10077B948C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78" name="Rectangle 40">
            <a:extLst>
              <a:ext uri="{FF2B5EF4-FFF2-40B4-BE49-F238E27FC236}">
                <a16:creationId xmlns:a16="http://schemas.microsoft.com/office/drawing/2014/main" id="{DE4D62F9-188E-4530-84C2-24BDEE4BEB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9" name="Rectangle 42">
            <a:extLst>
              <a:ext uri="{FF2B5EF4-FFF2-40B4-BE49-F238E27FC236}">
                <a16:creationId xmlns:a16="http://schemas.microsoft.com/office/drawing/2014/main" id="{49076D5E-68ED-4CD1-A04F-E7934EBFAA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452A783-1535-4509-B009-918D89DC03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9" y="629266"/>
            <a:ext cx="3505495" cy="1622321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200" b="0" i="0" kern="1200" dirty="0">
                <a:solidFill>
                  <a:srgbClr val="EBEBEB"/>
                </a:solidFill>
                <a:latin typeface="+mj-lt"/>
                <a:ea typeface="+mj-ea"/>
                <a:cs typeface="+mj-cs"/>
              </a:rPr>
              <a:t>Focal Paper and Data</a:t>
            </a:r>
          </a:p>
        </p:txBody>
      </p:sp>
      <p:sp>
        <p:nvSpPr>
          <p:cNvPr id="80" name="Rectangle 44">
            <a:extLst>
              <a:ext uri="{FF2B5EF4-FFF2-40B4-BE49-F238E27FC236}">
                <a16:creationId xmlns:a16="http://schemas.microsoft.com/office/drawing/2014/main" id="{21BE0A6B-EBF8-4301-B1AE-F6A1C4003E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9056" y="0"/>
            <a:ext cx="7552944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81" name="Rounded Rectangle 9">
            <a:extLst>
              <a:ext uri="{FF2B5EF4-FFF2-40B4-BE49-F238E27FC236}">
                <a16:creationId xmlns:a16="http://schemas.microsoft.com/office/drawing/2014/main" id="{03C06118-B3FE-4B51-80A1-B82C2E9FF9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23688" y="484632"/>
            <a:ext cx="6584098" cy="5739187"/>
          </a:xfrm>
          <a:prstGeom prst="roundRect">
            <a:avLst>
              <a:gd name="adj" fmla="val 0"/>
            </a:avLst>
          </a:prstGeom>
          <a:ln w="12700">
            <a:solidFill>
              <a:schemeClr val="bg2"/>
            </a:solidFill>
          </a:ln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CB8B8037-9ABA-4978-82EA-36FAB59B562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08319" y="2418924"/>
            <a:ext cx="5614835" cy="1866932"/>
          </a:xfrm>
          <a:prstGeom prst="rect">
            <a:avLst/>
          </a:prstGeom>
          <a:effectLst/>
        </p:spPr>
      </p:pic>
      <p:sp>
        <p:nvSpPr>
          <p:cNvPr id="82" name="Rectangle 48">
            <a:extLst>
              <a:ext uri="{FF2B5EF4-FFF2-40B4-BE49-F238E27FC236}">
                <a16:creationId xmlns:a16="http://schemas.microsoft.com/office/drawing/2014/main" id="{172BE3F8-96D6-4535-9AE4-694DC4F5B1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4244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F7814D-F177-4871-89E5-0AEC72F0AB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8931" y="2438400"/>
            <a:ext cx="3505494" cy="3785419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Data:  Coldren, Glenn A.; Langley, J. Adam; Feller, Ilka Candy; Chapman, Samantha K. (2019), Data from: Warming accelerates mangrove expansion and surface elevation gain in a subtropical wetland, Dryad, Dataset, https://doi.org/10.5061/dryad.7b150n7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0110C6FD-6A43-417C-A87E-BB22B24047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541743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Tm="8346"/>
    </mc:Choice>
    <mc:Fallback xmlns="">
      <p:transition spd="slow" advTm="83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821</TotalTime>
  <Words>1238</Words>
  <Application>Microsoft Office PowerPoint</Application>
  <PresentationFormat>Widescreen</PresentationFormat>
  <Paragraphs>74</Paragraphs>
  <Slides>14</Slides>
  <Notes>1</Notes>
  <HiddenSlides>0</HiddenSlides>
  <MMClips>14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Arial</vt:lpstr>
      <vt:lpstr>Calibri</vt:lpstr>
      <vt:lpstr>Century Gothic</vt:lpstr>
      <vt:lpstr>Wingdings 3</vt:lpstr>
      <vt:lpstr>Ion</vt:lpstr>
      <vt:lpstr>Impact of Warming Temperatures on Tidal Wetlands</vt:lpstr>
      <vt:lpstr>Learning Objectives</vt:lpstr>
      <vt:lpstr>What are Mangroves?</vt:lpstr>
      <vt:lpstr>What are Salt Marshes?</vt:lpstr>
      <vt:lpstr>Conservation Concerns</vt:lpstr>
      <vt:lpstr>Influence of Rising Temperatures on Tidal Wetlands</vt:lpstr>
      <vt:lpstr>Measuring Changes in Surface Elevation</vt:lpstr>
      <vt:lpstr>Supplementary Materials</vt:lpstr>
      <vt:lpstr>Focal Paper and Data</vt:lpstr>
      <vt:lpstr>Paper Background</vt:lpstr>
      <vt:lpstr>Data Analysis in R</vt:lpstr>
      <vt:lpstr>Process for Analysis</vt:lpstr>
      <vt:lpstr>Key Takeaways</vt:lpstr>
      <vt:lpstr>References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Predicting Mangrove Response to Sea Level Rise</dc:title>
  <dc:creator>Erik Kaseloo</dc:creator>
  <cp:lastModifiedBy>Erik Kaseloo</cp:lastModifiedBy>
  <cp:revision>3</cp:revision>
  <dcterms:created xsi:type="dcterms:W3CDTF">2022-02-26T20:43:06Z</dcterms:created>
  <dcterms:modified xsi:type="dcterms:W3CDTF">2022-05-06T16:15:52Z</dcterms:modified>
</cp:coreProperties>
</file>