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1" r:id="rId5"/>
    <p:sldId id="265" r:id="rId6"/>
    <p:sldId id="258" r:id="rId7"/>
    <p:sldId id="262" r:id="rId8"/>
    <p:sldId id="259" r:id="rId9"/>
    <p:sldId id="260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52165" autoAdjust="0"/>
  </p:normalViewPr>
  <p:slideViewPr>
    <p:cSldViewPr snapToGrid="0">
      <p:cViewPr varScale="1">
        <p:scale>
          <a:sx n="33" d="100"/>
          <a:sy n="33" d="100"/>
        </p:scale>
        <p:origin x="1942" y="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77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ige Punzalan" userId="6235fbe8dc45f78e" providerId="LiveId" clId="{77BF9795-1244-404D-AEEB-A270DAEBEDA4}"/>
    <pc:docChg chg="undo custSel addSld modSld modNotesMaster">
      <pc:chgData name="Paige Punzalan" userId="6235fbe8dc45f78e" providerId="LiveId" clId="{77BF9795-1244-404D-AEEB-A270DAEBEDA4}" dt="2022-04-01T05:50:49.716" v="297"/>
      <pc:docMkLst>
        <pc:docMk/>
      </pc:docMkLst>
      <pc:sldChg chg="addSp delSp modSp mod modTransition delAnim modAnim modNotes">
        <pc:chgData name="Paige Punzalan" userId="6235fbe8dc45f78e" providerId="LiveId" clId="{77BF9795-1244-404D-AEEB-A270DAEBEDA4}" dt="2022-03-02T14:51:35.078" v="190"/>
        <pc:sldMkLst>
          <pc:docMk/>
          <pc:sldMk cId="3678790627" sldId="256"/>
        </pc:sldMkLst>
        <pc:spChg chg="mod">
          <ac:chgData name="Paige Punzalan" userId="6235fbe8dc45f78e" providerId="LiveId" clId="{77BF9795-1244-404D-AEEB-A270DAEBEDA4}" dt="2022-03-02T13:41:01.568" v="51" actId="1076"/>
          <ac:spMkLst>
            <pc:docMk/>
            <pc:sldMk cId="3678790627" sldId="256"/>
            <ac:spMk id="2" creationId="{3713080C-F2B0-492C-9654-FA6B5EF7D390}"/>
          </ac:spMkLst>
        </pc:spChg>
        <pc:spChg chg="mod">
          <ac:chgData name="Paige Punzalan" userId="6235fbe8dc45f78e" providerId="LiveId" clId="{77BF9795-1244-404D-AEEB-A270DAEBEDA4}" dt="2022-03-02T13:40:32.891" v="49" actId="20577"/>
          <ac:spMkLst>
            <pc:docMk/>
            <pc:sldMk cId="3678790627" sldId="256"/>
            <ac:spMk id="12" creationId="{2A75C7CA-4A2B-4EF1-BECB-7FF064CDBB3B}"/>
          </ac:spMkLst>
        </pc:spChg>
        <pc:picChg chg="del">
          <ac:chgData name="Paige Punzalan" userId="6235fbe8dc45f78e" providerId="LiveId" clId="{77BF9795-1244-404D-AEEB-A270DAEBEDA4}" dt="2022-03-02T13:44:20.415" v="55" actId="478"/>
          <ac:picMkLst>
            <pc:docMk/>
            <pc:sldMk cId="3678790627" sldId="256"/>
            <ac:picMk id="3" creationId="{FFEBB9F1-C128-43C4-A134-4030FE6F0657}"/>
          </ac:picMkLst>
        </pc:picChg>
        <pc:picChg chg="mod">
          <ac:chgData name="Paige Punzalan" userId="6235fbe8dc45f78e" providerId="LiveId" clId="{77BF9795-1244-404D-AEEB-A270DAEBEDA4}" dt="2022-03-02T13:45:01.763" v="56" actId="1076"/>
          <ac:picMkLst>
            <pc:docMk/>
            <pc:sldMk cId="3678790627" sldId="256"/>
            <ac:picMk id="4" creationId="{58EE6F67-A811-47BA-BFC0-A934786174C1}"/>
          </ac:picMkLst>
        </pc:picChg>
        <pc:picChg chg="add mod">
          <ac:chgData name="Paige Punzalan" userId="6235fbe8dc45f78e" providerId="LiveId" clId="{77BF9795-1244-404D-AEEB-A270DAEBEDA4}" dt="2022-03-02T13:41:03.941" v="52" actId="1076"/>
          <ac:picMkLst>
            <pc:docMk/>
            <pc:sldMk cId="3678790627" sldId="256"/>
            <ac:picMk id="1026" creationId="{075C1630-145E-4ACE-82A9-94D0CEB0C84E}"/>
          </ac:picMkLst>
        </pc:picChg>
        <pc:picChg chg="del mod">
          <ac:chgData name="Paige Punzalan" userId="6235fbe8dc45f78e" providerId="LiveId" clId="{77BF9795-1244-404D-AEEB-A270DAEBEDA4}" dt="2022-03-02T13:37:06.027" v="6" actId="478"/>
          <ac:picMkLst>
            <pc:docMk/>
            <pc:sldMk cId="3678790627" sldId="256"/>
            <ac:picMk id="1030" creationId="{29B225BA-36ED-4D54-9D9B-617825546A72}"/>
          </ac:picMkLst>
        </pc:picChg>
      </pc:sldChg>
      <pc:sldChg chg="delSp modSp mod modTransition delAnim modAnim modNotes">
        <pc:chgData name="Paige Punzalan" userId="6235fbe8dc45f78e" providerId="LiveId" clId="{77BF9795-1244-404D-AEEB-A270DAEBEDA4}" dt="2022-03-02T14:51:35.078" v="190"/>
        <pc:sldMkLst>
          <pc:docMk/>
          <pc:sldMk cId="1350887163" sldId="257"/>
        </pc:sldMkLst>
        <pc:spChg chg="mod">
          <ac:chgData name="Paige Punzalan" userId="6235fbe8dc45f78e" providerId="LiveId" clId="{77BF9795-1244-404D-AEEB-A270DAEBEDA4}" dt="2022-03-02T13:39:45.270" v="39" actId="208"/>
          <ac:spMkLst>
            <pc:docMk/>
            <pc:sldMk cId="1350887163" sldId="257"/>
            <ac:spMk id="10" creationId="{823C92CB-001A-4D50-B35A-143CB517D54F}"/>
          </ac:spMkLst>
        </pc:spChg>
        <pc:spChg chg="mod">
          <ac:chgData name="Paige Punzalan" userId="6235fbe8dc45f78e" providerId="LiveId" clId="{77BF9795-1244-404D-AEEB-A270DAEBEDA4}" dt="2022-03-02T13:39:47.688" v="40" actId="208"/>
          <ac:spMkLst>
            <pc:docMk/>
            <pc:sldMk cId="1350887163" sldId="257"/>
            <ac:spMk id="11" creationId="{1A5FC969-3CD7-4D74-9BA4-45CC41688735}"/>
          </ac:spMkLst>
        </pc:spChg>
        <pc:spChg chg="mod">
          <ac:chgData name="Paige Punzalan" userId="6235fbe8dc45f78e" providerId="LiveId" clId="{77BF9795-1244-404D-AEEB-A270DAEBEDA4}" dt="2022-03-02T13:39:49.804" v="41" actId="208"/>
          <ac:spMkLst>
            <pc:docMk/>
            <pc:sldMk cId="1350887163" sldId="257"/>
            <ac:spMk id="12" creationId="{3F8D36F4-A76E-4942-BB9F-4A57382511BA}"/>
          </ac:spMkLst>
        </pc:spChg>
        <pc:spChg chg="mod">
          <ac:chgData name="Paige Punzalan" userId="6235fbe8dc45f78e" providerId="LiveId" clId="{77BF9795-1244-404D-AEEB-A270DAEBEDA4}" dt="2022-03-02T13:39:52.563" v="42" actId="208"/>
          <ac:spMkLst>
            <pc:docMk/>
            <pc:sldMk cId="1350887163" sldId="257"/>
            <ac:spMk id="15" creationId="{9DF1251A-90A7-43E3-955C-32BA3DD5C274}"/>
          </ac:spMkLst>
        </pc:spChg>
        <pc:spChg chg="mod">
          <ac:chgData name="Paige Punzalan" userId="6235fbe8dc45f78e" providerId="LiveId" clId="{77BF9795-1244-404D-AEEB-A270DAEBEDA4}" dt="2022-03-02T14:40:14.485" v="181" actId="20577"/>
          <ac:spMkLst>
            <pc:docMk/>
            <pc:sldMk cId="1350887163" sldId="257"/>
            <ac:spMk id="16" creationId="{CD686DC3-73C1-4604-891B-BEB43A84F58F}"/>
          </ac:spMkLst>
        </pc:spChg>
        <pc:spChg chg="mod">
          <ac:chgData name="Paige Punzalan" userId="6235fbe8dc45f78e" providerId="LiveId" clId="{77BF9795-1244-404D-AEEB-A270DAEBEDA4}" dt="2022-03-02T13:39:57.438" v="44" actId="208"/>
          <ac:spMkLst>
            <pc:docMk/>
            <pc:sldMk cId="1350887163" sldId="257"/>
            <ac:spMk id="17" creationId="{B146C552-A6C0-4239-ADA3-2D9CCCD72231}"/>
          </ac:spMkLst>
        </pc:spChg>
        <pc:picChg chg="del">
          <ac:chgData name="Paige Punzalan" userId="6235fbe8dc45f78e" providerId="LiveId" clId="{77BF9795-1244-404D-AEEB-A270DAEBEDA4}" dt="2022-03-02T13:46:45.025" v="57" actId="478"/>
          <ac:picMkLst>
            <pc:docMk/>
            <pc:sldMk cId="1350887163" sldId="257"/>
            <ac:picMk id="2" creationId="{D2701F24-DBE9-42EA-A3F1-6383EE28F83E}"/>
          </ac:picMkLst>
        </pc:picChg>
        <pc:picChg chg="del mod">
          <ac:chgData name="Paige Punzalan" userId="6235fbe8dc45f78e" providerId="LiveId" clId="{77BF9795-1244-404D-AEEB-A270DAEBEDA4}" dt="2022-03-02T14:37:50.959" v="173" actId="478"/>
          <ac:picMkLst>
            <pc:docMk/>
            <pc:sldMk cId="1350887163" sldId="257"/>
            <ac:picMk id="3" creationId="{41BCCF3F-8730-4E0C-9065-787247BAF55B}"/>
          </ac:picMkLst>
        </pc:picChg>
        <pc:picChg chg="mod">
          <ac:chgData name="Paige Punzalan" userId="6235fbe8dc45f78e" providerId="LiveId" clId="{77BF9795-1244-404D-AEEB-A270DAEBEDA4}" dt="2022-03-02T14:42:10.675" v="183" actId="1076"/>
          <ac:picMkLst>
            <pc:docMk/>
            <pc:sldMk cId="1350887163" sldId="257"/>
            <ac:picMk id="5" creationId="{2B1267B7-99B8-4E7D-95A9-026DC89B8A62}"/>
          </ac:picMkLst>
        </pc:picChg>
      </pc:sldChg>
      <pc:sldChg chg="modSp mod modTransition modAnim modNotes modNotesTx">
        <pc:chgData name="Paige Punzalan" userId="6235fbe8dc45f78e" providerId="LiveId" clId="{77BF9795-1244-404D-AEEB-A270DAEBEDA4}" dt="2022-03-02T14:58:08.223" v="197" actId="20577"/>
        <pc:sldMkLst>
          <pc:docMk/>
          <pc:sldMk cId="3829466256" sldId="258"/>
        </pc:sldMkLst>
        <pc:spChg chg="mod">
          <ac:chgData name="Paige Punzalan" userId="6235fbe8dc45f78e" providerId="LiveId" clId="{77BF9795-1244-404D-AEEB-A270DAEBEDA4}" dt="2022-03-02T13:39:31.586" v="36" actId="208"/>
          <ac:spMkLst>
            <pc:docMk/>
            <pc:sldMk cId="3829466256" sldId="258"/>
            <ac:spMk id="8" creationId="{4224B395-DB8C-4B7C-9AFF-FFA2291DE0BD}"/>
          </ac:spMkLst>
        </pc:spChg>
        <pc:picChg chg="mod">
          <ac:chgData name="Paige Punzalan" userId="6235fbe8dc45f78e" providerId="LiveId" clId="{77BF9795-1244-404D-AEEB-A270DAEBEDA4}" dt="2022-03-02T14:13:15.408" v="72" actId="1076"/>
          <ac:picMkLst>
            <pc:docMk/>
            <pc:sldMk cId="3829466256" sldId="258"/>
            <ac:picMk id="2" creationId="{E6D6B8F6-3AAF-4E9F-B3F1-0350969DDB60}"/>
          </ac:picMkLst>
        </pc:picChg>
        <pc:picChg chg="mod">
          <ac:chgData name="Paige Punzalan" userId="6235fbe8dc45f78e" providerId="LiveId" clId="{77BF9795-1244-404D-AEEB-A270DAEBEDA4}" dt="2022-03-02T13:38:31.883" v="24" actId="1582"/>
          <ac:picMkLst>
            <pc:docMk/>
            <pc:sldMk cId="3829466256" sldId="258"/>
            <ac:picMk id="10" creationId="{05F65C2E-A8A1-42BB-A92F-CECF0B1CBA02}"/>
          </ac:picMkLst>
        </pc:picChg>
      </pc:sldChg>
      <pc:sldChg chg="modSp mod modTransition modAnim modNotes modNotesTx">
        <pc:chgData name="Paige Punzalan" userId="6235fbe8dc45f78e" providerId="LiveId" clId="{77BF9795-1244-404D-AEEB-A270DAEBEDA4}" dt="2022-03-26T16:26:09.600" v="276" actId="20577"/>
        <pc:sldMkLst>
          <pc:docMk/>
          <pc:sldMk cId="30994478" sldId="259"/>
        </pc:sldMkLst>
        <pc:spChg chg="mod">
          <ac:chgData name="Paige Punzalan" userId="6235fbe8dc45f78e" providerId="LiveId" clId="{77BF9795-1244-404D-AEEB-A270DAEBEDA4}" dt="2022-03-02T13:39:19" v="34" actId="208"/>
          <ac:spMkLst>
            <pc:docMk/>
            <pc:sldMk cId="30994478" sldId="259"/>
            <ac:spMk id="7" creationId="{2BF5D9BA-9AC0-418C-89A6-9A944D5F801C}"/>
          </ac:spMkLst>
        </pc:spChg>
        <pc:spChg chg="mod">
          <ac:chgData name="Paige Punzalan" userId="6235fbe8dc45f78e" providerId="LiveId" clId="{77BF9795-1244-404D-AEEB-A270DAEBEDA4}" dt="2022-03-26T16:20:44.476" v="208" actId="20577"/>
          <ac:spMkLst>
            <pc:docMk/>
            <pc:sldMk cId="30994478" sldId="259"/>
            <ac:spMk id="16" creationId="{7DAE6B64-1095-4FC0-80B9-DCB55B7BAEBD}"/>
          </ac:spMkLst>
        </pc:spChg>
        <pc:picChg chg="mod">
          <ac:chgData name="Paige Punzalan" userId="6235fbe8dc45f78e" providerId="LiveId" clId="{77BF9795-1244-404D-AEEB-A270DAEBEDA4}" dt="2022-03-02T14:21:55.529" v="74" actId="1076"/>
          <ac:picMkLst>
            <pc:docMk/>
            <pc:sldMk cId="30994478" sldId="259"/>
            <ac:picMk id="2" creationId="{E3F67911-871A-42B7-BDB1-4DF3D273B1D0}"/>
          </ac:picMkLst>
        </pc:picChg>
        <pc:picChg chg="mod">
          <ac:chgData name="Paige Punzalan" userId="6235fbe8dc45f78e" providerId="LiveId" clId="{77BF9795-1244-404D-AEEB-A270DAEBEDA4}" dt="2022-03-02T13:38:54.521" v="30" actId="1582"/>
          <ac:picMkLst>
            <pc:docMk/>
            <pc:sldMk cId="30994478" sldId="259"/>
            <ac:picMk id="8" creationId="{62E51E5A-F871-4DF0-BF61-1396AA716160}"/>
          </ac:picMkLst>
        </pc:picChg>
        <pc:picChg chg="mod">
          <ac:chgData name="Paige Punzalan" userId="6235fbe8dc45f78e" providerId="LiveId" clId="{77BF9795-1244-404D-AEEB-A270DAEBEDA4}" dt="2022-03-02T13:38:48.317" v="28" actId="1582"/>
          <ac:picMkLst>
            <pc:docMk/>
            <pc:sldMk cId="30994478" sldId="259"/>
            <ac:picMk id="12" creationId="{3EE25A61-5DB7-457C-87FA-FD9A8837E6FB}"/>
          </ac:picMkLst>
        </pc:picChg>
        <pc:picChg chg="mod">
          <ac:chgData name="Paige Punzalan" userId="6235fbe8dc45f78e" providerId="LiveId" clId="{77BF9795-1244-404D-AEEB-A270DAEBEDA4}" dt="2022-03-02T13:38:44.211" v="26" actId="1582"/>
          <ac:picMkLst>
            <pc:docMk/>
            <pc:sldMk cId="30994478" sldId="259"/>
            <ac:picMk id="14" creationId="{1B48E9BB-6408-4519-8133-A1EF1019A5AD}"/>
          </ac:picMkLst>
        </pc:picChg>
      </pc:sldChg>
      <pc:sldChg chg="modSp mod modTransition modAnim modNotes modNotesTx">
        <pc:chgData name="Paige Punzalan" userId="6235fbe8dc45f78e" providerId="LiveId" clId="{77BF9795-1244-404D-AEEB-A270DAEBEDA4}" dt="2022-03-02T14:58:12.096" v="200" actId="20577"/>
        <pc:sldMkLst>
          <pc:docMk/>
          <pc:sldMk cId="2228815805" sldId="260"/>
        </pc:sldMkLst>
        <pc:spChg chg="mod">
          <ac:chgData name="Paige Punzalan" userId="6235fbe8dc45f78e" providerId="LiveId" clId="{77BF9795-1244-404D-AEEB-A270DAEBEDA4}" dt="2022-03-02T13:39:05.770" v="31" actId="208"/>
          <ac:spMkLst>
            <pc:docMk/>
            <pc:sldMk cId="2228815805" sldId="260"/>
            <ac:spMk id="3" creationId="{74E338EC-DCF5-4039-BD29-7546CE677142}"/>
          </ac:spMkLst>
        </pc:spChg>
        <pc:spChg chg="mod">
          <ac:chgData name="Paige Punzalan" userId="6235fbe8dc45f78e" providerId="LiveId" clId="{77BF9795-1244-404D-AEEB-A270DAEBEDA4}" dt="2022-03-02T13:39:10.456" v="32" actId="208"/>
          <ac:spMkLst>
            <pc:docMk/>
            <pc:sldMk cId="2228815805" sldId="260"/>
            <ac:spMk id="12" creationId="{E313C9F3-3081-4B55-9E9F-9FA2E325BB11}"/>
          </ac:spMkLst>
        </pc:spChg>
        <pc:spChg chg="mod">
          <ac:chgData name="Paige Punzalan" userId="6235fbe8dc45f78e" providerId="LiveId" clId="{77BF9795-1244-404D-AEEB-A270DAEBEDA4}" dt="2022-03-02T13:39:12.556" v="33" actId="208"/>
          <ac:spMkLst>
            <pc:docMk/>
            <pc:sldMk cId="2228815805" sldId="260"/>
            <ac:spMk id="15" creationId="{097EF23E-462A-48E3-AFD5-FF184EFF01BA}"/>
          </ac:spMkLst>
        </pc:spChg>
        <pc:picChg chg="mod">
          <ac:chgData name="Paige Punzalan" userId="6235fbe8dc45f78e" providerId="LiveId" clId="{77BF9795-1244-404D-AEEB-A270DAEBEDA4}" dt="2022-03-02T14:33:23.216" v="163" actId="1076"/>
          <ac:picMkLst>
            <pc:docMk/>
            <pc:sldMk cId="2228815805" sldId="260"/>
            <ac:picMk id="2" creationId="{42EC97E0-1F44-49ED-A210-10E37759D4B4}"/>
          </ac:picMkLst>
        </pc:picChg>
      </pc:sldChg>
      <pc:sldChg chg="modSp mod modTransition modAnim modNotes modNotesTx">
        <pc:chgData name="Paige Punzalan" userId="6235fbe8dc45f78e" providerId="LiveId" clId="{77BF9795-1244-404D-AEEB-A270DAEBEDA4}" dt="2022-03-02T14:58:07.926" v="196" actId="20577"/>
        <pc:sldMkLst>
          <pc:docMk/>
          <pc:sldMk cId="3506236349" sldId="261"/>
        </pc:sldMkLst>
        <pc:spChg chg="mod">
          <ac:chgData name="Paige Punzalan" userId="6235fbe8dc45f78e" providerId="LiveId" clId="{77BF9795-1244-404D-AEEB-A270DAEBEDA4}" dt="2022-03-02T13:39:35.332" v="37" actId="208"/>
          <ac:spMkLst>
            <pc:docMk/>
            <pc:sldMk cId="3506236349" sldId="261"/>
            <ac:spMk id="5" creationId="{9E69C333-8DAA-4DC4-B4C8-5944FA98F802}"/>
          </ac:spMkLst>
        </pc:spChg>
        <pc:picChg chg="mod">
          <ac:chgData name="Paige Punzalan" userId="6235fbe8dc45f78e" providerId="LiveId" clId="{77BF9795-1244-404D-AEEB-A270DAEBEDA4}" dt="2022-03-02T14:08:01.134" v="66" actId="1076"/>
          <ac:picMkLst>
            <pc:docMk/>
            <pc:sldMk cId="3506236349" sldId="261"/>
            <ac:picMk id="2" creationId="{C8F1107B-B688-43AE-81E1-2DF36721DEDC}"/>
          </ac:picMkLst>
        </pc:picChg>
        <pc:picChg chg="mod">
          <ac:chgData name="Paige Punzalan" userId="6235fbe8dc45f78e" providerId="LiveId" clId="{77BF9795-1244-404D-AEEB-A270DAEBEDA4}" dt="2022-03-02T13:38:15.795" v="20" actId="1582"/>
          <ac:picMkLst>
            <pc:docMk/>
            <pc:sldMk cId="3506236349" sldId="261"/>
            <ac:picMk id="2050" creationId="{6CF2585C-BA9B-47B9-9137-36D62A927CD8}"/>
          </ac:picMkLst>
        </pc:picChg>
        <pc:picChg chg="mod">
          <ac:chgData name="Paige Punzalan" userId="6235fbe8dc45f78e" providerId="LiveId" clId="{77BF9795-1244-404D-AEEB-A270DAEBEDA4}" dt="2022-03-02T13:38:23.035" v="22" actId="1582"/>
          <ac:picMkLst>
            <pc:docMk/>
            <pc:sldMk cId="3506236349" sldId="261"/>
            <ac:picMk id="2052" creationId="{14DC6720-331D-4687-9757-8DFF6EEDFA68}"/>
          </ac:picMkLst>
        </pc:picChg>
      </pc:sldChg>
      <pc:sldChg chg="modSp mod modTransition modAnim modNotes modNotesTx">
        <pc:chgData name="Paige Punzalan" userId="6235fbe8dc45f78e" providerId="LiveId" clId="{77BF9795-1244-404D-AEEB-A270DAEBEDA4}" dt="2022-03-02T14:58:08.488" v="198" actId="20577"/>
        <pc:sldMkLst>
          <pc:docMk/>
          <pc:sldMk cId="41514283" sldId="262"/>
        </pc:sldMkLst>
        <pc:spChg chg="mod">
          <ac:chgData name="Paige Punzalan" userId="6235fbe8dc45f78e" providerId="LiveId" clId="{77BF9795-1244-404D-AEEB-A270DAEBEDA4}" dt="2022-03-02T13:39:27.991" v="35" actId="208"/>
          <ac:spMkLst>
            <pc:docMk/>
            <pc:sldMk cId="41514283" sldId="262"/>
            <ac:spMk id="7" creationId="{8252C7A3-C85B-4381-AF4E-33444F98DF22}"/>
          </ac:spMkLst>
        </pc:spChg>
        <pc:picChg chg="mod">
          <ac:chgData name="Paige Punzalan" userId="6235fbe8dc45f78e" providerId="LiveId" clId="{77BF9795-1244-404D-AEEB-A270DAEBEDA4}" dt="2022-03-02T14:19:49.645" v="73" actId="1076"/>
          <ac:picMkLst>
            <pc:docMk/>
            <pc:sldMk cId="41514283" sldId="262"/>
            <ac:picMk id="2" creationId="{9E15A4FD-3744-4685-863E-8B77ED31C571}"/>
          </ac:picMkLst>
        </pc:picChg>
      </pc:sldChg>
      <pc:sldChg chg="modSp mod modTransition modAnim modNotes">
        <pc:chgData name="Paige Punzalan" userId="6235fbe8dc45f78e" providerId="LiveId" clId="{77BF9795-1244-404D-AEEB-A270DAEBEDA4}" dt="2022-03-02T14:51:35.078" v="190"/>
        <pc:sldMkLst>
          <pc:docMk/>
          <pc:sldMk cId="2815759284" sldId="263"/>
        </pc:sldMkLst>
        <pc:spChg chg="mod">
          <ac:chgData name="Paige Punzalan" userId="6235fbe8dc45f78e" providerId="LiveId" clId="{77BF9795-1244-404D-AEEB-A270DAEBEDA4}" dt="2022-03-02T13:39:42.008" v="38" actId="208"/>
          <ac:spMkLst>
            <pc:docMk/>
            <pc:sldMk cId="2815759284" sldId="263"/>
            <ac:spMk id="7" creationId="{F2F3E622-7B2E-45C1-862C-D717F9DA9C25}"/>
          </ac:spMkLst>
        </pc:spChg>
        <pc:picChg chg="mod">
          <ac:chgData name="Paige Punzalan" userId="6235fbe8dc45f78e" providerId="LiveId" clId="{77BF9795-1244-404D-AEEB-A270DAEBEDA4}" dt="2022-03-02T13:58:31.984" v="60" actId="1076"/>
          <ac:picMkLst>
            <pc:docMk/>
            <pc:sldMk cId="2815759284" sldId="263"/>
            <ac:picMk id="3" creationId="{18224D8A-A260-4A49-8BE2-3F8513414509}"/>
          </ac:picMkLst>
        </pc:picChg>
        <pc:picChg chg="mod">
          <ac:chgData name="Paige Punzalan" userId="6235fbe8dc45f78e" providerId="LiveId" clId="{77BF9795-1244-404D-AEEB-A270DAEBEDA4}" dt="2022-03-02T13:38:05.819" v="18" actId="1582"/>
          <ac:picMkLst>
            <pc:docMk/>
            <pc:sldMk cId="2815759284" sldId="263"/>
            <ac:picMk id="3074" creationId="{CD84FE2D-B432-4A89-8307-6B562DBF840E}"/>
          </ac:picMkLst>
        </pc:picChg>
      </pc:sldChg>
      <pc:sldChg chg="modSp mod modTransition modNotes">
        <pc:chgData name="Paige Punzalan" userId="6235fbe8dc45f78e" providerId="LiveId" clId="{77BF9795-1244-404D-AEEB-A270DAEBEDA4}" dt="2022-03-02T14:51:35.078" v="190"/>
        <pc:sldMkLst>
          <pc:docMk/>
          <pc:sldMk cId="2523079836" sldId="264"/>
        </pc:sldMkLst>
        <pc:spChg chg="mod">
          <ac:chgData name="Paige Punzalan" userId="6235fbe8dc45f78e" providerId="LiveId" clId="{77BF9795-1244-404D-AEEB-A270DAEBEDA4}" dt="2022-03-02T13:40:06.840" v="45" actId="208"/>
          <ac:spMkLst>
            <pc:docMk/>
            <pc:sldMk cId="2523079836" sldId="264"/>
            <ac:spMk id="5" creationId="{5D24CCBE-797E-4B5E-840B-B35028B941CF}"/>
          </ac:spMkLst>
        </pc:spChg>
      </pc:sldChg>
      <pc:sldChg chg="delSp modSp add mod delAnim modNotesTx">
        <pc:chgData name="Paige Punzalan" userId="6235fbe8dc45f78e" providerId="LiveId" clId="{77BF9795-1244-404D-AEEB-A270DAEBEDA4}" dt="2022-04-01T05:50:49.716" v="297"/>
        <pc:sldMkLst>
          <pc:docMk/>
          <pc:sldMk cId="2579269575" sldId="265"/>
        </pc:sldMkLst>
        <pc:spChg chg="mod">
          <ac:chgData name="Paige Punzalan" userId="6235fbe8dc45f78e" providerId="LiveId" clId="{77BF9795-1244-404D-AEEB-A270DAEBEDA4}" dt="2022-04-01T05:39:46.614" v="282"/>
          <ac:spMkLst>
            <pc:docMk/>
            <pc:sldMk cId="2579269575" sldId="265"/>
            <ac:spMk id="4" creationId="{04DCC09D-FB72-4C00-A0A9-4D8B74DBFA7C}"/>
          </ac:spMkLst>
        </pc:spChg>
        <pc:spChg chg="mod">
          <ac:chgData name="Paige Punzalan" userId="6235fbe8dc45f78e" providerId="LiveId" clId="{77BF9795-1244-404D-AEEB-A270DAEBEDA4}" dt="2022-04-01T05:40:48.482" v="294" actId="20577"/>
          <ac:spMkLst>
            <pc:docMk/>
            <pc:sldMk cId="2579269575" sldId="265"/>
            <ac:spMk id="5" creationId="{9E69C333-8DAA-4DC4-B4C8-5944FA98F802}"/>
          </ac:spMkLst>
        </pc:spChg>
        <pc:spChg chg="del">
          <ac:chgData name="Paige Punzalan" userId="6235fbe8dc45f78e" providerId="LiveId" clId="{77BF9795-1244-404D-AEEB-A270DAEBEDA4}" dt="2022-04-01T05:40:29.020" v="288" actId="478"/>
          <ac:spMkLst>
            <pc:docMk/>
            <pc:sldMk cId="2579269575" sldId="265"/>
            <ac:spMk id="7" creationId="{CFBFF6C7-9EF4-4AAF-BAF0-FB947FDB1D23}"/>
          </ac:spMkLst>
        </pc:spChg>
        <pc:spChg chg="del">
          <ac:chgData name="Paige Punzalan" userId="6235fbe8dc45f78e" providerId="LiveId" clId="{77BF9795-1244-404D-AEEB-A270DAEBEDA4}" dt="2022-04-01T05:40:27.212" v="286" actId="478"/>
          <ac:spMkLst>
            <pc:docMk/>
            <pc:sldMk cId="2579269575" sldId="265"/>
            <ac:spMk id="8" creationId="{4AC70A13-212F-4FC4-9178-F95EFC40C308}"/>
          </ac:spMkLst>
        </pc:spChg>
        <pc:picChg chg="del">
          <ac:chgData name="Paige Punzalan" userId="6235fbe8dc45f78e" providerId="LiveId" clId="{77BF9795-1244-404D-AEEB-A270DAEBEDA4}" dt="2022-04-01T05:40:37.672" v="289" actId="478"/>
          <ac:picMkLst>
            <pc:docMk/>
            <pc:sldMk cId="2579269575" sldId="265"/>
            <ac:picMk id="2" creationId="{C8F1107B-B688-43AE-81E1-2DF36721DEDC}"/>
          </ac:picMkLst>
        </pc:picChg>
        <pc:picChg chg="del">
          <ac:chgData name="Paige Punzalan" userId="6235fbe8dc45f78e" providerId="LiveId" clId="{77BF9795-1244-404D-AEEB-A270DAEBEDA4}" dt="2022-04-01T05:39:36.069" v="280" actId="478"/>
          <ac:picMkLst>
            <pc:docMk/>
            <pc:sldMk cId="2579269575" sldId="265"/>
            <ac:picMk id="2050" creationId="{6CF2585C-BA9B-47B9-9137-36D62A927CD8}"/>
          </ac:picMkLst>
        </pc:picChg>
        <pc:picChg chg="del">
          <ac:chgData name="Paige Punzalan" userId="6235fbe8dc45f78e" providerId="LiveId" clId="{77BF9795-1244-404D-AEEB-A270DAEBEDA4}" dt="2022-04-01T05:40:27.794" v="287" actId="478"/>
          <ac:picMkLst>
            <pc:docMk/>
            <pc:sldMk cId="2579269575" sldId="265"/>
            <ac:picMk id="2052" creationId="{14DC6720-331D-4687-9757-8DFF6EEDFA68}"/>
          </ac:picMkLst>
        </pc:picChg>
      </pc:sldChg>
    </pc:docChg>
  </pc:docChgLst>
  <pc:docChgLst>
    <pc:chgData name="Paige Punzalan" userId="6235fbe8dc45f78e" providerId="LiveId" clId="{2D22522F-D983-48B7-BF1F-7FF481F5AF46}"/>
    <pc:docChg chg="undo custSel modSld">
      <pc:chgData name="Paige Punzalan" userId="6235fbe8dc45f78e" providerId="LiveId" clId="{2D22522F-D983-48B7-BF1F-7FF481F5AF46}" dt="2022-05-11T20:31:42.262" v="403" actId="5793"/>
      <pc:docMkLst>
        <pc:docMk/>
      </pc:docMkLst>
      <pc:sldChg chg="modNotesTx">
        <pc:chgData name="Paige Punzalan" userId="6235fbe8dc45f78e" providerId="LiveId" clId="{2D22522F-D983-48B7-BF1F-7FF481F5AF46}" dt="2022-05-11T19:57:07.972" v="390" actId="20577"/>
        <pc:sldMkLst>
          <pc:docMk/>
          <pc:sldMk cId="3678790627" sldId="256"/>
        </pc:sldMkLst>
      </pc:sldChg>
      <pc:sldChg chg="delSp modSp mod delAnim modNotesTx">
        <pc:chgData name="Paige Punzalan" userId="6235fbe8dc45f78e" providerId="LiveId" clId="{2D22522F-D983-48B7-BF1F-7FF481F5AF46}" dt="2022-05-11T19:57:36.239" v="393" actId="20577"/>
        <pc:sldMkLst>
          <pc:docMk/>
          <pc:sldMk cId="1350887163" sldId="257"/>
        </pc:sldMkLst>
        <pc:spChg chg="mod">
          <ac:chgData name="Paige Punzalan" userId="6235fbe8dc45f78e" providerId="LiveId" clId="{2D22522F-D983-48B7-BF1F-7FF481F5AF46}" dt="2022-05-11T18:17:20.595" v="371" actId="6549"/>
          <ac:spMkLst>
            <pc:docMk/>
            <pc:sldMk cId="1350887163" sldId="257"/>
            <ac:spMk id="16" creationId="{CD686DC3-73C1-4604-891B-BEB43A84F58F}"/>
          </ac:spMkLst>
        </pc:spChg>
        <pc:picChg chg="mod">
          <ac:chgData name="Paige Punzalan" userId="6235fbe8dc45f78e" providerId="LiveId" clId="{2D22522F-D983-48B7-BF1F-7FF481F5AF46}" dt="2022-05-11T18:21:40.994" v="379" actId="1076"/>
          <ac:picMkLst>
            <pc:docMk/>
            <pc:sldMk cId="1350887163" sldId="257"/>
            <ac:picMk id="2" creationId="{E1FC3062-5732-403E-B13F-916B918C7707}"/>
          </ac:picMkLst>
        </pc:picChg>
        <pc:picChg chg="del">
          <ac:chgData name="Paige Punzalan" userId="6235fbe8dc45f78e" providerId="LiveId" clId="{2D22522F-D983-48B7-BF1F-7FF481F5AF46}" dt="2022-05-11T18:21:37.851" v="378" actId="478"/>
          <ac:picMkLst>
            <pc:docMk/>
            <pc:sldMk cId="1350887163" sldId="257"/>
            <ac:picMk id="5" creationId="{2B1267B7-99B8-4E7D-95A9-026DC89B8A62}"/>
          </ac:picMkLst>
        </pc:picChg>
      </pc:sldChg>
      <pc:sldChg chg="modNotesTx">
        <pc:chgData name="Paige Punzalan" userId="6235fbe8dc45f78e" providerId="LiveId" clId="{2D22522F-D983-48B7-BF1F-7FF481F5AF46}" dt="2022-05-11T19:57:45.013" v="397" actId="20577"/>
        <pc:sldMkLst>
          <pc:docMk/>
          <pc:sldMk cId="3829466256" sldId="258"/>
        </pc:sldMkLst>
      </pc:sldChg>
      <pc:sldChg chg="addSp delSp modSp mod delAnim modNotesTx">
        <pc:chgData name="Paige Punzalan" userId="6235fbe8dc45f78e" providerId="LiveId" clId="{2D22522F-D983-48B7-BF1F-7FF481F5AF46}" dt="2022-05-11T19:57:50.946" v="399" actId="20577"/>
        <pc:sldMkLst>
          <pc:docMk/>
          <pc:sldMk cId="30994478" sldId="259"/>
        </pc:sldMkLst>
        <pc:spChg chg="mod">
          <ac:chgData name="Paige Punzalan" userId="6235fbe8dc45f78e" providerId="LiveId" clId="{2D22522F-D983-48B7-BF1F-7FF481F5AF46}" dt="2022-05-11T18:16:53.684" v="369" actId="1076"/>
          <ac:spMkLst>
            <pc:docMk/>
            <pc:sldMk cId="30994478" sldId="259"/>
            <ac:spMk id="7" creationId="{2BF5D9BA-9AC0-418C-89A6-9A944D5F801C}"/>
          </ac:spMkLst>
        </pc:spChg>
        <pc:spChg chg="mod">
          <ac:chgData name="Paige Punzalan" userId="6235fbe8dc45f78e" providerId="LiveId" clId="{2D22522F-D983-48B7-BF1F-7FF481F5AF46}" dt="2022-05-11T16:40:42.205" v="267" actId="20577"/>
          <ac:spMkLst>
            <pc:docMk/>
            <pc:sldMk cId="30994478" sldId="259"/>
            <ac:spMk id="16" creationId="{7DAE6B64-1095-4FC0-80B9-DCB55B7BAEBD}"/>
          </ac:spMkLst>
        </pc:spChg>
        <pc:grpChg chg="add mod">
          <ac:chgData name="Paige Punzalan" userId="6235fbe8dc45f78e" providerId="LiveId" clId="{2D22522F-D983-48B7-BF1F-7FF481F5AF46}" dt="2022-05-11T16:40:21.483" v="248" actId="1076"/>
          <ac:grpSpMkLst>
            <pc:docMk/>
            <pc:sldMk cId="30994478" sldId="259"/>
            <ac:grpSpMk id="3" creationId="{857FFBDA-EE53-4DB0-9C66-9AD934309082}"/>
          </ac:grpSpMkLst>
        </pc:grpChg>
        <pc:grpChg chg="del mod">
          <ac:chgData name="Paige Punzalan" userId="6235fbe8dc45f78e" providerId="LiveId" clId="{2D22522F-D983-48B7-BF1F-7FF481F5AF46}" dt="2022-05-11T16:39:53.364" v="240" actId="165"/>
          <ac:grpSpMkLst>
            <pc:docMk/>
            <pc:sldMk cId="30994478" sldId="259"/>
            <ac:grpSpMk id="15" creationId="{8DAA35ED-F169-4495-8F59-1C0721525660}"/>
          </ac:grpSpMkLst>
        </pc:grpChg>
        <pc:picChg chg="del mod">
          <ac:chgData name="Paige Punzalan" userId="6235fbe8dc45f78e" providerId="LiveId" clId="{2D22522F-D983-48B7-BF1F-7FF481F5AF46}" dt="2022-05-11T18:23:42.151" v="383" actId="478"/>
          <ac:picMkLst>
            <pc:docMk/>
            <pc:sldMk cId="30994478" sldId="259"/>
            <ac:picMk id="2" creationId="{E3F67911-871A-42B7-BDB1-4DF3D273B1D0}"/>
          </ac:picMkLst>
        </pc:picChg>
        <pc:picChg chg="mod">
          <ac:chgData name="Paige Punzalan" userId="6235fbe8dc45f78e" providerId="LiveId" clId="{2D22522F-D983-48B7-BF1F-7FF481F5AF46}" dt="2022-05-11T18:27:19.943" v="389" actId="14100"/>
          <ac:picMkLst>
            <pc:docMk/>
            <pc:sldMk cId="30994478" sldId="259"/>
            <ac:picMk id="5" creationId="{4D69FAC7-01F9-428B-AFF5-D1BE70BDA88C}"/>
          </ac:picMkLst>
        </pc:picChg>
        <pc:picChg chg="mod topLvl modCrop">
          <ac:chgData name="Paige Punzalan" userId="6235fbe8dc45f78e" providerId="LiveId" clId="{2D22522F-D983-48B7-BF1F-7FF481F5AF46}" dt="2022-05-11T16:40:13.158" v="245" actId="164"/>
          <ac:picMkLst>
            <pc:docMk/>
            <pc:sldMk cId="30994478" sldId="259"/>
            <ac:picMk id="8" creationId="{62E51E5A-F871-4DF0-BF61-1396AA716160}"/>
          </ac:picMkLst>
        </pc:picChg>
        <pc:picChg chg="del">
          <ac:chgData name="Paige Punzalan" userId="6235fbe8dc45f78e" providerId="LiveId" clId="{2D22522F-D983-48B7-BF1F-7FF481F5AF46}" dt="2022-05-11T16:39:36.866" v="238" actId="478"/>
          <ac:picMkLst>
            <pc:docMk/>
            <pc:sldMk cId="30994478" sldId="259"/>
            <ac:picMk id="12" creationId="{3EE25A61-5DB7-457C-87FA-FD9A8837E6FB}"/>
          </ac:picMkLst>
        </pc:picChg>
        <pc:picChg chg="mod topLvl">
          <ac:chgData name="Paige Punzalan" userId="6235fbe8dc45f78e" providerId="LiveId" clId="{2D22522F-D983-48B7-BF1F-7FF481F5AF46}" dt="2022-05-11T16:40:13.158" v="245" actId="164"/>
          <ac:picMkLst>
            <pc:docMk/>
            <pc:sldMk cId="30994478" sldId="259"/>
            <ac:picMk id="14" creationId="{1B48E9BB-6408-4519-8133-A1EF1019A5AD}"/>
          </ac:picMkLst>
        </pc:picChg>
      </pc:sldChg>
      <pc:sldChg chg="modNotesTx">
        <pc:chgData name="Paige Punzalan" userId="6235fbe8dc45f78e" providerId="LiveId" clId="{2D22522F-D983-48B7-BF1F-7FF481F5AF46}" dt="2022-05-11T19:57:55.448" v="400" actId="20577"/>
        <pc:sldMkLst>
          <pc:docMk/>
          <pc:sldMk cId="2228815805" sldId="260"/>
        </pc:sldMkLst>
      </pc:sldChg>
      <pc:sldChg chg="modNotesTx">
        <pc:chgData name="Paige Punzalan" userId="6235fbe8dc45f78e" providerId="LiveId" clId="{2D22522F-D983-48B7-BF1F-7FF481F5AF46}" dt="2022-05-11T19:57:40.953" v="395" actId="20577"/>
        <pc:sldMkLst>
          <pc:docMk/>
          <pc:sldMk cId="3506236349" sldId="261"/>
        </pc:sldMkLst>
      </pc:sldChg>
      <pc:sldChg chg="modNotesTx">
        <pc:chgData name="Paige Punzalan" userId="6235fbe8dc45f78e" providerId="LiveId" clId="{2D22522F-D983-48B7-BF1F-7FF481F5AF46}" dt="2022-05-11T19:57:49.083" v="398" actId="20577"/>
        <pc:sldMkLst>
          <pc:docMk/>
          <pc:sldMk cId="41514283" sldId="262"/>
        </pc:sldMkLst>
      </pc:sldChg>
      <pc:sldChg chg="modNotesTx">
        <pc:chgData name="Paige Punzalan" userId="6235fbe8dc45f78e" providerId="LiveId" clId="{2D22522F-D983-48B7-BF1F-7FF481F5AF46}" dt="2022-05-11T19:57:38.765" v="394" actId="20577"/>
        <pc:sldMkLst>
          <pc:docMk/>
          <pc:sldMk cId="2815759284" sldId="263"/>
        </pc:sldMkLst>
      </pc:sldChg>
      <pc:sldChg chg="modSp mod">
        <pc:chgData name="Paige Punzalan" userId="6235fbe8dc45f78e" providerId="LiveId" clId="{2D22522F-D983-48B7-BF1F-7FF481F5AF46}" dt="2022-05-11T20:31:42.262" v="403" actId="5793"/>
        <pc:sldMkLst>
          <pc:docMk/>
          <pc:sldMk cId="2523079836" sldId="264"/>
        </pc:sldMkLst>
        <pc:spChg chg="mod">
          <ac:chgData name="Paige Punzalan" userId="6235fbe8dc45f78e" providerId="LiveId" clId="{2D22522F-D983-48B7-BF1F-7FF481F5AF46}" dt="2022-05-11T20:31:42.262" v="403" actId="5793"/>
          <ac:spMkLst>
            <pc:docMk/>
            <pc:sldMk cId="2523079836" sldId="264"/>
            <ac:spMk id="5" creationId="{5D24CCBE-797E-4B5E-840B-B35028B941CF}"/>
          </ac:spMkLst>
        </pc:spChg>
      </pc:sldChg>
      <pc:sldChg chg="addSp modSp mod modNotesTx">
        <pc:chgData name="Paige Punzalan" userId="6235fbe8dc45f78e" providerId="LiveId" clId="{2D22522F-D983-48B7-BF1F-7FF481F5AF46}" dt="2022-05-11T19:57:42.778" v="396" actId="20577"/>
        <pc:sldMkLst>
          <pc:docMk/>
          <pc:sldMk cId="2579269575" sldId="265"/>
        </pc:sldMkLst>
        <pc:spChg chg="mod">
          <ac:chgData name="Paige Punzalan" userId="6235fbe8dc45f78e" providerId="LiveId" clId="{2D22522F-D983-48B7-BF1F-7FF481F5AF46}" dt="2022-05-11T16:37:49.404" v="224" actId="1076"/>
          <ac:spMkLst>
            <pc:docMk/>
            <pc:sldMk cId="2579269575" sldId="265"/>
            <ac:spMk id="5" creationId="{9E69C333-8DAA-4DC4-B4C8-5944FA98F802}"/>
          </ac:spMkLst>
        </pc:spChg>
        <pc:spChg chg="add mod">
          <ac:chgData name="Paige Punzalan" userId="6235fbe8dc45f78e" providerId="LiveId" clId="{2D22522F-D983-48B7-BF1F-7FF481F5AF46}" dt="2022-05-11T16:38:51.392" v="235" actId="1076"/>
          <ac:spMkLst>
            <pc:docMk/>
            <pc:sldMk cId="2579269575" sldId="265"/>
            <ac:spMk id="7" creationId="{A98B36E1-EB7E-4436-8E7B-4F05EA2795AD}"/>
          </ac:spMkLst>
        </pc:spChg>
        <pc:picChg chg="mod">
          <ac:chgData name="Paige Punzalan" userId="6235fbe8dc45f78e" providerId="LiveId" clId="{2D22522F-D983-48B7-BF1F-7FF481F5AF46}" dt="2022-05-11T18:23:22.343" v="381" actId="1076"/>
          <ac:picMkLst>
            <pc:docMk/>
            <pc:sldMk cId="2579269575" sldId="265"/>
            <ac:picMk id="2" creationId="{97C7391C-15B0-4C15-A950-1063D77AFC70}"/>
          </ac:picMkLst>
        </pc:picChg>
        <pc:picChg chg="add mod">
          <ac:chgData name="Paige Punzalan" userId="6235fbe8dc45f78e" providerId="LiveId" clId="{2D22522F-D983-48B7-BF1F-7FF481F5AF46}" dt="2022-05-11T16:38:47.770" v="234" actId="1076"/>
          <ac:picMkLst>
            <pc:docMk/>
            <pc:sldMk cId="2579269575" sldId="265"/>
            <ac:picMk id="1026" creationId="{7478C630-90BE-4C97-8810-EDFAFB7A50B5}"/>
          </ac:picMkLst>
        </pc:picChg>
      </pc:sldChg>
      <pc:sldMasterChg chg="addSldLayout delSldLayout modSldLayout">
        <pc:chgData name="Paige Punzalan" userId="6235fbe8dc45f78e" providerId="LiveId" clId="{2D22522F-D983-48B7-BF1F-7FF481F5AF46}" dt="2022-05-11T19:57:24.033" v="392" actId="11236"/>
        <pc:sldMasterMkLst>
          <pc:docMk/>
          <pc:sldMasterMk cId="1467970914" sldId="2147483648"/>
        </pc:sldMasterMkLst>
        <pc:sldLayoutChg chg="new del mod">
          <pc:chgData name="Paige Punzalan" userId="6235fbe8dc45f78e" providerId="LiveId" clId="{2D22522F-D983-48B7-BF1F-7FF481F5AF46}" dt="2022-05-11T19:57:24.033" v="392" actId="11236"/>
          <pc:sldLayoutMkLst>
            <pc:docMk/>
            <pc:sldMasterMk cId="1467970914" sldId="2147483648"/>
            <pc:sldLayoutMk cId="373245402" sldId="2147483660"/>
          </pc:sldLayoutMkLst>
        </pc:sldLayoutChg>
      </pc:sldMasterChg>
    </pc:docChg>
  </pc:docChgLst>
  <pc:docChgLst>
    <pc:chgData name="Paige Punzalan" userId="6235fbe8dc45f78e" providerId="LiveId" clId="{38667693-E1A1-4F8C-9CCB-56F61DF3750C}"/>
    <pc:docChg chg="undo custSel addSld delSld modSld modMainMaster">
      <pc:chgData name="Paige Punzalan" userId="6235fbe8dc45f78e" providerId="LiveId" clId="{38667693-E1A1-4F8C-9CCB-56F61DF3750C}" dt="2022-03-02T06:57:19.462" v="14757"/>
      <pc:docMkLst>
        <pc:docMk/>
      </pc:docMkLst>
      <pc:sldChg chg="addSp delSp modSp mod setBg modNotesTx">
        <pc:chgData name="Paige Punzalan" userId="6235fbe8dc45f78e" providerId="LiveId" clId="{38667693-E1A1-4F8C-9CCB-56F61DF3750C}" dt="2022-03-02T06:57:19.462" v="14757"/>
        <pc:sldMkLst>
          <pc:docMk/>
          <pc:sldMk cId="3678790627" sldId="256"/>
        </pc:sldMkLst>
        <pc:spChg chg="add mod ord">
          <ac:chgData name="Paige Punzalan" userId="6235fbe8dc45f78e" providerId="LiveId" clId="{38667693-E1A1-4F8C-9CCB-56F61DF3750C}" dt="2022-03-02T06:56:45.734" v="14749" actId="1076"/>
          <ac:spMkLst>
            <pc:docMk/>
            <pc:sldMk cId="3678790627" sldId="256"/>
            <ac:spMk id="2" creationId="{3713080C-F2B0-492C-9654-FA6B5EF7D390}"/>
          </ac:spMkLst>
        </pc:spChg>
        <pc:spChg chg="add del mod">
          <ac:chgData name="Paige Punzalan" userId="6235fbe8dc45f78e" providerId="LiveId" clId="{38667693-E1A1-4F8C-9CCB-56F61DF3750C}" dt="2022-02-28T20:49:22.757" v="212" actId="478"/>
          <ac:spMkLst>
            <pc:docMk/>
            <pc:sldMk cId="3678790627" sldId="256"/>
            <ac:spMk id="4" creationId="{FC1F7EAA-F949-4766-8F0A-F8120AF5B9C5}"/>
          </ac:spMkLst>
        </pc:spChg>
        <pc:spChg chg="add mod">
          <ac:chgData name="Paige Punzalan" userId="6235fbe8dc45f78e" providerId="LiveId" clId="{38667693-E1A1-4F8C-9CCB-56F61DF3750C}" dt="2022-02-28T21:10:15.721" v="668" actId="1076"/>
          <ac:spMkLst>
            <pc:docMk/>
            <pc:sldMk cId="3678790627" sldId="256"/>
            <ac:spMk id="9" creationId="{F58C40B6-02AF-47E4-AC60-92C794407167}"/>
          </ac:spMkLst>
        </pc:spChg>
        <pc:spChg chg="add mod">
          <ac:chgData name="Paige Punzalan" userId="6235fbe8dc45f78e" providerId="LiveId" clId="{38667693-E1A1-4F8C-9CCB-56F61DF3750C}" dt="2022-03-02T06:54:55.980" v="14732" actId="20577"/>
          <ac:spMkLst>
            <pc:docMk/>
            <pc:sldMk cId="3678790627" sldId="256"/>
            <ac:spMk id="12" creationId="{2A75C7CA-4A2B-4EF1-BECB-7FF064CDBB3B}"/>
          </ac:spMkLst>
        </pc:spChg>
        <pc:picChg chg="add del mod modCrop">
          <ac:chgData name="Paige Punzalan" userId="6235fbe8dc45f78e" providerId="LiveId" clId="{38667693-E1A1-4F8C-9CCB-56F61DF3750C}" dt="2022-02-28T20:57:45.557" v="417" actId="478"/>
          <ac:picMkLst>
            <pc:docMk/>
            <pc:sldMk cId="3678790627" sldId="256"/>
            <ac:picMk id="5" creationId="{CEDAE603-A86B-4EFB-AB5A-FDAF45957E26}"/>
          </ac:picMkLst>
        </pc:picChg>
        <pc:picChg chg="add del mod ord">
          <ac:chgData name="Paige Punzalan" userId="6235fbe8dc45f78e" providerId="LiveId" clId="{38667693-E1A1-4F8C-9CCB-56F61DF3750C}" dt="2022-02-28T21:08:06.927" v="623" actId="478"/>
          <ac:picMkLst>
            <pc:docMk/>
            <pc:sldMk cId="3678790627" sldId="256"/>
            <ac:picMk id="7" creationId="{D2E42A94-591C-4CC2-8C08-BC75BD3005D2}"/>
          </ac:picMkLst>
        </pc:picChg>
        <pc:picChg chg="add del mod">
          <ac:chgData name="Paige Punzalan" userId="6235fbe8dc45f78e" providerId="LiveId" clId="{38667693-E1A1-4F8C-9CCB-56F61DF3750C}" dt="2022-03-01T07:36:03.967" v="1735" actId="478"/>
          <ac:picMkLst>
            <pc:docMk/>
            <pc:sldMk cId="3678790627" sldId="256"/>
            <ac:picMk id="1026" creationId="{BC68CC4B-0D3D-4FFF-B5F0-5B90B932734B}"/>
          </ac:picMkLst>
        </pc:picChg>
        <pc:picChg chg="add del mod">
          <ac:chgData name="Paige Punzalan" userId="6235fbe8dc45f78e" providerId="LiveId" clId="{38667693-E1A1-4F8C-9CCB-56F61DF3750C}" dt="2022-03-02T06:52:18.295" v="14688" actId="478"/>
          <ac:picMkLst>
            <pc:docMk/>
            <pc:sldMk cId="3678790627" sldId="256"/>
            <ac:picMk id="1028" creationId="{68843238-D831-4662-8AA2-8A53324A921F}"/>
          </ac:picMkLst>
        </pc:picChg>
        <pc:picChg chg="add mod">
          <ac:chgData name="Paige Punzalan" userId="6235fbe8dc45f78e" providerId="LiveId" clId="{38667693-E1A1-4F8C-9CCB-56F61DF3750C}" dt="2022-03-02T06:57:19.462" v="14757"/>
          <ac:picMkLst>
            <pc:docMk/>
            <pc:sldMk cId="3678790627" sldId="256"/>
            <ac:picMk id="1030" creationId="{29B225BA-36ED-4D54-9D9B-617825546A72}"/>
          </ac:picMkLst>
        </pc:picChg>
      </pc:sldChg>
      <pc:sldChg chg="new del">
        <pc:chgData name="Paige Punzalan" userId="6235fbe8dc45f78e" providerId="LiveId" clId="{38667693-E1A1-4F8C-9CCB-56F61DF3750C}" dt="2022-02-28T20:49:41.204" v="214" actId="47"/>
        <pc:sldMkLst>
          <pc:docMk/>
          <pc:sldMk cId="374303271" sldId="257"/>
        </pc:sldMkLst>
      </pc:sldChg>
      <pc:sldChg chg="addSp delSp modSp new mod modNotesTx">
        <pc:chgData name="Paige Punzalan" userId="6235fbe8dc45f78e" providerId="LiveId" clId="{38667693-E1A1-4F8C-9CCB-56F61DF3750C}" dt="2022-03-02T05:12:20.842" v="10053" actId="20577"/>
        <pc:sldMkLst>
          <pc:docMk/>
          <pc:sldMk cId="1350887163" sldId="257"/>
        </pc:sldMkLst>
        <pc:spChg chg="del">
          <ac:chgData name="Paige Punzalan" userId="6235fbe8dc45f78e" providerId="LiveId" clId="{38667693-E1A1-4F8C-9CCB-56F61DF3750C}" dt="2022-02-28T20:59:20.976" v="431" actId="478"/>
          <ac:spMkLst>
            <pc:docMk/>
            <pc:sldMk cId="1350887163" sldId="257"/>
            <ac:spMk id="2" creationId="{2D5B0266-CC34-4F5C-9BFE-146E9574B5EB}"/>
          </ac:spMkLst>
        </pc:spChg>
        <pc:spChg chg="del">
          <ac:chgData name="Paige Punzalan" userId="6235fbe8dc45f78e" providerId="LiveId" clId="{38667693-E1A1-4F8C-9CCB-56F61DF3750C}" dt="2022-02-28T20:59:20.976" v="431" actId="478"/>
          <ac:spMkLst>
            <pc:docMk/>
            <pc:sldMk cId="1350887163" sldId="257"/>
            <ac:spMk id="3" creationId="{9E4F1F81-20E9-43D5-BF79-6C8C7A290BE8}"/>
          </ac:spMkLst>
        </pc:spChg>
        <pc:spChg chg="add del mod">
          <ac:chgData name="Paige Punzalan" userId="6235fbe8dc45f78e" providerId="LiveId" clId="{38667693-E1A1-4F8C-9CCB-56F61DF3750C}" dt="2022-02-28T21:09:43.214" v="648" actId="21"/>
          <ac:spMkLst>
            <pc:docMk/>
            <pc:sldMk cId="1350887163" sldId="257"/>
            <ac:spMk id="4" creationId="{04DCC09D-FB72-4C00-A0A9-4D8B74DBFA7C}"/>
          </ac:spMkLst>
        </pc:spChg>
        <pc:spChg chg="add mod">
          <ac:chgData name="Paige Punzalan" userId="6235fbe8dc45f78e" providerId="LiveId" clId="{38667693-E1A1-4F8C-9CCB-56F61DF3750C}" dt="2022-02-28T21:26:50.465" v="1581" actId="20577"/>
          <ac:spMkLst>
            <pc:docMk/>
            <pc:sldMk cId="1350887163" sldId="257"/>
            <ac:spMk id="10" creationId="{823C92CB-001A-4D50-B35A-143CB517D54F}"/>
          </ac:spMkLst>
        </pc:spChg>
        <pc:spChg chg="add mod">
          <ac:chgData name="Paige Punzalan" userId="6235fbe8dc45f78e" providerId="LiveId" clId="{38667693-E1A1-4F8C-9CCB-56F61DF3750C}" dt="2022-02-28T21:25:27.380" v="1565" actId="20577"/>
          <ac:spMkLst>
            <pc:docMk/>
            <pc:sldMk cId="1350887163" sldId="257"/>
            <ac:spMk id="11" creationId="{1A5FC969-3CD7-4D74-9BA4-45CC41688735}"/>
          </ac:spMkLst>
        </pc:spChg>
        <pc:spChg chg="add mod">
          <ac:chgData name="Paige Punzalan" userId="6235fbe8dc45f78e" providerId="LiveId" clId="{38667693-E1A1-4F8C-9CCB-56F61DF3750C}" dt="2022-02-28T21:25:17.313" v="1549" actId="20577"/>
          <ac:spMkLst>
            <pc:docMk/>
            <pc:sldMk cId="1350887163" sldId="257"/>
            <ac:spMk id="12" creationId="{3F8D36F4-A76E-4942-BB9F-4A57382511BA}"/>
          </ac:spMkLst>
        </pc:spChg>
        <pc:spChg chg="add del mod">
          <ac:chgData name="Paige Punzalan" userId="6235fbe8dc45f78e" providerId="LiveId" clId="{38667693-E1A1-4F8C-9CCB-56F61DF3750C}" dt="2022-02-28T21:27:41.772" v="1586" actId="478"/>
          <ac:spMkLst>
            <pc:docMk/>
            <pc:sldMk cId="1350887163" sldId="257"/>
            <ac:spMk id="13" creationId="{CCA22D05-879F-49D0-B925-CC66BF549FC2}"/>
          </ac:spMkLst>
        </pc:spChg>
        <pc:spChg chg="add del mod">
          <ac:chgData name="Paige Punzalan" userId="6235fbe8dc45f78e" providerId="LiveId" clId="{38667693-E1A1-4F8C-9CCB-56F61DF3750C}" dt="2022-02-28T21:27:24.463" v="1585" actId="478"/>
          <ac:spMkLst>
            <pc:docMk/>
            <pc:sldMk cId="1350887163" sldId="257"/>
            <ac:spMk id="14" creationId="{BC71AAF3-A887-4BB0-AB5B-6D45D1515FD2}"/>
          </ac:spMkLst>
        </pc:spChg>
        <pc:spChg chg="add mod">
          <ac:chgData name="Paige Punzalan" userId="6235fbe8dc45f78e" providerId="LiveId" clId="{38667693-E1A1-4F8C-9CCB-56F61DF3750C}" dt="2022-03-02T03:57:50.339" v="7946" actId="6549"/>
          <ac:spMkLst>
            <pc:docMk/>
            <pc:sldMk cId="1350887163" sldId="257"/>
            <ac:spMk id="15" creationId="{9DF1251A-90A7-43E3-955C-32BA3DD5C274}"/>
          </ac:spMkLst>
        </pc:spChg>
        <pc:spChg chg="add mod">
          <ac:chgData name="Paige Punzalan" userId="6235fbe8dc45f78e" providerId="LiveId" clId="{38667693-E1A1-4F8C-9CCB-56F61DF3750C}" dt="2022-03-01T17:33:33.962" v="4483" actId="20577"/>
          <ac:spMkLst>
            <pc:docMk/>
            <pc:sldMk cId="1350887163" sldId="257"/>
            <ac:spMk id="16" creationId="{CD686DC3-73C1-4604-891B-BEB43A84F58F}"/>
          </ac:spMkLst>
        </pc:spChg>
        <pc:spChg chg="add mod">
          <ac:chgData name="Paige Punzalan" userId="6235fbe8dc45f78e" providerId="LiveId" clId="{38667693-E1A1-4F8C-9CCB-56F61DF3750C}" dt="2022-03-01T17:30:42.870" v="4463" actId="20577"/>
          <ac:spMkLst>
            <pc:docMk/>
            <pc:sldMk cId="1350887163" sldId="257"/>
            <ac:spMk id="17" creationId="{B146C552-A6C0-4239-ADA3-2D9CCCD72231}"/>
          </ac:spMkLst>
        </pc:spChg>
        <pc:cxnChg chg="add mod">
          <ac:chgData name="Paige Punzalan" userId="6235fbe8dc45f78e" providerId="LiveId" clId="{38667693-E1A1-4F8C-9CCB-56F61DF3750C}" dt="2022-02-28T21:06:10.948" v="600" actId="208"/>
          <ac:cxnSpMkLst>
            <pc:docMk/>
            <pc:sldMk cId="1350887163" sldId="257"/>
            <ac:cxnSpMk id="6" creationId="{C691DC61-0B00-4516-835D-9DE13F292302}"/>
          </ac:cxnSpMkLst>
        </pc:cxnChg>
      </pc:sldChg>
      <pc:sldChg chg="addSp delSp modSp add mod modNotesTx">
        <pc:chgData name="Paige Punzalan" userId="6235fbe8dc45f78e" providerId="LiveId" clId="{38667693-E1A1-4F8C-9CCB-56F61DF3750C}" dt="2022-03-02T05:22:53.232" v="10838" actId="20577"/>
        <pc:sldMkLst>
          <pc:docMk/>
          <pc:sldMk cId="3829466256" sldId="258"/>
        </pc:sldMkLst>
        <pc:spChg chg="mod">
          <ac:chgData name="Paige Punzalan" userId="6235fbe8dc45f78e" providerId="LiveId" clId="{38667693-E1A1-4F8C-9CCB-56F61DF3750C}" dt="2022-03-01T16:50:33.150" v="3704" actId="20577"/>
          <ac:spMkLst>
            <pc:docMk/>
            <pc:sldMk cId="3829466256" sldId="258"/>
            <ac:spMk id="4" creationId="{04DCC09D-FB72-4C00-A0A9-4D8B74DBFA7C}"/>
          </ac:spMkLst>
        </pc:spChg>
        <pc:spChg chg="add del mod">
          <ac:chgData name="Paige Punzalan" userId="6235fbe8dc45f78e" providerId="LiveId" clId="{38667693-E1A1-4F8C-9CCB-56F61DF3750C}" dt="2022-03-01T16:50:07.387" v="3699" actId="478"/>
          <ac:spMkLst>
            <pc:docMk/>
            <pc:sldMk cId="3829466256" sldId="258"/>
            <ac:spMk id="5" creationId="{CEC725AD-127B-40D1-8425-86E10433D5BD}"/>
          </ac:spMkLst>
        </pc:spChg>
        <pc:spChg chg="add del mod">
          <ac:chgData name="Paige Punzalan" userId="6235fbe8dc45f78e" providerId="LiveId" clId="{38667693-E1A1-4F8C-9CCB-56F61DF3750C}" dt="2022-03-01T17:54:19.252" v="5409" actId="478"/>
          <ac:spMkLst>
            <pc:docMk/>
            <pc:sldMk cId="3829466256" sldId="258"/>
            <ac:spMk id="7" creationId="{8252C7A3-C85B-4381-AF4E-33444F98DF22}"/>
          </ac:spMkLst>
        </pc:spChg>
        <pc:spChg chg="add mod">
          <ac:chgData name="Paige Punzalan" userId="6235fbe8dc45f78e" providerId="LiveId" clId="{38667693-E1A1-4F8C-9CCB-56F61DF3750C}" dt="2022-03-02T05:22:53.232" v="10838" actId="20577"/>
          <ac:spMkLst>
            <pc:docMk/>
            <pc:sldMk cId="3829466256" sldId="258"/>
            <ac:spMk id="8" creationId="{4224B395-DB8C-4B7C-9AFF-FFA2291DE0BD}"/>
          </ac:spMkLst>
        </pc:spChg>
        <pc:spChg chg="add del mod">
          <ac:chgData name="Paige Punzalan" userId="6235fbe8dc45f78e" providerId="LiveId" clId="{38667693-E1A1-4F8C-9CCB-56F61DF3750C}" dt="2022-03-02T03:40:08.276" v="7006" actId="478"/>
          <ac:spMkLst>
            <pc:docMk/>
            <pc:sldMk cId="3829466256" sldId="258"/>
            <ac:spMk id="11" creationId="{40C6BA5B-AD97-44F4-9174-FF699DC513F0}"/>
          </ac:spMkLst>
        </pc:spChg>
        <pc:picChg chg="add del mod">
          <ac:chgData name="Paige Punzalan" userId="6235fbe8dc45f78e" providerId="LiveId" clId="{38667693-E1A1-4F8C-9CCB-56F61DF3750C}" dt="2022-03-01T16:50:36.226" v="3705" actId="478"/>
          <ac:picMkLst>
            <pc:docMk/>
            <pc:sldMk cId="3829466256" sldId="258"/>
            <ac:picMk id="3" creationId="{C16967BE-304D-43F0-B1DC-40601D21D574}"/>
          </ac:picMkLst>
        </pc:picChg>
        <pc:picChg chg="add mod">
          <ac:chgData name="Paige Punzalan" userId="6235fbe8dc45f78e" providerId="LiveId" clId="{38667693-E1A1-4F8C-9CCB-56F61DF3750C}" dt="2022-03-02T03:19:11.880" v="5563" actId="1076"/>
          <ac:picMkLst>
            <pc:docMk/>
            <pc:sldMk cId="3829466256" sldId="258"/>
            <ac:picMk id="10" creationId="{05F65C2E-A8A1-42BB-A92F-CECF0B1CBA02}"/>
          </ac:picMkLst>
        </pc:picChg>
      </pc:sldChg>
      <pc:sldChg chg="addSp delSp modSp add mod modNotesTx">
        <pc:chgData name="Paige Punzalan" userId="6235fbe8dc45f78e" providerId="LiveId" clId="{38667693-E1A1-4F8C-9CCB-56F61DF3750C}" dt="2022-03-02T06:48:01.424" v="14613" actId="20577"/>
        <pc:sldMkLst>
          <pc:docMk/>
          <pc:sldMk cId="30994478" sldId="259"/>
        </pc:sldMkLst>
        <pc:spChg chg="add del mod">
          <ac:chgData name="Paige Punzalan" userId="6235fbe8dc45f78e" providerId="LiveId" clId="{38667693-E1A1-4F8C-9CCB-56F61DF3750C}" dt="2022-03-01T15:09:15.779" v="2608"/>
          <ac:spMkLst>
            <pc:docMk/>
            <pc:sldMk cId="30994478" sldId="259"/>
            <ac:spMk id="2" creationId="{2F8E9204-2509-4709-A672-7050C592A718}"/>
          </ac:spMkLst>
        </pc:spChg>
        <pc:spChg chg="mod">
          <ac:chgData name="Paige Punzalan" userId="6235fbe8dc45f78e" providerId="LiveId" clId="{38667693-E1A1-4F8C-9CCB-56F61DF3750C}" dt="2022-02-28T21:21:37.814" v="1467" actId="20577"/>
          <ac:spMkLst>
            <pc:docMk/>
            <pc:sldMk cId="30994478" sldId="259"/>
            <ac:spMk id="4" creationId="{04DCC09D-FB72-4C00-A0A9-4D8B74DBFA7C}"/>
          </ac:spMkLst>
        </pc:spChg>
        <pc:spChg chg="add del mod">
          <ac:chgData name="Paige Punzalan" userId="6235fbe8dc45f78e" providerId="LiveId" clId="{38667693-E1A1-4F8C-9CCB-56F61DF3750C}" dt="2022-03-01T16:36:52.814" v="3468" actId="478"/>
          <ac:spMkLst>
            <pc:docMk/>
            <pc:sldMk cId="30994478" sldId="259"/>
            <ac:spMk id="5" creationId="{DEA56F42-AEAE-4FEC-A2CE-F61456FB22E5}"/>
          </ac:spMkLst>
        </pc:spChg>
        <pc:spChg chg="add mod">
          <ac:chgData name="Paige Punzalan" userId="6235fbe8dc45f78e" providerId="LiveId" clId="{38667693-E1A1-4F8C-9CCB-56F61DF3750C}" dt="2022-03-01T16:38:12.247" v="3482" actId="14100"/>
          <ac:spMkLst>
            <pc:docMk/>
            <pc:sldMk cId="30994478" sldId="259"/>
            <ac:spMk id="7" creationId="{2BF5D9BA-9AC0-418C-89A6-9A944D5F801C}"/>
          </ac:spMkLst>
        </pc:spChg>
        <pc:spChg chg="add mod">
          <ac:chgData name="Paige Punzalan" userId="6235fbe8dc45f78e" providerId="LiveId" clId="{38667693-E1A1-4F8C-9CCB-56F61DF3750C}" dt="2022-03-02T06:48:01.424" v="14613" actId="20577"/>
          <ac:spMkLst>
            <pc:docMk/>
            <pc:sldMk cId="30994478" sldId="259"/>
            <ac:spMk id="16" creationId="{7DAE6B64-1095-4FC0-80B9-DCB55B7BAEBD}"/>
          </ac:spMkLst>
        </pc:spChg>
        <pc:grpChg chg="add mod">
          <ac:chgData name="Paige Punzalan" userId="6235fbe8dc45f78e" providerId="LiveId" clId="{38667693-E1A1-4F8C-9CCB-56F61DF3750C}" dt="2022-03-02T06:45:48.889" v="14443" actId="1076"/>
          <ac:grpSpMkLst>
            <pc:docMk/>
            <pc:sldMk cId="30994478" sldId="259"/>
            <ac:grpSpMk id="15" creationId="{8DAA35ED-F169-4495-8F59-1C0721525660}"/>
          </ac:grpSpMkLst>
        </pc:grpChg>
        <pc:picChg chg="add mod">
          <ac:chgData name="Paige Punzalan" userId="6235fbe8dc45f78e" providerId="LiveId" clId="{38667693-E1A1-4F8C-9CCB-56F61DF3750C}" dt="2022-03-02T05:46:50.571" v="10841" actId="164"/>
          <ac:picMkLst>
            <pc:docMk/>
            <pc:sldMk cId="30994478" sldId="259"/>
            <ac:picMk id="8" creationId="{62E51E5A-F871-4DF0-BF61-1396AA716160}"/>
          </ac:picMkLst>
        </pc:picChg>
        <pc:picChg chg="add del mod">
          <ac:chgData name="Paige Punzalan" userId="6235fbe8dc45f78e" providerId="LiveId" clId="{38667693-E1A1-4F8C-9CCB-56F61DF3750C}" dt="2022-03-01T16:55:51.729" v="3714" actId="478"/>
          <ac:picMkLst>
            <pc:docMk/>
            <pc:sldMk cId="30994478" sldId="259"/>
            <ac:picMk id="10" creationId="{E011F5EE-C040-4784-B762-35243C41DDF1}"/>
          </ac:picMkLst>
        </pc:picChg>
        <pc:picChg chg="add mod">
          <ac:chgData name="Paige Punzalan" userId="6235fbe8dc45f78e" providerId="LiveId" clId="{38667693-E1A1-4F8C-9CCB-56F61DF3750C}" dt="2022-03-02T05:46:50.571" v="10841" actId="164"/>
          <ac:picMkLst>
            <pc:docMk/>
            <pc:sldMk cId="30994478" sldId="259"/>
            <ac:picMk id="12" creationId="{3EE25A61-5DB7-457C-87FA-FD9A8837E6FB}"/>
          </ac:picMkLst>
        </pc:picChg>
        <pc:picChg chg="add mod">
          <ac:chgData name="Paige Punzalan" userId="6235fbe8dc45f78e" providerId="LiveId" clId="{38667693-E1A1-4F8C-9CCB-56F61DF3750C}" dt="2022-03-02T05:46:50.571" v="10841" actId="164"/>
          <ac:picMkLst>
            <pc:docMk/>
            <pc:sldMk cId="30994478" sldId="259"/>
            <ac:picMk id="14" creationId="{1B48E9BB-6408-4519-8133-A1EF1019A5AD}"/>
          </ac:picMkLst>
        </pc:picChg>
      </pc:sldChg>
      <pc:sldChg chg="addSp delSp modSp add mod modNotesTx">
        <pc:chgData name="Paige Punzalan" userId="6235fbe8dc45f78e" providerId="LiveId" clId="{38667693-E1A1-4F8C-9CCB-56F61DF3750C}" dt="2022-03-02T06:21:16.291" v="13396" actId="1076"/>
        <pc:sldMkLst>
          <pc:docMk/>
          <pc:sldMk cId="2228815805" sldId="260"/>
        </pc:sldMkLst>
        <pc:spChg chg="add del mod">
          <ac:chgData name="Paige Punzalan" userId="6235fbe8dc45f78e" providerId="LiveId" clId="{38667693-E1A1-4F8C-9CCB-56F61DF3750C}" dt="2022-03-02T06:05:08.625" v="12273" actId="478"/>
          <ac:spMkLst>
            <pc:docMk/>
            <pc:sldMk cId="2228815805" sldId="260"/>
            <ac:spMk id="2" creationId="{C7B3F178-C4DD-40B9-95F4-E53BC42C1DCC}"/>
          </ac:spMkLst>
        </pc:spChg>
        <pc:spChg chg="add mod">
          <ac:chgData name="Paige Punzalan" userId="6235fbe8dc45f78e" providerId="LiveId" clId="{38667693-E1A1-4F8C-9CCB-56F61DF3750C}" dt="2022-03-02T06:17:14.069" v="13225" actId="164"/>
          <ac:spMkLst>
            <pc:docMk/>
            <pc:sldMk cId="2228815805" sldId="260"/>
            <ac:spMk id="3" creationId="{74E338EC-DCF5-4039-BD29-7546CE677142}"/>
          </ac:spMkLst>
        </pc:spChg>
        <pc:spChg chg="mod">
          <ac:chgData name="Paige Punzalan" userId="6235fbe8dc45f78e" providerId="LiveId" clId="{38667693-E1A1-4F8C-9CCB-56F61DF3750C}" dt="2022-03-02T06:20:42.753" v="13391" actId="1076"/>
          <ac:spMkLst>
            <pc:docMk/>
            <pc:sldMk cId="2228815805" sldId="260"/>
            <ac:spMk id="4" creationId="{04DCC09D-FB72-4C00-A0A9-4D8B74DBFA7C}"/>
          </ac:spMkLst>
        </pc:spChg>
        <pc:spChg chg="add del mod">
          <ac:chgData name="Paige Punzalan" userId="6235fbe8dc45f78e" providerId="LiveId" clId="{38667693-E1A1-4F8C-9CCB-56F61DF3750C}" dt="2022-03-02T06:03:30.445" v="12269" actId="478"/>
          <ac:spMkLst>
            <pc:docMk/>
            <pc:sldMk cId="2228815805" sldId="260"/>
            <ac:spMk id="5" creationId="{D4D13993-9F6C-4A96-8C30-9F6CF999153E}"/>
          </ac:spMkLst>
        </pc:spChg>
        <pc:spChg chg="add del mod">
          <ac:chgData name="Paige Punzalan" userId="6235fbe8dc45f78e" providerId="LiveId" clId="{38667693-E1A1-4F8C-9CCB-56F61DF3750C}" dt="2022-03-02T06:07:28.427" v="12280" actId="478"/>
          <ac:spMkLst>
            <pc:docMk/>
            <pc:sldMk cId="2228815805" sldId="260"/>
            <ac:spMk id="7" creationId="{0400BE7E-3EB8-4A06-96FF-FC5B34390F35}"/>
          </ac:spMkLst>
        </pc:spChg>
        <pc:spChg chg="add mod">
          <ac:chgData name="Paige Punzalan" userId="6235fbe8dc45f78e" providerId="LiveId" clId="{38667693-E1A1-4F8C-9CCB-56F61DF3750C}" dt="2022-03-02T06:17:14.069" v="13225" actId="164"/>
          <ac:spMkLst>
            <pc:docMk/>
            <pc:sldMk cId="2228815805" sldId="260"/>
            <ac:spMk id="8" creationId="{F2A54603-6FFD-47AE-B571-94CB4C97C6DD}"/>
          </ac:spMkLst>
        </pc:spChg>
        <pc:spChg chg="add del mod">
          <ac:chgData name="Paige Punzalan" userId="6235fbe8dc45f78e" providerId="LiveId" clId="{38667693-E1A1-4F8C-9CCB-56F61DF3750C}" dt="2022-03-02T06:16:54.275" v="13216" actId="478"/>
          <ac:spMkLst>
            <pc:docMk/>
            <pc:sldMk cId="2228815805" sldId="260"/>
            <ac:spMk id="9" creationId="{3D66E2CA-0AE1-4846-B6A0-9A7B1DB883A1}"/>
          </ac:spMkLst>
        </pc:spChg>
        <pc:spChg chg="mod">
          <ac:chgData name="Paige Punzalan" userId="6235fbe8dc45f78e" providerId="LiveId" clId="{38667693-E1A1-4F8C-9CCB-56F61DF3750C}" dt="2022-03-02T06:17:16.555" v="13226"/>
          <ac:spMkLst>
            <pc:docMk/>
            <pc:sldMk cId="2228815805" sldId="260"/>
            <ac:spMk id="12" creationId="{E313C9F3-3081-4B55-9E9F-9FA2E325BB11}"/>
          </ac:spMkLst>
        </pc:spChg>
        <pc:spChg chg="mod">
          <ac:chgData name="Paige Punzalan" userId="6235fbe8dc45f78e" providerId="LiveId" clId="{38667693-E1A1-4F8C-9CCB-56F61DF3750C}" dt="2022-03-02T06:17:46.118" v="13295" actId="20577"/>
          <ac:spMkLst>
            <pc:docMk/>
            <pc:sldMk cId="2228815805" sldId="260"/>
            <ac:spMk id="13" creationId="{8123F107-37F5-4180-9728-26C5C1BD8517}"/>
          </ac:spMkLst>
        </pc:spChg>
        <pc:spChg chg="mod">
          <ac:chgData name="Paige Punzalan" userId="6235fbe8dc45f78e" providerId="LiveId" clId="{38667693-E1A1-4F8C-9CCB-56F61DF3750C}" dt="2022-03-02T06:18:56.194" v="13297"/>
          <ac:spMkLst>
            <pc:docMk/>
            <pc:sldMk cId="2228815805" sldId="260"/>
            <ac:spMk id="15" creationId="{097EF23E-462A-48E3-AFD5-FF184EFF01BA}"/>
          </ac:spMkLst>
        </pc:spChg>
        <pc:spChg chg="mod">
          <ac:chgData name="Paige Punzalan" userId="6235fbe8dc45f78e" providerId="LiveId" clId="{38667693-E1A1-4F8C-9CCB-56F61DF3750C}" dt="2022-03-02T06:19:55.604" v="13383" actId="313"/>
          <ac:spMkLst>
            <pc:docMk/>
            <pc:sldMk cId="2228815805" sldId="260"/>
            <ac:spMk id="16" creationId="{00E20AFB-3BB1-43F7-B8BC-583F4E1B1B9D}"/>
          </ac:spMkLst>
        </pc:spChg>
        <pc:grpChg chg="add mod">
          <ac:chgData name="Paige Punzalan" userId="6235fbe8dc45f78e" providerId="LiveId" clId="{38667693-E1A1-4F8C-9CCB-56F61DF3750C}" dt="2022-03-02T06:20:53.764" v="13392" actId="164"/>
          <ac:grpSpMkLst>
            <pc:docMk/>
            <pc:sldMk cId="2228815805" sldId="260"/>
            <ac:grpSpMk id="10" creationId="{8A7F3203-D50A-4836-9C45-9B22EFCE36E9}"/>
          </ac:grpSpMkLst>
        </pc:grpChg>
        <pc:grpChg chg="add mod">
          <ac:chgData name="Paige Punzalan" userId="6235fbe8dc45f78e" providerId="LiveId" clId="{38667693-E1A1-4F8C-9CCB-56F61DF3750C}" dt="2022-03-02T06:20:53.764" v="13392" actId="164"/>
          <ac:grpSpMkLst>
            <pc:docMk/>
            <pc:sldMk cId="2228815805" sldId="260"/>
            <ac:grpSpMk id="11" creationId="{D5F8BA42-8489-4D3F-BC67-74EF6882D4BE}"/>
          </ac:grpSpMkLst>
        </pc:grpChg>
        <pc:grpChg chg="add mod">
          <ac:chgData name="Paige Punzalan" userId="6235fbe8dc45f78e" providerId="LiveId" clId="{38667693-E1A1-4F8C-9CCB-56F61DF3750C}" dt="2022-03-02T06:20:53.764" v="13392" actId="164"/>
          <ac:grpSpMkLst>
            <pc:docMk/>
            <pc:sldMk cId="2228815805" sldId="260"/>
            <ac:grpSpMk id="14" creationId="{1F607D2E-667A-451A-B0FC-BB41C6871C59}"/>
          </ac:grpSpMkLst>
        </pc:grpChg>
        <pc:grpChg chg="add mod">
          <ac:chgData name="Paige Punzalan" userId="6235fbe8dc45f78e" providerId="LiveId" clId="{38667693-E1A1-4F8C-9CCB-56F61DF3750C}" dt="2022-03-02T06:21:16.291" v="13396" actId="1076"/>
          <ac:grpSpMkLst>
            <pc:docMk/>
            <pc:sldMk cId="2228815805" sldId="260"/>
            <ac:grpSpMk id="17" creationId="{F1C85993-C64C-415A-8056-6079F34B005C}"/>
          </ac:grpSpMkLst>
        </pc:grpChg>
      </pc:sldChg>
      <pc:sldChg chg="addSp delSp modSp add mod modNotesTx">
        <pc:chgData name="Paige Punzalan" userId="6235fbe8dc45f78e" providerId="LiveId" clId="{38667693-E1A1-4F8C-9CCB-56F61DF3750C}" dt="2022-03-02T06:49:39.495" v="14675" actId="20577"/>
        <pc:sldMkLst>
          <pc:docMk/>
          <pc:sldMk cId="3506236349" sldId="261"/>
        </pc:sldMkLst>
        <pc:spChg chg="add del mod">
          <ac:chgData name="Paige Punzalan" userId="6235fbe8dc45f78e" providerId="LiveId" clId="{38667693-E1A1-4F8C-9CCB-56F61DF3750C}" dt="2022-03-01T15:16:41.894" v="2928" actId="20577"/>
          <ac:spMkLst>
            <pc:docMk/>
            <pc:sldMk cId="3506236349" sldId="261"/>
            <ac:spMk id="4" creationId="{04DCC09D-FB72-4C00-A0A9-4D8B74DBFA7C}"/>
          </ac:spMkLst>
        </pc:spChg>
        <pc:spChg chg="add mod">
          <ac:chgData name="Paige Punzalan" userId="6235fbe8dc45f78e" providerId="LiveId" clId="{38667693-E1A1-4F8C-9CCB-56F61DF3750C}" dt="2022-03-02T06:37:42.073" v="14312" actId="14100"/>
          <ac:spMkLst>
            <pc:docMk/>
            <pc:sldMk cId="3506236349" sldId="261"/>
            <ac:spMk id="5" creationId="{9E69C333-8DAA-4DC4-B4C8-5944FA98F802}"/>
          </ac:spMkLst>
        </pc:spChg>
        <pc:spChg chg="add mod">
          <ac:chgData name="Paige Punzalan" userId="6235fbe8dc45f78e" providerId="LiveId" clId="{38667693-E1A1-4F8C-9CCB-56F61DF3750C}" dt="2022-03-02T06:49:11.636" v="14645" actId="1076"/>
          <ac:spMkLst>
            <pc:docMk/>
            <pc:sldMk cId="3506236349" sldId="261"/>
            <ac:spMk id="7" creationId="{CFBFF6C7-9EF4-4AAF-BAF0-FB947FDB1D23}"/>
          </ac:spMkLst>
        </pc:spChg>
        <pc:spChg chg="add mod">
          <ac:chgData name="Paige Punzalan" userId="6235fbe8dc45f78e" providerId="LiveId" clId="{38667693-E1A1-4F8C-9CCB-56F61DF3750C}" dt="2022-03-02T06:49:39.495" v="14675" actId="20577"/>
          <ac:spMkLst>
            <pc:docMk/>
            <pc:sldMk cId="3506236349" sldId="261"/>
            <ac:spMk id="8" creationId="{4AC70A13-212F-4FC4-9178-F95EFC40C308}"/>
          </ac:spMkLst>
        </pc:spChg>
        <pc:picChg chg="add mod">
          <ac:chgData name="Paige Punzalan" userId="6235fbe8dc45f78e" providerId="LiveId" clId="{38667693-E1A1-4F8C-9CCB-56F61DF3750C}" dt="2022-03-02T06:36:09.038" v="14303" actId="14100"/>
          <ac:picMkLst>
            <pc:docMk/>
            <pc:sldMk cId="3506236349" sldId="261"/>
            <ac:picMk id="2050" creationId="{6CF2585C-BA9B-47B9-9137-36D62A927CD8}"/>
          </ac:picMkLst>
        </pc:picChg>
        <pc:picChg chg="add mod">
          <ac:chgData name="Paige Punzalan" userId="6235fbe8dc45f78e" providerId="LiveId" clId="{38667693-E1A1-4F8C-9CCB-56F61DF3750C}" dt="2022-03-02T06:37:37.035" v="14311" actId="1076"/>
          <ac:picMkLst>
            <pc:docMk/>
            <pc:sldMk cId="3506236349" sldId="261"/>
            <ac:picMk id="2052" creationId="{14DC6720-331D-4687-9757-8DFF6EEDFA68}"/>
          </ac:picMkLst>
        </pc:picChg>
      </pc:sldChg>
      <pc:sldChg chg="addSp modSp add mod modNotesTx">
        <pc:chgData name="Paige Punzalan" userId="6235fbe8dc45f78e" providerId="LiveId" clId="{38667693-E1A1-4F8C-9CCB-56F61DF3750C}" dt="2022-03-02T06:45:37.021" v="14440" actId="1076"/>
        <pc:sldMkLst>
          <pc:docMk/>
          <pc:sldMk cId="41514283" sldId="262"/>
        </pc:sldMkLst>
        <pc:spChg chg="mod">
          <ac:chgData name="Paige Punzalan" userId="6235fbe8dc45f78e" providerId="LiveId" clId="{38667693-E1A1-4F8C-9CCB-56F61DF3750C}" dt="2022-03-01T17:54:09.270" v="5407" actId="20577"/>
          <ac:spMkLst>
            <pc:docMk/>
            <pc:sldMk cId="41514283" sldId="262"/>
            <ac:spMk id="4" creationId="{04DCC09D-FB72-4C00-A0A9-4D8B74DBFA7C}"/>
          </ac:spMkLst>
        </pc:spChg>
        <pc:spChg chg="mod">
          <ac:chgData name="Paige Punzalan" userId="6235fbe8dc45f78e" providerId="LiveId" clId="{38667693-E1A1-4F8C-9CCB-56F61DF3750C}" dt="2022-03-02T03:36:04.297" v="6792" actId="1076"/>
          <ac:spMkLst>
            <pc:docMk/>
            <pc:sldMk cId="41514283" sldId="262"/>
            <ac:spMk id="7" creationId="{8252C7A3-C85B-4381-AF4E-33444F98DF22}"/>
          </ac:spMkLst>
        </pc:spChg>
        <pc:spChg chg="add mod">
          <ac:chgData name="Paige Punzalan" userId="6235fbe8dc45f78e" providerId="LiveId" clId="{38667693-E1A1-4F8C-9CCB-56F61DF3750C}" dt="2022-03-02T06:45:37.021" v="14440" actId="1076"/>
          <ac:spMkLst>
            <pc:docMk/>
            <pc:sldMk cId="41514283" sldId="262"/>
            <ac:spMk id="8" creationId="{CEAF9C10-809D-49B0-A0F9-DA8C674D04BB}"/>
          </ac:spMkLst>
        </pc:spChg>
        <pc:picChg chg="mod">
          <ac:chgData name="Paige Punzalan" userId="6235fbe8dc45f78e" providerId="LiveId" clId="{38667693-E1A1-4F8C-9CCB-56F61DF3750C}" dt="2022-03-02T06:38:07.522" v="14316" actId="1076"/>
          <ac:picMkLst>
            <pc:docMk/>
            <pc:sldMk cId="41514283" sldId="262"/>
            <ac:picMk id="3" creationId="{C16967BE-304D-43F0-B1DC-40601D21D574}"/>
          </ac:picMkLst>
        </pc:picChg>
      </pc:sldChg>
      <pc:sldChg chg="addSp delSp modSp add mod modNotesTx">
        <pc:chgData name="Paige Punzalan" userId="6235fbe8dc45f78e" providerId="LiveId" clId="{38667693-E1A1-4F8C-9CCB-56F61DF3750C}" dt="2022-03-02T06:44:03.994" v="14346" actId="113"/>
        <pc:sldMkLst>
          <pc:docMk/>
          <pc:sldMk cId="2815759284" sldId="263"/>
        </pc:sldMkLst>
        <pc:spChg chg="add mod">
          <ac:chgData name="Paige Punzalan" userId="6235fbe8dc45f78e" providerId="LiveId" clId="{38667693-E1A1-4F8C-9CCB-56F61DF3750C}" dt="2022-03-02T06:44:03.994" v="14346" actId="113"/>
          <ac:spMkLst>
            <pc:docMk/>
            <pc:sldMk cId="2815759284" sldId="263"/>
            <ac:spMk id="2" creationId="{FA7A301F-B546-47AF-973C-3D00C63CE606}"/>
          </ac:spMkLst>
        </pc:spChg>
        <pc:spChg chg="mod">
          <ac:chgData name="Paige Punzalan" userId="6235fbe8dc45f78e" providerId="LiveId" clId="{38667693-E1A1-4F8C-9CCB-56F61DF3750C}" dt="2022-03-02T03:32:04.495" v="6500" actId="20577"/>
          <ac:spMkLst>
            <pc:docMk/>
            <pc:sldMk cId="2815759284" sldId="263"/>
            <ac:spMk id="4" creationId="{04DCC09D-FB72-4C00-A0A9-4D8B74DBFA7C}"/>
          </ac:spMkLst>
        </pc:spChg>
        <pc:spChg chg="del">
          <ac:chgData name="Paige Punzalan" userId="6235fbe8dc45f78e" providerId="LiveId" clId="{38667693-E1A1-4F8C-9CCB-56F61DF3750C}" dt="2022-03-02T03:59:00.541" v="7949" actId="478"/>
          <ac:spMkLst>
            <pc:docMk/>
            <pc:sldMk cId="2815759284" sldId="263"/>
            <ac:spMk id="5" creationId="{9E69C333-8DAA-4DC4-B4C8-5944FA98F802}"/>
          </ac:spMkLst>
        </pc:spChg>
        <pc:spChg chg="add mod">
          <ac:chgData name="Paige Punzalan" userId="6235fbe8dc45f78e" providerId="LiveId" clId="{38667693-E1A1-4F8C-9CCB-56F61DF3750C}" dt="2022-03-02T06:43:05.311" v="14325" actId="403"/>
          <ac:spMkLst>
            <pc:docMk/>
            <pc:sldMk cId="2815759284" sldId="263"/>
            <ac:spMk id="7" creationId="{F2F3E622-7B2E-45C1-862C-D717F9DA9C25}"/>
          </ac:spMkLst>
        </pc:spChg>
        <pc:picChg chg="add mod">
          <ac:chgData name="Paige Punzalan" userId="6235fbe8dc45f78e" providerId="LiveId" clId="{38667693-E1A1-4F8C-9CCB-56F61DF3750C}" dt="2022-03-02T06:42:54.685" v="14320" actId="1076"/>
          <ac:picMkLst>
            <pc:docMk/>
            <pc:sldMk cId="2815759284" sldId="263"/>
            <ac:picMk id="3074" creationId="{CD84FE2D-B432-4A89-8307-6B562DBF840E}"/>
          </ac:picMkLst>
        </pc:picChg>
      </pc:sldChg>
      <pc:sldChg chg="add del">
        <pc:chgData name="Paige Punzalan" userId="6235fbe8dc45f78e" providerId="LiveId" clId="{38667693-E1A1-4F8C-9CCB-56F61DF3750C}" dt="2022-03-02T03:45:54.139" v="7015" actId="47"/>
        <pc:sldMkLst>
          <pc:docMk/>
          <pc:sldMk cId="465783580" sldId="264"/>
        </pc:sldMkLst>
      </pc:sldChg>
      <pc:sldChg chg="addSp modSp add mod modNotesTx">
        <pc:chgData name="Paige Punzalan" userId="6235fbe8dc45f78e" providerId="LiveId" clId="{38667693-E1A1-4F8C-9CCB-56F61DF3750C}" dt="2022-03-02T06:33:33.620" v="14299" actId="113"/>
        <pc:sldMkLst>
          <pc:docMk/>
          <pc:sldMk cId="2523079836" sldId="264"/>
        </pc:sldMkLst>
        <pc:spChg chg="mod">
          <ac:chgData name="Paige Punzalan" userId="6235fbe8dc45f78e" providerId="LiveId" clId="{38667693-E1A1-4F8C-9CCB-56F61DF3750C}" dt="2022-03-02T03:48:51.710" v="7551" actId="20577"/>
          <ac:spMkLst>
            <pc:docMk/>
            <pc:sldMk cId="2523079836" sldId="264"/>
            <ac:spMk id="4" creationId="{04DCC09D-FB72-4C00-A0A9-4D8B74DBFA7C}"/>
          </ac:spMkLst>
        </pc:spChg>
        <pc:spChg chg="add mod">
          <ac:chgData name="Paige Punzalan" userId="6235fbe8dc45f78e" providerId="LiveId" clId="{38667693-E1A1-4F8C-9CCB-56F61DF3750C}" dt="2022-03-02T06:33:33.620" v="14299" actId="113"/>
          <ac:spMkLst>
            <pc:docMk/>
            <pc:sldMk cId="2523079836" sldId="264"/>
            <ac:spMk id="5" creationId="{5D24CCBE-797E-4B5E-840B-B35028B941CF}"/>
          </ac:spMkLst>
        </pc:spChg>
      </pc:sldChg>
      <pc:sldMasterChg chg="setBg modSldLayout">
        <pc:chgData name="Paige Punzalan" userId="6235fbe8dc45f78e" providerId="LiveId" clId="{38667693-E1A1-4F8C-9CCB-56F61DF3750C}" dt="2022-02-28T21:05:42.542" v="595"/>
        <pc:sldMasterMkLst>
          <pc:docMk/>
          <pc:sldMasterMk cId="1467970914" sldId="2147483648"/>
        </pc:sldMasterMkLst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1931578954" sldId="2147483649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2115925341" sldId="2147483650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3857851340" sldId="2147483651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1961410621" sldId="2147483652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2720812561" sldId="2147483653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3324330773" sldId="2147483654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2521683206" sldId="2147483655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1707315454" sldId="2147483656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3227367554" sldId="2147483657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2730674908" sldId="2147483658"/>
          </pc:sldLayoutMkLst>
        </pc:sldLayoutChg>
        <pc:sldLayoutChg chg="setBg">
          <pc:chgData name="Paige Punzalan" userId="6235fbe8dc45f78e" providerId="LiveId" clId="{38667693-E1A1-4F8C-9CCB-56F61DF3750C}" dt="2022-02-28T21:05:42.542" v="595"/>
          <pc:sldLayoutMkLst>
            <pc:docMk/>
            <pc:sldMasterMk cId="1467970914" sldId="2147483648"/>
            <pc:sldLayoutMk cId="959748787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DB891-71B4-4B08-AABD-CEF9073D853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2DF7BD-A4B4-4DB0-A696-CA70E88EA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1F1DB-5178-4E00-BF6A-EDD1F8B8C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5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09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5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6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3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5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65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2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99346-93B3-43AA-BBD0-F8418F2534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262C-90F9-4F92-8D2D-31C47B67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798A6-B37C-4E9A-9D68-2874548E8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2FD46-ABB2-478B-A663-D8623623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20FBC-D19C-4B3C-A170-4119E7D48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ED2D4-DB27-4198-8FEA-7E0128F9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7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9797-79D1-4EEF-B304-76E5A5E1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B67A9-8B12-4ABF-929F-D9542262B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184F-4BC7-42A5-B4E1-41DB18EC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5AE46-B3A2-440F-BE3E-246822A1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78D11-FED8-473A-86FA-327955D3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7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57F8C6-4431-40C2-BE03-09858C97D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BA1B1-B828-4FE3-8419-364E1FBB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76C6D-E169-4121-8E48-17A8B03D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E0334-5766-4F65-9B40-3E74F2F6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FCD0E-C92E-4988-AF08-5389A650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4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D68C4-FD2B-4338-B59E-613B5BF6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6176E-2AA3-46F8-BED6-8D4F1AE25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FB5E0-9947-4096-864F-44982703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A6DAA-1692-4F87-B13C-94438F296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15BA1-BD5A-4BC0-A627-917204C7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2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D365-EE29-4CC7-9A72-3FB40B9A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C54B-D072-4056-A0E1-4628AD12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89A1D-02D1-47CD-8915-299FC1AD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EC416-3804-4978-9252-BAB13E63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1D490-A78A-4329-B6BC-CB75330E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5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8918-7B77-4FCD-B638-DAB6159DD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A6A72-2740-4711-8107-8B91FB50E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EEDE7-B071-4011-978E-53F735C70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CEB88-84E8-457D-8CAE-45328FB4E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5BDC7-EC5F-434A-A4EA-93A20404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D2FF5-92DA-4C04-8DEC-4FC601A8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3497-CDA6-49CA-B13B-44FDCE52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0CFA-F784-4D47-AD45-F548DCBD5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52FE2-0772-450C-9A8B-9B948AF28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ECE9B-6A25-4A9D-B7F0-60FADB5A0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174EA-5713-49AE-A340-F41D550C92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69B2B-DA63-4287-9BDB-D000002A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C8D2D-7033-416E-9EA5-789E04C0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E29C1-4236-461D-A639-DE64ECA2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1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F1C1-BAA4-4ACB-8BAA-960109051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9FB101-3F65-4BF9-881A-F4729DE0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EA50B-6BB5-4A65-A77E-718A99DC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FCA3E-A471-47AD-A845-05ED0B2F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3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1D474-70C2-412E-998E-03167063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39680-59A9-4B00-86D7-1B01DA19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10E1E-7668-4A3B-BCD1-2115F72E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8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A7FE3-DA7A-4300-91CA-23C7C874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21A86-C5A4-4547-BCC3-D47830B2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23846-FBE1-478D-8C71-CF804583E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78454-5906-471B-8BCF-E5833167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A3490-D111-4C63-A0FB-1367C74D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A01F0-790F-4522-A8CB-9B6698B2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1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FD31-356F-44A2-950F-24851C90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B0E4C-CE9A-4504-A9CF-9D9ACECCC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2188E-2168-43BD-912E-C1521558C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A185-E3B8-4A98-AD02-54459EF2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1FFEC-7247-48CB-A324-58ED3AB1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98873-1DC0-47B8-A053-05D366C07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570FE1-E1F5-491B-891D-94F7AE8F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EA3D7-3640-45F5-AFF4-308DAB26A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C64B5-B3F0-4807-B542-17F281389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4F218-E837-4BA5-A906-2760AE6396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74DAA-7B89-4055-8BEA-38E314EEE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E2797-5784-4BAB-9509-C330019FA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B56D8-50D5-4E7D-86AA-42A638BC6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hyperlink" Target="https://scx2.b-cdn.net/gfx/news/hires/2016/1-acidicwaters.jpg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98/rspb.2016.089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061/dryad.38m2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ensia.com/features/what-does-ocean-acidification-mean-for-sea-life/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%3A%2F%2Fwww.centralcoastbiodiversity.org%2Fblack-turban-snail-bull-tegula-funebralis.html&amp;psig=AOvVaw2axHHouSvZNhRH4TJNs7yD&amp;ust=1646289332454000&amp;source=images&amp;cd=vfe&amp;ved=0CAsQjRxqFwoTCLCV9-7npvYCFQAAAAAdAAAAABAD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pload.wikimedia.org/wikipedia/commons/a/ab/Pisaster_ochraceus_%28purple_sea_star_or_ochre_sea_star%29_%282132256087%29.jpg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blogs.scientificamerican.com/guest-blog/sea-snails-on-acid/" TargetMode="Externa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8C40B6-02AF-47E4-AC60-92C794407167}"/>
              </a:ext>
            </a:extLst>
          </p:cNvPr>
          <p:cNvSpPr txBox="1"/>
          <p:nvPr/>
        </p:nvSpPr>
        <p:spPr>
          <a:xfrm>
            <a:off x="0" y="6457890"/>
            <a:ext cx="75247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Paige Punzalan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5C7CA-4A2B-4EF1-BECB-7FF064CDBB3B}"/>
              </a:ext>
            </a:extLst>
          </p:cNvPr>
          <p:cNvSpPr txBox="1"/>
          <p:nvPr/>
        </p:nvSpPr>
        <p:spPr>
          <a:xfrm>
            <a:off x="0" y="6249128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Univers Condensed Light" panose="020B0306020202040204" pitchFamily="34" charset="0"/>
              </a:rPr>
              <a:t>Source: </a:t>
            </a:r>
            <a:r>
              <a:rPr lang="en-US" sz="1200" b="1" dirty="0">
                <a:latin typeface="Univers Condensed Light" panose="020B0306020202040204" pitchFamily="34" charset="0"/>
                <a:hlinkClick r:id="rId5"/>
              </a:rPr>
              <a:t>Phys</a:t>
            </a:r>
            <a:endParaRPr lang="en-US" sz="1200" b="1" dirty="0">
              <a:latin typeface="Univers Condensed Light" panose="020B0306020202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3080C-F2B0-492C-9654-FA6B5EF7D390}"/>
              </a:ext>
            </a:extLst>
          </p:cNvPr>
          <p:cNvSpPr txBox="1"/>
          <p:nvPr/>
        </p:nvSpPr>
        <p:spPr>
          <a:xfrm>
            <a:off x="4118143" y="3368626"/>
            <a:ext cx="7524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Ocean Acidification: Predator-Prey Interactions of Intertidal Snails and Sea Stars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5C1630-145E-4ACE-82A9-94D0CEB0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7" y="427531"/>
            <a:ext cx="5618982" cy="3751841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EE6F67-A811-47BA-BFC0-A93478617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8093" y="28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4"/>
    </mc:Choice>
    <mc:Fallback xmlns="">
      <p:transition spd="slow" advTm="2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419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Sources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24CCBE-797E-4B5E-840B-B35028B941CF}"/>
              </a:ext>
            </a:extLst>
          </p:cNvPr>
          <p:cNvSpPr txBox="1"/>
          <p:nvPr/>
        </p:nvSpPr>
        <p:spPr>
          <a:xfrm>
            <a:off x="505494" y="1430324"/>
            <a:ext cx="11181012" cy="5262979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Ferrari, M. C., Wisenden, B. D., &amp; Chivers, D. P. (2010). Chemical ecology of predator-prey interaction in aquatic ecosystems: a review and prospectus. Can. J. Zool. 88: 698-724. doi:10.1139/Z10-029.</a:t>
            </a: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  <a:effectLst/>
              <a:latin typeface="Univers Condensed Light" panose="020B0306020202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National Oceanic and Atmospheric Administration. (n.d.).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Ocean acidification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. Ocean acidification | National Oceanic and Atmospheric Administration. Retrieved March 2, 2022, from https://www.noaa.gov/education/resource-collections/ocean-coasts/ocean-acidification </a:t>
            </a: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Jellison, B. M., Ninokawa, A. T., Hill, T. M., Sanford, E., &amp; Gaylord, B. (2016). Ocean acidification alters the response of intertidal snails to a key sea star predator.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Proc. R. Soc. B 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283: 20160890.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http://dx.doi.org/10.1098/rspb.2016.0890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Jellison, Brittany M. et al. (2016), Data from: Ocean acidification alters the response of intertidal snails to a key sea star predator, Dryad, Dataset, </a:t>
            </a: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Univers Condensed Light" panose="020B0306020202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https://doi.org/10.5061/dryad.38m23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9"/>
    </mc:Choice>
    <mc:Fallback xmlns="">
      <p:transition spd="slow" advTm="55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Learning Objectives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823C92CB-001A-4D50-B35A-143CB517D54F}"/>
              </a:ext>
            </a:extLst>
          </p:cNvPr>
          <p:cNvSpPr/>
          <p:nvPr/>
        </p:nvSpPr>
        <p:spPr>
          <a:xfrm>
            <a:off x="1215092" y="2222500"/>
            <a:ext cx="2397037" cy="1206500"/>
          </a:xfrm>
          <a:prstGeom prst="foldedCorner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Background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1A5FC969-3CD7-4D74-9BA4-45CC41688735}"/>
              </a:ext>
            </a:extLst>
          </p:cNvPr>
          <p:cNvSpPr/>
          <p:nvPr/>
        </p:nvSpPr>
        <p:spPr>
          <a:xfrm>
            <a:off x="5025092" y="2222500"/>
            <a:ext cx="2397037" cy="1206500"/>
          </a:xfrm>
          <a:prstGeom prst="foldedCorner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Analysis</a:t>
            </a: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3F8D36F4-A76E-4942-BB9F-4A57382511BA}"/>
              </a:ext>
            </a:extLst>
          </p:cNvPr>
          <p:cNvSpPr/>
          <p:nvPr/>
        </p:nvSpPr>
        <p:spPr>
          <a:xfrm>
            <a:off x="8835092" y="2222500"/>
            <a:ext cx="2397037" cy="1206500"/>
          </a:xfrm>
          <a:prstGeom prst="foldedCorner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Implications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F1251A-90A7-43E3-955C-32BA3DD5C274}"/>
              </a:ext>
            </a:extLst>
          </p:cNvPr>
          <p:cNvSpPr txBox="1"/>
          <p:nvPr/>
        </p:nvSpPr>
        <p:spPr>
          <a:xfrm>
            <a:off x="722966" y="3666128"/>
            <a:ext cx="3381287" cy="2308324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Ocean acidification causes and dangers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Intertidal snails and sea star predator-prey interactions and behaviors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686DC3-73C1-4604-891B-BEB43A84F58F}"/>
              </a:ext>
            </a:extLst>
          </p:cNvPr>
          <p:cNvSpPr txBox="1"/>
          <p:nvPr/>
        </p:nvSpPr>
        <p:spPr>
          <a:xfrm>
            <a:off x="4532966" y="3652456"/>
            <a:ext cx="3381287" cy="2677656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R Studio statistical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Explore how presence of cue and pH level influence snail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Generalized linear model (GLM)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6C552-A6C0-4239-ADA3-2D9CCCD72231}"/>
              </a:ext>
            </a:extLst>
          </p:cNvPr>
          <p:cNvSpPr txBox="1"/>
          <p:nvPr/>
        </p:nvSpPr>
        <p:spPr>
          <a:xfrm>
            <a:off x="8342966" y="3652456"/>
            <a:ext cx="3381287" cy="3046988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Alteration of behaviors due to ocean acidification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Impact on species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Connection to environmental conditions and need for conservation efforts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FC3062-5732-403E-B13F-916B918C77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8835" y="216923"/>
            <a:ext cx="670836" cy="670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8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3"/>
    </mc:Choice>
    <mc:Fallback xmlns="">
      <p:transition spd="slow" advTm="6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40" objId="5"/>
        <p14:stopEvt time="5966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Ocean Acidification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F3E622-7B2E-45C1-862C-D717F9DA9C25}"/>
              </a:ext>
            </a:extLst>
          </p:cNvPr>
          <p:cNvSpPr txBox="1"/>
          <p:nvPr/>
        </p:nvSpPr>
        <p:spPr>
          <a:xfrm>
            <a:off x="5698581" y="1417663"/>
            <a:ext cx="5992792" cy="5262979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1/3 of CO</a:t>
            </a:r>
            <a:r>
              <a:rPr lang="en-US" sz="2800" b="1" baseline="-25000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2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  emitted through human activities enters the ocean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Changes in physiological or demographic responses in marine organisms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Impaired behaviors and shifting interactions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Monitoring efforts are only beginning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More research is needed to understand impacts on marine food web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84FE2D-B432-4A89-8307-6B562DBF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4" y="1823034"/>
            <a:ext cx="4981946" cy="3870002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7A301F-B546-47AF-973C-3D00C63CE606}"/>
              </a:ext>
            </a:extLst>
          </p:cNvPr>
          <p:cNvSpPr txBox="1"/>
          <p:nvPr/>
        </p:nvSpPr>
        <p:spPr>
          <a:xfrm>
            <a:off x="551122" y="5693036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Univers Condensed Light" panose="020B0306020202040204" pitchFamily="34" charset="0"/>
              </a:rPr>
              <a:t>Source: </a:t>
            </a:r>
            <a:r>
              <a:rPr lang="en-US" sz="1200" b="1" dirty="0">
                <a:latin typeface="Univers Condensed Light" panose="020B0306020202040204" pitchFamily="34" charset="0"/>
                <a:hlinkClick r:id="rId6"/>
              </a:rPr>
              <a:t>Ensia</a:t>
            </a:r>
            <a:endParaRPr lang="en-US" sz="1200" b="1" dirty="0">
              <a:latin typeface="Univers Condensed Light" panose="020B030602020204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224D8A-A260-4A49-8BE2-3F8513414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6237" y="278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2"/>
    </mc:Choice>
    <mc:Fallback xmlns="">
      <p:transition spd="slow" advTm="6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608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Intertidal Snails and Sea Stars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69C333-8DAA-4DC4-B4C8-5944FA98F802}"/>
              </a:ext>
            </a:extLst>
          </p:cNvPr>
          <p:cNvSpPr txBox="1"/>
          <p:nvPr/>
        </p:nvSpPr>
        <p:spPr>
          <a:xfrm>
            <a:off x="606162" y="1692833"/>
            <a:ext cx="11316402" cy="3539430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Predator-prey interactions: flight responses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T. Funebralis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and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P. ochraceus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Cue-mediated behavior alteration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Influence algal densities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pPr marL="457200" indent="-457200" algn="r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General framework of ocean acidification</a:t>
            </a:r>
          </a:p>
          <a:p>
            <a:pPr marL="914400" lvl="1" indent="-457200" algn="r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Environmental variability in intertidal rock pools</a:t>
            </a:r>
          </a:p>
        </p:txBody>
      </p:sp>
      <p:pic>
        <p:nvPicPr>
          <p:cNvPr id="2050" name="Picture 2" descr="Black turban snail • Tegula funebralis - Biodiversity of the Central Coast">
            <a:extLst>
              <a:ext uri="{FF2B5EF4-FFF2-40B4-BE49-F238E27FC236}">
                <a16:creationId xmlns:a16="http://schemas.microsoft.com/office/drawing/2014/main" id="{6CF2585C-BA9B-47B9-9137-36D62A92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208" y="321746"/>
            <a:ext cx="3419369" cy="2754881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vestigating Genetic Variation and Selection in Starfish Species Piaster  ochraceus – Young Investigators Review">
            <a:extLst>
              <a:ext uri="{FF2B5EF4-FFF2-40B4-BE49-F238E27FC236}">
                <a16:creationId xmlns:a16="http://schemas.microsoft.com/office/drawing/2014/main" id="{14DC6720-331D-4687-9757-8DFF6EED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3" y="3930403"/>
            <a:ext cx="3915825" cy="2603719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FF6C7-9EF4-4AAF-BAF0-FB947FDB1D23}"/>
              </a:ext>
            </a:extLst>
          </p:cNvPr>
          <p:cNvSpPr txBox="1"/>
          <p:nvPr/>
        </p:nvSpPr>
        <p:spPr>
          <a:xfrm>
            <a:off x="365423" y="6495523"/>
            <a:ext cx="2188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Univers Condensed Light" panose="020B0306020202040204" pitchFamily="34" charset="0"/>
              </a:rPr>
              <a:t>Source: </a:t>
            </a:r>
            <a:r>
              <a:rPr lang="en-US" sz="1200" b="1" dirty="0">
                <a:latin typeface="Univers Condensed Light" panose="020B0306020202040204" pitchFamily="34" charset="0"/>
                <a:hlinkClick r:id="rId7"/>
              </a:rPr>
              <a:t>Young Investigators Review</a:t>
            </a:r>
            <a:endParaRPr lang="en-US" sz="1200" b="1" dirty="0">
              <a:latin typeface="Univers Condensed Light" panose="020B0306020202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70A13-212F-4FC4-9178-F95EFC40C308}"/>
              </a:ext>
            </a:extLst>
          </p:cNvPr>
          <p:cNvSpPr txBox="1"/>
          <p:nvPr/>
        </p:nvSpPr>
        <p:spPr>
          <a:xfrm>
            <a:off x="9686151" y="3037948"/>
            <a:ext cx="2076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Univers Condensed Light" panose="020B0306020202040204" pitchFamily="34" charset="0"/>
              </a:rPr>
              <a:t>Source: </a:t>
            </a:r>
            <a:r>
              <a:rPr lang="en-US" sz="1200" b="1" dirty="0">
                <a:latin typeface="Univers Condensed Light" panose="020B0306020202040204" pitchFamily="34" charset="0"/>
                <a:hlinkClick r:id="rId8"/>
              </a:rPr>
              <a:t>Central Coast Biodiversity</a:t>
            </a:r>
            <a:endParaRPr lang="en-US" sz="1200" b="1" dirty="0">
              <a:latin typeface="Univers Condensed Light" panose="020B030602020204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1107B-B688-43AE-81E1-2DF36721D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57560" y="6128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17"/>
    </mc:Choice>
    <mc:Fallback xmlns="">
      <p:transition spd="slow" advTm="6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986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2" y="362477"/>
            <a:ext cx="104970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Predator-prey Interactions: Flight Responses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69C333-8DAA-4DC4-B4C8-5944FA98F802}"/>
              </a:ext>
            </a:extLst>
          </p:cNvPr>
          <p:cNvSpPr txBox="1"/>
          <p:nvPr/>
        </p:nvSpPr>
        <p:spPr>
          <a:xfrm>
            <a:off x="5993155" y="2367747"/>
            <a:ext cx="5605953" cy="3046988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Predator-prey interactions: flight responses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T. Funebralis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and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P. ochraceus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Chemical ecology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Cue-mediated behavior alterations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78C630-90BE-4C97-8810-EDFAFB7A5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/>
          <a:stretch/>
        </p:blipFill>
        <p:spPr bwMode="auto">
          <a:xfrm>
            <a:off x="1529977" y="1570660"/>
            <a:ext cx="3934651" cy="51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8B36E1-EB7E-4436-8E7B-4F05EA2795AD}"/>
              </a:ext>
            </a:extLst>
          </p:cNvPr>
          <p:cNvSpPr txBox="1"/>
          <p:nvPr/>
        </p:nvSpPr>
        <p:spPr>
          <a:xfrm rot="16200000">
            <a:off x="859645" y="5894728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Univers Condensed Light" panose="020B0306020202040204" pitchFamily="34" charset="0"/>
              </a:rPr>
              <a:t>Source: </a:t>
            </a:r>
            <a:r>
              <a:rPr lang="en-US" sz="1200" b="1" dirty="0">
                <a:latin typeface="Univers Condensed Light" panose="020B0306020202040204" pitchFamily="34" charset="0"/>
                <a:hlinkClick r:id="rId6"/>
              </a:rPr>
              <a:t>Gabriel Ng</a:t>
            </a:r>
            <a:endParaRPr lang="en-US" sz="1200" b="1" dirty="0">
              <a:latin typeface="Univers Condensed Light" panose="020B0306020202040204" pitchFamily="34" charset="0"/>
            </a:endParaRPr>
          </a:p>
          <a:p>
            <a:endParaRPr lang="en-US" sz="1200" b="1" dirty="0">
              <a:latin typeface="Univers Condensed Light" panose="020B030602020204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C7391C-15B0-4C15-A950-1063D77AF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5672" y="6077396"/>
            <a:ext cx="667084" cy="6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17"/>
    </mc:Choice>
    <mc:Fallback xmlns="">
      <p:transition spd="slow" advTm="6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986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Focal Paper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24B395-DB8C-4B7C-9AFF-FFA2291DE0BD}"/>
              </a:ext>
            </a:extLst>
          </p:cNvPr>
          <p:cNvSpPr txBox="1"/>
          <p:nvPr/>
        </p:nvSpPr>
        <p:spPr>
          <a:xfrm>
            <a:off x="650963" y="2364135"/>
            <a:ext cx="10833281" cy="3046988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Behavioral responses of </a:t>
            </a:r>
          </a:p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T. funebralis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and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P. ochraceus</a:t>
            </a:r>
          </a:p>
          <a:p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Authors found anti-predator behaviors of black turban snails are impaired under reductions in seawater 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F65C2E-A8A1-42BB-A92F-CECF0B1CB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86354"/>
            <a:ext cx="5612251" cy="2547496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D6B8F6-3AAF-4E9F-B3F1-0350969DD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451" y="21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4"/>
    </mc:Choice>
    <mc:Fallback xmlns="">
      <p:transition spd="slow" advTm="4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4368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The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52C7A3-C85B-4381-AF4E-33444F98DF22}"/>
              </a:ext>
            </a:extLst>
          </p:cNvPr>
          <p:cNvSpPr txBox="1"/>
          <p:nvPr/>
        </p:nvSpPr>
        <p:spPr>
          <a:xfrm>
            <a:off x="505494" y="2025687"/>
            <a:ext cx="11181012" cy="4031873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2 experiments: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Constant pH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Fluctuating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3 behavioral responses: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Path length travelled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Path shape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Proportion of time out of water = Index of avoidance response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1">
                  <a:lumMod val="50000"/>
                </a:schemeClr>
              </a:solidFill>
              <a:latin typeface="Univers Condensed Light" panose="020B0306020202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967BE-304D-43F0-B1DC-40601D21D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449" y="2519561"/>
            <a:ext cx="7001091" cy="1643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F9C10-809D-49B0-A0F9-DA8C674D04BB}"/>
              </a:ext>
            </a:extLst>
          </p:cNvPr>
          <p:cNvSpPr txBox="1"/>
          <p:nvPr/>
        </p:nvSpPr>
        <p:spPr>
          <a:xfrm>
            <a:off x="8175713" y="4162793"/>
            <a:ext cx="357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Univers Condensed Light" panose="020B0306020202040204" pitchFamily="34" charset="0"/>
              </a:rPr>
              <a:t>From Paper: Figure S1. Proportion of time out of water metric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15A4FD-3744-4685-863E-8B77ED31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706" y="227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2"/>
    </mc:Choice>
    <mc:Fallback xmlns="">
      <p:transition spd="slow" advTm="8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656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Lesson in 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F5D9BA-9AC0-418C-89A6-9A944D5F801C}"/>
              </a:ext>
            </a:extLst>
          </p:cNvPr>
          <p:cNvSpPr txBox="1"/>
          <p:nvPr/>
        </p:nvSpPr>
        <p:spPr>
          <a:xfrm>
            <a:off x="455841" y="1480661"/>
            <a:ext cx="5232424" cy="4832092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Requirements: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R and R studio previously installed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Basic Understanding of R and statistics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Assess how presence of cue and pH level influenced likelihood that snails would exit the water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Produce a figure similar to Figure 4c from the focal paper and conduct data analysis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7FFBDA-EE53-4DB0-9C66-9AD934309082}"/>
              </a:ext>
            </a:extLst>
          </p:cNvPr>
          <p:cNvGrpSpPr/>
          <p:nvPr/>
        </p:nvGrpSpPr>
        <p:grpSpPr>
          <a:xfrm>
            <a:off x="6448571" y="1648526"/>
            <a:ext cx="4133740" cy="4202562"/>
            <a:chOff x="5336832" y="2136526"/>
            <a:chExt cx="3603969" cy="36650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E51E5A-F871-4DF0-BF61-1396AA716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5950"/>
            <a:stretch/>
          </p:blipFill>
          <p:spPr>
            <a:xfrm>
              <a:off x="5336832" y="2743882"/>
              <a:ext cx="3603969" cy="3057682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48E9BB-6408-4519-8133-A1EF1019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8694" y="2136526"/>
              <a:ext cx="1019227" cy="447698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AE6B64-1095-4FC0-80B9-DCB55B7BAEBD}"/>
              </a:ext>
            </a:extLst>
          </p:cNvPr>
          <p:cNvSpPr txBox="1"/>
          <p:nvPr/>
        </p:nvSpPr>
        <p:spPr>
          <a:xfrm>
            <a:off x="6391951" y="5851088"/>
            <a:ext cx="523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Univers Condensed Light" panose="020B0306020202040204" pitchFamily="34" charset="0"/>
              </a:rPr>
              <a:t>From Paper: Figure 4c. Effects of seawater pH during experiment 1 on proportion of time out of water in the presence or absence of predator cue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69FAC7-01F9-428B-AFF5-D1BE70BDA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0410" y="181882"/>
            <a:ext cx="675353" cy="6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94"/>
    </mc:Choice>
    <mc:Fallback xmlns="">
      <p:transition spd="slow" advTm="6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2641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CC09D-FB72-4C00-A0A9-4D8B74DBFA7C}"/>
              </a:ext>
            </a:extLst>
          </p:cNvPr>
          <p:cNvSpPr txBox="1"/>
          <p:nvPr/>
        </p:nvSpPr>
        <p:spPr>
          <a:xfrm>
            <a:off x="650963" y="362477"/>
            <a:ext cx="75247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nivers Condensed Light" panose="020B0306020202040204" pitchFamily="34" charset="0"/>
              </a:rPr>
              <a:t>Takeaways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1DC61-0B00-4516-835D-9DE13F292302}"/>
              </a:ext>
            </a:extLst>
          </p:cNvPr>
          <p:cNvCxnSpPr>
            <a:cxnSpLocks/>
          </p:cNvCxnSpPr>
          <p:nvPr/>
        </p:nvCxnSpPr>
        <p:spPr>
          <a:xfrm flipV="1">
            <a:off x="3612129" y="1252880"/>
            <a:ext cx="8588288" cy="4546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C85993-C64C-415A-8056-6079F34B005C}"/>
              </a:ext>
            </a:extLst>
          </p:cNvPr>
          <p:cNvGrpSpPr/>
          <p:nvPr/>
        </p:nvGrpSpPr>
        <p:grpSpPr>
          <a:xfrm>
            <a:off x="939566" y="1626946"/>
            <a:ext cx="10620464" cy="4966801"/>
            <a:chOff x="1744910" y="1425610"/>
            <a:chExt cx="9160778" cy="57698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7F3203-D50A-4836-9C45-9B22EFCE36E9}"/>
                </a:ext>
              </a:extLst>
            </p:cNvPr>
            <p:cNvGrpSpPr/>
            <p:nvPr/>
          </p:nvGrpSpPr>
          <p:grpSpPr>
            <a:xfrm>
              <a:off x="1744910" y="1425610"/>
              <a:ext cx="9160778" cy="1763031"/>
              <a:chOff x="1744910" y="1425610"/>
              <a:chExt cx="9160778" cy="1763031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74E338EC-DCF5-4039-BD29-7546CE677142}"/>
                  </a:ext>
                </a:extLst>
              </p:cNvPr>
              <p:cNvSpPr/>
              <p:nvPr/>
            </p:nvSpPr>
            <p:spPr>
              <a:xfrm>
                <a:off x="1744910" y="1425610"/>
                <a:ext cx="9160778" cy="1763031"/>
              </a:xfrm>
              <a:prstGeom prst="homePlate">
                <a:avLst/>
              </a:prstGeom>
              <a:solidFill>
                <a:srgbClr val="E7E6E6">
                  <a:alpha val="74902"/>
                </a:srgb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A54603-6FFD-47AE-B571-94CB4C97C6DD}"/>
                  </a:ext>
                </a:extLst>
              </p:cNvPr>
              <p:cNvSpPr txBox="1"/>
              <p:nvPr/>
            </p:nvSpPr>
            <p:spPr>
              <a:xfrm>
                <a:off x="1976423" y="1768517"/>
                <a:ext cx="7914197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chemeClr val="accent1">
                        <a:lumMod val="50000"/>
                      </a:schemeClr>
                    </a:solidFill>
                    <a:latin typeface="Univers Condensed Light" panose="020B0306020202040204" pitchFamily="34" charset="0"/>
                  </a:rPr>
                  <a:t>Human-driven increased levels of carbon dioxide contributing to ocean acidification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5F8BA42-8489-4D3F-BC67-74EF6882D4BE}"/>
                </a:ext>
              </a:extLst>
            </p:cNvPr>
            <p:cNvGrpSpPr/>
            <p:nvPr/>
          </p:nvGrpSpPr>
          <p:grpSpPr>
            <a:xfrm>
              <a:off x="1744910" y="3471769"/>
              <a:ext cx="9160778" cy="1763031"/>
              <a:chOff x="1744910" y="1425610"/>
              <a:chExt cx="9160778" cy="1763031"/>
            </a:xfrm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E313C9F3-3081-4B55-9E9F-9FA2E325BB11}"/>
                  </a:ext>
                </a:extLst>
              </p:cNvPr>
              <p:cNvSpPr/>
              <p:nvPr/>
            </p:nvSpPr>
            <p:spPr>
              <a:xfrm>
                <a:off x="1744910" y="1425610"/>
                <a:ext cx="9160778" cy="1763031"/>
              </a:xfrm>
              <a:prstGeom prst="homePlate">
                <a:avLst/>
              </a:prstGeom>
              <a:solidFill>
                <a:srgbClr val="E7E6E6">
                  <a:alpha val="74902"/>
                </a:srgb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23F107-37F5-4180-9728-26C5C1BD8517}"/>
                  </a:ext>
                </a:extLst>
              </p:cNvPr>
              <p:cNvSpPr txBox="1"/>
              <p:nvPr/>
            </p:nvSpPr>
            <p:spPr>
              <a:xfrm>
                <a:off x="1976423" y="1768517"/>
                <a:ext cx="7914197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chemeClr val="accent1">
                        <a:lumMod val="50000"/>
                      </a:schemeClr>
                    </a:solidFill>
                    <a:latin typeface="Univers Condensed Light" panose="020B0306020202040204" pitchFamily="34" charset="0"/>
                  </a:rPr>
                  <a:t>Coastal species exhibit altered responses under ocean acidification 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607D2E-667A-451A-B0FC-BB41C6871C59}"/>
                </a:ext>
              </a:extLst>
            </p:cNvPr>
            <p:cNvGrpSpPr/>
            <p:nvPr/>
          </p:nvGrpSpPr>
          <p:grpSpPr>
            <a:xfrm>
              <a:off x="1744910" y="5432390"/>
              <a:ext cx="9160778" cy="1763031"/>
              <a:chOff x="1744910" y="1425610"/>
              <a:chExt cx="9160778" cy="1763031"/>
            </a:xfrm>
          </p:grpSpPr>
          <p:sp>
            <p:nvSpPr>
              <p:cNvPr id="15" name="Arrow: Pentagon 14">
                <a:extLst>
                  <a:ext uri="{FF2B5EF4-FFF2-40B4-BE49-F238E27FC236}">
                    <a16:creationId xmlns:a16="http://schemas.microsoft.com/office/drawing/2014/main" id="{097EF23E-462A-48E3-AFD5-FF184EFF01BA}"/>
                  </a:ext>
                </a:extLst>
              </p:cNvPr>
              <p:cNvSpPr/>
              <p:nvPr/>
            </p:nvSpPr>
            <p:spPr>
              <a:xfrm>
                <a:off x="1744910" y="1425610"/>
                <a:ext cx="9160778" cy="1763031"/>
              </a:xfrm>
              <a:prstGeom prst="homePlate">
                <a:avLst/>
              </a:prstGeom>
              <a:solidFill>
                <a:srgbClr val="E7E6E6">
                  <a:alpha val="74902"/>
                </a:srgb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E20AFB-3BB1-43F7-B8BC-583F4E1B1B9D}"/>
                  </a:ext>
                </a:extLst>
              </p:cNvPr>
              <p:cNvSpPr txBox="1"/>
              <p:nvPr/>
            </p:nvSpPr>
            <p:spPr>
              <a:xfrm>
                <a:off x="1976423" y="1768517"/>
                <a:ext cx="7914197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chemeClr val="accent1">
                        <a:lumMod val="50000"/>
                      </a:schemeClr>
                    </a:solidFill>
                    <a:latin typeface="Univers Condensed Light" panose="020B0306020202040204" pitchFamily="34" charset="0"/>
                  </a:rPr>
                  <a:t>Possible interruption of trophic interactions within marine food webs  </a:t>
                </a:r>
              </a:p>
            </p:txBody>
          </p:sp>
        </p:grp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EC97E0-1F44-49ED-A210-10E37759D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237" y="249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01"/>
    </mc:Choice>
    <mc:Fallback xmlns="">
      <p:transition spd="slow" advTm="10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695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10466</TotalTime>
  <Words>585</Words>
  <Application>Microsoft Office PowerPoint</Application>
  <PresentationFormat>Widescreen</PresentationFormat>
  <Paragraphs>84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Univers Condensed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Paige Punzalan</dc:creator>
  <cp:lastModifiedBy>Paige Punzalan</cp:lastModifiedBy>
  <cp:revision>20</cp:revision>
  <dcterms:created xsi:type="dcterms:W3CDTF">2022-02-28T03:32:13Z</dcterms:created>
  <dcterms:modified xsi:type="dcterms:W3CDTF">2022-05-11T20:31:42Z</dcterms:modified>
</cp:coreProperties>
</file>