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87"/>
  </p:normalViewPr>
  <p:slideViewPr>
    <p:cSldViewPr snapToGrid="0" snapToObjects="1">
      <p:cViewPr varScale="1">
        <p:scale>
          <a:sx n="112" d="100"/>
          <a:sy n="112" d="100"/>
        </p:scale>
        <p:origin x="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1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5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7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5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3C3A-0296-7849-9326-7A382A3750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3675-EFAA-3245-8D80-6C7CC7C3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 smtClean="0"/>
              <a:t>media.hhmi.org</a:t>
            </a:r>
            <a:r>
              <a:rPr lang="en-US" dirty="0" smtClean="0"/>
              <a:t>/hl/13Discussion1.html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3" y="1825625"/>
            <a:ext cx="7767574" cy="4351338"/>
          </a:xfrm>
        </p:spPr>
      </p:pic>
    </p:spTree>
    <p:extLst>
      <p:ext uri="{BB962C8B-B14F-4D97-AF65-F5344CB8AC3E}">
        <p14:creationId xmlns:p14="http://schemas.microsoft.com/office/powerpoint/2010/main" val="5509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4" y="801666"/>
            <a:ext cx="8953326" cy="4867415"/>
          </a:xfrm>
        </p:spPr>
      </p:pic>
    </p:spTree>
    <p:extLst>
      <p:ext uri="{BB962C8B-B14F-4D97-AF65-F5344CB8AC3E}">
        <p14:creationId xmlns:p14="http://schemas.microsoft.com/office/powerpoint/2010/main" val="1144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http://media.hhmi.org/hl/13Discussion1.html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http://media.hhmi.org/hl/13Discussion1.html</dc:title>
  <dc:creator>Satoshi Amagai</dc:creator>
  <cp:lastModifiedBy>Satoshi Amagai</cp:lastModifiedBy>
  <cp:revision>5</cp:revision>
  <dcterms:created xsi:type="dcterms:W3CDTF">2016-11-03T15:54:12Z</dcterms:created>
  <dcterms:modified xsi:type="dcterms:W3CDTF">2017-11-12T16:30:06Z</dcterms:modified>
</cp:coreProperties>
</file>