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82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1440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47EA8-AD3D-4051-9508-01FA0DC07C55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04D9E-D579-43E2-BBB1-4E1ACDBA7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054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47EA8-AD3D-4051-9508-01FA0DC07C55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04D9E-D579-43E2-BBB1-4E1ACDBA7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226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47EA8-AD3D-4051-9508-01FA0DC07C55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04D9E-D579-43E2-BBB1-4E1ACDBA7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92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47EA8-AD3D-4051-9508-01FA0DC07C55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04D9E-D579-43E2-BBB1-4E1ACDBA7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426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47EA8-AD3D-4051-9508-01FA0DC07C55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04D9E-D579-43E2-BBB1-4E1ACDBA7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019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47EA8-AD3D-4051-9508-01FA0DC07C55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04D9E-D579-43E2-BBB1-4E1ACDBA7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977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47EA8-AD3D-4051-9508-01FA0DC07C55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04D9E-D579-43E2-BBB1-4E1ACDBA7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98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47EA8-AD3D-4051-9508-01FA0DC07C55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04D9E-D579-43E2-BBB1-4E1ACDBA7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4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47EA8-AD3D-4051-9508-01FA0DC07C55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04D9E-D579-43E2-BBB1-4E1ACDBA7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608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47EA8-AD3D-4051-9508-01FA0DC07C55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04D9E-D579-43E2-BBB1-4E1ACDBA7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132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47EA8-AD3D-4051-9508-01FA0DC07C55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04D9E-D579-43E2-BBB1-4E1ACDBA7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707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47EA8-AD3D-4051-9508-01FA0DC07C55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04D9E-D579-43E2-BBB1-4E1ACDBA7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933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14400" y="210026"/>
            <a:ext cx="75438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M&amp;Ms Simulation Imagery </a:t>
            </a:r>
          </a:p>
          <a:p>
            <a:pPr algn="ctr"/>
            <a:r>
              <a:rPr lang="en-US" sz="2400" dirty="0"/>
              <a:t>Death and Immigration</a:t>
            </a:r>
          </a:p>
          <a:p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Death and Immigration Process</a:t>
            </a:r>
          </a:p>
          <a:p>
            <a:pPr algn="ctr"/>
            <a:endParaRPr lang="en-US" sz="2400" dirty="0"/>
          </a:p>
          <a:p>
            <a:r>
              <a:rPr lang="en-US" sz="2400" dirty="0"/>
              <a:t>Place 50 M&amp;M’s in a cup and (a) gently toss them out onto a desk, (b) discard all the M&amp;Ms which have an ‘m’ facing up – they die, (c) add 10 M&amp;Ms – immigrants, (d) note the number remaining – they live, (e) place these back in the cup and go to (a) unless all the M&amp;Ms are gone, in which case stop the simulation.</a:t>
            </a:r>
          </a:p>
          <a:p>
            <a:endParaRPr lang="en-US" sz="2400" dirty="0"/>
          </a:p>
          <a:p>
            <a:pPr algn="r"/>
            <a:r>
              <a:rPr lang="en-US" sz="2400" dirty="0"/>
              <a:t>Generation Number is given in upper right corner of frame.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795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7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77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77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7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77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7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214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45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458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45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7200" y="457200"/>
            <a:ext cx="35265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Equipment:</a:t>
            </a:r>
          </a:p>
          <a:p>
            <a:endParaRPr lang="en-US" sz="2400" dirty="0"/>
          </a:p>
          <a:p>
            <a:r>
              <a:rPr lang="en-US" sz="2400" dirty="0"/>
              <a:t>1 small bag regular M&amp;Ms</a:t>
            </a:r>
          </a:p>
          <a:p>
            <a:r>
              <a:rPr lang="en-US" sz="2400" dirty="0"/>
              <a:t>1 small cup</a:t>
            </a:r>
          </a:p>
          <a:p>
            <a:r>
              <a:rPr lang="en-US" sz="2400" dirty="0"/>
              <a:t>1 level surface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2971800"/>
            <a:ext cx="617002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Early actions:</a:t>
            </a:r>
          </a:p>
          <a:p>
            <a:endParaRPr lang="en-US" sz="2400" dirty="0"/>
          </a:p>
          <a:p>
            <a:r>
              <a:rPr lang="en-US" sz="2400" dirty="0"/>
              <a:t>Open bag </a:t>
            </a:r>
          </a:p>
          <a:p>
            <a:r>
              <a:rPr lang="en-US" sz="2400" dirty="0"/>
              <a:t>Count out </a:t>
            </a:r>
            <a:r>
              <a:rPr lang="en-US" sz="2400" strike="sngStrike" dirty="0"/>
              <a:t>50</a:t>
            </a:r>
            <a:r>
              <a:rPr lang="en-US" sz="2400" dirty="0"/>
              <a:t> 25 M&amp;Ms</a:t>
            </a:r>
          </a:p>
          <a:p>
            <a:r>
              <a:rPr lang="en-US" sz="2400" dirty="0"/>
              <a:t>Place M&amp;Ms in cup</a:t>
            </a:r>
          </a:p>
          <a:p>
            <a:r>
              <a:rPr lang="en-US" sz="2400" dirty="0"/>
              <a:t>* Gently toss M&amp;Ms onto surface</a:t>
            </a:r>
          </a:p>
          <a:p>
            <a:r>
              <a:rPr lang="en-US" sz="2400" dirty="0"/>
              <a:t>Remove M&amp;Ms with m facing up – they die!</a:t>
            </a:r>
          </a:p>
          <a:p>
            <a:r>
              <a:rPr lang="en-US" sz="2400" dirty="0"/>
              <a:t>Immigrate 10 M&amp;Ms. Count/record population. </a:t>
            </a:r>
          </a:p>
          <a:p>
            <a:r>
              <a:rPr lang="en-US" sz="2400" dirty="0"/>
              <a:t>Go to * and repeat.</a:t>
            </a:r>
          </a:p>
        </p:txBody>
      </p:sp>
      <p:pic>
        <p:nvPicPr>
          <p:cNvPr id="10" name="Picture 3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743" y="762000"/>
            <a:ext cx="4893793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725724" y="5562600"/>
            <a:ext cx="17445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Later action:</a:t>
            </a:r>
          </a:p>
          <a:p>
            <a:endParaRPr lang="en-US" sz="2400" dirty="0"/>
          </a:p>
          <a:p>
            <a:r>
              <a:rPr lang="en-US" sz="2400" dirty="0"/>
              <a:t>    Yummy!!!</a:t>
            </a:r>
          </a:p>
        </p:txBody>
      </p:sp>
    </p:spTree>
    <p:extLst>
      <p:ext uri="{BB962C8B-B14F-4D97-AF65-F5344CB8AC3E}">
        <p14:creationId xmlns:p14="http://schemas.microsoft.com/office/powerpoint/2010/main" val="23487442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458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458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458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458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458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458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20258300">
            <a:off x="6400800" y="4876799"/>
            <a:ext cx="2514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Things are starting to get</a:t>
            </a:r>
          </a:p>
          <a:p>
            <a:r>
              <a:rPr lang="en-US" dirty="0"/>
              <a:t>a bit blurry . . . .  </a:t>
            </a:r>
          </a:p>
        </p:txBody>
      </p:sp>
    </p:spTree>
    <p:extLst>
      <p:ext uri="{BB962C8B-B14F-4D97-AF65-F5344CB8AC3E}">
        <p14:creationId xmlns:p14="http://schemas.microsoft.com/office/powerpoint/2010/main" val="1859145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092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7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7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932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7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7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77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205</Words>
  <Application>Microsoft Office PowerPoint</Application>
  <PresentationFormat>On-screen Show (4:3)</PresentationFormat>
  <Paragraphs>28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</dc:creator>
  <cp:lastModifiedBy>Brian Winkel</cp:lastModifiedBy>
  <cp:revision>15</cp:revision>
  <dcterms:created xsi:type="dcterms:W3CDTF">2013-04-29T19:19:56Z</dcterms:created>
  <dcterms:modified xsi:type="dcterms:W3CDTF">2022-03-16T13:00:49Z</dcterms:modified>
</cp:coreProperties>
</file>