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81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7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4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3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3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1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CBF0-797D-48EF-9970-CF2FAF690648}" type="datetimeFigureOut">
              <a:rPr lang="en-US" smtClean="0"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B3A23-D36F-4D82-8F88-6C6F38A53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9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57200"/>
            <a:ext cx="754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M&amp;M’s Simulation Imagery – Pure Death</a:t>
            </a:r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Experiment conducted 29 April 2013, Cornwall NY USA by</a:t>
            </a:r>
          </a:p>
          <a:p>
            <a:pPr algn="ctr"/>
            <a:r>
              <a:rPr lang="en-US" sz="2400" dirty="0" smtClean="0"/>
              <a:t>DR Brian Winkel, PROF Emeritus US Military Academy, </a:t>
            </a:r>
          </a:p>
          <a:p>
            <a:pPr algn="ctr"/>
            <a:r>
              <a:rPr lang="en-US" sz="2400" dirty="0" smtClean="0"/>
              <a:t>West Point 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Pure Death Process</a:t>
            </a:r>
          </a:p>
          <a:p>
            <a:pPr algn="ctr"/>
            <a:endParaRPr lang="en-US" sz="2400" dirty="0" smtClean="0"/>
          </a:p>
          <a:p>
            <a:r>
              <a:rPr lang="en-US" sz="2400" dirty="0" smtClean="0"/>
              <a:t>Place </a:t>
            </a:r>
            <a:r>
              <a:rPr lang="en-US" sz="2400" dirty="0"/>
              <a:t>50 M&amp;M’s in a cup and (a) gently toss them out onto a desk, (b) discard </a:t>
            </a:r>
            <a:r>
              <a:rPr lang="en-US" sz="2400" dirty="0" smtClean="0"/>
              <a:t>all the </a:t>
            </a:r>
            <a:r>
              <a:rPr lang="en-US" sz="2400" dirty="0"/>
              <a:t>M&amp;M’s which have an ‘m’ facing up – they die, (c) note the number remaining </a:t>
            </a:r>
            <a:r>
              <a:rPr lang="en-US" sz="2400" dirty="0" smtClean="0"/>
              <a:t>– they </a:t>
            </a:r>
            <a:r>
              <a:rPr lang="en-US" sz="2400" dirty="0"/>
              <a:t>live, (d) place these back in the cup and go to (a) unless all the M&amp;M’s are </a:t>
            </a:r>
            <a:r>
              <a:rPr lang="en-US" sz="2400" dirty="0" smtClean="0"/>
              <a:t>gone, in </a:t>
            </a:r>
            <a:r>
              <a:rPr lang="en-US" sz="2400" dirty="0"/>
              <a:t>which case stop the simulation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algn="r"/>
            <a:r>
              <a:rPr lang="en-US" sz="2400" dirty="0" smtClean="0"/>
              <a:t>Generation Number is given in upper right corner of frame.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85800"/>
            <a:ext cx="3657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Remaining M&amp;M’s moved about. . . . </a:t>
            </a:r>
          </a:p>
          <a:p>
            <a:r>
              <a:rPr lang="en-US" dirty="0"/>
              <a:t> </a:t>
            </a:r>
            <a:r>
              <a:rPr lang="en-US" dirty="0" smtClean="0"/>
              <a:t>      in grief over lost friends!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51816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gone. .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3526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Equipment:</a:t>
            </a:r>
          </a:p>
          <a:p>
            <a:endParaRPr lang="en-US" sz="2400" dirty="0"/>
          </a:p>
          <a:p>
            <a:r>
              <a:rPr lang="en-US" sz="2400" dirty="0" smtClean="0"/>
              <a:t>1 small bag regular M&amp;M’s</a:t>
            </a:r>
          </a:p>
          <a:p>
            <a:r>
              <a:rPr lang="en-US" sz="2400" dirty="0" smtClean="0"/>
              <a:t>1 small cup</a:t>
            </a:r>
          </a:p>
          <a:p>
            <a:r>
              <a:rPr lang="en-US" sz="2400" dirty="0" smtClean="0"/>
              <a:t>1 level surface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0324" y="3505200"/>
            <a:ext cx="4187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Early actions:</a:t>
            </a:r>
          </a:p>
          <a:p>
            <a:endParaRPr lang="en-US" sz="2400" dirty="0"/>
          </a:p>
          <a:p>
            <a:r>
              <a:rPr lang="en-US" sz="2400" dirty="0" smtClean="0"/>
              <a:t>Open bag </a:t>
            </a:r>
          </a:p>
          <a:p>
            <a:r>
              <a:rPr lang="en-US" sz="2400" dirty="0" smtClean="0"/>
              <a:t>Count out </a:t>
            </a:r>
            <a:r>
              <a:rPr lang="en-US" sz="2400" smtClean="0"/>
              <a:t>50 </a:t>
            </a:r>
            <a:r>
              <a:rPr lang="en-US" sz="2400" smtClean="0"/>
              <a:t>M&amp;M’s</a:t>
            </a:r>
            <a:endParaRPr lang="en-US" sz="2400" dirty="0" smtClean="0"/>
          </a:p>
          <a:p>
            <a:r>
              <a:rPr lang="en-US" sz="2400" dirty="0" smtClean="0"/>
              <a:t>Place M&amp;M’s in cup</a:t>
            </a:r>
          </a:p>
          <a:p>
            <a:r>
              <a:rPr lang="en-US" sz="2400" dirty="0" smtClean="0"/>
              <a:t>Gently toss M&amp;M’s onto surface</a:t>
            </a:r>
          </a:p>
          <a:p>
            <a:r>
              <a:rPr lang="en-US" sz="2400" dirty="0" smtClean="0"/>
              <a:t>Count and remove all M&amp;M’s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with m facing up – they die!</a:t>
            </a:r>
            <a:endParaRPr lang="en-US" sz="2400" dirty="0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43" y="762000"/>
            <a:ext cx="489379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7290" y="5129933"/>
            <a:ext cx="1744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Later action:</a:t>
            </a:r>
          </a:p>
          <a:p>
            <a:endParaRPr lang="en-US" sz="2400" dirty="0"/>
          </a:p>
          <a:p>
            <a:r>
              <a:rPr lang="en-US" sz="2400" dirty="0" smtClean="0"/>
              <a:t>    Yummy!!!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97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193</Words>
  <Application>Microsoft Office PowerPoint</Application>
  <PresentationFormat>On-screen Show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</dc:creator>
  <cp:lastModifiedBy>Brian</cp:lastModifiedBy>
  <cp:revision>11</cp:revision>
  <dcterms:created xsi:type="dcterms:W3CDTF">2013-04-29T16:54:03Z</dcterms:created>
  <dcterms:modified xsi:type="dcterms:W3CDTF">2013-04-29T20:29:38Z</dcterms:modified>
</cp:coreProperties>
</file>