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3118-ADE0-43BD-84C6-0A18B6748E8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F5CD-A1EB-431C-9293-24FC8D76C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3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3118-ADE0-43BD-84C6-0A18B6748E8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F5CD-A1EB-431C-9293-24FC8D76C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3118-ADE0-43BD-84C6-0A18B6748E8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F5CD-A1EB-431C-9293-24FC8D76C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3118-ADE0-43BD-84C6-0A18B6748E8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F5CD-A1EB-431C-9293-24FC8D76C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2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3118-ADE0-43BD-84C6-0A18B6748E8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F5CD-A1EB-431C-9293-24FC8D76C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9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3118-ADE0-43BD-84C6-0A18B6748E8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F5CD-A1EB-431C-9293-24FC8D76C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4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3118-ADE0-43BD-84C6-0A18B6748E8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F5CD-A1EB-431C-9293-24FC8D76C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5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3118-ADE0-43BD-84C6-0A18B6748E8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F5CD-A1EB-431C-9293-24FC8D76C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3118-ADE0-43BD-84C6-0A18B6748E8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F5CD-A1EB-431C-9293-24FC8D76C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3118-ADE0-43BD-84C6-0A18B6748E8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F5CD-A1EB-431C-9293-24FC8D76C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9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3118-ADE0-43BD-84C6-0A18B6748E8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F5CD-A1EB-431C-9293-24FC8D76C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3118-ADE0-43BD-84C6-0A18B6748E8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F5CD-A1EB-431C-9293-24FC8D76C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7951" y="274248"/>
            <a:ext cx="6781800" cy="626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26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1</cp:revision>
  <dcterms:created xsi:type="dcterms:W3CDTF">2015-06-08T16:26:35Z</dcterms:created>
  <dcterms:modified xsi:type="dcterms:W3CDTF">2015-06-08T16:28:43Z</dcterms:modified>
</cp:coreProperties>
</file>