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7" r:id="rId3"/>
    <p:sldId id="292" r:id="rId4"/>
    <p:sldId id="293" r:id="rId5"/>
    <p:sldId id="294" r:id="rId6"/>
    <p:sldId id="324" r:id="rId7"/>
    <p:sldId id="289" r:id="rId8"/>
    <p:sldId id="290" r:id="rId9"/>
    <p:sldId id="291" r:id="rId10"/>
    <p:sldId id="295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88" r:id="rId20"/>
    <p:sldId id="281" r:id="rId21"/>
    <p:sldId id="287" r:id="rId22"/>
    <p:sldId id="32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38" d="100"/>
          <a:sy n="38" d="100"/>
        </p:scale>
        <p:origin x="54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12073" units="1/cm"/>
          <inkml:channelProperty channel="Y" name="resolution" value="1143.30078" units="1/cm"/>
          <inkml:channelProperty channel="T" name="resolution" value="1" units="1/dev"/>
        </inkml:channelProperties>
      </inkml:inkSource>
      <inkml:timestamp xml:id="ts0" timeString="2022-04-04T19:14:17.96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3423 12443 0,'0'0'0,"0"0"15,0 0-15,0 0 16,0 0-16,0 0 0,0 0 16,0 0-16,0 0 0,0 0 15,0 0-15,2 0 0,-2 0 16,1 0-16,1 0 0,0 1 15,0 1-15,1-2 0,0 1 16,-1-1-16,0 1 0,3 1 16,-1-1-16,3 0 0,-2 2 15,4-1-15,0 1 0,1-1 16,4 2-16,0-1 0,2 1 16,0 0-16,1-1 0,-1 1 15,4-1-15,-1 0 0,2 1 16,2 2-16,5-1 0,0 0 15,2-1-15,-1 1 0,3 0 16,-2-2-16,2 2 0,3-2 16,0 1-16,4-3 0,1 3 15,0-1-15,1 0 0,-1-1 16,1 0-16,-1 1 0,4-1 16,0-2-16,3 3 0,-3-3 15,3 3-15,-3-1 0,1 0 16,0 0-16,1 0 0,3 1 15,0 1-15,0-2 0,0 1 16,-1-2-16,1 2 0,0-2 16,-1 1-16,6 0 0,0 0 15,-4-2-15,2 0 0,-1 0 16,4 1-16,-1-2 16,1 1-16,2 0 0,1-2 0,0 1 15,1-3-15,4 0 16,3-1-16,1 0 0,2-3 0,-4 2 15,2-1-15,2-1 0,2-1 16,-1-1-16,1 0 16,-1 0-16,-2-3 0,1 4 0,-1-5 15,0 4-15,-4 0 16,-3 2-16,1 0 0,-1 0 16,1-2-16,-3 3 0,0-2 15,-1 1-15,-4 2 0,2 1 16,0-3-16,2 2 0,0 0 15,-1-2-15,4 0 0,-3 2 16,-2-2-16,2-1 0,0 3 16,0-2-16,0 2 0,-3-3 15,4 4-15,-5-1 0,1 0 16,-1 1-16,-1 0 0,3 0 16,0 1-16,-3 1 0,-2 1 15,0-3-15,2 1 0,-2 1 16,1 1-16,1-1 0,0 0 15,-4 0-15,-2 2 0,1-3 16,3 0-16,-2 2 0,2-1 16,-1-1-16,2 2 0,-3-1 15,1 0-15,2-2 0,-1 0 16,5 1-16,-3-2 0,3 0 16,0 0-16,-3 3 0,1-2 15,-1 0-15,3-1 0,-3 2 16,1 1-16,-1-2 0,1 0 15,-3 2-15,-3 2 0,1-3 16,3 2-16,0-2 0,0 1 16,-3 1-16,-1 1 0,-1-1 15,-3 0-15,-1 1 16,2 0-16,-5 1 0,4-1 0,-2 2 16,1 1-16,-3-2 15,-2 2-15,3 0 0,-4 1 0,0 0 16,-2-2-16,0 3 15,-2-3-15,1 3 0,1-1 0,-1-1 16,1 2-16,-1-1 16,-1 0-16,1 1 0,-2-1 15,-1-1-15,4 2 0,-3-3 16,0 3-16,-32-4 0,0 0 16,0 0-16</inkml:trace>
  <inkml:trace contextRef="#ctx0" brushRef="#br0" timeOffset="19782.766">5088 15813 0,'0'0'0,"0"0"16,0 0-16,0 0 0,0 0 15,0 0-15,0 0 0,0 0 16,0 0-16,0 0 0,0 0 16,2 0-16,-2 0 0,3 0 15,-3 0-15,5 0 0,-3 0 16,1-1-16,3 1 0,-1-1 15,4-1-15,1 0 0,3 0 16,2-2-16,0 0 16,2-1-16,2 0 0,1 0 15,2 0-15,0 1 0,6-3 16,-2 3-16,2-1 0,-2 0 16,1-1-16,1 1 0,1 0 0,-3 0 15,2 1-15,3-1 16,-1 1-16,2 0 0,1 2 15,2-2-15,-2 3 0,1-1 16,3 1-16,3-3 0,2 1 16,2 0-16,-1-1 0,4 2 15,-1-2-15,4 0 0,3-2 16,0 1-16,1 1 0,1 0 16,-1-2-16,0 0 0,3 0 15,-3 1-15,1 1 0,2-3 16,-2 2-16,-2-1 0,3-1 15,-2 0-15,-1 2 0,2-1 16,-1-2-16,2 2 0,-2-1 16,1 1-16,-2-2 0,1 1 15,0-1-15,-2-1 0,2 1 16,-3 2-16,0 0 0,0 1 16,-2-2-16,-2 2 0,2-2 15,-3 1-15,1 1 0,3 0 16,-3-1-16,2 1 0,-1-2 15,-1 2-15,-1 0 0,1-1 16,-4 2-16,3 1 0,-1 0 16,-1 0-16,-2 2 0,2-1 15,-4-1-15,0 3 0,1 0 16,-2 0-16,3 0 16,2 0-16,-2 0 0,2 0 15,0 0-15,0 0 0,-2 1 16,3 1-16,-3-1 0,4 1 15,-2-1-15,3 2 0,-1 0 16,1-1-16,1 1 0,-1-1 16,-3 2-16,4-2 0,1 2 0,0-1 15,5 2-15,-9-4 16,3 3-16,-3 0 0,2 0 16,-3 1-16,0-1 0,0 1 15,0 0-15,1 0 0,1 0 16,-4 0-16,-2 0 0,3 4 15,2 0-15,-4-2 0,-1 2 16,-2-1-16,-2 1 0,1-1 16,-7 1-16,5 0 0,-4-1 15,-2 0-15,0 1 0,-2 0 16,0 0-16,0 0 0,-2 1 16,0-1-16,1 4 0,-2-2 15,-1-1-15,-23-10 0,0 0 16,0 0-16</inkml:trace>
  <inkml:trace contextRef="#ctx0" brushRef="#br0" timeOffset="45532.479">25844 2587 0,'0'0'16,"0"0"-16,0 0 0,0 0 0,0 0 15,0 0-15,0 0 16,0 0-16,0 0 0,0 0 16,0-1-16,-1 0 0,0 1 0,0-2 15,1 1-15,-1 0 16,0 0-16,1-1 0,-3 0 15,2 1-15,-1-2 0,1-1 0,-1 2 16,-2-2-16,0 0 16,2 0-16,-2-1 0,1 0 15,-2-1-15,1 0 0,-1 0 16,0 1-16,0 0 0,-1-4 16,0 3-16,0-2 0,-2-2 15,-3 2-15,2-1 0,0 0 16,-3 0-16,-2-1 0,-1-1 15,1-2-15,-5 2 0,-1-2 16,-1-1-16,-5-3 0,2 1 16,-1-2-16,0 0 0,-3 0 15,0-4-15,-2 3 0,-1 1 16,-2-3-16,0 0 0,1 1 16,-1 0-16,-1-1 0,1 1 15,-1 0-15,0-1 0,-1 1 16,2-1-16,-1-1 0,-1 0 15,1 0-15,-2 0 0,2-1 16,0 3-16,2-2 0,0 2 16,1-2-16,0 2 0,0-1 15,0 2-15,3 0 16,-4-1-16,2 2 0,0-3 16,-1 2-16,2 1 0,0-1 0,1 2 15,1-1-15,1 1 0,0 1 16,3 0-16,-2 1 15,4 1-15,2 1 0,0-1 16,3 3-16,-1 0 0,3 1 0,-1 1 16,2 0-16,1 0 15,0 2-15,3 0 0,-2 1 16,2 1-16,1-1 0,1 1 16,-2 0-16,3 1 0,-1 0 15,1 0-15,6 4 0,0 0 16,0 0-16</inkml:trace>
  <inkml:trace contextRef="#ctx0" brushRef="#br0" timeOffset="48433.412">18973 374 0,'0'0'0,"0"0"0,0 0 16,0 0-16,0 0 0,0 0 15,0 0-15,0 0 0,0 0 16,0 0-16,0 0 0,0 0 15,0 0-15,0 0 0,0 0 16,0 0-16,0 0 0,-1 0 16,1 3-16,-1-1 0,1 2 15,0 0-15,0-2 0,0 3 16,1-1-16,-1 1 0,0 1 16,0 1-16,0 1 0,1 1 15,0 2-15,-1 3 0,1 0 16,1 1-16,0 1 0,-1 1 15,-1 2-15,2 0 16,-1 0-16,3 1 0,-2 0 0,0 1 16,0 0-16,1-1 15,-3 2-15,2 1 0,-1-1 16,-1 1-16,3 0 0,-2 1 16,-1-2-16,0 0 0,2-4 15,-2 1-15,0 3 0,0-1 16,0-2-16,0-2 0,2 1 0,-2-18 15,0 0-15,0 0 16</inkml:trace>
  <inkml:trace contextRef="#ctx0" brushRef="#br0" timeOffset="49489.982">19546 555 0,'0'0'0,"0"0"16,0 0-16,0 0 0,0 0 15,0 0-15,0 0 0,0 0 16,0 0-16,0-1 0,0 1 16,0 0-16,0 0 0,0-1 15,0 1-15,-1-1 0,0 0 16,1 0-16,0 0 0,-2 1 16,-1-1-16,1 0 0,-1 0 15,1 0-15,-1 1 0,0 0 16,0 0-16,-1 0 0,1 0 15,-4 0-15,2 1 0,0 0 16,-2 0-16,1 0 0,-4 2 16,3-1-16,-2 2 0,-2-2 15,2 3-15,-1-1 0,-1 1 16,0 0-16,2 1 0,1 0 16,-2 0-16,3 0 0,2 0 15,-1 1-15,0 1 0,-1-2 16,3 2-16,-2 0 0,1-1 15,1 0-15,1 0 0,1 0 16,-3 2-16,3-3 0,1-1 16,1 0-16,-2 0 0,2-1 15,2 0-15,-2 0 16,0-1-16,1-1 0,1 3 0,-1-3 16,3 0-16,-4-1 15,2 2-15,-2-3 0,1 1 0,1-1 16,-1 0-16,0 0 15,1 0-15,-2 0 0,2 0 16,-2 0-16,2-1 0,-1 1 16,-1-1-16,1-1 0,0 2 15,1-2-15,0 1 0,-2-1 16,2 0-16,-1-1 0,1 1 16,0-1-16,0 0 0,1 0 15,-1 0-15,1 0 0,-1 0 16,1-1-16,1 1 0,-2-1 15,0 2-15,1-2 0,-1 2 16,0-1-16,0 1 0,2-1 16,-2 3-16,0-3 0,0 2 15,1 0-15,-1-1 0,0 1 16,-1 1-16,0 0 0,0 0 16,1 0-16,-2 0 15,2 0-15,0 1 0,-1 1 0,0 0 16,1 3-16,0-1 0,0 1 15,0 2-15,-1 2 0,0-1 16,1 1-16,-1 2 0,1 0 16,0 1-16,-1 3 0,-1 1 15,1 1-15,1 0 0,-2 1 16,3 1-16,-1 0 16,-2 0-16,1-1 0,0 2 0,-1-3 15,1 2-15,0 0 0,1 0 16,-1 0-16,2-1 0,-2 1 15,1-1-15,-1 0 16,2 0-16,-1 1 0,0-1 0,0-1 16,1 3-16,-1-1 0,1-6 15,-1 2-15,-2-15 16,0 0-16,0 0 0</inkml:trace>
  <inkml:trace contextRef="#ctx0" brushRef="#br0" timeOffset="50300.596">19896 512 0,'0'0'0,"0"0"0,0 0 16,0 0-16,0 0 0,0 0 15,-1 0-15,0 0 0,0 0 16,1 0-16,-1 0 0,-1 0 15,2 0-15,-3 0 0,1 2 16,0 0-16,0-1 0,-3 1 16,2 0-16,1 0 0,-2 1 15,1 0-15,1 2 0,-3 0 16,3 1-16,-3 2 0,0 2 16,3 1-16,-2 1 0,2-1 15,1 2-15,-1-2 0,2 1 16,-2 0-16,2-1 0,0-1 15,2 2-15,-2 0 0,2 0 16,1-2-16,1 2 0,-1 0 16,2 0-16,1-2 0,-1 1 15,0-3-15,1 1 0,-2-3 16,3 1-16,-1-1 0,-2-2 16,3 2-16,-3-1 0,2-1 15,0 0-15,0 1 0,0-3 16,1 1-16,0 0 15,-2-2-15,1 1 0,-2-1 16,1-1-16,0-1 0,1-1 16,-1 1-16,1-2 0,-1 1 15,-1-1-15,1-1 0,0 2 16,-2-2-16,0 1 0,2-1 16,-2 0-16,1-2 0,-2 0 15,2 0-15,-1-1 0,1 0 16,-2 0-16,2 0 0,-4-1 15,2 2-15,-2-2 0,0 2 16,0-1-16,0 2 0,-2-5 16,-1 1-16,1 1 0,-1 1 15,1-1-15,-3 0 0,3 1 16,-2 0-16,1 4 0,1 0 16,-2-1-16,1 2 0,-1-1 15,0 2-15,0 0 0,-1-2 16,2 3-16,3 0 0,0 0 15,0 0-15</inkml:trace>
  <inkml:trace contextRef="#ctx0" brushRef="#br0" timeOffset="50797.435">19855 949 0,'0'0'0,"0"0"0,0 0 15,0 0-15,0 0 0,0 0 16,0 0-16,0 0 16,0 0-16,0 0 0,0 0 0,0 0 15,0 0-15,0 2 0,0-1 16,0 0-16,1 3 0,0 1 16,1-1-16,1 1 0,-1 1 15,1 2-15,-1 2 0,2-1 16,-2 0-16,1 4 0,2-2 15,0 3-15,-1 0 16,-1 1-16,1-3 0,0 2 16,1 0-16,-1-1 0,0 0 0,1 0 15,-1-1-15,0 1 16,-1 0-16,1 0 0,0 0 16,0-1-16,0 1 0,0-2 15,-1 0-15,0-1 0,1-1 16,0-1-16,-4-8 0,0 0 15,0 0-15</inkml:trace>
  <inkml:trace contextRef="#ctx0" brushRef="#br0" timeOffset="51258.858">20429 549 0,'0'0'15,"0"0"-15,0 0 0,0 0 16,0 0-16,0 0 0,0 0 15,0 1-15,0 0 0,0 0 16,0 1-16,-1 0 0,1 1 16,0 2-16,-2 2 0,2 0 15,-3 2-15,2 1 0,-1 3 16,1 1-16,-1 1 0,2 1 16,-4-1-16,2 0 0,1 3 15,-1 0-15,-1 3 0,0 1 16,1 0-16,0 1 0,0-3 15,1 2-15,-1 0 0,1-3 16,1 1-16,-1 1 16,1-2-16,0-1 0,2 1 0,-2-1 15,1-1-15,0 0 0,0-1 16,1-1-16,0 0 16,-2-15-16,0 0 0,0 0 0</inkml:trace>
  <inkml:trace contextRef="#ctx0" brushRef="#br0" timeOffset="52409.951">19970 1004 0,'0'0'0,"0"0"16,0 0-16,1 0 0,1-1 15,-1 0-15,1 0 0,0 1 16,0-2-16,0 2 0,1 0 15,1-2-15,-1 2 0,1 0 16,-2 0-16,0 0 0,2 0 16,-2 0-16,0 0 0,0 2 15,1-2-15,-1 0 0,-2 2 16,1 0-16,0 0 0,0 2 16,-1 0-16,0-1 0,0 2 15,0 1-15,-1 2 0,-1 1 16,2 0-16,-2 1 0,-1 3 15,0 0-15,0-1 0,-4 2 16,4-2-16,-1 3 0,-1 0 16,1-2-16,0-1 0,-2 0 15,2 2-15,-1 0 0,0-1 16,0 0-16,-1-1 0,0 1 16,1-1-16,1-1 0,-1 1 15,1-1-15,4-11 0,0 0 16,0 0-16</inkml:trace>
  <inkml:trace contextRef="#ctx0" brushRef="#br0" timeOffset="53020.238">20689 908 0,'0'0'0,"0"0"16,0 0-16,0 0 0,0 0 16,0 0-16,0 0 0,0 0 15,0 0-15,0 0 0,0 0 16,0 0-16,0 0 0,2 0 16,-2 0-16,1 0 0,1 0 15,0 0-15,2 0 0,-1 0 16,1 0-16,3 0 0,0 0 15,0 0-15,2 0 0,1 0 16,-3 0-16,6-1 0,-2 1 16,1-1-16,3 0 0,-2 1 15,2-2-15,4 2 0,0 0 16,0 0-16,2 0 0,-1 0 16,2 0-16,-22 0 0,0 0 15,0 0-15</inkml:trace>
  <inkml:trace contextRef="#ctx0" brushRef="#br0" timeOffset="55948.014">21286 509 0,'0'0'15,"0"0"-15,0 0 0,0 0 16,0 0-16,0 0 0,0 0 16,0 0-16,0 0 0,0 0 15,0 0-15,0 0 0,0 0 16,0 0-16,0 0 0,0 0 15,0 0-15,1-1 0,0 1 16,0-2-16,0 2 0,1-1 16,0 0-16,2 0 15,0 0-15,-1-2 0,1 2 16,1 0-16,1-1 0,-1 2 16,4-1-16,-1 1 0,2 0 15,1-2-15,0 2 0,0 0 16,2 0-16,-1 2 0,1-2 15,0 1-15,2 1 0,-2 0 0,-2 1 16,1-2-16,0 2 0,-1 0 16,-1 0-16,-1 1 15,-2-1-15,1 1 0,-2 0 16,-2 0-16,-1-1 0,0 0 0,0 0 16,-2 2-16,1 1 15,-2-1-15,-3 2 0,2 1 16,-1 2-16,-1 0 0,-3 1 15,1 2-15,-2-4 0,1 4 16,-1-2-16,-1 1 0,1-2 16,0 0-16,-1 2 0,2-1 15,-1-1-15,-2 1 0,2 0 16,2-2-16,-1-1 0,1 2 16,-1-3-16,1 2 0,1 0 15,0-1-15,0-1 0,1 0 16,3-1-16,-3-1 0,2 2 15,0-1-15,-1-2 0,2 1 16,0-1-16,2 1 0,-1 0 16,1-1-16,1 2 0,0 0 15,2-1-15,-3-1 0,2 0 16,1 1-16,3-1 0,-1 1 16,4 2-16,-2-1 0,3-1 15,-1 0-15,2 1 0,0 0 16,0-1-16,2 1 15,-4 1-15,4-1 0,-2-2 0,-13-4 16,0 0-16,0 0 0</inkml:trace>
  <inkml:trace contextRef="#ctx0" brushRef="#br0" timeOffset="56763.53">22205 385 0,'0'0'0,"0"0"0,0 0 15,0 0-15,0 0 0,0 0 16,0 0-16,-1 0 0,0 0 16,0 0-16,0 0 0,-1 1 15,1 0-15,-3 0 0,1 1 16,-2 0-16,1 1 0,1 1 16,-4-1-16,3 1 0,-3 2 15,0-2-15,2 3 0,-2-2 16,0 1-16,1 1 0,-2-1 15,1 3-15,0 0 0,0 0 16,0 4-16,-2-1 0,2 2 16,-1 0-16,1 0 0,-1 1 15,1 2-15,3-3 0,-1 1 16,1-2-16,1 1 0,2-1 16,0 0-16,0-2 0,1 0 15,1-1-15,1 0 0,1 1 16,1-2-16,0 1 0,-1 2 15,1-3-15,0-2 0,1 1 16,-1-2-16,2-1 0,-1-1 16,0 1-16,1 1 0,1-3 15,1 1-15,-1-1 0,0-1 16,1 0-16,-3-1 0,2-1 16,0-1-16,-1-1 0,2 0 15,1-1-15,0 1 16,0-2-16,0-1 0,0 0 0,-1 1 15,1-2-15,-2 1 0,0-2 16,-1 2-16,0 0 0,0-1 16,0 1-16,0-1 15,-2-1-15,1 0 0,0 2 16,-1-4-16,1 2 0,-1 0 16,0 1-16,-2-3 0,0 2 15,-1 0-15,1 1 0,0-1 16,-2 2-16,0 0 0,0 1 15,0-2-15,-3-1 0,2 2 16,-2-1-16,1 0 0,0 2 16,0-1-16,0 1 0,-2-1 15,2 2-15,0 1 0,0-1 16,0 2-16,1-1 0,-1 1 16,2 1-16,0 0 0,0 0 15</inkml:trace>
  <inkml:trace contextRef="#ctx0" brushRef="#br0" timeOffset="57365.355">22669 409 0,'0'0'0,"0"0"16,0 0-16,0 0 0,0 0 15,0 0-15,0 0 0,0 0 16,0 0-16,0 0 0,0 0 16,-1 0-16,0 1 0,1 1 15,0-1-15,-2 1 0,1 2 16,-1 0-16,1 0 0,-1 1 15,1 1-15,-3 0 0,2 1 16,-2 0-16,1 1 0,-1 4 16,0-1-16,-2 2 0,1 1 15,-1 4-15,-1 0 0,0 2 16,1-1-16,-1 3 16,0-2-16,0 3 0,2-2 15,-2-1-15,0 0 0,0 2 0,2-1 16,1 1-16,-3-1 15,2-1-15,0-1 0,1-1 0,1-1 16,1 0-16,-2 1 16,2-4-16,0 2 0,0-4 0,1 1 15,1-4-15,0-9 16,0 0-16,0 0 0</inkml:trace>
  <inkml:trace contextRef="#ctx0" brushRef="#br0" timeOffset="58191.886">23213 446 0,'0'0'15,"0"0"-15,0 0 0,0 0 16,0 0-16,0 0 0,0 0 16,0 0-16,0 0 0,0 0 15,0 0-15,0 0 0,-2 0 16,1 1-16,0 0 0,0 1 15,-2 0-15,1-1 0,0 1 16,0-1-16,-1 2 0,1 0 16,-2 1-16,0 0 0,0 0 15,0 1-15,-2 1 0,1 1 16,-1 3-16,0 0 0,0 2 16,-2 1-16,1-1 0,2 2 15,-2 0-15,1 3 0,0-5 16,1 4-16,2-5 0,0 2 15,2-3-15,0 2 0,1-1 16,0-1-16,4 0 0,-4 1 16,3-1-16,1 1 0,0-1 15,2-1-15,-1 0 0,1-1 16,-2-3-16,1 0 0,2 0 16,-1 0-16,0-1 0,1 1 15,2-1-15,-1 1 16,0-2-16,-1-1 0,0 0 15,-1-1-15,-1-1 0,0 0 16,0 0-16,2-1 0,-1-2 16,0 1-16,1-2 0,-2 1 15,-2 0-15,2 0 0,0 0 16,-2-1-16,0 0 0,0-1 16,1 0-16,-1-1 0,0 1 15,0-4-15,-1 2 0,0 0 16,-1-3-16,0 1 0,-1 1 15,-1-2-15,0 2 0,-1-4 16,-1 0-16,0-1 0,-3 0 16,0 1-16,-2-1 0,1 0 15,0 3-15,-2-3 0,-2 4 16,1-2-16,-4-1 0,0 2 16,-1-2-16,-3 1 0,0 2 15,-2-1-15,2 3 0,1 2 16,2 1-16,0 0 0,2 3 15,2-1-15,11 2 0,0 0 16,0 0-16</inkml:trace>
  <inkml:trace contextRef="#ctx0" brushRef="#br0" timeOffset="59671.503">28273 1051 0,'0'0'0,"0"0"0,0 0 16,0 0-16,0 0 0,0 0 16,0 0-16,0 0 0,0 0 15,0 0-15,0 0 0,0 0 16,0 0-16,0 0 0,0 0 15,0 0-15,0 0 0,0 0 16,0 0-16,0 0 0,0 0 16,0 0-16,0 0 0,0 0 15,0 0-15,0 0 0,0 0 16,0 0-16,0 0 0,1 0 16,0-1-16,0 0 0,0-1 15,2 1-15,1-3 0,0 3 16,0-2-16,1-2 0,3 0 15,1 0-15,1-3 0,2 0 16,0-2-16,3 2 0,-1-4 16,3 2-16,0 1 0,-1-2 15,2 0-15,-2 1 0,1 0 16,2 0-16,-1-1 0,-2 2 16,1 0-16,-2-1 0,1 3 15,-2-1-15,0-2 16,0 5-16,-1-3 0,-2 2 0,2-1 15,-1 0-15,0 1 0,-1 1 16,-1-1-16,0 0 0,1 1 16,-2-2-16,0 2 15,0 1-15,-2-1 0,0 2 16,2-1-16,-1 0 0,-1-1 16,1 1-16,-1-1 0,2 1 15,-1 2-15,-2-1 0,1 1 16,1 0-16,-8 2 0,0 0 15,0 0-15</inkml:trace>
  <inkml:trace contextRef="#ctx0" brushRef="#br0" timeOffset="60623.045">29008 387 0,'0'0'0,"0"0"16,0 0-16,0 0 0,0 0 16,0 0-16,0 0 0,0 0 15,0 0-15,-1 0 0,1 0 16,0 0-16,0 0 0,0 0 15,0 0-15,0 0 0,0 0 16,0 0-16,0 0 0,0 0 16,0 0-16,0 0 0,0 0 15,0 0-15,0 0 0,0 0 16,0 0-16,0 0 0,0 0 16,0 0-16,0 0 0,0 2 15,0-1-15,0 1 0,0 0 16,0 0-16,0 1 0,0 1 15,0 1-15,0 1 16,0 0-16,0 0 0,0 2 0,0 2 16,-1 2-16,0 3 0,1-1 15,-1 3-15,0 0 16,0 0-16,0 2 0,-1-1 16,1 3-16,-1-2 0,0-1 15,0 4-15,1 1 0,-1 2 16,-1-2-16,2-2 0,-1 1 15,0 0-15,0 1 0,0-2 16,0-2-16,1 2 0,-1-3 16,2-2-16,-2 0 0,1-1 15,1-1-15,1-3 0,0 2 16,-1-13-16,0 0 0,0 0 16</inkml:trace>
  <inkml:trace contextRef="#ctx0" brushRef="#br0" timeOffset="61830.528">29628 396 0,'0'0'0,"0"0"0,0 0 16,0 0-16,0 0 0,0 0 15,0 0-15,0 0 0,0 0 16,0 0-16,0 0 0,0 0 15,0 0-15,0 0 0,0 0 16,0 0-16,0 0 0,0 0 16,0 0-16,0 0 0,0 0 15,0 0-15,-1-1 0,0 0 16,0 1-16,1-2 0,-3 2 16,2-1-16,-2 1 0,1-2 15,0 2-15,-2-1 0,1 1 16,-1 0-16,0 0 0,-1 0 15,0 0-15,0 1 0,-1-1 16,-1 2-16,-1 1 0,0-1 16,-2 3-16,2-2 0,-2 1 15,1 0-15,1 0 0,1 1 16,0 0-16,0 0 0,1 0 16,0 0-16,0 0 0,1 1 15,0 0-15,-2 1 16,2 0-16,1 0 0,-1 1 15,2 0-15,-1 0 0,0 1 16,-1 0-16,3-1 0,0 0 16,1-1-16,0-1 0,0 2 15,1-3-15,0 1 0,0-1 0,2 0 16,-1 1-16,0 0 16,-1-2-16,2 2 0,-1-2 15,1-1-15,0 1 0,0-2 16,-1-1-16,1 1 0,0 0 15,0-2-15,1 1 0,0 0 16,0-1-16,-1 0 0,2-1 16,2 0-16,-1 0 0,0-1 15,1 0-15,1-2 0,-1 0 16,1 1-16,0 0 0,0-1 16,-2-1-16,2 1 0,-2-2 15,1 1-15,-2 0 0,1-1 16,-1 0-16,0 0 0,2-1 15,-2 1-15,0 1 0,0-1 16,0 0-16,-1 0 0,0 2 16,0-1-16,1 1 0,-1-1 15,-1 2-15,1 1 0,-1-3 16,0 1-16,0 2 0,1-2 16,-2 1-16,1 1 0,0-1 15,-1 2-15,1-2 0,-1 2 16,0 1-16,3-1 0,-4 1 15,1-2-15,0 1 16,0 1-16,0 0 0,0 0 0,-1 1 16,1 1-16,0-2 0,0 1 15,-1 0-15,1 1 16,1 0-16,-1 1 0,0 0 16,0 1-16,0 1 0,0 1 15,0 0-15,-1 2 0,0 1 16,1 0-16,-1 3 0,0 1 15,0 0-15,0 3 0,-1 2 16,1 0-16,-2 1 0,1 3 16,-1 2-16,1 2 0,-1-1 15,1 0-15,-1 2 0,1 0 16,-1-1-16,1-1 0,-1 1 16,0 0-16,0-1 0,0 0 15,1-2-15,-1-1 0,1 1 16,-1-2-16,1-3 0,-1 0 15,1-2-15,0 0 0,1-3 16,0-3-16,0-10 0,0 0 16,0 0-16</inkml:trace>
  <inkml:trace contextRef="#ctx0" brushRef="#br0" timeOffset="62767.59">30239 406 0,'0'0'0,"0"0"0,0 0 15,0-1-15,0 1 0,0-2 16,0 1-16,-1 0 0,0 0 16,0-2-16,1 2 0,-1 1 15,-1-2-15,1 0 0,-1 1 16,-2-1-16,0 1 0,-1-1 16,0-1-16,-2 1 0,-2-1 15,2 2-15,-1-2 0,0 1 16,-3-1-16,1 2 0,0 0 15,0 1-15,1 0 0,-2 0 16,-1 1-16,-1 1 0,0 2 16,-5 1-16,3 3 15,1-1-15,2 0 0,-2 2 0,3-2 16,0 0-16,1 2 16,3-1-16,0-2 0,-1 3 15,2 0-15,0 0 0,1 0 16,1 2-16,-1-2 0,1 2 15,2-3-15,1 1 0,-1-1 16,1-1-16,1 0 0,0-1 16,0 2-16,0-2 0,1-1 15,1 0-15,-2 0 0,2-2 16,-1 1-16,2-3 0,-2 0 16,1 2-16,0-2 0,0 0 15,1-1-15,0 1 0,-1-1 16,1 0-16,0-1 0,0 1 15,2-1-15,0-1 0,-2-1 16,1 1-16,0-1 0,-1 0 16,1-1-16,0 1 0,0-1 15,0 0-15,1-1 0,-1 1 16,0 0-16,0 2 0,0-3 16,-1 2-16,2 0 0,-1 0 15,-1 0-15,0 1 0,0 0 16,1 0-16,-1 2 0,-1 0 15,1 0-15,-1 0 0,0 0 16,1 1-16,0 2 0,-2-2 16,1 0-16,-1 2 0,1 1 15,1 1-15,-1 0 0,0 3 16,0 0-16,-1 2 16,1 1-16,-2-1 0,2 4 15,-1-1-15,-1 2 0,0 0 0,0 2 16,0 1-16,0 0 15,0 2-15,0 4 0,0 0 0,-1-1 16,0 0-16,0 2 0,1-5 16,-1 4-16,1-2 0,0 0 15,0-2-15,2-1 16,-2-3-16,2 2 0,0-1 0,1-2 16,-3-15-16,0 0 15,0 0-15</inkml:trace>
  <inkml:trace contextRef="#ctx0" brushRef="#br0" timeOffset="63164.84">30425 509 0,'0'0'0,"0"0"15,0 0-15,0 0 0,0 0 16,0 0-16,0 0 0,0 1 16,0 1-16,0-2 0,0 2 15,0 1-15,0 0 0,1 1 16,0 3-16,0 1 0,-1 0 15,1 4-15,0 2 0,-1 0 16,1 1-16,-1 2 0,1-1 16,-2 4-16,2-1 0,-1 4 15,1 1-15,-1-1 0,1 1 16,-1 3-16,0-1 0,1-1 16,0-1-16,1 0 0,-2-2 15,1-2-15,1 1 0,-2-21 16,0 0-16,0 0 0</inkml:trace>
  <inkml:trace contextRef="#ctx0" brushRef="#br0" timeOffset="63584.355">30696 642 0,'0'0'0,"0"0"15,0 0-15,0 0 0,0 0 16,0 0-16,0 0 0,0 0 15,0 0-15,0 0 0,0 0 16,0 0-16,1 0 0,0 0 16,0 2-16,0-1 0,1-1 15,0 1-15,2 0 0,-1-1 16,3 2-16,0-1 0,0 0 16,2 0-16,1 2 15,2-1-15,-1 0 0,2-1 16,1 1-16,0 0 0,1-1 15,1 0-15,1 2 0,0-2 16,1 2-16,-2-2 0,-15-1 16,0 0-16,0 0 0</inkml:trace>
  <inkml:trace contextRef="#ctx0" brushRef="#br0" timeOffset="64321.1">31031 397 0,'0'0'0,"0"0"16,0 0-16,0 0 0,0 0 15,0 0-15,0 0 0,0 0 16,0 0-16,0 0 0,0 0 16,0 0-16,1 0 0,0-1 15,0 1-15,1-1 0,1 1 16,1-1-16,2-1 0,-2 2 16,1-1-16,2 0 0,-1 0 15,0 0-15,1 0 0,0 1 16,1-1-16,-1 1 0,1 0 15,0 0-15,0 1 0,1-1 16,-1 2-16,1 0 0,-1-1 16,1 2-16,-2-2 0,1 2 15,-1 1-15,-1-1 0,-1 1 16,-2 0-16,2-1 0,-2 1 16,0-1-16,-1 2 0,0 1 15,-1-1-15,-1-1 0,0 2 16,-1 0-16,-1 4 0,0-2 15,-1 6-15,-2-3 16,0 3-16,-1 3 0,-1-2 0,1 2 16,-2 1-16,1-3 15,1 0-15,-1-1 0,0 1 16,-1 2-16,1-3 0,0 0 16,1 1-16,-1 1 0,2-4 15,-1 1-15,2-1 0,0-1 16,0-2-16,1 1 0,-1-1 15,2-1-15,0 0 0,1 0 16,0 0-16,1-3 0,0 0 16,0-1-16,1 3 0,1 0 15,1-1-15,1 0 0,-1-2 16,2 1-16,0 0 0,1 0 16,2 0-16,1 0 0,0 0 15,3 0-15,1 1 0,1-1 16,2 1-16,-3-3 0,3 2 15,-1-1-15,0 1 0,-15-5 16,0 0-16,0 0 0</inkml:trace>
  <inkml:trace contextRef="#ctx0" brushRef="#br0" timeOffset="65068.547">31779 487 0,'0'0'15,"0"0"-15,0 0 0,0-2 16,0 2-16,0-1 0,0 1 15,-1-1-15,1 1 0,0-2 16,0 1-16,-1 0 0,0 1 16,1 0-16,-1-1 0,0 1 15,0 0-15,-1 0 0,0 0 16,-3 1-16,1-1 16,1 2-16,-2 0 0,-1 0 0,-2 1 15,0-1-15,1 2 0,0 1 16,0 0-16,-2 0 15,2 2-15,-1-1 0,1 2 16,-2-1-16,2 2 0,0 4 0,-2-1 16,1 0-16,-1 1 15,3 1-15,0-1 0,0 0 16,0 2-16,3-2 0,0-3 16,0 1-16,2 0 0,0-3 15,0 1-15,1-1 0,1-2 16,0 2-16,0-2 0,2 2 15,0 0-15,0-3 0,1-1 16,-1 1-16,2 0 0,0-2 16,0 1-16,2-1 0,1 0 15,-1-2-15,-1 0 0,1-1 16,-1 0-16,2-1 0,-2 1 16,2-3-16,0 0 0,-1 0 15,0-1-15,-2 0 0,0 0 16,-3 1-16,1 0 0,0-2 15,0 0-15,1 0 0,-1-1 16,-1 2-16,-1-2 0,0 1 16,-1-1-16,0 1 0,-1-2 15,0 1-15,-1-1 0,-1 0 16,-1-2-16,1 3 0,0 1 16,0-2-16,-1 2 0,1 1 15,-2-1-15,2 2 0,-1 0 16,1 0-16,0 1 0,0-1 15,1 3-15,2 0 16,0 0-16,0 0 0</inkml:trace>
  <inkml:trace contextRef="#ctx0" brushRef="#br0" timeOffset="65730.201">31926 502 0,'0'0'0,"0"0"15,0 0-15,0 0 0,0 0 16,0 0-16,0-1 16,0-1-16,0 2 0,0-1 15,0 0-15,0 0 0,0 0 16,1 0-16,0-3 0,0 2 15,0-1-15,0 1 0,2-2 16,-1 3-16,1-3 0,1 1 16,0-1-16,2 1 0,0-1 15,1 0-15,1 0 0,0 1 16,1 0-16,0 1 0,0 0 16,2 2-16,-1-1 0,-1 1 15,2 1-15,0-1 0,0 0 16,2 2-16,0 1 0,2 0 15,-3 2-15,1-1 0,-1 2 16,-1 0-16,1-1 0,-3 2 16,-1-1-16,-2-1 0,0 2 15,-1 0-15,-1 2 0,-1 1 16,0-1-16,-2 1 0,0-1 16,-1 2-16,-1-1 0,0-1 15,0 1-15,-1 0 0,-1 3 16,-1-1-16,0 0 0,4-12 15,-4 15-15,-2-2 0,2-1 16,-1 0-16,1 0 0,0-2 16,0 0-16,1 0 0,-1-1 15,2-1-15,1 2 16,-1-3-16,1 0 0,1 0 0,0 0 16,0-2-16,2 3 0,0-2 15,1 3-15,3-4 0,-2 3 16,2-2-16,2 2 0,2-1 15,2 0-15,2 2 16,1-1-16,1-1 0,2 1 0,3 2 16,0-4-16,1 3 0,-22-9 15,0 0-15,0 0 0</inkml:trace>
  <inkml:trace contextRef="#ctx0" brushRef="#br0" timeOffset="66107.371">32758 308 0,'0'0'0,"0"0"0,0 0 16,0 0-16,0 0 0,0 0 16,0 0-16,0 0 0,0 1 15,0-1-15,0 3 0,0-2 16,0 3-16,0 1 0,0 0 16,0 1-16,0 2 0,-1 2 15,0 2-15,1 1 0,-2 3 16,-1 4-16,1 1 0,0 2 15,0-2-15,0 5 0,-1 3 16,-2 2-16,1 5 0,0 2 16,-2 3-16,-1 5 0,1 3 15,6-49-15,0 0 0,0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12073" units="1/cm"/>
          <inkml:channelProperty channel="Y" name="resolution" value="1143.30078" units="1/cm"/>
          <inkml:channelProperty channel="T" name="resolution" value="1" units="1/dev"/>
        </inkml:channelProperties>
      </inkml:inkSource>
      <inkml:timestamp xml:id="ts0" timeString="2022-04-06T18:25:39.98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1959 8432 0,'0'0'0,"0"0"16,0 0-16,0 0 0,0 0 15,0 0-15,0 0 0,0 0 16,0 0-16,0 0 0,0 0 15,0 0-15,0 0 0,0 0 16,0 0-16,0 0 0,0 0 16,0 0-16,0 0 0,0 0 15,0 0-15,0 0 0,0 0 16,0 0-16,0 0 0,0 0 16,0 0-16,2 0 0,-2 0 15,2 0-15,-2 0 0,0 0 16,2 0-16,-1 0 0,1 0 15,-2 0-15,0 0 0,6-1 16,3 1-16,1 0 0,-1 0 16,0 0-16,1 0 15,1 0-15,-1 0 0,2 0 0,-1 0 16,-2 0-16,5 1 16,-2 0-16,2 0 0,-14-1 0,0 0 15,23 1-15,0 0 16,1-1-16,1 2 0,1-1 0,-4 0 15,-3-1-15,3 0 16,0 3-16,-3-2 0,0-1 0,-1 1 16,1 1-16,1 0 0,-1-1 15,-19-1-15,0 0 16,33 3-16,-1-2 0,-2-1 16,1 4-16,-1-3 0,0 3 15,-2-4-15,-2 1 0,-3 1 0,-1 0 16,2 1-16,-1-2 15,-1 2-15,5-1 0,-27-2 16,38 3-16,-4-1 0,-3-1 16,1 1-16,0 0 0,-1 0 15,-1-1-15,-4 1 0,1-1 16,-2 1-16,-3 0 0,5 0 16,-27-2-16,37 1 0,-2 0 15,5 2-15,-5-4 0,-2 1 16,1 1-16,-4-1 0,0 4 15,-4-4-15,0 2 0,-3-2 16,5 0-16,-28 0 0,39 2 16,3-1-16,-5 0 0,-2-1 15,4-1-15,-7 0 0,2 0 16,-4 0-16,-3 1 0,5-3 16,-4 2-16,3-1 0,9 1 15,-3-1-15,0 1 0,0-1 16,-5-1-16,3 3 0,-5-3 15,0 1-15,0-1 0,-2 1 16,-2 0-16,2 1 0,0 0 16,2 1-16,5 0 0,-3-2 15,1 4-15,-1-4 0,-2 1 16,-2 0-16,0 1 0,-2-1 16,0 2-16,-2-1 0,0 3 15,-3-2-15,3-1 0,0 0 16,0 1-16,-24-1 15,26 0-15,6 4 0,0-4 0,1 4 16,-1-2-16,-3 1 16,-2-2-16,1 1 0,-2 0 15,2 2-15,-2-4 0,8 3 0,3-3 16,5 1-16,-5-1 0,3 2 16,-6-2-16,2 0 15,0 0-15,-36 0 0,54-2 16,2 4-16,0-2 0,-10 0 15,1 0-15,-4-2 0,-4 1 16,-1 0-16,-3 5 0,0-4 16,-35 0-16,48 0 0,-1 4 15,1-3-15,-1 3 0,-5-3 16,-5-1-16,-2 1 0,0-1 16,-1 0-16,-1 1 0,9 2 15,0-1-15,1 0 0,-3 1 16,-2-3-16,-4 0 0,1 1 15,-5-1-15,1 2 0,-3 0 16,2-2-16,0 0 0,-30 0 16,42 0-16,-1 1 0,1 3 15,-3-4-15,-1 1 0,-4 1 16,-4-1-16,1-1 0,-4 0 16,-1 0-16,2 1 0,-2-1 15,4-1-15,-30 1 0,39 1 16,-2 0-16,0 0 0,-3-1 15,-2 0-15,0 0 0,-4 2 16,0-2-16,-1 0 0,-1-1 16,-4 1-16,5 1 0,-3-1 15,3 0-15,6 1 0,2 0 16,0-1-16,0-1 0,-5 0 16,2 1-16,-2 0 0,0 0 15,-4-1-15,7 1 0,-3-3 16,9 2-16,2 1 0,2 0 15,-6 0-15,2-1 0,1-1 16,-3 2-16,-5-1 0,8 1 16,-40 0-16,53-5 15,1 1-15,-5 3 0,-2 0 0,-2-2 16,-6 1-16,1 0 0,2-3 16,-1 3-16,6-2 0,-3 1 15,1-3-15,-1 6 0,-2-3 16,-1 2-16,-4-1 15,0-1-15,4 0 0,6-2 16,3 2-16,-2 0 0,1 0 16,-7 0-16,2-1 0,-5 0 15,3 0-15,0 0 0,4 2 16,3-1-16,5-2 0,-6 1 16,-1-1-16,-7 3 0,1-1 15,2-1-15,-43 4 0,57-2 16,0-3-16,-2 2 0,-4 2 15,-3-1-15,-1-1 0,2-1 16,-49 4-16,63-4 0,-1 0 16,-7 2-16,3-2 0,-6 1 15,-3-2-15,-1 1 0,-48 4 16,0 0-16,61-2 0,3-3 16,0 1-16,-7-1 0,-7 0 15,0-1-15,-5 2 0,0 1 16,-45 3-16,0 0 0,59-4 15,-3-1-15,-3 2 0,-5-2 16,-7 2-16,0 0 0,-6-1 16,-2 0-16,-3 3 0,-3-3 15,-1 3-15,-2-2 0,-4 1 16,-1 0-16,-1 1 0,-1-1 16,-4-1-16,2 2 0,-2 0 15,0 1-15,-2-3 0,0 2 16,3 0-16,-4-1 15,1 0-15,-11 2 0,0 0 0,0 0 16</inkml:trace>
  <inkml:trace contextRef="#ctx0" brushRef="#br0" timeOffset="38039.896">10339 11418 0,'0'0'15,"0"0"-15,0 0 16,0 0-16,0 0 0,0 0 16,0 0-16,0 0 0,0 0 15,0 0-15,0 0 0,0 0 16,0 0-16,0 0 0,2 0 15,-2 0-15,1 0 0,-1-1 16,2 0-16,0 0 0,0 0 0,0 1 16,-1 0-16,-1 0 15,0 0-15,0 0 0</inkml:trace>
  <inkml:trace contextRef="#ctx0" brushRef="#br0" timeOffset="38849.444">10659 11348 0,'2'0'0,"-1"0"0,1-1 15,2 1-15,1 0 0,-5 0 16,0 0-16,12-3 0,1 3 16,2 0-16,-1-1 0,0 1 15,1 0-15,0-1 0,-3 1 16,4 0-16,0 0 0,-16 0 16,27 1-16,2-1 0,5 1 15,-4-1-15,1 0 0,-3 0 16,2-1-16,-2 2 0,2-1 15,-4 0-15,2 0 0,-28 0 16,41 0-16,-2 0 0,-1 0 16,1 3-16,-2 1 0,-2-3 15,-3 0-15,-1 0 0,1 1 16,-1-1-16,-31-1 0,46 2 16,0 0-16,-1-2 0,-6 1 15,2 1-15,2-1 0,-6-1 16,2 2-16,5 1 0,7-1 15,-2 2-15,0-4 0,-4 4 16,-2-3-16,-3 2 0,-1-2 16,5 0-16,5 2 0,4 0 15,-4 1-15,0-2 16,-7-1-16,1 1 0,0 1 0,0-2 16,9 3-16,4-2 0,0 1 15,-6-3-15,-2 3 0,0-2 16,5 2-16,8-1 15,1 1-15,-3 0 0,-2-3 0,-8 0 16,5 2-16,-54-2 16,67 3-16,3 0 0,-3 1 15,-8-4-15,-4 1 0,1 0 16,-56-1-16,76 3 0,-4-1 16,-5-2-16,-4 1 0,-5 0 15,0-1-15,7 3 0,0-2 16,0 0-16,-7 0 0,-4-1 15,-1 3-15,-6-2 0,0 1 16,0-2-16,7 2 0,-4-2 16,-1 3-16,-1-2 0,-4 0 15,-2 2-15,-1 0 0,-4 0 16,-2 1-16,-3-1 0,-3-1 16,1 0-16,0 2 0,2 2 15,-2-1-15,-30-5 0,0 0 16,33 5-16,2 0 0,-3-1 15,-2-1-15,-2 1 0,0 0 16,-5-1-16,1 0 0,-3-1 16,1 1-16,-2 0 0,0-2 15,-1 1-15,-5-1 0,0 1 16,-1 0-16,-1-1 0,-1 0 16,2 0-16,-4 0 0,2 0 15,-1 0-15,-10-1 0,0 0 16,0 0-16</inkml:trace>
  <inkml:trace contextRef="#ctx0" brushRef="#br0" timeOffset="53317.933">12431 14948 0,'0'0'0,"0"0"0,0 0 16,0 0-16,0 0 15,0 0-15,0 0 0,0 0 0,0 0 16,0 0-16,0 0 16,0 0-16,0 0 0,0 0 15,0 0-15,0 0 0,0 0 16,0 0-16,0 0 0,0 0 0,0 0 15,0 0-15,0 0 16,0 0-16,0 0 0,0 0 16,0 0-16,0 0 0,0 0 15,0 0-15,2 0 0,1 0 16,2 0-16,1 0 0,-1 0 16,3 3-16,0-3 0,-1 0 15,2 1-15,-1-1 0,1 0 16,0 2-16,-9-2 0,21 2 15,4-1-15,-2 0 0,3-1 16,2 3-16,-3-3 0,1 0 16,2 2-16,0-1 0,9 0 15,4 0-15,0-1 0,-4 0 16,-2 0-16,-3 2 0,2-1 16,2 0-16,-36-1 0,50 0 15,3 0-15,-4 3 0,1-3 16,-6 0-16,1 0 0,5-1 15,-50 1-15,58 0 0,2-1 16,-2-1-16,-4-1 0,-4 2 16,-3-1-16,0-1 0,0 0 15,4-2-15,-1 1 0,1 2 16,-2-1-16,-3 1 0,-4-1 16,-2 3-16,-3-1 0,0-2 15,-2 2-15,7-1 16,-1 2-16,4-2 0,-1 2 0,-5-2 15,-1 4-15,-2-2 0,2-2 16,-8 2-16,5 0 0,2 0 16,3 0-16,6-1 0,-4 4 15,2-1-15,-5-1 16,-2-1-16,0 2 0,0-2 16,-1 2-16,3-1 0,7 0 15,1-1-15,-4 0 0,1 0 16,-4 0-16,0 0 0,0 1 15,-5-1-15,7 2 0,6 0 16,-1-2-16,-1 0 0,0 0 16,-6 0-16,2 0 0,-5 0 15,0-1-15,0 1 0,3-1 16,2 1-16,4 1 0,-5 0 16,-1-1-16,-3 0 0,0 0 15,-3 0-15,-3 0 0,-3 0 16,-2 0-16,1 0 0,-4 1 15,-3-1-15,0-1 0,-1 1 16,-2 0-16,-1 1 0,0-1 16,-4 0-16,1 0 0,-1 0 15,-1 0-15,-2-1 0,1 1 16,-3 0-16,-7 0 0,0 0 16,0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12073" units="1/cm"/>
          <inkml:channelProperty channel="Y" name="resolution" value="1143.30078" units="1/cm"/>
          <inkml:channelProperty channel="T" name="resolution" value="1" units="1/dev"/>
        </inkml:channelProperties>
      </inkml:inkSource>
      <inkml:timestamp xml:id="ts0" timeString="2022-04-06T18:28:36.31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4390 10086 0,'0'0'16,"0"0"-16,0 0 0,0 0 16,0 0-16,0 0 0,0 0 15,0 0-15,0 0 0,0 0 16,0 0-16,0 0 0,0 0 15,0 0-15,0 0 0,0 0 16,0 0-16,0 0 0,0 0 16,0 0-16,0 0 0,0 0 15,0 0-15,0 0 0,0 0 16,0 0-16,0 0 0,0 0 16,0 0-16,0 0 0,0 0 15,0 0-15,0 0 0,0 0 16,0 0-16,0 0 0,2 0 15,0 0-15,-1 0 0,-1 0 16,6 1-16,-1-1 0,2 0 16,2 0-16,-2 2 0,4-1 15,2-1-15,-4 0 16,0 0-16,3 0 0,-1 4 0,2-4 16,-13 0-16,24 2 15,-1 0-15,3 0 0,0-2 16,-1 3-16,1-2 0,-1 0 15,-2 0-15,1 1 0,1 0 16,0 1-16,-25-3 0,37 4 16,1-2-16,-1 0 0,-2 0 15,-3-1-15,-1 1 0,-1 0 16,-4-1-16,2 2 0,-1-1 16,-2 0-16,5 1 0,-2 0 15,2-2-15,5 2 0,1 1 16,-1-2-16,-1 1 0,-3-1 15,1 2-15,-4-2 0,0 1 16,4 0-16,-2 2 0,7-3 16,-2-2-16,4 4 0,2-1 15,-2-1-15,-5 1 0,1-1 16,-2 0-16,1-1 0,4 2 16,6-2-16,0 2 0,1-1 15,-2 0-15,-3 0 0,-1-1 16,-2 0-16,0-1 0,6 3 15,5-3-15,1 0 0,-3 0 16,1 0-16,-3 2 0,-2-2 16,0 1-16,3-1 0,9 0 15,0 0-15,-6 1 0,1-1 16,-7 1-16,3-1 0,0 0 16,3 0-16,5 1 0,2 0 15,-3 1-15,-1-2 0,-1 0 16,0 0-16,3 0 0,7 0 15,-3 0-15,-1 0 0,-4-2 16,0 1-16,-7 1 16,2 0-16,-3 0 0,8 0 0,3-1 15,-4 2-15,0-1 0,-7 0 16,-1-1-16,-2 1 0,-5 1 16,5-1-16,0 1 15,-1-1-15,4 0 0,-4 0 16,1 0-16,-4-1 0,-2 1 0,-2 0 15,-3 0-15,-2 0 16,-1 0-16,-3 0 0,-1-1 16,-2 0-16,-1 1 0,-1-3 15,-3 3-15,1-1 0,-4 1 16,2 0-16,-6 0 0,3 0 16,-5 0-16,-7 0 0,0 0 15,0 0-15</inkml:trace>
  <inkml:trace contextRef="#ctx0" brushRef="#br0" timeOffset="925.8219">4842 10107 0,'0'0'15,"0"0"-15,0 0 0,0 0 16,2 0-16,-2 0 0,0 0 16,0 0-16,3 0 0,2-1 15,2 0-15,-1 1 0,3-1 16,-1 1-16,-1-1 0,2 2 16,-2-1-16,3 0 0,-1 0 15,2 0-15,-11 0 0,21 1 16,3-1-16,0 1 15,2 1-15,-2-3 0,3 2 0,-1 1 16,-26-2-16,0 0 0,46 2 16,3-2-16,3 0 0,-8 0 15,3-1-15,1 2 0,10-2 16,2 0-16,-2-1 16,-4 2-16,-6 0 0,6-1 0,11 1 15,-2-1-15,-1 1 0,-4 0 16,-6-1-16,0 1 0,2 0 15,-54 0-15,69 0 0,0 1 16,-2 0-16,-5 0 0,-5 1 16,-3-4-16,4 6 15,3-4-15,-1 1 0,-1-1 16,-10 0-16,3 2 0,-3-4 16,-3 2-16,-1 0 0,6 1 15,-2 0-15,2-1 0,-7-1 16,3 2-16,-8-2 0,0 1 15,1-1-15,-7 1 0,-1-1 16,-2 0-16,0 1 0,-2 0 16,-1 1-16,-27-1 0,41 1 15,-4 0-15,0 0 0,-1 2 16,-3-3-16,1 0 0,-8 2 16,3-1-16,-1 1 0,-3-1 15,1 0-15,-3 2 0,-2-2 16,0 1-16,-2-1 0,1 0 15,1 2-15,-21-3 0,0 0 16,0 0-16</inkml:trace>
  <inkml:trace contextRef="#ctx0" brushRef="#br0" timeOffset="16894.847">11918 10142 0,'0'0'0,"0"0"0,0 0 15,0-2-15,0 2 0,0 0 16,0-1-16,0 1 0,0-2 16,0 2-16,0 0 0,-2 0 15,2 0-15,0 0 0,0 0 16</inkml:trace>
  <inkml:trace contextRef="#ctx0" brushRef="#br0" timeOffset="17068.054">11866 10126 0,'-4'0'0,"-3"-1"15,1 0-15,-1 0 0,-1 0 0,1 1 16,-1-1-16,3 1 16,-5 0-16,10 0 0,0 0 0,0 0 15,-20 2-15,-6 0 0,4-1 16,-1 1-16,1 2 15,-4-1-15,5-1 0,5 1 16,-8 1-16,1 2 0,23-6 16,0 0-16,0 0 0</inkml:trace>
  <inkml:trace contextRef="#ctx0" brushRef="#br0" timeOffset="17274.2389">11247 10294 0,'-26'13'15,"1"-2"-15,4 3 0,5-2 0,0-1 16,1-1-16,1 3 15,0-3-15,3 2 16,0-1-16,-1 3 0,2 0 0,-1 1 16,-1 1-16,1-1 0,2 2 15,-1 2-15,0-4 0,4 2 16,-1-2-16,0 2 0,0-1 16,2 0-16,3-1 0,-2 0 15,1 1-15,1 0 0,2-16 16,0 0-16,0 0 0</inkml:trace>
  <inkml:trace contextRef="#ctx0" brushRef="#br0" timeOffset="18420.951">11007 10893 0,'10'26'15,"-1"-2"-15,2-3 0,0 1 16,-2-3-16,-9-19 0,0 0 16,20 24-16,-1 2 0,2-6 15,0 2-15,1 6 0,0-4 16,1 1-16,-3-5 0,-1 3 15,1-3-15,-20-20 0,32 24 16,2 2-16,3-2 0,0 0 16,1-1-16,-5-1 0,-1-3 15,3 1-15,-2-2 0,12 3 16,3-1-16,-3-2 0,2-3 16,-8-2-16,-2 1 0,3-1 15,-40-13-15,55 15 16,-3-1-16,4 0 0,-8 0 0,1 0 15,-9-4-15,4-1 0,0-1 16,-44-8-16,62 11 0,-4 1 16,-4-2-16,-3-1 15,-5 0-15,2 1 0,0 0 0,10 2 16,-2-7-16,0 2 16,-8 0-16,3-2 0,-2 3 15,13-5-15,7 3 0,-7-3 0,-4 0 16,-7-3-16,-51 0 15,77 0-15,-1-1 0,-4 2 16,0-4-16,-9 3 0,-63 0 16,90-4-16,-6 0 0,-3 0 15,-10-2-15,0-1 0,-71 7 16,0 0-16,97-9 0,-4-1 16,-11-3-16,-9 4 0,-3-7 15,-5 1-15,1 1 0,-66 14 16,74-19-16,-5 5 0,-2-6 15,-10 7-15,-6 1 0,-6 0 16,-4 1-16,-4-2 0,-5 2 16,0 0-16,-3 0 0,-3 2 15,1-3-15,-7 2 0,1 1 16,-2 1-16,-3 2 0,2-3 16,-5 3-16,1-2 0,-2 0 15,1 1-15,-1-1 0,-3 1 16,0-2-16,-1-1 0,3-2 15,-4 1-15,0-1 0,2-1 16,-1-2-16,0 2 0,-1-2 16,0-1-16,1-5 0,-2 1 15,1-1-15,-4-4 0,2 1 16,-3-1-16,0 5 0,-2-2 16,-6-4-16,2 2 0,-4-2 15,0-1-15,-2 1 16,0 1-16,1-3 0,-1-1 15,-2 4-15,1-7 0,-6 1 0,3-1 16,-2 2-16,16 30 16,-24-31-16,-3-1 0,4 3 0,-3 0 15,0 1-15,1 6 16,25 22-16,-50-31 0,0-2 16,0 2-16,1 4 0,-3-1 0,-15 2 15,-4-5-15,5 5 16,8 6-16,1 0 0,57 20 15,-91-23-15,11 1 0,4 3 16,11 5-16,-2 1 0,-10-2 16,1 1-16,7 3 0,12 1 15,0 4-15,2-2 0,-7 1 16,-1 0-16,-1-2 0,7 3 16,6 0-16,1 2 0,7-3 15,-1 2-15,3 2 0,-4-1 16,-1-1-16,-5-1 0,4 3 15,4-1-15,1 1 0,2 1 16,1-1-16,-3 1 0,-3 2 16,-5 0-16,-2 1 0,6 0 15,-2 3-15,8-3 0,-6 4 16,2 0-16,44-5 0,-61 3 16,0 2-16,3 1 0,1 3 15,9-2-15,3-1 0,3 1 16,2 0-16,3 0 0,0 2 15,37-9-15,0 0 0,0 0 16</inkml:trace>
  <inkml:trace contextRef="#ctx0" brushRef="#br0" timeOffset="42697.474">5997 13028 0,'0'0'0,"0"0"0,0 0 15,0 0-15,0 0 0,0 0 16,0 0-16,0 0 0,0 0 0,0 0 15,0 0-15,0 0 16,0 0-16,0 0 0,0 0 16,0 0-16,0 0 0,0 0 15,0 0-15,0 0 0,0 0 16,0 0-16,0 0 0,0 0 16,0 0-16,0 0 0,0 0 15,0 0-15,0 0 0,0 0 16,0 0-16,0 0 0,0 0 15,2 0-15,-2 0 0,0 0 16,0 0-16,7-1 0,-1 1 16,4-2-16,-1 0 0,1 1 15,2-2-15,-1 2 0,2 0 16,2 0-16,-15 1 0,0 0 16,32-4-16,-32 4 0,28 0 15,3-3-15,1 1 0,-4 2 16,4-3-16,-2 0 0,-1 3 15,-29 0-15,39-1 0,4-3 16,0 3-16,-4 1 0,-4 0 16,-1 0-16,-3 0 0,-1 0 15,-2 1-15,2-2 0,-2 2 16,2-1-16,5 0 0,2 0 16,3 4-16,-3-4 0,-4 0 15,-1 0-15,0 2 0,-1 0 16,-1-2-16,-2 0 0,0 0 15,2 0-15,-30 0 0,39 3 16,5-2-16,-4 2 16,-1-2-16,-4-1 0,-1 2 0,-1 0 15,-1-1-15,-1-1 16,-1 2-16,2 0 0,6-2 16,-1 1-16,3-1 0,-1 3 15,1-2-15,-6 0 0,-1 0 0,0 1 16,-1 0-16,2-1 15,8 1-15,3-1 0,-2 1 16,-2-1-16,-2 0 0,0 0 16,0-1-16,-3 0 0,5 2 0,3-2 15,1 0-15,1 1 16,-2 0-16,0-1 0,0 1 16,-6-1-16,1-1 0,4 0 15,9 2-15,0-1 0,3 0 16,-7-1-16,-3 0 0,-3-1 15,1 2-15,0 0 0,10 0 16,-2-3-16,-2 2 0,-1 0 16,-1 1-16,-6-1 0,6 0 15,-3 0-15,8 1 0,3-1 16,-4 1-16,0-2 0,-7 1 16,3 0-16,-6 0 0,4 1 15,-45 0-15,55-3 0,3 2 16,-2 2-16,-4-3 0,-4 3 15,-3-3-15,-2 2 0,-5 0 16,1 0-16,3 1 0,4-1 16,-2 0-16,3 1 0,-5-1 15,-1 0-15,-3 0 0,-3 0 16,4 1-16,-2-2 0,0 0 16,7 0-16,1-3 0,1 4 15,-7-1-15,3-1 0,-4 0 16,-3 2-16,2-1 0,-1-1 15,-3 1-15,0 0 0,7-1 16,1 0-16,2 0 0,-4 1 16,-2 1-16,-3-3 0,-3 3 15,-2 0-15,-1-1 16,1 0-16,1-1 0,-4 0 16,8 4-16,1-2 0,-2-3 15,3 3-15,-4 0 0,1 0 16,-1-1-16,-1 0 0,-3 1 15,0-1-15,-3-1 0,2 1 16,2 0-16,-2 0 0,-3 2 16,9 0-16,3-3 0,-2 2 15,-2 0-15,-2 0 0,-3 0 0,2 0 16,-4 0-16,1 0 16,0-2-16,-1 2 0,1 0 15,-2 0-15,2 0 0,-26 0 16,32 0-16,1-1 0,0 2 0,-1-1 15,-4 0-15,2 0 16,-2 0-16,-4 0 0,1 0 16,-5 0-16,2 0 0,-1 0 15,-3 2-15,-1-2 0,-1 1 16,0-1-16,-2 0 0,1 0 16,0 1-16,-1 0 0,0-1 15,0 1-15,-3 1 0,2 0 16,0-2-16,-3 0 0,0 1 15,0-1-15,0 0 0,0 0 16,-1 0-16,1 3 0,-10-3 16,0 0-16,0 0 0</inkml:trace>
  <inkml:trace contextRef="#ctx0" brushRef="#br0" timeOffset="50231.2089">5533 14266 0,'0'0'0,"0"0"16,0 0-16,0 0 0,0 0 16,0 0-16,0 0 0,0 0 15,0 0-15,0 0 0,0 0 16,0 0-16,0 0 0,0 0 16,0 0-16,0 0 0,0 0 15,0 0-15,0 0 0,0 0 16,0 0-16,0 0 0,0-1 15,0 1-15,0 0 16,0 0-16,0 0 0,0 0 0,0 0 16,0 0-16,0 0 0,0 0 15,1 0-15,0-1 0,-1 1 16,2 0-16,-2 0 0,2-1 16,-2 1-16,2-2 0,-2 2 15,2 0-15,-1 0 0,1 0 16,-2 0-16,0 0 0,0 0 15,9 0-15,1 0 16,3 0-16,-2-2 0,0 1 0,2 0 16,1 0-16,-2 0 15,2-1-15,2 1 0,-16 1 16,0 0-16,0 0 0,30-2 0,3-1 16,1 3-16,-3-4 15,-1 3-15,-2-1 0,-1 1 16,2-1-16,1-1 0,-30 3 15,0 0-15,43-2 0,2-1 16,-6 0-16,-1 2 0,1-1 16,-4 1-16,-2 1 0,1-3 15,-6 3-15,2-1 0,-30 1 16,0 0-16,44 0 0,5-3 16,-5 3-16,-1-1 0,-6 1 15,2-1-15,-5 2 0,-1-1 16,1 0-16,-34 0 0,0 0 15,47 0-15,5 0 0,-4 2 16,-3-2-16,-6 0 0,2 2 16,-6-2-16,-3 0 0,1 0 15,3 0-15,-36 0 0,0 0 16,50 1-16,1-1 0,-2 3 16,-2-4-16,-4 3 0,0-1 15,-4-1-15,-2 0 0,-37 0 16,0 0-16,58 2 0,1 1 15,-8-3-15,-1 0 0,-5 0 16,-3 0-16,-1 1 0,3 1 16,-44-2-16,58 4 0,-2-2 15,0 1-15,-7-1 0,-2-1 16,-4 2-16,-4-2 0,4 2 16,-2-1-16,-41-2 0,52 4 15,2-2-15,-2 0 0,-1 3 16,-4-2-16,-1-1 0,-2 2 15,-44-4-15,58 4 0,1 0 16,-4 1-16,1 0 0,-8-5 16,-3 2-16,1 1 15,-46-3-15,0 0 0,67 3 16,1-6-16,-3 6 0,-10 0 0,-1 0 16,-3-3-16,-5 0 15,-46 0-15,63 3 0,2-1 0,-7 2 16,-2-5-16,-7 2 15,-5-1-15,3 2 0,-47-2 16,0 0-16,65 2 0,0-1 16,-7 0-16,-3-1 0,-4 1 0,0 1 15,-4-3-15,-47 1 16,64-1-16,-3 2 0,-6-1 16,0-1-16,-6 1 0,-3-1 0,-2 2 15,-2 1-15,-3-2 16,-39 0-16,56 1 0,-5-1 15,-3-1-15,-1-1 0,-3 4 16,-3-1-16,-3-2 0,-3 2 16,0 0-16,-5-1 0,-4-1 15,2 2-15,-1-1 0,-2 2 16,-25-2-16,0 0 0,0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12073" units="1/cm"/>
          <inkml:channelProperty channel="Y" name="resolution" value="1143.30078" units="1/cm"/>
          <inkml:channelProperty channel="T" name="resolution" value="1" units="1/dev"/>
        </inkml:channelProperties>
      </inkml:inkSource>
      <inkml:timestamp xml:id="ts0" timeString="2022-04-06T18:30:48.48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12733 11765 0,'0'0'0,"0"0"16,0 0-16,0 0 0,0 0 15,0 0-15,0 0 0,0 0 16,0 0-16,0 0 0,0 0 16,0 0-16,0 0 0,0 0 15,0 0-15,0 0 0,0 0 16,0 0-16,0 0 0,0 0 16,0 0-16,1 0 0,-1 0 15,2 0-15,0 0 0,-2 0 16,0 0-16,2 0 0,-2 0 15,0 0-15,0 0 0</inkml:trace>
  <inkml:trace contextRef="#ctx0" brushRef="#br0" timeOffset="86.947">12921 11780 0,'7'-1'0,"0"1"16,-1 0-16,-6 0 0,0 0 15,0 0-15</inkml:trace>
  <inkml:trace contextRef="#ctx0" brushRef="#br0" timeOffset="160.809">13116 11779 0,'20'0'0,"-20"0"16,0 0-16,0 0 0</inkml:trace>
  <inkml:trace contextRef="#ctx0" brushRef="#br0" timeOffset="606.419">13400 11776 0,'27'-1'15,"-5"1"-15,-4 0 0,3 1 16,-5-1-16,5 2 0,-2-2 15,1 1-15,-1 0 0,-19-1 16,0 0-16,0 0 0,35 0 16,-1 3-16,1-1 0,-5 0 15,-2-1-15,2 0 0,-7 0 16,1-1-16,-2-1 0,2 2 16,-3-1-16,0 0 15,0-1-15,2 1 0,-23 0 16,0 0-16,35 0 0,0 0 15,2 0-15,-4 1 0,1-2 16,-3 1-16,-1 0 0,-2 0 16,-5 1-16,3-1 0,-1 0 15,1 2-15,-26-2 0,0 0 16,35 0-16,4 1 0,1-2 16,-6-2-16,1 6 0,-3-4 15,-5-1-15,1 5 0,-1-3 16,-2 0-16,-3 0 0,3-1 15,-2-1-15,0 2 0,-1 2 16,-22-2-16,0 0 0,34-2 16,-2 4-16,0-2 0,1 0 15,-5-2-15,-2 2 0,-3 0 16,1 0-16,-6 0 0,3-2 16,-3 2-16,-3-1 0,1 0 15,0 0-15,-1-1 0,-15 2 16,0 0-16,0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12073" units="1/cm"/>
          <inkml:channelProperty channel="Y" name="resolution" value="1143.30078" units="1/cm"/>
          <inkml:channelProperty channel="T" name="resolution" value="1" units="1/dev"/>
        </inkml:channelProperties>
      </inkml:inkSource>
      <inkml:timestamp xml:id="ts0" timeString="2022-04-06T18:33:23.20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5567 16091 0,'0'0'0,"0"0"0,0 0 16,0 0-16,0 0 0,0 0 15,0 0-15,0 0 0,0 0 16,0 0-16,0 0 0,0 0 15,0 0-15,0 0 0,0 0 16,0 0-16,0 0 0,0 0 16,0 0-16,0 0 0,0 0 15,0 0-15,0 0 0,0 0 16,0 0-16,0 0 0,0 0 16,0 0-16,0 0 0,0 0 15,0 0-15,0 0 0,0 0 16,0 0-16,0 0 0,0 0 15,0 0-15,0 0 0,0 0 16,0 0-16,2 1 0,-2-1 16,0 0-16,2 0 0,1 1 15,-3-1-15,0 0 0,0 0 16,7 0-16,3 2 0,1 1 16,-2-2-16,3 0 0,-3 1 15,2-2-15,4 2 0,-4 0 16,3-1-16,-2 1 0,3 1 15,-15-3-15,21 2 0,5 0 16,2 2-16,-2-2 0,2 0 16,-3 0-16,0 2 0,1-3 15,-5 2-15,3-3 16,0 3-16,2 0 0,5-3 0,3 3 16,-1-2-16,1 4 0,0-3 15,-5 1-15,1-1 0,0 0 16,-6 1-16,4-2 0,-2 2 15,6 0-15,3-3 16,4 4-16,3-1 0,-5-1 0,-4-2 16,-3 3-16,0-3 15,0 0-15,1 1 0,3-2 0,3 1 16,3 0-16,-2-1 16,0-1-16,2 2 0,-6 0 15,0 0-15,-4 0 0,-1 0 16,1-1-16,-1 0 0,0-1 15,2 2-15,2-1 0,2-1 16,2 2-16,0-1 0,-3 0 16,1 0-16,-5 0 0,-2 1 15,0-1-15,-2 0 0,2 0 16,0 1-16,0 0 0,5 0 16,1-1-16,-1 0 0,3-1 15,-3 1-15,-1 0 0,-1 1 16,-1-1-16,2 1 0,-4 0 15,0-2-15,2 2 0,5-2 16,0 1-16,-2 0 0,1 1 16,-2-1-16,4 0 0,-3 0 15,-3 1-15,-5-2 0,2 1 16,-1 1-16,0-1 0,0-1 16,1 1-16,0 1 0,1 0 15,3 0-15,4-2 0,-6 2 16,-1 0-16,1-2 0,-2 2 15,-1 0-15,-2 0 0,1-2 16,-2 2-16,0 0 0,1 0 16,2-1-16,0-1 0,3 2 15,4-1-15,-3 1 0,0 1 16,3-1-16,-5 0 0,0 0 16,-1 0-16,0-1 0,1 0 15,1 1-15,-29 0 0,41-3 16,4 3-16,-4 0 0,2 0 15,-4-1-15,-4 0 16,2-1-16,-1 2 0,0 0 0,-3-2 16,6 1-16,2 1 15,0-2-15,-2 2 0,-5 0 16,3 1-16,-6-1 0,1 0 16,0-1-16,-2 1 0,1 0 15,1 0-15,-1 0 0,5 0 16,-2 0-16,3 0 0,-3 0 15,-1 1-15,-1 0 0,-1-1 16,-4-1-16,4 0 0,-3 1 16,2 0-16,0 0 0,5 0 15,-1 0-15,3 0 0,1-2 16,-3 2-16,-2 1 0,-3-1 16,-3 1-16,1-1 0,0 0 15,0 0-15,0 1 0,2 0 16,2-1-16,1 0 0,1 1 15,1 1-15,-4-2 0,1 0 16,-2 2-16,-2 0 0,0-2 16,-2 0-16,0 2 0,1-1 15,1-1-15,-28 0 0,37 1 16,0-1-16,0 1 0,1 1 16,-3-1-16,-1-1 0,-4 0 15,1 2-15,-3-1 0,-2 0 16,0 1-16,3-2 0,5 0 15,4 0-15,-3 0 0,1 0 16,0 0-16,-2 0 0,-1 0 16,-1 0-16,-2 0 0,3-3 15,2 2-15,2 1 0,3-2 16,1 2-16,1-1 16,-4-1-16,-2 1 0,-3 1 0,2 0 15,-1-1-15,2 0 0,5 1 16,-2 0-16,6-1 0,-5 0 15,1 1-15,1-1 16,-5-2-16,1 3 0,1-2 16,-39 2-16,53 0 0,-3 0 15,-1 2-15,-2-2 0,-3 0 16,-1-2-16,-4 4 0,-2-2 16,2 2-16,4 0 0,1 1 15,-2-1-15,1 1 0,-6-3 16,1 2-16,1 2 0,-6-1 15,-1-1-15,-4 0 0,-5 0 16,2-1-16,-1 1 0,-3 0 16,-1-1-16,1 1 0,-1-1 15,-2 0-15,-2 1 0,2-1 16,-1-1-16,-1 1 0,-1 3 16,-15-4-16,0 0 0,27 1 15,-27-1-15,31 4 0</inkml:trace>
  <inkml:trace contextRef="#ctx0" brushRef="#br0" timeOffset="26704.414">30208 13786 0,'0'0'0,"1"0"0,0 0 15,0 0-15,-1 0 0,1 0 16,0 0-16,0 0 0,-1 0 15,2 0-15,-1 1 0,1-1 16,-1 0-16,2 1 0,0 0 16,2-1-16,0 2 0,-5-2 15,0 0-15,0 0 0</inkml:trace>
  <inkml:trace contextRef="#ctx0" brushRef="#br0" timeOffset="27226.893">30306 13805 0,'8'2'16,"2"-1"-16,-3 1 0,0-1 15,-1 0-15,2 1 16,-2-1-16,1 0 0,1 1 0,-1-1 16,1 1-16,-2-2 0,1 1 15,1 0-15,-1 0 0,-1 0 16,0 0-16,1-1 0,0 3 16,0-2-16,-1-1 0,0 3 15,1-2-15,1 2 0,-2-1 16,0-1-16,-1-1 15,1 3-15,-1-2 0,1 0 16,-1 0-16,0 1 0,0-2 0,-1 0 16,1 4-16,1-3 15,-2 0-15,1 1 0,-1-1 16,0 1-16,0 0 0,0-1 16,1 1-16,-2-1 0,0-1 15,1 1-15,-3-1 0,2 0 16,1 2-16,-1-1 0,-1 0 15,1 0-15,0-1 0,0 0 16,-1 1-16,1 0 0,0 0 16,0 1-16,0-2 0,-1 0 15,1 1-15,-1 1 0,0-1 16,2-1-16,-2 2 0,0 0 16,0-2-16,0 2 0,-1-2 15,2 0-15,-2 0 0,1 2 16,-1-1-16,0-1 0,1 1 15,-1-1-15,1 1 0,-1 1 16,1-2-16,-1 1 0,1-1 16,-1 1-16,3-1 0,-3 0 15,0 1-15,1 0 0,-1 0 16,1-1-16,-2 0 0,0 0 16,0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12073" units="1/cm"/>
          <inkml:channelProperty channel="Y" name="resolution" value="1143.30078" units="1/cm"/>
          <inkml:channelProperty channel="T" name="resolution" value="1" units="1/dev"/>
        </inkml:channelProperties>
      </inkml:inkSource>
      <inkml:timestamp xml:id="ts0" timeString="2022-04-06T18:35:26.98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25999 13396 0,'0'0'0,"0"0"0,0 0 0,0 0 16,0 0-16,0 0 16,0 0-16,0 0 0,0 0 15,0 0-15,0 0 0,0 0 16,0 0-16,0 0 0,0 0 15,0 0-15,0 0 0,0 0 16,0 0-16,0 0 0,0 0 16,0 0-16,0 0 0,0 0 15,0 0-15,0 0 0,0 0 16,0 0-16,0 0 0,0 0 16,0 0-16,0 0 0,0 0 15,0 0-15,0 0 0,0 0 16,0 0-16,0 0 0,0 0 15,0 0-15,0 0 0</inkml:trace>
  <inkml:trace contextRef="#ctx0" brushRef="#br0" timeOffset="113.047">26079 13394 0,'4'0'16,"1"0"-16,0 1 0,-1 0 15,3-1-15,-1 1 0,2 0 16,-8-1-16,0 0 0,0 0 15</inkml:trace>
  <inkml:trace contextRef="#ctx0" brushRef="#br0" timeOffset="1007.627">26260 13403 0,'14'2'0,"2"-1"0,0-1 16,1 1-16,-4-1 0,5 0 16,-18 0-16,0 0 0,0 0 15,31 1-15,0-1 16,0 0-16,-1 2 0,1-1 0,-6-1 15,1 1-15,0-1 0,-2 0 16,-1 3-16,1-3 0,-3-3 16,5 2-16,-26 1 0,32 0 15,3-1-15,-2-1 0,0 5 16,-2-4-16,-4 1 0,2-2 16,-4 2-16,-1 0 15,0 0-15,0 0 0,0-1 0,-1 0 16,1-1-16,-24 2 0,0 0 15,36 2-15,0-4 16,-1 1-16,-1 2 0,-3 0 16,0 1-16,-2-2 0,-4-1 15,3 0-15,-1 0 0,-2 1 16,2 2-16,-27-2 0,37-2 0,1 1 16,5 3-16,-7-2 15,5-2-15,-8 3 0,-3-2 16,1 1-16,-4 1 0,3-2 15,-3 1-15,-27 0 0,0 0 16,43 1-16,0-2 0,-2 0 16,0 1-16,-4 1 0,0 1 15,-3 0-15,1-1 0,-4 1 16,-1-1-16,1 2 0,3-2 16,2 2-16,4-2 0,0 3 15,-4-4-15,0 2 0,-1 0 16,-3 0-16,-2-1 0,3 2 15,2-1-15,-35-2 0,42 3 16,3-1-16,1 3 0,-3-5 16,-5 1-16,-1 0 0,2 0 15,-2 1-15,4 0 0,-41-2 16,48 1-16,1 0 0,3 3 16,-5-3-16,-5-1 0,-1 3 15,-2-1-15,1-2 0,-40 0 16,50 0-16,3 2 0,-2-2 15,-4 2-15,-1-2 0,-1 0 16,-3 0-16,-1 3 0,1-3 16,5 2-16,0-3 15,0 2-15,-2-1 0,0-1 0,-5 1 16,-4 0-16,4 0 0,-2 1 16,1-1-16,6 1 15,-1 0-15,0-1 0,-2 0 0,-3 1 16,-2-1-16,-2 1 0,-3-1 15,2 0-15,-3 0 0,-1 2 16,-1-4-16,1 2 16,3 0-16,-1 0 0,2 2 0,-6-2 15,0 0-15,4 1 0,-7-1 16,0 2-16,-2-2 16,-2 0-16,-3 0 0,1-2 15,-1 2-15,0 0 0,-4 0 16,0 0-16,-1 2 0,-1-4 15,-1 2-15,-11 0 0,0 0 16,0 0-16</inkml:trace>
  <inkml:trace contextRef="#ctx0" brushRef="#br0" timeOffset="1636.6299">23610 14530 0,'0'0'16,"0"0"-16,0 0 0,0 0 15,0 0-15,0 0 0,0 0 16,0 0-16,0 0 0,0 0 16,0 0-16,0 0 0,0 0 15,0 0-15,0 0 0,0 0 16,0 0-16,0 0 0,0 0 16,0 0-16,3 0 0,1-2 15,2 0-15,1 1 0,1-1 16,1-1-16,-2 2 0,-1-2 15,4 3-15,-10 0 0,0 0 16,0 0-16</inkml:trace>
  <inkml:trace contextRef="#ctx0" brushRef="#br0" timeOffset="1733.1619">24406 14348 0,'15'-1'0,"-8"1"0,1 0 0,2-2 16,-1 2-16</inkml:trace>
  <inkml:trace contextRef="#ctx0" brushRef="#br0" timeOffset="2123.652">24504 14344 0,'25'0'0,"3"-1"16,2-2-16,-1 3 0,-29 0 16,48 0-16,1 0 0,0 0 15,-2 0-15,0 0 16,-47 0-16,0 0 0,72 2 16,2-1-16,-10-1 0,5 1 0,-69-1 15,93-1-15,-3-1 16,-5 1-16,-4-1 0,-81 2 0,102-2 15,0-4-15,-13 2 16,-2-1-16,-87 5 0,104-3 16,4-2-16,-14 0 0,-15 4 15,-1-3-15,-78 4 0,95-5 16,-9 4-16,-5 1 0,-6-5 16,-4 2-16,-71 3 0,86 1 15,-2-2-15,-7-1 0,-6 4 16,-10-2-16,-2 0 0,0 0 15,-59 0-15,63 0 0,3 2 16,-4-2-16,-5 2 0,-3-2 16,-4 1-16,-5 0 0,0 1 15,-5-1-15,-1 1 0,3 0 16,-42-2-16,47 4 0,1-2 16,-3 0-16,-3 0 0,0 1 15,-2 0-15,-4 0 0,-2-1 16,-34-2-16,39 8 0,-2-3 15,-37-5-15,0 0 0</inkml:trace>
  <inkml:trace contextRef="#ctx0" brushRef="#br0" timeOffset="2207.429">28481 14370 0,'34'3'0,"-3"0"0,-1 3 16,-5-2-16,2 0 0,-2 1 16,-25-5-16,0 0 0,0 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12073" units="1/cm"/>
          <inkml:channelProperty channel="Y" name="resolution" value="1143.30078" units="1/cm"/>
          <inkml:channelProperty channel="T" name="resolution" value="1" units="1/dev"/>
        </inkml:channelProperties>
      </inkml:inkSource>
      <inkml:timestamp xml:id="ts0" timeString="2022-04-06T18:36:20.70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19172 5285 0,'0'0'0,"0"0"0,0 0 16,0 0-16,0 0 15,0 0-15,0 0 0,0 0 0,0 0 16,0 0-16,0 0 0,0 0 15,0 0-15,0 0 16,0 0-16,0 0 0,0 0 0,0 0 16,0 0-16,0 0 15,0 0-15,0 0 0,0 0 16,0 0-16,0 0 0,0 0 16,1 0-16,1 0 0,-2 0 15,0 0-15,0 0 0,0 0 16</inkml:trace>
  <inkml:trace contextRef="#ctx0" brushRef="#br0" timeOffset="716.9509">19284 5257 0,'6'0'0,"2"0"15,-1-1-15,1 2 0,-8-1 16,17-1-16,1 0 0,6 0 16,-3 0-16,0 2 0,0-2 15,2 2-15,-3-2 0,2 1 16,3 1-16,-25-1 0,0 0 15,39 1-15,2 1 0,2-2 16,-8 1-16,0 1 0,1 0 16,-1 2-16,1-3 0,-36-1 15,43 1-15,4 2 0,-3 1 16,1-2-16,-5 0 0,-2 0 16,-1 2-16,0 1 0,-3-2 15,0 2-15,2 0 0,4 0 16,-4-4-16,8 5 0,-4-3 15,0 2-15,1 0 0,1-1 16,1 1-16,-43-5 0,58 5 16,3 1-16,-5-2 0,-3-1 15,-3 0-15,4 0 0,6-1 16,1 2-16,-3-3 0,-2 1 16,-6-1-16,0 1 0,1-2 15,8 0-15,-1 0 0,-3 1 16,0 0-16,-6-2 0,0 1 15,2 0-15,3 1 0,6 1 16,0-2-16,-8 1 0,3-1 16,-4 0-16,2 0 15,8 0-15,1 0 0,-3 0 0,-1 0 16,-1 0-16,0-5 16,-6 5-16,0 0 0,4 0 15,2 0-15,0 0 0,-4 1 16,-4 1-16,-7-1 0,2 0 15,1-1-15,-45 0 0,57 3 16,1-2-16,-1 1 0,-3 1 16,-6-2-16,-2 1 0,-4 0 15,0-1-15,-2 2 0,-40-3 16,0 0-16,55 2 0,-4 0 16,6 4-16,-10-3 0,0-1 15,-6 2-15,-3 1 0,0-2 16,-2-2-16,-36-1 0,0 0 15,55 7-15,-2-4 0,-6-3 16,3 3-16,-9-2 0,-2 1 16,-3 0-16,-2-1 0,2 4 15,-5-5-15,0 0 0,-31 0 16,0 0-16,0 0 0</inkml:trace>
  <inkml:trace contextRef="#ctx0" brushRef="#br0" timeOffset="802.903">24866 5455 0,'2'0'0,"2"-1"0,-2 0 16,-2 1-16,0 0 0,0 0 16</inkml:trace>
  <inkml:trace contextRef="#ctx0" brushRef="#br0" timeOffset="1284.432">19932 5234 0,'0'0'0,"0"0"0,0 0 0,0 0 15,0 0-15,0 0 16,0 0-16,0 0 0,0 0 16,0 0-16,0 0 0,0 0 0,0 0 15,0 0-15,0 0 0,0 0 16,0 0-16,1 0 15,-1 0-15,0 0 0,0 0 0</inkml:trace>
  <inkml:trace contextRef="#ctx0" brushRef="#br0" timeOffset="1816.964">20004 5227 0,'9'0'0,"4"-2"0,-13 2 16,0 0-16,26-1 0,0 1 15,4 0-15,-1 2 0,-2-2 0,1 0 16,2 0-16,1 0 15,-31 0-15,47 4 0,2 0 16,-3-3-16,2 4 0,-4-2 16,1 2-16,-45-5 0,61 2 15,3 2-15,0-1 0,-7 0 16,-3-1-16,-54-2 0,79 6 16,-4-3-16,-2 1 0,-5-1 15,2 4-15,-70-7 0,90 7 16,-6-4-16,0 2 0,-13-2 15,-71-3-15,96 6 0,-3-2 16,-9-4-16,-6 4 0,-5-3 16,-73-1-16,97 5 0,-9-3 15,-6 0-15,-8 1 0,-2-3 16,11 2-16,0 1 0,-9-3 16,-4 1-16,-5-2 0,1 4 15,-66-3-15,85 1 0,-3 1 16,-8 0-16,-4 1 0,-4-2 15,-66-1-15,80 2 0,-1 2 16,-7-3-16,-4 4 0,-10-4 16,-3 2-16,-5-2 0,0 1 15,-3 0-15,-47-2 0,53 2 16,-2 1-16,-1 1 0,-4-2 16,0 3-16,-9-2 0,-3 1 15,-3 0-15,-2-2 0,-4-1 16,3 5-16,-3-3 0,-2 1 15,-1 0-15,0 1 0,-2-1 16,1 1-16,-3-2 0,4 2 16,-22-5-16,0 0 0,0 0 15</inkml:trace>
  <inkml:trace contextRef="#ctx0" brushRef="#br0" timeOffset="42936.343">4285 10449 0,'0'0'0,"0"0"0,0 0 16,0 0-16,0 0 0,0 0 15,0 0-15,0 0 0,0 0 16,0 0-16,0 0 0,0 0 16,0 0-16,0 0 0,0 0 15,0 0-15,0 0 0,2 0 16,-2 0-16,0 0 0,2 0 16,-2 0-16,0 0 0,1 0 15,1 0-15,0 0 0,-2 0 16,3 0-16,-3 0 0,2 0 15,0 0-15,1 0 0,-1 0 16,3 3-16,-5-3 0,0 0 16,8 1-16,5 0 0,0 0 15,2 1-15,0-1 0,0-1 16,-2 2-16,1-1 0,0 1 16,0-2-16,0 0 0,4 2 15,-18-2-15,26 2 0,2-2 16,0 0-16,2 0 0,-4 1 15,0-1-15,1 1 0,-2 1 16,1-2-16,2 2 0,-28-2 16,35-2-16,5 2 0,1 0 15,-2 0-15,-4 0 0,5 7 16,-5-6-16,0-1 0,-1-1 16,-34 1-16,46 0 15,1 0-15,0-2 0,-5 1 16,-1 0-16,-4 0 0,4 4 0,-7-4 15,-2 1-15,-1 0 0,3 0 16,-34 0-16,47-2 16,-3 2-16,0 0 0,-4 0 15,-1 2-15,-4-2 0,2 0 0,-5 1 16,1-1-16,2-1 0,-35 1 16,42 0-16,2 1 15,0-1-15,0 2 0,-7-2 16,1 1-16,-1 0 0,-5 0 0,0 3 15,1-4-15,-1 1 0,8 2 16,-2-2-16,1 1 16,-2 0-16,0 0 0,-3-1 15,-3 0-15,1 1 0,-4-2 16,0 1-16,0 1 0,0 0 16,0 0-16,6-1 0,3 1 15,0 0-15,4 0 0,-6 0 16,1 1-16,-5-1 0,-3 0 15,2-1-15,-2 0 0,2 2 16,-2-3-16,6 2 0,3 2 16,0-2-16,-4-2 0,2 1 15,0 3-15,-2-4 0,-1 1 16,-4 1-16,-3 0 0,5 0 16,0 0-16,8-2 0,-3 3 15,2-1-15,0-2 0,0 0 16,-5 2-16,-1-1 0,-1-1 15,0 0-15,-5 2 0,3-2 16,0 2-16,1-2 0,3 1 16,1 0-16,1 0 0,-3 1 15,1-2-15,-2 1 0,-2 0 16,0-1-16,-4 0 0,1 0 16,-5 2-16,2 0 0,-5-2 15,3 0-15,-2 0 0,0 0 16,3 0-16,-3 1 0,0-1 15,0 0-15,0 0 0,4 0 16,1-2-16,0 1 0,-2 1 16,4 1-16,-4-1 15,0 0-15,2 0 0,-2-1 16,-3 0-16,1 1 0,-2-1 0,-1 1 16,1 1-16,-2-1 15,2 1-15,-4-1 0,4-1 16,-3 1-16,0-1 0,0 2 15,-3 0-15,3-1 0,-2-1 16,4 0-16,-6 1 0,6 0 16,-4 0-16,1 0 0,1 0 15,2-1-15,1 1 0,-2 0 16,0 1-16,1-1 0,0-1 16,-2 1-16,0 1 0,0-1 15,1 1-15,-2 0 0,1-1 16,-2 0-16,1 0 0,-1 0 15,0 1-15,0 0 0,-1-1 16,0 0-16,1-1 0,-3 1 16,3 0-16,0 0 0,-3 0 15,5 0-15,-3-1 0,3 2 16,-14-1-16,19 0 0,3-1 16,-3 1-16,3 0 0,-1 0 15,1 1-15,-3 0 0,1-1 16,-3 0-16,0-1 0,1 0 15,-3 1-15,0 0 0,2 0 16,-2 0-16,3 0 0,0-1 16,5 0-16,0 1 0,3 1 15,0-1-15,-4 0 0,4-1 16,2 0-16,-4 1 0,1 0 16,-2-1-16,2-1 0,-1 0 15,1 0-15,3 1 0,2-1 16,3 0-16,0 1 0,1 1 15,-1-1-15,-3-2 0,-2 3 16,0-1-16,0 0 0,-2-1 16,3 1-16,2 1 0,-3-2 15,5 2-15,5-3 0,-3 1 16,-2 0-16,-1 2 16,-2-1-16,-2 1 0,0-1 0,-2 0 15,2-2-15,0 1 0,2 1 16,5-1-16,0-1 15,2 1-15,-1-1 0,-3 3 16,0-2-16,-2-1 0,-2 2 16,1 0-16,2-2 0,-3 0 15,0 2-15,6 0 0,3-3 16,1 2-16,-2-3 0,0 3 16,-5 1-16,1-2 0,0 1 15,-3-1-15,-2 2 0,4 0 16,-2 0-16,5-1 0,5 1 15,-3-2-15,1 2 0,-4 0 16,-2-2-16,1 2 0,-5 0 16,-2-1-16,3 0 0,-2 1 15,2-1-15,0 1 0,5 1 16,-1-3-16,2 2 0,-1 1 16,-3 0-16,3 0 0,-4 0 15,-2 0-15,1-2 0,1 1 16,2 0-16,-32 1 0,45-1 15,-2-1-15,-1-2 0,2 2 16,-7 1-16,0 1 0,-6-2 16,3 1-16,2-1 0,-2 2 15,-34 0-15,44-1 0,1-1 16,-4 2-16,1-1 0,-3 0 16,1-2-16,-8 3 0,1-2 15,2-1-15,-7 3 0,6-1 16,-34 1-16,40-1 0,2-1 15,-2 2-15,-4 0 0,1 0 16,-5 0-16,4 0 0,-3 2 16,-1-2-16,1 0 15,-1 0-15,-32 0 0,42 0 0,3-2 16,-2 2-16,-3 0 0,-1-1 16,-1 1-16,-2 0 15,2-2-15,-4 2 0,-34 0 16,47-2-16,-1 0 0,0 2 15,-2-3-15,-1 2 0,-6 0 16,-1 2-16,0-2 0,-2 1 16,4 0-16,-38 0 0,41 0 15,4 0-15,-3 1 0,-1 0 16,-2-2-16,-1 1 0,-1-1 16,-4 1-16,-1 0 0,3 0 15,-3 0-15,-32 0 0,44 0 16,1 1-16,-2-1 0,-1 0 15,0 0-15,-5 2 0,-2 1 16,1-3-16,-4 0 0,2 0 16,-1 0-16,6 0 0,3 0 15,-2 0-15,-1 0 0,-2 0 16,0-1-16,-1-1 0,-1 2 16,3 0-16,-38 0 0,49-1 15,3 0-15,-2 0 0,-3-1 16,-2 1-16,0-2 0,2-3 15,-47 6-15,65-6 0,-4 2 16,2-3-16,-5 0 0,-3 3 16,-2 0-16,-2-1 0,-51 5 15,66-5-15,-4 1 0,-3-1 16,-6 2-16,-2-1 0,2 0 16,1 1-16,8-2 0,-5 3 15,-1-3-15,-4 2 0,-1 0 16,-5 0-16,3 1 0,-49 2 15,63-2-15,-1 0 0,-3 0 16,-1-1-16,-4 1 0,-1 1 16,-53 1-16,68-3 0,-1 2 15,-1-2-15,-5 1 0,-5 0 16,-4 2-16,5-1 0,3-1 16,1 2-16,-1-1 15,-4 1-15,0-2 0,-6 2 16,4 0-16,6-1 0,0-1 15,-1 1-15,1-3 0,-10 3 16,0 1-16,-1-2 0,4 0 16,3 2-16,2 0 0,-2 0 15,-5-1-15,2 1 0,-3-1 16,5 0-16,4-1 0,1 2 16,-1-3-16,-5 1 0,-2 2 15,-2 0-15,-2 0 0,8 1 16,2-2-16,1 1 0,-6-1 15,0 1-15,-3-2 0,0 2 16,8 0-16,1 2 0,0-1 16,-3 0-16,-3-1 0,-5 0 15,2 0-15,-2 0 0,-48 0 16,59 1-16,-1 2 0,-4-3 16,-2 0-16,-4 2 0,-4 0 15,-2-1-15,-6 0 0,1 1 16,2-1-16,-4 0 0,-35-1 15,0 0-15,0 0 0,46 1 16,0 2-16,-7-1 0,-2 0 16,-6-2-16,0 2 0,-4-1 15,-4 1-15,1-2 0,-6 0 16,1 0-16,-4 1 0,1 0 16,-2 1-16,0-2 0,0 0 15,-2 0-15,2 1 0,-5 0 16,3-1-16,-3 1 0,0 0 15,1-1-15,-3 0 0,0 0 16,-1 0-16,2 0 0,-8 0 16,0 0-16,0 0 0</inkml:trace>
  <inkml:trace contextRef="#ctx0" brushRef="#br0" timeOffset="44186.815">23189 10465 0,'0'0'15,"0"0"-15,0 0 0,0 0 16,0 0-16,0 0 0,0 0 15,0 0-15,0 0 0,0 0 16,1 0-16,-1 0 0,0 0 16,0 0-16</inkml:trace>
  <inkml:trace contextRef="#ctx0" brushRef="#br0" timeOffset="44950.242">23233 10473 0,'8'1'0,"-2"1"15,1 0-15,0-1 16,1 0-16,-1 1 0,2 1 0,1-2 15,1 2-15,-11-3 0,17 0 16,2 1-16,3 2 0,-1 0 16,1-1-16,-1 0 0,-2-2 15,2 2-15,-2-1 0,0 0 16,1-1-16,4 1 0,0 1 16,6-1-16,1-1 0,0 2 15,-2-1-15,1 0 0,-2 0 16,0-1-16,-1 3 0,1-2 15,0 0-15,-28-1 16,38 0-16,4 4 0,0-3 0,-4-1 16,1 2-16,-2-1 15,-4-2-15,-1 1 0,1 3 0,-1-5 16,-1 2-16,6 2 16,1-2-16,1 0 0,-1 0 15,-1 2-15,-3-2 0,-2 0 16,-1 0-16,1 2 0,0 1 15,2-2-15,4-1 0,6 1 16,-1 3-16,0-3 0,-5 1 16,1-2-16,-3 0 0,7 2 15,9 3-15,4-3 0,-3 1 16,0-1-16,-3 1 0,3-1 16,15 3-16,-2-3 0,-5-2 15,-3 3-15,-2 0 0,4 1 16,13-2-16,-3 0 0,-3 1 15,-5-2-15,2 3 0,11-3 16,0 0-16,-1 1 16,-7-1-16,6 0 0,18 2 0,-9 0 15,-5-2-15,-3 1 0,3-2 16,9 3-16,-1-3 0,-5 0 16,1 0-16,4 0 0,5 0 15,-7 1-15,-7-2 16,-3 1-16,3 0 0,5 0 0,-2 1 15,-4 1-15,-9-4 0,-2 3 16,3 2-16,4-2 16,2 2-16,-9-2 0,-1 0 0,-3 1 15,-1-1-15,0 1 0,7 2 16,-1-1-16,-2-1 0,-5-1 16,-3 1-16,-1-1 0,-3 0 15,-51-1-15,66 4 0,-3-1 16,0 2-16,-7-1 0,-6-2 15,-4 2-15,-2 0 16,-4-2-16,-2 2 0,-4-1 16,5 2-16,-6 0 0,0-1 0,-33-4 15,0 0-15,0 0 16</inkml:trace>
  <inkml:trace contextRef="#ctx0" brushRef="#br0" timeOffset="46475.7689">4309 11526 0,'0'0'0,"0"0"16,0 0-16,0 0 0,0 0 16,0 0-16,0 0 0,0 0 15,0 0-15,0 0 0,0 0 16,0 0-16,0 0 16,1 0-16,-1 0 0,1 0 0,1 0 15,-2 0-15,2-1 0,-2 1 16,2-1-16,0 1 0,1-1 15,1 1-15,-4 0 16,0 0-16,12-2 0,0 1 0,2 0 16,0 0-16,0 0 0,4-1 15,-1 2-15,1 0 0,-18 0 16,32-4-16,6 3 16,-3 0-16,2-3 0,0 0 0,6 3 15,4-2-15,9 0 0,-2-1 16,-3 1-16,0 0 0,3-1 15,15 0-15,-6-2 16,-3 4-16,-2-2 0,-7 4 0,3-3 16,11 1-16,2 0 15,-4 0-15,-6 2 0,-1-1 16,0 2-16,-56-1 0,72 0 16,5-1-16,-7 1 0,-4 1 15,-1-2-15,-65 1 0,84-3 16,7 2-16,-14 0 0,-5-1 15,0-1-15,9 1 0,0 1 16,-4-1-16,-6-1 0,0 2 16,0-4-16,6 5 0,0-4 15,-6 1-15,-6 1 0,-9 2 16,3-2-16,-59 2 0,76-3 16,-4 1-16,-3 0 0,-10 1 15,-3-1-15,-3 3 0,-6-1 16,2-1-16,3 1 0,2 0 15,-1-1-15,-4 2 0,-3-1 16,-4 1-16,-2-1 0,0 2 16,-4-3-16,-5 1 0,1 0 15,-2-1-15,-2 1 0,2 0 16,-2 1-16,-28-1 0,0 0 16,0 0-16</inkml:trace>
  <inkml:trace contextRef="#ctx0" brushRef="#br0" timeOffset="83741.4559">12220 14921 0,'0'0'0,"0"0"16,0 0-16,0 0 0,0 0 16,0 0-16,0 0 0,0 0 15,0 0-15,0 0 0,0 0 16,0 0-16,0 0 0,0 0 16,0 0-16,0 0 0,0 0 15,0 0-15,0 0 0,0 0 16,0 0-16,0 0 0,0 0 15,2 0-15,-2 0 0,1 0 16,-1 0-16,2 0 0,-1 0 16,2 0-16,-3 0 0,3 0 15,0-1-15,0 1 0,2 0 16,2 0-16,2-1 0,0 1 16,6-1-16,0 1 0,2-2 15,-3 1-15,2 1 0,-2 0 16,4 0-16,-1-1 0,3 0 15,6 1-15,0 0 0,5-2 16,-1 2-16,0 0 0,0 0 16,-2 0-16,0 0 15,1 0-15,1 0 0,8 0 0,-1 0 16,2 0-16,0 2 0,2-2 16,-4-2-16,0 2 15,2-3-15,3 4 0,5-4 16,2 2-16,-4 0 0,2 1 15,-6-3-15,5 3 0,-1 0 16,9-3-16,-1 2 0,0-2 16,4 1-16,-8 1 0,-1-2 15,-1 3-15,0-1 0,6 0 16,-3 1-16,3-2 0,-3 1 16,-2 1-16,-4 0 0,-2 0 15,0 0-15,2 1 0,5 1 16,-1-2-16,1 0 0,-3 0 15,1 1-15,-7 0 0,2-1 16,-1 0-16,1 0 0,7 0 16,-3 0-16,4 0 0,1 0 15,-6 2-15,0-4 0,-3 2 16,3 0-16,3 0 0,3 0 16,-3 0-16,1-1 0,-2 0 15,2-1-15,-6 1 0,-1 0 16,5 0-16,4-1 0,0 0 15,4 1-15,-6-1 0,1 0 16,-4 1-16,5-1 0,-51 2 16,62-5-16,1 4 0,-5-1 15,-3 0-15,-3 0 0,-3 0 16,2-1-16,-51 3 0,58-4 16,0 3-16,-2-1 0,-4 2 15,-2 0-15,-1-2 0,1 0 16,1-2-16,4 4 0,3-4 15,-2-2-15,-2 1 16,0 1-16,-5 2 0,0-1 16,6-2-16,-1 4 0,2-4 15,-1 1-15,-2 0 0,-1 0 0,-4 2 16,5-3-16,6-1 16,1 0-16,-2 1 0,-2-2 0,-3 2 15,0-1-15,4 1 16,5-4-16,1 4 0,-3-1 15,-4 1-15,0-2 0,-5 3 16,3-1-16,10 0 0,-3-2 16,-1 1-16,-4 0 0,-2-1 15,-2 1-15,9 0 0,0 2 16,1-3-16,-2 1 0,-6 1 16,-4 1-16,0-1 0,3 0 15,3 0-15,3 1 0,-3 0 16,-4 1-16,-5 0 0,-1-3 15,-2 3-15,0 2 0,1-3 16,3 1-16,1 2 0,-2-3 16,-1 2-16,-3 1 0,-3-1 15,0 1-15,-3 0 0,2-1 16,8 1-16,0 0 0,3 0 16,-4-1-16,-3 2 0,-2 0 15,0-2-15,1 1 0,0 1 16,8 0-16,-1 0 0,-1 0 15,-2 0-15,-1-2 0,-5 2 16,-1 0-16,3 2 0,0-2 16,6 0-16,-2 1 0,2-1 15,-3 2-15,-2 0 0,-2-1 16,-1 0-16,-1 1 0,0-1 16,-1-2-16,5 2 0,4 0 15,-1 2-15,-3-1 0,-2 1 16,-4-1-16,0 0 15,-3 0-15,0 1 0,0-1 0,2 1 16,2-1-16,3 2 16,-2-1-16,1-1 0,-3 2 15,1-2-15,-6-1 0,1 2 16,0 0-16,-2 1 0,3-2 0,0 2 16,4 1-16,3-3 15,-3 2-15,0-2 0,-3 0 0,-1-1 16,-2 1-16,1 0 15,2 1-15,0-1 0,6 0 16,-1-1-16,1 2 0,-1-1 16,-2-1-16,-1 1 0,1-1 15,-2-1-15,0 1 0,6-1 16,2 0-16,1 0 0,0-1 16,-2 0-16,-1-2 0,-2 3 15,-3-1-15,1-2 0,8 2 16,-2-2-16,5 1 0,-3-1 15,-1 1-15,-2-1 0,-5 3 16,2-3-16,-1 1 0,3 0 16,6-1-16,1-1 0,0-2 15,-4 5-15,0-2 0,-3-1 16,3 0-16,-2 2 0,6-3 16,1 1-16,5 0 0,-6-1 15,-2 1-15,-3 1 0,-1-2 16,0 3-16,8-3 0,1-1 15,-1 2-15,1 1 0,-3-1 16,-2-1-16,-2 2 0,-1-1 16,5-1-16,2 1 0,0-1 15,0 1-15,-6 1 0,0 2 16,-4-3-16,4 2 0,-2-1 16,5-2-16,4 2 0,-2 0 15,1-1-15,-6 1 0,-3 2 16,2-2-16,-1 1 0,3-1 15,4 0-15,1 1 16,-2 0-16,-3 0 0,0 1 16,-4-1-16,1 2 0,-2-2 15,6 2-15,-1 0 0,2 0 0,-3 0 16,2-1-16,-5 1 16,1 1-16,-3-1 0,1-1 15,1 2-15,7 1 0,-3 0 16,1-2-16,-2 3 0,-2-1 15,-4 1-15,1 1 0,-2-1 16,0 1-16,-1-1 0,6 1 16,1-1-16,0 1 0,-2 0 15,2 2-15,-6-2 0,-2-1 16,-2 1-16,1 1 0,0-3 16,-2 2-16,7 0 0,-2 0 15,1 1-15,-1-1 0,-3-2 16,3 1-16,-6 1 0,0-1 15,-1 0-15,-1 2 0,0-2 16,1 0-16,1 0 0,5 4 16,0-2-16,0-2 0,0 1 15,0 1-15,-3-1 0,2 1 16,-7-1-16,2 1 0,-1 0 16,0-1-16,1 1 15,6 1-15,-4-1 0,2 2 0,-3-2 16,1-1-16,-1 1 0,-3 0 15,2 3-15,-3-4 0,-2 1 16,0 1-16,-2-1 0,-1-1 16,-1 2-16,2 0 0,-2 0 15,-3-1-15,1 0 16,1 0-16,-5-2 0,0 2 0,-1-2 16,-1 0-16,1 0 0,-2 0 15,-2 0-15,-1 1 16,1-2-16,-2 0 0,-1 0 15,1-1-15,0 1 0,-3 0 0,1-1 16,0 1-16,0-2 16,-1 2-16,0-1 0,-1 0 15,0 0-15,1-1 0,-1 0 16,-1 3-16,0-3 0,0 1 16,0-1-16,-4 0 0,0 0 15,0 0-15</inkml:trace>
  <inkml:trace contextRef="#ctx0" brushRef="#br0" timeOffset="85017.4459">4116 16206 0,'0'0'0,"0"0"0,0 0 16,0 0-16,0 0 16,0 0-16,0 0 0,0 0 0,0 0 15,0 0-15,0 0 0,0 0 16,0 0-16,0 0 0</inkml:trace>
  <inkml:trace contextRef="#ctx0" brushRef="#br0" timeOffset="87471.4659">4168 16209 0,'3'0'0,"2"0"0,0 0 16,1 0-16,-1 0 0,2-2 0,-7 2 15,17 0-15,4 0 0,-1-1 16,3 1-16,3-1 15,-3 0-15,2 1 0,-25 0 16,40-4-16,0 4 0,5 0 16,-2-3-16,1 1 0,-2-1 15,0 1-15,11-1 0,0 2 16,-1-2-16,1 1 0,-5 1 16,-3-1-16,-45 2 0,69-5 15,-2 4-15,1-3 0,-4 3 16,-10 0-16,11-3 0,8 5 15,-2-5-15,-1 3 0,-8 0 16,-1 2-16,-61-1 0,82-2 16,-1 2-16,-4-2 0,-6 0 15,2 1-15,5-1 0,6 4 16,-9-2-16,-10 0 0,0 1 16,2 1-16,9 0 0,-5-2 15,-2 2-15,-7 1 0,1-3 16,0 0-16,8 2 0,0 0 15,-2-1-15,-2 0 0,-6-1 16,2 0-16,8 0 0,-1 1 16,-2-1-16,-6 0 0,1 0 15,-1-1-15,10 1 0,-2 1 16,0-2-16,-5-1 0,-2 2 16,-1 0-16,10 0 0,1 2 15,-2-5-15,-8 3 0,-2 0 16,6-3-16,7 1 0,2 2 15,-8-1-15,2-1 0,-5 0 16,9 0-16,3-1 0,-7 1 16,1-2-16,-4 1 0,6-1 15,5-2-15,-1 4 16,-3-2-16,-5 0 0,-69 4 0,0 0 16,101-7-16,-3-4 0,-12 4 15,-3-1-15,-1 2 0,-82 6 16,96-6-16,-5-2 15,-7 0-15,-7 1 0,2 0 16,-1 0-16,1 2 0,-5-2 16,-7 0-16,-3 3 0,-5-1 15,0 0-15,9 2 0,-3 0 16,-2-2-16,-3 2 0,-2-1 16,-5 3-16,15-3 0,-1-1 15,-4 1-15,1-1 0,-5 0 16,1 1-16,7-1 0,0 1 15,-2-1-15,-2-1 0,-5 1 16,-4 2-16,2-1 0,-4 1 16,5-1-16,3 1 0,-4 2 15,-4-2-15,-5-1 0,0 1 16,-1 1-16,-1-1 0,5 1 16,6-3-16,-4 0 0,1 4 15,-7-3-15,1 3 0,-5-1 16,1 0-16,2 0 0,4 0 15,1-1-15,2 1 0,-4-1 16,-1 1-16,-5-2 0,2 0 16,0 1-16,0 0 0,7 1 15,-1 0-15,0-2 0,-3 2 16,-3-1-16,-2 1 0,-7-1 16,2 1-16,-2 0 0,6 0 15,8-1-15,-3-1 16,-1 2-16,-2-1 0,-5 3 0,1-4 15,-4 3-15,2-2 0,-5 0 16,6 1-16,1 1 0,3-1 16,-2 0-16,0 1 15,-3 0-15,0 0 0,-3 0 0,-2 1 16,-2 0-16,1-2 0,4 0 16,-3 1-16,4 0 0,5 1 15,-4-4-15,2 4 16,-3-1-16,-1 0 0,-3 1 15,0-2-15,3 1 0,-5 0 16,3 1-16,6 0 0,-2-1 16,5-1-16,-4 1 0,1 0 15,-3 1-15,0 0 0,1 0 16,0 0-16,3-3 0,6 2 16,-2-1-16,0 1 0,-2 0 15,-2 1-15,6-2 0,-7 0 16,6 0-16,3 1 0,3-1 15,-2 2-15,1-1 0,-2-2 16,-2 2-16,4 0 0,10 1 16,2-5-16,-6 2 0,4-2 15,1 0-15,-61 5 0,92-9 16,-6-4-16,-7 3 0,-7 2 16,7-2-16,0 1 0,3-4 15,-6 4-15,-5-2 0,-4 6 16,9-4-16,0 3 0,-4-2 15,-2 1-15,-5 0 0,5-2 16,2 4-16,5-2 0,-7 1 16,-4 1-16,-5 1 0,3 0 15,6-1-15,-1 0 0,-1 1 16,-7 2-16,-2-1 0,-4 2 16,3 0-16,2-2 15,2 1-15,-3 2 0,-2-1 0,-4-1 16,-3 1-16,2 1 0,0 1 15,7-1-15,-6-1 0,2 2 16,0 1-16,-5-1 16,-3 0-16,4 0 0,-2 2 0,4-2 15,5 1-15,-7-1 0,2 1 16,-8 0-16,3 1 16,-3 0-16,1 1 0,-46-4 15,62 5-15,-3 2 0,-2 0 0,-3-2 16,-3 0-16,-3 0 15,-1 0-15,-1-1 0,4 0 16,-2 1-16,0-1 0,1 1 16,-3 2-16,-1-3 0,-3-1 15,0 2-15,-2-2 0,8 2 16,-1-1-16,1 0 0,-1-2 16,-3 2-16,-5-1 0,4 0 15,-2 0-15,2 1 0,4-3 16,3 2-16,1 0 0,-3 1 15,-3-1-15,-1-2 0,2 1 16,4 0-16,1-1 0,1-1 16,-2 0-16,-1 2 0,-1 0 15,3-4-15,-2 2 0,7-2 16,-1 1-16,2 1 0,-5 0 16,0 0-16,1-2 0,-1 2 15,9 0-15,-2-2 0,-2 2 16,-1 0-16,-4 0 0,-1-1 15,6-1-15,-1 0 0,2 2 16,0 0-16,-1-3 0,-5 3 16,2-2-16,0 0 15,5 2-15,0-3 0,-5 3 0,3-3 16,-5 3-16,1 0 0,0-1 16,4 1-16,2 0 0,-1 0 15,-2-1-15,-2-1 16,-4 2-16,3-1 0,-53 1 0,65-2 15,-1 1-15,-1 4 0,-3-3 16,-6 0-16,1 0 16,3 0-16,4 1 0,-1-1 15,-3 0-15,-2 0 0,2 3 16,-2-3-16,8 1 0,2-1 16,-2 0-16,-4 2 0,-2-1 15,3 0-15,5-1 0,1 2 16,4 1-16,-7-2 0,-2-1 15,1 0-15,9 1 0,2 1 16,2 0-16,-9 1 0,-3-1 16,6 2-16,-1-3 0,6 3 15,-4 2-15,-6-3 0,0 0 16,1-1-16,7 2 0,0 1 16,-4 0-16,-5 3 0,-5-1 15,-5-2-15,-2-3 0,2 4 16,3 0-16,-3-1 0,-2-1 15,-3 3-15,-6-2 0,0 0 16,-3 1-16,-4 0 0,-4-1 16,-2 0-16,0 0 0,-5-2 15,-1 0-15,0 0 0,-5 1 16,2-2-16,-3 1 0,2 1 16,0-2-16,-2 2 0,1 1 15,-4-1-15,3-1 0,-2 1 16,1-2-16,0 1 0,-1-1 15,2 1-15,-2-1 0,0 2 16,1-1-16,-1 0 0,-1 0 16,0 0-16,0-1 0,1 2 15,-2-1-15,4 5 0,-1-1 16,-17-7-16,0 0 16,0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12073" units="1/cm"/>
          <inkml:channelProperty channel="Y" name="resolution" value="1143.30078" units="1/cm"/>
          <inkml:channelProperty channel="T" name="resolution" value="1" units="1/dev"/>
        </inkml:channelProperties>
      </inkml:inkSource>
      <inkml:timestamp xml:id="ts0" timeString="2022-04-06T18:38:31.52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17504 6513 0,'0'0'0,"0"0"15,0 0-15,0 0 0,0 0 16,0 0-16,0 0 0,0 0 15,0 0-15,0 0 0,0 0 16,0 0-16,0 0 0,0 0 16,0 0-16,0 0 0,0 0 15,0 0-15,0 0 0,0 0 16,0 0-16,0 0 0,0 0 16,0 0-16,0 0 0,0 0 15,0 0-15,0 0 0,0 0 16,0 0-16,0 0 0,0 0 15,0 0-15,0 0 0,0 0 16,0 0-16,0 0 0,0 0 16,0 0-16,0 0 0,0 0 15,0 0-15,0 0 0,0 0 16,0 0-16,0 0 0,0 0 16,0 0-16,0 0 0,0 0 15,0 0-15,0 0 0,0 0 16,0 1-16,1 0 0,0-1 15,0 0-15,-1 3 16,3-3-16,-1 2 0,-2 0 16,0-2-16,0 0 0,0 0 0</inkml:trace>
  <inkml:trace contextRef="#ctx0" brushRef="#br0" timeOffset="233.259">17668 6692 0,'4'5'0,"1"0"0,-1-1 0,1 3 16,1-2-16,2 4 16,-3-3-16,1 2 0,-1 1 15,1-3-15,3 3 0,-3 0 16,3 3-16,-2 3 0,3 0 16,-1 0-16,-2-2 0,2 2 15,-1 0-15,2 1 0,-3 1 16,2-3-16,-1 3 0,1-1 15,1 1-15,-1 1 0,0-1 16,-9-17-16,0 0 0,0 0 16</inkml:trace>
  <inkml:trace contextRef="#ctx0" brushRef="#br0" timeOffset="321.616">18113 7481 0,'1'12'0,"-1"-12"16,0 0-16,0 0 0</inkml:trace>
  <inkml:trace contextRef="#ctx0" brushRef="#br0" timeOffset="848.532">18148 7985 0,'-6'21'0,"-1"-1"0,0 5 15,1-2-15,0-4 0,-1 2 16,2 0-16,0-3 0,-2 3 15,2-2-15,1 1 0,-2 1 16,1-1-16,-2 3 0,0 0 16,2 1-16,0-1 0,0-1 15,-1-2-15,-1 0 0,2 1 16,0-1-16,0-1 0,0-1 16,-2 3-16,-1-2 0,0 0 15,0 0-15,1-1 0,-3 1 16,10-19-16,-11 22 15,-3-1-15,2-1 0,1 0 16,-2-1-16,1 1 0,2-1 16,-4 1-16,3-2 0,1-2 15,0-1-15,1 1 0,-1 0 16,1 0-16,3-2 0,-3 0 16,1-1-16,1-1 0,0 0 15,1-2-15,0 0 0,0-1 16,1-2-16,-1 2 0,1-1 15,0 1-15,1-1 0,-2-2 16,4 3-16,-3-4 0,1 1 16,2 0-16,-2 0 0,1-1 15,1-1-15,-2 0 0,0 1 16,2 0-16,0-1 0,0 0 16,-1 0-16,1 0 0,0-1 15,1 2-15,-2-2 0,2-1 16,-1 1-16,2 1 0,-3 0 15,0-1-15,3-3 0,0 0 16,0 0-16</inkml:trace>
  <inkml:trace contextRef="#ctx0" brushRef="#br0" timeOffset="21352.376">10216 10200 0,'0'0'0,"0"0"0,0 0 16,0 0-16,0 0 0,0 0 16,0 0-16,0 0 0,0 0 15,0 0-15,0 0 0,0 0 16,0 0-16,0 0 0,0 0 15,0 0-15,0 0 0,0 0 16,0 0-16,0 0 0,0 0 16,0 0-16,0 0 0,0 0 15,0 0-15,0 0 0,0 0 16,0 0-16,0 0 0,0 0 16,0 0-16,0 0 0,0 0 15,0 0-15,0 0 0,0 0 16,0 0-16,2 0 0,-2 0 15,1 0-15,-1 0 0,1 1 16,2 0-16,-3-1 0,2 0 16,0 0-16,-1 1 0,1 0 15,2 0-15,-2-1 0,0 1 16,4 0-16,-2-1 0,3 0 16,2 1-16,1-1 0,2 2 15,1-2-15,1 1 0,0-1 16,2 1-16,-2 0 0,3-1 15,-4 2-15,2-2 16,3 0-16,-2 0 0,-16 0 0,26 1 16,0-1-16,4 3 15,-1-3-15,-1 2 0,0-2 0,-2 0 16,-3 2-16,1-1 16,-1 0-16,4 0 0,1 1 15,0 0-15,7-1 0,-3 1 16,-2 0-16,5 1 0,-5-1 15,1-2-15,1 3 0,-4-2 16,0 1-16,5 0 0,3 0 16,3-1-16,-3 1 0,1-1 15,0 1-15,-4-1 0,-1-1 16,-2 1-16,1-1 0,-1 3 16,0-2-16,0-1 0,0 1 15,-30-1-15,38 4 0,2-1 16,1-2-16,-4 1 0,-1 0 15,-1 1-15,-1 0 0,-3 1 16,-2-3-16,6 1 0,-35-2 16,44 6-16,0-4 0,1 2 15,-1 1-15,-3-2 0,-4 1 16,1 0-16,1-1 0,-1 1 16,-38-4-16,51 5 0,-3-2 15,3 1-15,-5-1 0,-1-1 16,-6 2-16,1-2 0,4 2 15,-4-2-15,3 1 0,2 0 16,3-1-16,-6-2 0,0 0 16,-1 2-16,-5 1 0,1-1 15,2-1-15,-39-1 0,47 0 16,-1 0-16,1 0 0,-1-4 16,-7 2-16,3 4 0,-7-3 15,4 2-15,-2-2 0,-37 1 16,0 0-16,51-1 15,1-1-15,-1 0 0,-5 2 16,-1-1-16,-6 1 0,-39 0 0,42-2 16,-3-2-16,0 3 15,-1-2-15,-3 3 0,-35 0 16,41-1-16,-3 1 0,2-3 16,-4 0-16,-3 3 0,-1-2 15,-4 1-15,0 1 0,-2-2 16,-4-1-16,-2 2 0,1 0 15,-1-1-15,-1 2 0,-4-2 16,0 0-16,-2 2 0,2-1 16,-4 1-16,1 0 0,-1-1 15,-1 1-15,0-1 0,-1-1 16,-1 2-16,0 0 0,2-1 16,-2 1-16,-1-1 0,-2 1 15,3-2-15,-2 0 0,1 2 16,-3 0-16,1 0 0,1 0 15,-2 0-15,2-1 0,-6 1 16,0 0-16,0 0 0</inkml:trace>
  <inkml:trace contextRef="#ctx0" brushRef="#br0" timeOffset="35297.33">17173 13912 0,'0'0'0,"0"0"0,0 0 15,0 0-15,0 0 16,0 0-16,0 0 0,0 1 0,0-1 16,0 0-16,0 0 0,0 1 15,1 1-15,-1 0 16,1 1-16,0-2 0,0 3 16,-1-4-16,0 0 0,0 0 0</inkml:trace>
  <inkml:trace contextRef="#ctx0" brushRef="#br0" timeOffset="35434.2939">17442 14165 0,'2'3'0,"0"-2"0,1 3 15,0 0-15,0 3 16,1 3-16,1-3 0,0 5 16,1-1-16,3 3 0,-2-1 15,-7-13-15,0 0 0,0 0 16</inkml:trace>
  <inkml:trace contextRef="#ctx0" brushRef="#br0" timeOffset="35552.892">17722 14723 0,'6'16'15,"-6"-16"-15,3 22 0,1 3 16,0 2-16,-1 1 0,-1-1 16,0-2-16,-2-25 0,0 0 15,-2 34-15</inkml:trace>
  <inkml:trace contextRef="#ctx0" brushRef="#br0" timeOffset="35723.7309">17739 14970 0,'-2'46'0,"-4"-2"0,3 1 15,-5-3-15,-1 1 0,3-4 16,1-2-16,-1 1 0,0-5 16,-1 5-16,1 2 0,1-1 15,-2-2-15,1-1 0,1-3 16,-1-1-16,2-2 0,-3 0 16,0-1-16,2-2 0,-2 1 15,3-2-15,-2-4 0,-1 4 16,3-3-16,-3 0 0,0 1 15,-1 0-15,8-24 0,0 0 16,0 0-16</inkml:trace>
  <inkml:trace contextRef="#ctx0" brushRef="#br0" timeOffset="35925.2009">17398 16395 0,'-4'3'0,"2"-1"0,1 0 15,-1 0-15,-3 1 0,3-1 16,-1 1-16,1-2 15,-1 3-15,0-3 0,0 3 0,0-3 16,1 2-16,0 0 16,-3 0-16,1 1 0,1-2 15,-1 1-15,1 0 0,1 0 16,-2 0-16,1-1 0,-1 2 16,1-1-16,3-3 0,0 0 15,0 0-15</inkml:trace>
  <inkml:trace contextRef="#ctx0" brushRef="#br0" timeOffset="36570.94">17143 14186 0,'0'0'16,"0"0"-16,0 0 0,0 0 15,0 0-15,0 0 0,0 0 16,0 0-16,0 1 0,0-1 16,0 1-16,2 1 0,-2-1 15,0 3-15,2 1 0,-1-1 16,1 2-16,0 2 0,1-1 16,0 2-16,0 1 0,1 2 15,2 0-15,-6-12 0,0 0 16,0 0-16</inkml:trace>
  <inkml:trace contextRef="#ctx0" brushRef="#br0" timeOffset="36945.7259">17340 14719 0,'2'17'0,"3"6"0,-1 1 0,2 1 16,-1 3-16,1 0 16,-1 0-16,-1 0 0,0 0 0,2 5 15,-4 2-15,1 4 0,-1-3 16,2 3-16,-1 1 0,-1-2 15,0 3-15,0-3 0,-2-38 16,-2 45-16,2 2 0,-2-3 16,0-1-16,-1 3 15,-4-2-15,3-3 0,-1-4 0,0 3 16,-1-1-16,3-5 0,-3-2 16,1 0-16,-1 4 15,-1-1-15,1-5 0,1 1 16,0-5-16,1 4 0,-3-6 15,2 1-15,0-3 0,1 1 16,-1-4-16,1 2 0,-2-2 16,2-1-16,-1 2 0,1-2 15,-1 0-15,1-1 0,-1 0 16,1-2-16,1 0 0,0 0 16,-1-1-16,2 0 0,-1 2 15,0-3-15,3-13 0,-5 26 16,5-26-16,0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12073" units="1/cm"/>
          <inkml:channelProperty channel="Y" name="resolution" value="1143.30078" units="1/cm"/>
          <inkml:channelProperty channel="T" name="resolution" value="1" units="1/dev"/>
        </inkml:channelProperties>
      </inkml:inkSource>
      <inkml:timestamp xml:id="ts0" timeString="2022-04-06T18:39:45.58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2430 14552 0,'0'0'0,"0"0"16,0 0-16,0 0 0,0 0 15,0 0-15,0 0 0,0 0 16,0 0-16,0 0 0,0 0 15,0 0-15,0 0 0,0 0 16,0 0-16,0 0 16,0 0-16,0 0 0,0 0 0,0 0 15,0 0-15,0 0 16,0 0-16,0 0 0,0 0 16,0 0-16,0 0 0,0 0 15,0 0-15,0 0 0,0 0 16,0 0-16,2-2 0,-2 2 15,4 0-15,3-2 0,1 2 16,1-1-16,0-1 0,0 1 16,3 1-16,2-3 0,-14 3 15,23-1-15,5-3 0,0 1 16,0 3-16,0-2 0,-2 0 16,1-1-16,0 2 0,1 0 15,-28 1-15,37 0 0,-1-1 16,1 1-16,-2 0 0,-1 1 15,-1-2-15,-1 3 0,-4-3 16,-4 2-16,-1-1 0,-2 1 16,0-1-16,0 0 0,-5 0 15,0 0-15,0 2 0,-1-1 16,-2-1-16,-2 0 0,4 0 16,-6 0-16,3 0 0,-12 0 15,0 0-15,0 0 0</inkml:trace>
  <inkml:trace contextRef="#ctx0" brushRef="#br0" timeOffset="402.2">2380 14711 0,'0'0'0,"0"0"0,0 0 15,0 0-15,0 0 0,0 0 16,0 0-16,0 0 0,0 0 0,0 0 16,0 0-16,0 0 0,0 0 15,0 0-15,0 0 0,0 0 16,0 0-16,0 0 0,0 0 16,0 0-16,0 0 0,0 0 15,0 0-15,1 0 16,1 0-16,-2 0 0,0 0 0,0 0 15,0 0-15</inkml:trace>
  <inkml:trace contextRef="#ctx0" brushRef="#br0" timeOffset="481.208">2566 14736 0,'12'3'0,"-5"0"0,-7-3 16,0 0-16,0 0 0</inkml:trace>
  <inkml:trace contextRef="#ctx0" brushRef="#br0" timeOffset="733.194">2785 14789 0,'21'8'16,"2"-4"-16,-2 1 0,0-3 16,0 3-16,-21-5 0,30 5 15,-4 0-15,0-1 0,-2 1 16,2-1-16,-5-1 0,-3 2 16,3-2-16,-4 0 0,-3-2 15,2 2-15,-4-2 0,1 3 16,-1-2-16,-1 0 0,0 0 15,0 1-15,-2-2 0,-2-1 16,2 2-16,-2 0 0,0-2 16,0 2-16,2 0 0,-2-2 15,-2 1-15,1 0 0,2 2 16,-3-3-16,-1 1 0,-4-1 16,0 0-16,0 0 0</inkml:trace>
  <inkml:trace contextRef="#ctx0" brushRef="#br0" timeOffset="3117.356">17567 14336 0,'0'0'15,"0"0"-15,0 0 0,0 0 16,0 0-16,0 0 0,0 0 16,0 0-16,0 0 0,0 0 15,0 0-15,0 0 0,0 0 16,0 0-16,0 0 0,0 0 16,0 0-16,0 0 0,0 0 15,0 0-15,0 0 16,0 0-16,0 0 0,0 0 0,0 0 15,0 0-15,0 0 16,0 0-16,0 0 0,0 0 0,0 0 16,0 0-16,0 0 0,0 0 15,0 0-15,0 0 0,0 0 16,0 0-16,0 0 16,0 0-16,2 0 0,-2 0 0,6 0 15,1 0-15,1 0 0,1 0 16,1 2-16,2-1 0,3-1 15,2 1-15,-17-1 16,28 0-16,0 3 0,5-2 16,-5-1-16,2 1 0,0-1 15,-30 0-15,0 0 0,51 7 16,-4-6-16,4 4 0,-7-1 16,-2-2-16,-5 2 0,-2-1 15,-3 1-15,-4-2 0,0 2 16,-7-3-16,2 3 0,-2-4 15,-3 3-15,-2-2 0,1 0 16,-3 1-16,0 0 0,-1 0 16,-1-1-16,-2 1 0,1-2 15,-4 0-15,2 2 0,1-1 16,-3 1-16,1-1 0,0 1 16,-1-1-16,-7-1 0,0 0 15,0 0-15</inkml:trace>
  <inkml:trace contextRef="#ctx0" brushRef="#br0" timeOffset="3815.504">17519 14633 0,'0'0'16,"0"0"-16,0 0 0,0 0 15,0 0-15,0 0 0,0 0 16,0 0-16,0 0 0,0 0 16,0 0-16,0 0 0,0 0 15,0 0-15,0 0 16,0 0-16,0 0 0,0 0 0,0 0 16,0 0-16,0 0 15,0 0-15,2 0 0,-2 0 16,1-1-16,2 1 0,-3 0 0,0 0 15,8-3-15,2 1 16,3 1-16,-2-2 0,2 1 16,0-1-16,1 1 0,2 2 0,-16 0 15,0 0-15,30-3 16,0-1-16,0 3 0,3-2 16,-4 0-16,1 1 0,-4 0 0,3-1 15,-3 1-15,2-1 16,-5 3-16,-23 0 0,35-2 15,-3 1-15,-1 1 0,1-1 16,-3 1-16,-5 0 0,2 0 16,-3 0-16,-1 0 0,-2 0 15,-1 0-15,-1 0 0,-2 0 16,1 0-16,-4 1 0,1 0 16,-2-1-16,-1 0 0,0 0 15,-2 0-15,0 0 0,-1 0 16,2 1-16,-3-1 0,-1-1 15,2 1-15,-1 0 0,-3 0 16,2 0-16,0 0 0,-2 0 16,-4 0-16,0 0 0,0 0 15</inkml:trace>
  <inkml:trace contextRef="#ctx0" brushRef="#br0" timeOffset="21306.567">12808 5459 0,'0'0'0,"0"0"16,0 0-16,0 0 0,0 0 15,0-1-15,0 1 0,0-1 16,-1 1-16,1-2 0,-2 0 15,2 1-15,-2-1 0,2 0 16,-4 0-16,4 2 0,0 0 16,0 0-16</inkml:trace>
  <inkml:trace contextRef="#ctx0" brushRef="#br0" timeOffset="22846.906">12695 5379 0,'-15'-9'0,"0"-3"15,-3-1-15,18 13 0,0 0 16,-34-22-16,0 1 0,-1-1 15,3 3-15,0-2 0,3 3 16,1 2-16,2-2 0,-2 4 16,0-4-16,28 18 0,-49-19 15,2-1-15,-2 2 0,8 0 16,1 1-16,3 1 0,2 3 16,0-2-16,5 5 0,30 10 15,-47-17-15,3 4 0,-4-1 16,6 2-16,3 0 0,2 2 15,-1 1-15,3-1 0,1 4 16,34 6-16,-42-7 0,-3 1 16,0 0-16,5 3 0,2 0 15,2 0-15,-1-1 0,6 2 16,-5 1-16,36 1 0,-43 0 16,-1 1-16,-3 0 15,1 4-15,-1 1 0,3 0 16,-2 3-16,2 1 0,44-10 0,0 0 15,-67 21-15,2 0 16,3 0-16,7-2 0,5-1 16,5 1-16,1 1 0,4-2 15,4-3-15,1 3 0,-2 2 16,37-20-16,0 0 0,-51 29 16,2 1-16,5 1 0,4-1 15,1-3-15,6-1 0,1-2 16,1 1-16,3 0 0,6-4 15,-2 1-15,1 6 0,-1 1 16,0 2-16,0 2 0,-1-5 16,1 3-16,-1 2 0,25-33 15,0 0-15,0 0 0,-37 56 16,2 0-16,0-6 0,3 3 16,4-3-16,2-3 0,-4 3 15,4 0-15,3 1 0,2-1 16,-4 0-16,6 0 0,3-3 15,-1-1-15,2-5 0,5 3 16,-4 0-16,5 0 0,-1 0 16,3-4-16,-1 0 0,3-3 15,0-4-15,1 4 0,0-2 16,2-5-16,2 1 0,0-31 16,0 0-16,6 43 0,0 2 15,4 1-15,-2-3 0,2 4 16,-1-4-16,1-3 0,2-1 15,-3-4-15,0 1 0,3 1 16,-1 0-16,0 2 16,8 3-16,-5-5 0,-14-37 0,21 45 15,3-2-15,-1-5 0,-5-7 16,3 2-16,0 0 0,-3-3 16,1-2-16,-3-3 15,-1-3-15,1 2 0,4 3 0,-20-27 16,0 0-16,31 32 15,-1-2-15,3 4 0,1-1 16,-4-4-16,0-1 0,-2-1 16,7 0-16,-35-27 0,47 29 15,1 4-15,-1-5 0,-1 1 16,-1-2-16,-3-4 0,-4 0 16,-38-23-16,65 27 0,-4-6 15,-7 1-15,-3-6 0,-1-1 16,-5 4-16,-3-8 0,-42-11 15,57 15-15,-1-2 0,-2-3 16,-8-2-16,-1-3 0,-8-1 16,2 1-16,-2 1 0,-4-3 15,-33-3-15,48 4 0,-3-6 16,3 0-16,-2-1 0,-6 1 16,2-3-16,-3-3 0,4-1 15,1-2-15,0 1 0,-1-2 16,3 0-16,4-2 0,-6-2 15,-4 3-15,-1-1 0,-4 0 16,-1 0-16,-4 4 0,0-3 16,-2 1-16,0-2 0,0-2 15,-28 16-15,0 0 0,44-24 16,-1-3-16,0 2 0,0-1 16,-6 2-16,-2-2 0,-3 4 15,-4 0-15,-2 2 0,-4-1 16,1 3-16,-4 0 0,0-1 15,2-1-15,0-1 0,-3 1 16,-1-1-16,2-1 0,-2 0 16,3-1-16,-3-1 0,2 1 15,-19 23-15,24-32 0,-24 32 16,28-38-16,2-7 16,-3 0-16,1-1 0,-2 2 0,-1 1 15,1 0-15,-4-2 0,2-7 16,-1-2-16,-1-2 15,1 5-15,-7 5 0,-1 4 16,-2 3-16,-2 2 0,-1-1 16,0-5-16,1 1 0,-2 0 0,-2 2 15,0 7-15,-3 0 16,-1 1-16,1 1 0,-1 4 16,-3 5-16,1-4 0,-1 6 15,-1-1-15,1-2 0,0 23 16,-7-25-16,4-1 0,-3-2 15,1-2-15,-4-2 0,1 3 16,0 1-16,0 2 0,0 2 16,0 0-16,-1 1 0,0 0 15,-1-1-15,3 1 0,-2-2 16,9 25-16,0 0 0,0 0 16</inkml:trace>
  <inkml:trace contextRef="#ctx0" brushRef="#br0" timeOffset="36527.376">4788 13302 0,'0'0'16,"0"0"-16,0 0 0,0 0 16,0 0-16,0 0 0,0 0 15,0 0-15,0 0 0,0 0 16,0 0-16,0 0 0,0 0 15,0 0-15,0 0 0,0 0 16,0 0-16,0 0 0,0 0 16,0 0-16,0 0 0,0 0 15,0 0-15,0 0 16,0 0-16,0 0 0,0 0 0,0 0 16,0 0-16,0 0 0,0 0 15,0 0-15,0 0 0,0 0 16,0 0-16,0 0 0,0 0 15,0 0-15,0 0 0,0 0 16,0 0-16,0 0 16,0 0-16,0 0 0,0 1 0,0 0 15,0-1-15,0 1 0,0 0 16,0 0-16,0 0 0,0 0 16,0 1-16,-2-1 15,2 1-15,-2 0 0,2 1 16,-2 2-16,-1 0 0,3-5 15,0 0-15,0 0 0</inkml:trace>
  <inkml:trace contextRef="#ctx0" brushRef="#br0" timeOffset="36887.059">4710 13450 0,'-9'15'0,"-1"0"16,1 1-16,0 2 16,-1-2-16,1-1 0,0 1 15,-3 6-15,3 1 0,0-1 16,-3 0-16,3 1 0,0 0 15,0-5-15,-1 3 0,3-3 16,0 3-16,0-3 0,-2 1 16,2 0-16,0-1 0,0-1 15,-1 0-15,2-1 0,-1 2 16,-2 0-16,-1 1 0,3 0 16,7-19-16,0 0 0,-13 24 15,13-24-15,-14 25 0,2-1 16,-2 0-16,0-4 0,3 0 15,-1 0-15,3-4 0,-3 3 16,3-1-16,2-4 0,-4 0 16,3 0-16,-1 1 0,2 0 15,1-3-15,0-2 0,1 0 16,-1-2-16,1 1 0,1-2 16,-1-1-16,0 2 0,2-1 15,3-7-15,-4 6 0,4-6 16,0 0-16</inkml:trace>
  <inkml:trace contextRef="#ctx0" brushRef="#br0" timeOffset="37562.658">4301 13523 0,'0'0'0,"0"0"0,0 0 15,0 0-15,0 0 0,0 0 16,0 0-16,0 0 16,0 0-16,0 0 0,0 0 15,0 0-15,0 0 0,0 0 0,0 0 16,0 0-16,0 0 16,0 0-16,0 0 0,0 0 15,0 0-15,0 0 0,0 0 16,0 0-16,0 0 0,0 0 0,0 0 15,0 0-15,0 0 16,0 0-16,0 0 0,0 0 16,0 0-16,0 0 0,1 0 15,-1 0-15,2 0 0,-2 0 16,2 0-16,0-1 0,-1 0 16,3-1-16,0 2 0,-4 0 15,0 0-15,12-4 0,0 0 16,3 1-16,-2 0 0,0 1 15,2-1-15,0-2 0,0 0 16,-2 0-16,2 0 0,-4 1 16,0 0-16,-1 0 0,0 0 15,-2 0-15,2 2 0,-1-1 16,-2 1-16,0 0 0,1 1 16,-2-2-16,1 1 0,-2 0 15,1-1-15,2 3 0,-3-3 16,-1 1-16,3 0 0,-1 1 15,0-1-15,1-1 0,-1 3 16,3-1-16,-1 0 0,-8 1 16,0 0-16,0 0 0</inkml:trace>
  <inkml:trace contextRef="#ctx0" brushRef="#br0" timeOffset="37822.4">4956 13406 0,'2'1'16,"-1"-1"-16,1 1 0,0 2 15,0-2-15,0-1 0,-1 3 16,-1-3-16,4 5 16,1 1-16,-2-2 0,-1 3 0,2 0 15,1 1-15,-1 1 16,-1-1-16,1 3 0,2-1 16,0 0-16,-3 0 0,3 3 15,-3-3-15,3 2 0,-4-1 16,2 3-16,0-2 0,1 2 0,-1 1 15,1 1-15,-1 1 16,-2 2-16,4-2 0,-2 3 16,-1-2-16,1 3 0,-4-21 0,0 0 15,0 0-15</inkml:trace>
  <inkml:trace contextRef="#ctx0" brushRef="#br0" timeOffset="57861.405">9229 16316 0,'0'0'0,"0"0"16,0 0-16,0 0 0,0 0 15,0 0-15,0 0 0,0 0 16,0 0-16,0 0 0,0 0 15,0 0-15,0 0 0,0 0 16,0 0-16,0 0 0,0 0 16,0 0-16,0 0 15,0 0-15,0 0 0,0 0 0,0 0 16,0 0-16,0 0 16,0 0-16,0 0 0,0 0 0,0 0 15,0 0-15,0 0 0,0 0 16,0 0-16,0 0 15,0 0-15,0 0 0,0 0 16,0 0-16,0 0 0,0 0 0,0 0 16,0 0-16,0 0 15,0 0-15,0 0 0,0 0 16,0 0-16,0 0 0,0 0 16,0 0-16,0 0 0,0 0 0,0 0 15,0 0-15,0 0 16,0 0-16,0 0 0,0 0 15,0 0-15,0 0 0,0 0 16,0 0-16,2 0 0,-2 0 16,0 0-16,1 0 0,0 0 15,-1 0-15,0 0 0,3 0 16,1 0-16,1 0 0,-1 0 16,1 0-16,0 0 0,0 0 15,0 0-15,1 0 0,-1 0 16,2 0-16,0 0 0,-3 0 15,3 0-15,-2 0 0,2 0 16,0 1-16,0 0 0,4 0 16,-3-1-16,1 0 0,2 0 15,-11 0-15,17 1 0,1 2 16,1-2-16,2 0 0,-3 2 16,1-1-16,-3-2 0,5 2 15,-2-1-15,-1 0 0,1-1 16,0 3-16,1 0 0,-20-3 15,0 0-15,0 0 0,33 3 16,1 1-16,5 1 0,-3 0 16,-1 1-16,-3-1 0,-3 2 15,-1-2-15,-1-2 0,-1 2 16,1-2-16,1 2 0,-28-5 16,0 0-16,38 5 0,-1-1 15,-2 1-15,1 0 0,-5-2 16,1 2-16,-2-1 0,-4-1 15,0 1-15,-1-1 16,-2 1-16,1-1 0,1-1 0,1 1 16,-26-3-16,0 0 15,32 2-15,0-2 0,3 3 16,-2-2-16,-1 1 0,-3 0 0,-1 1 16,-1-2-16,-3 0 15,-2 0-15,1-1 0,3 3 16,-4-3-16,0 1 0,-22-1 15,30 1-15,0 1 0,-2-2 16,2 1-16,1-1 0,-3 1 16,0 1-16,-1-1 0,-3-1 15,-1 0-15,2 0 0,1 0 16,-2 0-16,-24 0 0,0 0 16,39 0-16,0 0 0,-1 0 15,1 0-15,-2-1 0,-3 1 16,-1 0-16,2-2 0,1 2 15,-36 0-15,44 0 0,-1 0 16,2 0-16,-2-1 0,-1 0 16,-2 1-16,-5-3 0,-1 4 15,-1-1-15,0 0 0,-1 0 16,-32 0-16,0 0 0,42 0 16,-3 2-16,-2-2 0,0 1 15,-2-1-15,-2 0 0,-2 0 16,-1 0-16,-4 0 0,1 2 15,0 0-15,-3-1 16,1 0-16,-2 1 0,-1 0 0,0 1 16,0-2-16,1 0 15,0 1-15,0-1 0,-2-1 0,4 2 16,-1 0-16,-1-1 0,-2 0 16,2 1-16,-2-1 0,-2 0 15,1-1-15,-1 1 0,-3-1 16,3 0-16,-5 2 0,3-1 15,-4 0-15,3-1 0,-2 0 16,0 0-16,-2 0 16,2 1-16,-2 1 0,2-2 0,-1 1 15,-3 0-15,4 0 0,-5 0 16,2 0-16,-1 0 16,-10-1-16,0 0 0,0 0 15</inkml:trace>
  <inkml:trace contextRef="#ctx0" brushRef="#br0" timeOffset="71809.321">21270 16394 0,'0'0'0,"0"0"15,0 0-15,0 0 0,0 0 16,0 0-16,0 0 0,0 0 16,0 0-16</inkml:trace>
  <inkml:trace contextRef="#ctx0" brushRef="#br0" timeOffset="72108.16">21294 16398 0,'4'1'0,"2"-1"0,-1 0 16,2 0-16,-1 0 0,-6 0 16,0 0-16,0 0 0</inkml:trace>
  <inkml:trace contextRef="#ctx0" brushRef="#br0" timeOffset="72623.08">21689 16417 0,'0'0'0,"0"0"16,24 3-16,1 0 0,3 1 0,-1 0 15,-4-1-15,5 1 16,0 0-16,0 0 0,-28-4 16,39 5-16,2-1 0,1 1 15,3 1-15,-4 0 0,-3-1 16,0 1-16,0-2 0,-38-4 15,48 4-15,7 4 0,-3-2 16,-6-2-16,3 3 0,-7-3 16,1 1-16,2-1 0,5 1 15,0-2-15,1 2 0,-1-2 16,-4 0-16,-1 0 0,-2-2 16,-43-1-16,64 3 0,-1 0 15,-2 1-15,-4 1 0,-8-3 16,1 1-16,-1-1 0,-49-2 15,66 1-15,-2 3 0,-5-3 16,-2 2-16,-4-2 0,0 2 16,-4-2-16,8 2 0,-1 0 15,0-3-15,-5 4 0,-4-3 16,0 1-16,-8-2 0,-2 3 16,0-2-16,-1 0 0,1 0 15,-37-1-15,42 1 0,4 2 16,-3-3-16,-1 1 0,-4 0 15,0 1-15,-5 0 0,-5-4 16,-2 3-16,0 0 0,-3 0 16,-2-1-16,1 0 0,-4 0 15,1 0-15,-4 0 0,3 0 16,1 1-16,-4-1 0,2-1 16,-2 1-16,1 0 0,-16 0 15,0 0-15,0 0 0</inkml:trace>
  <inkml:trace contextRef="#ctx0" brushRef="#br0" timeOffset="77997.123">5254 17101 0,'0'0'0,"0"0"16,0 0-16,0 0 0,0 0 15,0 0-15,0 0 0,0 0 16,0 0-16,0 0 16,0 0-16,0 0 0,0 0 0,0 0 15,0 0-15,0 0 16,0 0-16,0 0 0,0 0 0,0 0 15,0 0-15,0 0 16,0 0-16,0 0 0,0 0 0,0 0 16,0 0-16,0 0 15,0 0-15,0 0 0,0 0 0,0 0 16,0 0-16,0 0 16,0 0-16,0 0 0,0 0 15,2 0-15,-2 0 0,0 0 16,0 0-16,4-1 0,3 0 15,-2 1-15,2-1 0,2 0 16,-2-1-16,0 1 0,2 0 16,1-1-16,1 1 0,-2-1 15,3 1-15,-12 1 0,0 0 16,22-1-16,2-4 0,2 4 16,0-2-16,-3 1 0,1 0 15,-2 1-15,0 1 0,1-2 16,1 0-16,-24 2 0,0 0 15,39-1-15,6-3 0,-4 4 16,-4-1-16,-1 0 0,-3 1 16,-1 0-16,5-3 0,-37 3 15,47 0-15,1 0 0,2-2 16,-6 0-16,-5 2 0,3-3 16,-3 0-16,2 2 0,-41 1 15,52-3-15,2 2 0,-3-1 16,-2 2-16,-3 2 0,-2-1 15,-5-1-15,-3 1 0,1 1 16,-37-2-16,54 1 0,1 2 16,0 0-16,-8-1 0,-1 0 15,4 3-15,-5-3 0,-45-2 16,61 3-16,-1-1 0,-2 1 16,-2-1-16,-4 0 0,-2 2 15,-3 0-15,1-1 0,8 0 16,0 0-16,-5-2 15,-3 2-15,-2-2 0,-1 0 0,-3 0 16,4 0-16,6-1 0,-1 2 16,4 2-16,-6-4 15,-2 0-15,-1 2 0,0 0 16,-1-2-16,-45 0 0,58 1 0,-3-1 16,1 0-16,-4 0 15,-4-1-15,1 2 0,-7-1 16,-42 0-16,72-4 0,-10 3 15,-1 2-15,-8-1 0,-4-1 0,0 1 16,1 0-16,-50 0 16,66-4-16,-2 4 0,-5-2 15,-3 0-15,-8 1 0,-2 0 16,-5 0-16,2-1 0,-43 2 16,56 0-16,-3-2 0,-2 2 15,-3-2-15,-5 1 0,-4 1 16,-1 0-16,-5 0 0,-1 0 15,-4 0-15,-3 0 0,1 0 16,-3 0-16,-2 0 0,-1 0 16,-1 0-16,-3 0 0,1-2 15,-3 2-15,2-1 0,-5 1 16,4 0-16,-4 0 0,1 0 16,-3 0-16,0 0 0,-9 0 15,0 0-15,0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12073" units="1/cm"/>
          <inkml:channelProperty channel="Y" name="resolution" value="1143.30078" units="1/cm"/>
          <inkml:channelProperty channel="T" name="resolution" value="1" units="1/dev"/>
        </inkml:channelProperties>
      </inkml:inkSource>
      <inkml:timestamp xml:id="ts0" timeString="2022-04-06T18:41:37.47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24634 2966 0,'0'0'0,"0"0"0,0 0 16,0 0-16,0 0 0,0 0 15,0 0-15,1 0 0,1 0 16,-1 0-16,1 0 0,-2 0 15,0 0-15,10 0 0,2 0 16,-1-2-16,2 2 0,2-1 16,0-1-16,0 0 0,2 2 15,1-1-15,-18 1 0,0 0 16,31-1-16,1 1 16,1-1-16,-2 1 0,-1-3 0,1 3 15,1 1-15,-32-1 0,44 2 16,3-5-16,1 3 0,-2 0 15,0-1-15,2 2 0,-1-1 16,7 0-16,2 0 0,1-2 16,-4 2-16,-4 0 0,2 2 15,-4-3-15,9 1 0,3 1 16,-2 2-16,-5-6 16,1 5-16,-4-1 0,5 0 0,-54-1 15,66 1-15,0 3 16,-1-5-16,-9 2 0,1 0 15,-1-2-15,9 5 0,1-4 16,-3 0-16,-1 0 0,-7 0 16,3 0-16,1 0 0,3 0 15,2 0-15,1 0 0,-7-2 16,-6 4-16,8-2 0,7-4 16,0 3-16,0-1 0,-6 0 15,-4 2-15,0 0 0,-57 0 16,70 2-16,2-2 0,-3 1 15,-2 0-15,-6-2 0,-5 0 16,1 1-16,-57 0 0,70 1 16,-1 1-16,-5-4 0,-9 2 15,-2-1-15,-6 2 0,0 0 16,-1 0-16,-1-1 0,5-1 16,-3 2-16,-3-1 0,0 0 15,-5 0-15,0 0 0,-3-1 16,-3 2-16,-2-1 0,-2 0 15,0 0-15,-2 0 0,0 1 16,-1-1-16,-1 1 0,-4-1 16,1-1-16,-2 1 0,-2 0 15,-1 1-15,-3 1 0,1-2 16,-1-2-16,-1 1 16,-3 1-16,2 1 0,-2-1 0,-2-1 15,0 1-15,1-1 0,-1 1 16,-8 0-16,0 0 0,0 0 15</inkml:trace>
  <inkml:trace contextRef="#ctx0" brushRef="#br0" timeOffset="1083.1629">25082 3300 0,'0'0'0,"0"0"16,0 0-16,0 0 16,0 0-16,0 0 0,0 0 15,0 0-15,0 0 0,0 0 16,0 0-16,0 0 0,0 0 15,0 0-15,0 0 0,0 0 16,0 0-16,0 0 0,1 0 16,1 0-16,-2 0 0,2-1 15,-2 1-15,0 0 0,0 0 16,0 0-16,7-1 0,2-1 16,4 1-16,-3 0 0,-2 1 15,5-1-15,1-1 0,-2 2 16,4-2-16,-16 2 0,29-3 15,0 3-15,8-1 0,-6-2 16,-1 1-16,2 0 0,-32 2 16,0 0-16,52 0 0,2-1 15,-3-2-15,1 2 0,-2 0 16,2-1-16,6 1 0,1 1 16,-1-2-16,-2-1 0,-4 7 15,0-3-15,-52-1 0,73-2 16,0 1-16,-6 1 0,-2-2 15,-5 1-15,-60 1 0,81-3 16,0-2-16,-7 7 0,-5-6 16,-2 0-16,-3 3 0,-64 1 15,80-5-15,-4 2 0,-10 3 16,-1-3-16,-5 1 0,0 1 16,-60 1-16,76 1 0,1-1 15,-7-1-15,-5-3 0,-8 4 16,-5 0-16,-1-2 0,-51 2 15,61 0-15,4 0 0,-11 0 16,-3 3-16,-5-4 0,-3 2 16,-2 2-16,-3-2 15,-5-1-15,-3 0 0,1 3 0,-3-1 16,-1 1-16,-27-3 0,0 0 16,0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12073" units="1/cm"/>
          <inkml:channelProperty channel="Y" name="resolution" value="1143.30078" units="1/cm"/>
          <inkml:channelProperty channel="T" name="resolution" value="1" units="1/dev"/>
        </inkml:channelProperties>
      </inkml:inkSource>
      <inkml:timestamp xml:id="ts0" timeString="2022-04-06T18:22:58.40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31522 12527 0,'0'0'0,"0"0"0,0 0 0,0 0 16,0 0-16,0 0 0,0 0 15,0 0-15,0 0 16,0 0-16,0 0 0,0 0 0,0 0 16,0 0-16,0 0 15,0 0-15,0 0 0,0 0 16,0 0-16,0 0 0,0 0 0,0 0 16,0 0-16,0 0 0,0 0 15,0 0-15,0 0 16,0 0-16,0 0 0,0 0 15,0 0-15,0 0 0,0 0 16,0 0-16,0 0 0,0 0 16,0 2-16,0-2 0,0 1 15,0-1-15,0 2 0,0-2 16,0 0-16,0 1 0,0 1 16,0-2-16,0 1 0,0 2 15,0-2-15,0 0 0,0 2 16,0-1-16,0 3 0,0-1 15,0 3-15,0-2 0,0 2 16,1 2-16,-1-1 0,0 1 16,0-1-16,1 1 0,-1 3 15,1-1-15,0 1 0,0-2 16,0 1-16,0 0 0,0 2 16,1-3-16,-1 2 0,1-2 15,-1 4-15,0-4 0,0 1 16,0-2-16,0 1 0,1 1 15,-1-1-15,-1 0 0,1 3 16,0-7-16,-1 7 0,1-5 16,0 0-16,-1 1 0,1-1 15,-1-8-15,0 0 0,0 0 16</inkml:trace>
  <inkml:trace contextRef="#ctx0" brushRef="#br0" timeOffset="2647.812">32645 12309 0,'0'0'0,"0"0"0,0 0 0,0 0 15,0 0-15,0 0 16,0 0-16,0 0 0,0 0 16,0 0-16</inkml:trace>
  <inkml:trace contextRef="#ctx0" brushRef="#br0" timeOffset="2879.038">32674 12332 0,'0'0'0,"0"0"16,0 0-16,0 0 0,0 0 15,0 0-15,0 0 0,0 0 16,0 0-16,0 0 0,0 0 16,0 0-16,0 0 0,0 0 15,0 0-15,0-2 0,0 2 16,0 0-16,0 0 0,0 0 15,0 0-15,0 0 0,0 0 16,0 0-16,0 0 0,0 0 16,0 0-16,0 0 0,0 0 15,0 0-15,0 0 0,0 0 16,0 0-16</inkml:trace>
  <inkml:trace contextRef="#ctx0" brushRef="#br0" timeOffset="3094.547">32585 12333 0,'-6'6'15,"0"-1"-15,-1 1 0,1-2 16,0 1-16,-1 1 0,0 1 16,0 0-16,1 0 0,0-2 15,-2 5-15,2-1 0,-2-3 16,1 2-16,0 0 0,-3 3 15,10-11-15,-9 12 0,-2 2 16,11-14-16,-13 18 0,13-18 16</inkml:trace>
  <inkml:trace contextRef="#ctx0" brushRef="#br0" timeOffset="3387.077">32157 13422 0,'0'0'0,"0"0"16,0 0-16,0 0 0,1 0 16,-1 0-16,1 0 0,0 0 15,0 0-15,1 0 0,-1 2 16,1-1-16,-1-1 15,2 2-15,-2 0 0,1-2 16,0 1-16,0 1 0,1 0 16,-1-1-16,0 2 0,1-2 15,0 0-15,0 2 0,-3-3 16,0 0-16,0 0 0</inkml:trace>
  <inkml:trace contextRef="#ctx0" brushRef="#br0" timeOffset="3923.289">32428 13561 0,'5'0'16,"1"0"-16,2-1 0,-2 0 15,1-1-15,1 0 0,-1 1 16,0-1-16,1 1 0,-2 0 16,1 1-16,0-2 0,-1 1 15,1 0-15,-1 0 0,-1-1 16,0 2-16,0-1 0,-1 0 15,0 1-15,1-1 0,-1-1 16,2 0-16,-6 2 0,0 0 16,0 0-16,17-8 0,-1 2 15,0-1-15,0-1 0,1-1 16,0-3-16,0 2 0,0-4 16,-2 0-16,2 0 0,-4 1 15,1 0-15,-1-1 0,0-1 16,0 0-16,0-2 0,-1 3 15,-2 3-15,-1-1 0,1 2 16,0-3-16,-1 1 0,0 1 16,0-3-16,0 3 0,-1-3 15,1 0-15,-3 3 0,0 0 16,2-3-16,0 1 0,-1-5 16,0 1-16,-1 0 0,2-3 15,-2 2-15,-1 0 0,-1 2 16,0-1-16,0 1 15,0 2-15,1 0 0,-2-2 16,0 2-16,0 0 0,-2 1 0,1 0 16,0-2-16,-1 1 15,1 0-15,-2 0 0,0-1 16,1 1-16,0-2 0,-1 1 16,-1-2-16,0-2 0,1 0 15,-3 3-15,3 16 0,0 0 16,0 0-16</inkml:trace>
  <inkml:trace contextRef="#ctx0" brushRef="#br0" timeOffset="4053.03">32948 12562 0,'-8'-12'0,"0"-1"15,2 1-15,0 2 0,0 2 0,0-1 16,-1 1-16,1 0 16,1 2-16,-1 0 0,-4-2 15,2 3-15,8 5 0,0 0 16,0 0-16</inkml:trace>
  <inkml:trace contextRef="#ctx0" brushRef="#br0" timeOffset="4162.678">32527 12298 0,'-6'6'0,"-2"2"16,-1 2-16,1-4 0,-3 3 16,11-9-16,0 0 0,0 0 15,-20 16-15</inkml:trace>
  <inkml:trace contextRef="#ctx0" brushRef="#br0" timeOffset="4393.099">32314 12498 0,'-19'22'0,"0"-1"0,2-3 16,3 0-16,-1 1 0,0-1 15,2 1-15,-2 3 0,3-1 16,-1 1-16,2 3 0,-1 2 16,-1 5-16,1-3 0,0-3 15,3-1-15,1-1 0,1-3 16,0 1-16,1 0 0,1-2 15,1-2-15,-1 0 0,2 1 16,0-1-16,-1-2 0,0 4 16,2 0-16,-1 0 0,1-1 15,2-19-15,0 22 16,-1-3-16,1 6 0,0-25 0,0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12073" units="1/cm"/>
          <inkml:channelProperty channel="Y" name="resolution" value="1143.30078" units="1/cm"/>
          <inkml:channelProperty channel="T" name="resolution" value="1" units="1/dev"/>
        </inkml:channelProperties>
      </inkml:inkSource>
      <inkml:timestamp xml:id="ts0" timeString="2022-04-06T18:23:30.77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2813 11799 0,'0'0'0,"0"0"16,0 0-16,0 0 0,0 0 16,0 0-16,0 0 0,0 0 15,0 0-15,0 0 0,0 0 16,0 0-16,0 0 0,0 0 16,0 0-16,0-1 0,0 1 15,0 0-15,0 0 0,0 0 16,0 0-16,0 0 0,0 0 15,0 0-15,0 0 0,0 0 16,0 0-16,0 0 0,0 0 16,0 0-16,0 0 0,0 0 15,0 0-15,0 0 0,0 0 16,0 0-16,0 0 0,0 0 16,0-1-16,0 1 0,0 0 15,0 0-15,0 0 0,0 0 16,0 0-16,0 0 0,0 0 15,0-1-15,0 1 16,0-2-16,0 2 0,0 0 0,0 0 16,0 0-16,0 0 0,0 0 15,0 0-15,0 0 16,0 0-16,0 0 0,0 0 16,0 0-16,0 0 0,0 0 15,0 0-15,0 0 0,0 0 16,0 0-16,0 0 0,0 0 15,0 0-15,0 0 0,2 0 0,-2 0 16,2 0-16,-2 0 16,0-1-16,3 1 0,-3 0 15,0 0-15,0 0 0</inkml:trace>
  <inkml:trace contextRef="#ctx0" brushRef="#br0" timeOffset="2851.113">2970 11758 0,'3'0'0,"0"0"15,1 0-15,-2 0 0,1 0 16,1 0-16,-1 0 0,1-1 16,0 1-16,2-1 0,-2 1 15,1 0-15,-1-1 0,1 0 16,2 0-16,0 0 0,-2 0 16,2 1-16,-1 0 0,-6 0 15,0 0-15,0 0 0,13-1 16,0 1-16,2-1 0,-2-1 15,1 2-15,0 0 0,-1 0 16,4-1-16,-6-1 0,4 2 16,-4-1-16,0 1 0,2 0 15,-4-1-15,3 1 0,1 0 16,-2 0-16,0-1 0,2 1 16,-2 0-16,1 0 0,-3 0 15,4 0-15,-4 0 0,-9 0 16,0 0-16,21 0 0,-3-2 15,1 4-15,-1-1 0,1-1 16,0 0-16,-1 2 0,-1-2 16,0 0-16,-2 0 0,-1 2 15,2-1-15,-2-1 16,0 0-16,-1 1 0,-1 0 0,0 0 16,-1 0-16,2-1 0,0 1 15,-4-1-15,3 2 0,-1 0 16,-2-2-16,2 0 15,0 0-15,2 0 0,-3 1 0,1-1 16,-11 0-16,0 0 0,0 0 16,19 0-16,1 1 15,-1 0-15,0 1 0,-1-2 16,4 1-16,-6-1 0,5 3 16,-5-2-16,-2-1 0,0 0 15,0 0-15,-1 0 0,-1 0 16,2 0-16,0 1 0,-2-1 15,2 0-15,-3 0 0,3 1 16,3 0-16,-17-1 0,0 0 16,25 0-16,-1 0 0,3 0 15,-2-1-15,-1 2 0,-1-1 16,-2 0-16,2 1 0,-4-2 16,1 2-16,-3-1 0,4 1 15,-3-1-15,1 1 0,2 2 16,-21-3-16,0 0 0,33 1 15,-3 1-15,0-2 0,3 1 16,-1 2-16,-2-1 0,-1 1 16,-1-3-16,-4 2 0,4-2 15,-2 3-15,-26-3 0,37 1 16,0 2-16,3-1 0,-3-3 16,-2 2-16,-3-1 0,1 0 15,1 2-15,-4-1 0,0-1 16,-1 0-16,-29 0 0,42 0 15,2 0-15,-1-1 0,-3-1 16,-3 2-16,-2 0 0,-2 0 16,3-1-16,-5 0 15,1 1-15,-32 0 0,45 0 0,1-3 16,1 1-16,-4-1 16,0 2-16,-6-2 0,0 3 0,-5-2 15,-2-1-15,5 0 16,-5 2-16,-30 1 0,0 0 0,47-4 15,-3 2-15,-2 0 0,0 1 16,-5 0-16,0-2 16,-3 2-16,-3 0 0,1-2 15,-4 3-15,2-2 0,-30 2 0,41-2 16,2-1-16,-3 0 16,4-1-16,-5 2 0,-8 2 15,3-3-15,-4 2 0,1-2 16,-1 2-16,2-3 0,-32 4 15,42-3-15,3-1 0,-4 1 16,-1-1-16,-3 1 0,-4 2 16,-1 0-16,-4-2 0,2 1 15,-4 1-15,-2 0 0,4-1 16,0 1-16,-28 1 0,35-2 16,3 1-16,-1 1 0,-3-1 15,3-1-15,-6 1 0,3 0 16,-6 0-16,1 1 0,1-4 15,0 4-15,2-2 0,3 2 16,2-2-16,-4 1 0,4 1 16,-4 0-16,-3 0 0,0 1 15,0-1-15,0 2 0,1-4 16,-1 2-16,-30 0 0,41-1 16,1 1-16,0 1 0,-4-2 15,0 1-15,-1 0 0,-4 0 16,-1-2-16,-2 2 0,1 2 15,-1-2-15,0 1 0,8 2 16,1-3-16,-4 1 0,2-1 16,-2 0-16,-1 3 0,-4-3 15,-2-1-15,3 3 0,-3-1 16,2 1-16,0 0 0,-30-2 16,41 0-16,2 1 0,-2-2 15,-3 2-15,0-1 0,-2 2 16,-3 0-16,-1-2 0,-1 0 15,3 0-15,5-2 0,4 2 16,0 2-16,-4-3 16,-2 1-16,-1 0 0,-1 3 0,-3-3 15,1 1-15,2-1 0,-1 1 16,9-1-16,-6 0 16,6 0-16,-2 4 0,0-2 15,-6-2-15,-1 0 0,-4 1 16,3 1-16,0-2 0,1 1 15,4-2-15,2 2 0,-1 1 16,0-2-16,-1 1 0,-4 0 16,1 2-16,-5-3 0,-2 0 15,3 1-15,-4 0 0,6 1 16,2-3-16,4 2 0,0 1 16,-1-1-16,-4-1 0,1-1 15,-2 1-15,-3 0 0,0 1 16,-2-1-16,3 3 0,-1-3 15,-30 0-15,37 0 0,2 0 16,1 0-16,-1 0 0,-2 0 16,0 0-16,-5 0 0,-1 0 15,-1 0-15,0 1 0,1-1 16,5 0-16,4 0 0,-2-1 16,0 2-16,-1-1 0,1 0 15,-1 0-15,-2 0 0,-4 0 16,1 0-16,0-1 0,5 2 15,4-1-15,-4 0 0,2 0 16,-2 0-16,-3 0 0,1 1 16,-5 1-16,1-2 0,2 0 15,-1 0-15,-32 0 0,46 2 16,1-1-16,-1 1 0,-7-4 16,2 4-16,-4-2 0,-1-2 15,-1 0-15,-4 2 0,5 1 16,-36-1-16,45 1 0,-1-2 15,1-1-15,-2 3 16,-4-2-16,-1 2 0,-4 0 0,-1-1 16,0 0-16,1 3 0,-4-3 15,10 1-15,0 0 16,-1-2-16,-4 1 0,2 1 0,-4 0 16,1-2-16,-1 2 15,1 1-15,-4-1 0,4-1 0,-34 0 16,43 1-16,-1-1 15,0 0-15,-2 0 0,-1 1 16,-3-2-16,1 3 0,-5-2 16,0-2-16,-3 2 0,5-1 15,7 1-15,-2 0 0,0 0 16,-1 0-16,-2 0 0,0 0 16,-3 0-16,0 0 0,1 0 15,1-1-15,-35 1 0,49 2 16,0-3-16,-3 1 0,-2-1 15,-2 2-15,-5-2 0,0-1 16,-1 4-16,3 0 0,-39-2 16,48 0-16,2-1 0,1 2 15,-5 0-15,-1 1 0,0-2 16,-5 2-16,2 0 0,-42-2 16,56 1-16,4 2 0,-10-2 15,0-1-15,-4 1 0,0 2 16,-2-2-16,1 1 0,3-2 15,2 3-15,5-1 0,-9-2 16,-3 3-16,-1-2 0,-3-1 16,-2 2-16,3-1 0,-2 0 15,8 2-15,1 1 0,-2-2 16,1 1-16,-2-1 0,-6 0 16,1 0-16,-6-2 0,-1 0 15,3 2-15,4-1 0,3 1 16,-1 0-16,3-1 15,-1 3-15,-2-3 0,-6 0 0,-2-1 16,4 3-16,-4-3 0,0 0 16,8 0-16,0 1 0,1-1 15,0 0-15,-3 0 16,1 3-16,-3-2 0,-1-2 0,0 1 16,-2-2-16,7 2 0,1 0 15,1 0-15,2 2 0,-6-2 16,0 1-16,-1-1 15,-4-3-15,1 3 0,4 2 16,5-2-16,-1 2 0,2-2 16,0 0-16,-1 0 0,-3 0 15,-2 0-15,-2 0 0,-37 0 16,55 0-16,-3 0 0,2 0 16,-4 0-16,-1 0 0,-7 0 15,1 1-15,2-1 0,-45 0 16,56 0-16,4 2 0,-5-2 15,-2 2-15,-3-2 0,-4 0 0,5 3 16,4-2-16,1 1 16,0 1-16,-4-3 0,-5 0 15,0 0-15,-4 2 0,5 0 16,10 0-16,1 1 0,1-3 16,-5 3-16,-5-2 0,-1 0 15,1 2-15,6-1 0,2 1 16,0-1-16,-7-2 0,2 3 15,-4-1-15,0 1 0,-3 1 16,-46-4-16,0 0 0,0 0 16</inkml:trace>
  <inkml:trace contextRef="#ctx0" brushRef="#br0" timeOffset="2924.392">20240 11936 0,'0'-2'0,"0"2"15,0 0-15,0 0 0</inkml:trace>
  <inkml:trace contextRef="#ctx0" brushRef="#br0" timeOffset="49796.6409">5288 14304 0,'0'0'16,"0"0"-16,0 0 0,0 0 15,0 0-15,0 0 16,0 0-16,0 0 0,0 0 0,0 0 15,0 0-15,0 0 0,0 0 16,0 0-16,0 0 0,0 0 16,0 0-16,0 0 0,0 0 15,0 0-15,0 0 0,0 0 16,0 0-16,0 0 0,0 0 16,0 0-16,0 0 15,0 0-15,0 0 0,0 0 0,0 0 16,0 0-16,0 0 15,0 0-15,0 0 0,0 0 16,0 0-16,0 0 0,0 0 16,0 0-16,0 0 0,3 0 15,-1 0-15,2 0 0,1 0 16,-1-1-16,4 0 0,-3 1 16,1-1-16,1 0 0,0-1 15,1 1-15,0-1 0,1-1 16,-1 0-16,3 1 0,1-2 15,7 1-15,-1-2 0,3 0 16,0-1-16,-1 3 0,-1-3 16,3 1-16,-2-1 0,1 1 15,0-1-15,-1-1 0,2 0 16,8 1-16,-30 6 0,0 0 16,37-12-16,3-2 0,-3 0 15,0 0-15,-2 2 0,-1-1 16,-3 0-16,3 1 0,-4 0 15,3-2-15,11-1 0,-4-1 16,1 3-16,-1 1 0,-5 0 16,0 0-16,-2 1 0,6-4 15,-2 2-15,7 0 0,5-2 16,-1-3-16,-1 2 0,-5 1 16,-1-3-16,-1 4 0,2-4 15,-1-3-15,6-1 0,1 3 16,2-1-16,-1-2 0,-3 3 15,-5 2-15,-3-1 0,-1 0 16,0-3-16,3 3 0,8 1 16,-1-4-16,1 2 0,-4 1 15,-1 0-15,-6 1 0,0 0 16,-1 1-16,-36 16 0,0 0 16,56-26-16,0-2 15,0 1-15,-4 0 0,-4 4 0,-4 2 16,1 1-16,-6-1 0,-1 4 15,8-6-15,1 5 16,1-4-16,-1 1 0,-6 1 16,0 1-16,-6 1 0,3-2 15,-1 1-15,-37 19 0,0 0 16,56-30-16,2 3 0,-8-1 16,0 4-16,-7 2 0,2-1 15,-8 3-15,2-2 0,0 2 16,-39 20-16,50-22 0,3-1 15,-5 1-15,0 1 0,-3 0 16,-4 1-16,-5 3 0,6-2 16,-42 19-16,0 0 0,61-31 15,3 1-15,-4 1 0,-6 2 16,-3 1-16,-2 0 0,0 3 16,11-1-16,-1-2 0,-1 4 15,-6-1-15,0-1 0,-4 4 16,3-4-16,7-2 0,3 3 15,-3-2-15,0-1 0,-7 2 16,3-2-16,-54 26 0,77-33 16,-1-2-16,-5 4 0,-7 3 15,-6 0-15,-3 5 0,-55 23 16,75-27-16,-6 3 0,-1-3 16,-6 3-16,-6 1 0,-2 2 15,-54 21-15,0 0 0,74-31 16,-2 2-16,-2 2 0,-9 4 15,-7-3-15,-4 6 0,-7 2 16,2-1-16,-3 2 0,4 2 16,-4 0-16,5-2 15,-6 3-15,1 0 0,0-1 0,-7 0 16,2 1-16,-5 1 0,-6 2 16,6-1-16,0-2 0,1 3 15,2-2-15,4 1 16,1-6-16,-1 3 0,-4 2 0,-1-2 15,-1 1-15,-3-1 16,1 1-16,-1-2 0,0 3 16,3-3-16,4-1 0,0 1 15,1-1-15,-1 3 0,-3-1 16,-1 1-16,-3 0 0,0 2 16,0 0-16,0-1 0,-2 0 15,4-1-15,1 1 0,4-2 16,3 1-16,-5 1 0,-2-1 15,-1 0-15,-2 4 0,1-2 16,-2-1-16,0 1 0,3-1 16,-2 2-16,-30 11 0,40-19 15,6 3-15,-7 1 0,0 0 16,-2-2-16,-1 3 0,-1-1 16,-1 0-16,-1 0 0,-3 3 15,7-2-15,0 2 0,1 1 16,-3-3-16,0 4 0,-3-3 15,0 2-15,-2-1 0,-2 1 16,-1 0-16,-1 1 0,-3 1 16,4-1-16,0 0 0,8-3 15,-4 3-15,5-3 0,2-1 16,-3 3-16,-3-2 0,-1 2 16,1-1-16,-1-3 0,0-1 15,2 0-15,-33 16 0,48-22 16,-3 5-16,3-4 0,-3 0 15,-2 4-15,-4-3 0,0 2 16,2-2-16,10-3 0,0 0 16,1 2-16,-5-1 0,-2 3 15,2-2-15,-5-3 0,2 3 16,7-4-16,4 0 0,-2 1 16,-6 1-16,0 2 15,-8 1-15,3-3 0,2 0 0,-2 2 16,9 0-16,-3 0 15,2 0-15,-7 0 0,2 0 0,-7 4 16,-4 1-16,-2 2 16,-2-2-16,0-1 0,1 1 15,-1-1-15,-2 1 0,5-3 16,1 1-16,-1 1 0,0-2 16,-1 2-16,0 1 0,-2 0 15,-4 0-15,2-1 0,-3 2 16,6-2-16,4-4 0,6-3 15,4 0-15,-1-2 0,-2 0 16,-3-1-16,0 0 0,3-2 16,10-3-16,5-3 0,3 2 15,-5 0-15,-2 3 0,-1 0 16,-52 30-16,0 0 0,75-45 16,-3 2-16,-3 4 0,-8 3 15,-5 1-15,-5 2 0,6-1 16,5 0-16,0 0 0,-1 4 15,-6-1-15,-5 4 0,0 1 16,-2-1-16,-48 27 0,64-36 16,0 3-16,-1-2 0,-5 3 15,-6 2-15,-6 5 0,-1-2 16,3 0-16,-2 2 0,2-1 16,1 3-16,-1-1 0,-4 2 15,-4 1-15,1 0 0,-4 2 16,0-3-16,-2 2 0,2-2 15,3-1-15,1-1 0,-1 0 16,1 1-16,-3 0 0,1-1 16,-4 1-16,0 4 0,0-5 15,0 2-15,6-4 16,6-1-16,-1 0 0,-1-3 0,0 0 16,-3-1-16,2-1 0,5-1 15,9-6-15,-1 6 16,0-2-16,-11 3 0,1 4 15,-8 0-15,0 5 0,-3-1 0,-4-2 16,2 0-16,2 2 0,-36 24 16,39-27-16,2 0 15,0-1-15,-5 4 0,-2-1 16,-3 2-16,0 2 0,-6 4 16,-1 1-16,-4 1 0,-2 3 15,0 0-15,-2 1 0,0 1 16,-4-1-16,2 2 0,-4 1 15,0 1-15,1-1 0,-2 2 16,0 1-16,0-2 0,-1 1 16,0 1-16,-3 0 0,1 1 15,-1-1-15,2 1 0,-2 1 16,1-1-16,-1 1 0,0-2 16,2 4-16,-1-3 0,-6 4 15,0 0-15,0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12073" units="1/cm"/>
          <inkml:channelProperty channel="Y" name="resolution" value="1143.30078" units="1/cm"/>
          <inkml:channelProperty channel="T" name="resolution" value="1" units="1/dev"/>
        </inkml:channelProperties>
      </inkml:inkSource>
      <inkml:timestamp xml:id="ts0" timeString="2022-04-04T19:18:03.45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30228 17674 0,'0'0'16,"0"0"-16,0 0 0,0 0 15,0 0-15,0 0 0,0 0 16,0 0-16,0 0 0,0 0 16,0 0-16,0 0 0,0 0 15,0 0-15,0 0 0,0 0 16,0 0-16,0 0 0,0 0 15,0 0-15,0 0 0,0 0 16,0 0-16,0 0 0,0 0 16,0 0-16,0 0 0,0 0 15,0 0-15,0 0 0,0 0 16,0 0-16,0 0 0,0 0 16,0 0-16,0 0 0,0 0 15,0 0-15,0 0 0,0 0 16,0 0-16,0 0 15,0 0-15,0 0 0,0 0 16,0 0-16,0 0 0,0 0 16,0 0-16,0 0 0,0 0 0,0 0 15,0 0-15,0 0 16,0 0-16,1 0 0,0 0 16,0 0-16,-1 0 0,1 0 15,0 0-15,0 0 0,0 0 16,1 0-16,-1 0 0,1 0 15,-1 0-15,1 0 0,0 0 16,0 0-16,0 0 0,1 0 16,0 0-16,3 2 0,-2-2 15,1 0-15,-1 0 0,2 1 16,-1 1-16,2-2 0,-1 0 16,-1 0-16,1 1 0,0-1 15,1 1-15,0 0 0,0 0 16,0 0-16,3 0 0,-2 0 15,0 0-15,0-1 0,2 1 16,0-1-16,0 2 0,2-1 16,-2 1-16,3-1 0,-2-1 15,1 0-15,3 1 0,-2 0 16,3 1-16,0-2 0,0 0 16,-1 0-16,1 0 0,-1 0 15,3 0-15,-1 0 0,1 1 16,-2-1-16,3-1 0,-1 1 15,1 0-15,-1 0 0,1 0 16,2 0-16,1 0 0,0 0 16,0 0-16,2-1 0,1 0 15,-2 0-15,0-1 0,1 2 16,3-1-16,-2 0 16,-1 0-16,-1-1 0,1 2 0,1 0 15,-1 0-15,1-1 16,0 0-16,0 0 0,0 0 15,0 0-15,-3 1 0,2-2 16,3 1-16,-3 0 0,0 1 16,-1-1-16,3-1 0,-2 2 15,-1 0-15,1-2 0,1 2 16,0 0-16,2-4 0,0 4 16,-1 0-16,0 0 0,-1-1 15,1 1-15,-1-3 0,0 3 16,1 0-16,-1 0 0,-2 0 15,2 0-15,0 0 0,-1 0 16,0 0-16,1-1 0,0 1 16,0 0-16,-1 0 0,2 0 15,-2 1-15,0-1 0,0-1 16,0 1-16,-2 0 0,0 0 16,-1 0-16,1 0 0,-1-1 15,-1 0-15,-1 2 0,3-1 16,-3 0-16,1 1 15,-1-1-15,4 0 0,-1 1 0,-1-1 16,0 0-16,1 0 0,-1 0 16,2 0-16,0 0 15,2 0-15,-5 0 0,5 0 16,-1 0-16,0 0 0,-3 0 0,1 2 16,-1-2-16,0 0 15,-1 1-15,1-1 0,-2 1 0,0-1 16,1 0-16,-1 0 15,1 0-15,-2 3 0,1-3 16,0 1-16,-1 1 0,-1-2 16,-1 0-16,2 2 0,-3-1 15,2 0-15,-3 1 0,1-1 16,-1 1-16,-1-2 0,-1 2 16,0-2-16,-3 1 0,0-1 15,0 0-15,0 0 0,-1 2 16,-1-1-16,1 0 0,1-1 15,-2 1-15,0-1 0,-2 0 16,2 1-16,-2-1 0,0 2 16,0-2-16,-1-2 0,-1 1 15,-3 1-15,0 0 0,0 0 16</inkml:trace>
  <inkml:trace contextRef="#ctx0" brushRef="#br0" timeOffset="1319.996">19360 18097 0,'0'0'0,"0"0"0,0 0 15,0 0-15,0 0 16,0 0-16,0 0 0,0 0 0,0 0 16,0 0-16,0 0 15,0 0-15,0 0 0,0 0 16,0 0-16,0 0 0,0 0 0,1 0 16,1 0-16,-2 0 15,2 0-15,0 0 0,0 0 16,1 0-16,0 0 0,3 0 0,-2 0 15,4 0-15,-2 0 16,1 0-16,3 1 0,2-1 16,0 1-16,4-1 0,-1 1 15,2 0-15,1 0 0,3-1 16,3 1-16,-1 0 0,2 0 16,3-1-16,3 0 0,1 0 15,1 1-15,1-1 0,0 2 16,0-1-16,3-1 0,2 2 15,-2-2-15,1 0 0,2 0 16,-1 0-16,0 0 0,3 0 16,-2 0-16,0 0 0,3 0 15,-2 0-15,3 0 0,-2-1 16,1 0-16,1 1 0,-3-1 16,-2 1-16,0 0 0,-1 0 15,-1 0-15,3 1 0,-3-1 16,-3 1-16,2 0 0,-5-1 15,0 1-15,-2 1 0,-1-1 16,2 0-16,-7-1 0,0 2 16,-1-1-16,-1 0 15,-2-1-15,-1 2 0,-1-1 16,-3-1-16,0 0 0,1 1 0,-2 1 16,-3-2-16,1 0 15,-1 1-15,-1 0 0,-1-1 0,0 0 16,-2 0-16,-6 0 0,0 0 15,0 0-15</inkml:trace>
  <inkml:trace contextRef="#ctx0" brushRef="#br0" timeOffset="31160.388">23845 10926 0,'0'0'0,"0"0"0,0 0 16,0 0-16,0 0 0,0 0 15,0 0-15,0 0 0,0 0 16,0 0-16,0 0 0,0 0 16,0 0-16,0 0 0,0 0 15,0 0-15,0 0 0,0 0 16,0 0-16,0 0 0,0 0 16,0 0-16,0 0 0,0 0 15,0 0-15,0 0 0,0 0 16,0 0-16,0 0 0,0 0 15,0 0-15,0 0 0,0 0 16,0 0-16,0 0 0,0 0 16,0 0-16,0 0 0,0 0 15,0 0-15,0 0 0,0 0 16,0 0-16,0 0 0,0 0 16,0 0-16,0 0 0,0 0 15,0 0-15,0 0 0,0 0 16,0 0-16,0 0 0,0 0 15,0 0-15,0 0 0,0 0 16,0 0-16,0 0 0,0 0 16,1-1-16,0 1 0,0-1 15,1 0-15,2 0 0,-2 0 16,1 1-16,1-2 0,0 0 16,1 1-16,0-1 0,3 0 15,-1 0-15,1 0 0,1 1 16,1-2-16,-1 1 0,1 1 15,1-1-15,1 0 0,0-1 16,1 2-16,-1 0 0,2-2 16,0 1-16,2 1 15,-3 0-15,3 0 0,-2 1 16,3 0-16,-1 0 0,1 0 16,-1 1-16,1-1 0,0 2 15,1-2-15,-1 2 0,0 0 16,1 0-16,-2 1 0,2 0 15,-3-1-15,1 1 0,-1 1 16,1-1-16,-2 0 0,2 0 16,-1 0-16,0 1 0,-2-2 15,2 2-15,-3 0 0,3-2 16,-2 2-16,1-1 0,1 0 16,-1 0-16,2 1 0,-1-1 15,1 1-15,-3 0 0,2-1 16,0 1-16,-1-1 0,0-1 15,0 2-15,-1-1 0,0 0 16,1 0-16,-2-1 0,2 1 16,-2-1-16,2 1 0,-2-2 15,1 2-15,1-1 0,-1 1 16,3-1-16,-2 2 0,1-4 16,0 3-16,1-2 0,2 0 15,-1 3-15,0-3 0,2 0 16,0 0-16,0 1 0,0-1 15,1-1-15,0 2 0,0-2 16,0 0-16,0 0 0,0 0 16,0 0-16,1 0 0,-2 0 15,1-2-15,2 2 16,1-1-16,-4-1 0,1 2 16,0-2-16,-1 2 0,2-1 15,-2 0-15,0 0 0,1-1 16,-2 2-16,1-2 0,0 2 15,-2-2-15,0 1 0,2 1 16,-2-2-16,0 2 0,0-2 16,1 2-16,-2-2 0,3 2 15,-4-1-15,4 0 0,0 0 0,-1 1 16,1 0-16,-2-2 16,1-1-16,-18 3 0,0 0 15,0 0-15</inkml:trace>
  <inkml:trace contextRef="#ctx0" brushRef="#br0" timeOffset="34356.03">27877 6386 0,'0'0'16,"0"0"-16,0 0 0,0 0 15,0 0-15,0 0 0,0 0 16,0 0-16,0 0 0,0 0 16,0 0-16,0 0 0,0 0 15,0 0-15,0 0 0,0 0 16,0 0-16,0 0 0,0 0 15,0 0-15,0 0 0,0 0 16,0 0-16,0 0 0,0 0 16,0 0-16,0 0 0,1 0 15,0 0-15,0 0 0,-1 0 16,1 0-16,1 0 0,-1-1 16,0 1-16,2 0 0,-1 0 15,1-1-15,1 0 16,0 0-16,3 0 0,-1 0 0,1 1 15,1-1-15,1-1 0,0 1 16,1 0-16,1 0 16,2-1-16,1 1 0,2 0 0,-1-2 15,3 2-15,-1-2 16,1 1-16,1 1 0,0 0 16,0-1-16,-1 2 0,2-1 15,0 1-15,1-3 0,1 2 16,-1-1-16,2 0 0,-1 1 15,0 0-15,0-2 0,1 3 16,-2-1-16,2 1 0,-1-3 16,3 2-16,-1 1 0,0-4 15,-2 4-15,2 0 0,3-3 16,-2 0-16,0-1 0,-3 3 16,1-2-16,-1 1 0,0 0 15,-2 1-15,0-2 0,0 1 16,-3 2-16,3-3 0,-2 2 15,0-1-15,-3 0 0,3 0 16,-3 1-16,1-1 0,-2 1 16,0 0-16,-1-1 0,0 2 15,-1-1-15,0 1 0,-2-1 16,0-1-16,-2 1 0,1 1 16,0 0-16,-1 0 0,1-2 15,-2 2-15,-1-2 0,1 2 16,-1-1-16,1 1 0,-2-1 15,1 1-15,-1 0 0,0 0 16,2 1-16,-1-1 16,-6 0-16,0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12073" units="1/cm"/>
          <inkml:channelProperty channel="Y" name="resolution" value="1143.30078" units="1/cm"/>
          <inkml:channelProperty channel="T" name="resolution" value="1" units="1/dev"/>
        </inkml:channelProperties>
      </inkml:inkSource>
      <inkml:timestamp xml:id="ts0" timeString="2022-04-04T19:19:00.87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25253 9590 0,'0'0'0,"0"0"0,0 0 16,0 0-16,0 0 0,0 0 16,0 0-16,0 0 0,0 0 15,0 0-15,0 0 0,0 0 16,-1 0-16,0 0 0,1 0 16,-2 0-16,1 0 0,-2 0 15,-1-1-15,-3 0 0,-1 0 16,-3 1-16,-3-2 0,-1 2 15,-1-2-15,-2 0 0,-3 0 16,-3-2-16,-1 1 0,-6-1 16,-2 1-16,-3 0 15,-3-1-15,-4 1 0,-2 0 0,-2-1 16,-4-1-16,2 2 16,-1-2-16,-1 2 0,-2 0 15,0 0-15,-2 1 0,-1-1 16,2 0-16,-2 1 0,2 1 15,-2-1-15,-1 1 0,-4 1 16,4 1-16,-8 1 0,1 0 16,-2 2-16,-3 1 0,1 0 15,1 0-15,4-1 0,-4 4 16,3 0-16,-1 3 0,-1-2 16,-2 5-16,3 1 0,0 1 15,2 0-15,4 0 0,4 0 16,3-2-16,0 1 0,0 1 15,2 0-15,1 1 0,5-1 16,-3 0-16,1 2 0,3-3 16,2-1-16,-1 2 0,4 2 15,-4 0-15,3 0 0,-1 3 16,1 0-16,2 1 0,2-3 16,0 3-16,0 0 0,-1-1 15,6 1-15,0-2 0,-1 2 16,4 1-16,0-2 0,1 2 15,-2-1-15,3 1 0,2 0 16,4-3-16,-3 2 0,3-4 16,2 2-16,0-1 0,-1 2 15,2-1-15,2-2 0,-2 1 16,4-3-16,-2 2 16,3-1-16,-1 2 0,0-1 0,3 0 15,0 0-15,-1 2 0,1 0 16,2-1-16,-2 1 0,1-1 15,1 0-15,3-1 0,-1 0 16,1-3-16,0 3 16,0-2-16,2 1 0,0 0 15,-1-1-15,1-2 0,2 1 16,-1 1-16,1-1 0,0 1 16,0-1-16,1 2 0,-1 1 15,3 3-15,-1 0 0,0 0 16,0-1-16,2 3 0,0-2 15,0 0-15,1 2 0,0-1 16,2 0-16,1 2 0,0-2 16,1 0-16,0 4 0,1-2 15,1 1-15,0 1 0,4 1 16,-2 0-16,2-2 0,-1 2 16,2-2-16,2 2 0,-1 1 15,2-1-15,-2-3 0,2 1 16,2-1-16,-1 1 0,2-1 15,2 2-15,0-1 0,3 5 16,1-2-16,0 1 0,1-1 16,2 1-16,3 1 0,3 0 15,3 2-15,0 0 0,0-2 16,6 1-16,-3 0 0,5-1 16,2-2-16,0 1 0,3 0 15,0-1-15,0-2 0,3 2 16,4-3-16,1 0 0,2 0 15,-2 0-15,1-6 0,-1 3 16,3-3-16,1-1 16,2 0-16,-5-2 0,4 1 0,2-2 15,1-1-15,-2-1 16,0 0-16,0-3 0,1 0 16,0-2-16,1 2 0,0-2 0,2-1 15,0 0-15,2 0 16,0-2-16,2 0 0,-3-1 15,5 0-15,-2-2 0,2 0 16,0 0-16,2 0 0,3-2 16,4-2-16,2 1 0,1-2 15,8-3-15,5 2 0,-4-2 16,4-2-16,1 0 0,3 1 16,-6-3-16,1 0 0,4 2 15,-5-2-15,-1 1 0,3-1 16,-2 0-16,0-2 0,-3 3 15,-3 0-15,1 0 0,1-2 16,-5-1-16,0 2 0,-5 0 16,3-1-16,-4-1 0,-2-1 15,-4 2-15,0-2 0,-1-2 16,2 1-16,-2-3 0,-1-1 16,-3 2-16,4-5 0,-5 0 15,1 2-15,-4 1 0,0-2 16,-2-1-16,-3 2 0,-1 0 15,-1-2-15,-1-3 0,0 1 16,-2 0-16,-3 0 16,-1-1-16,-8 1 0,2-2 15,-2 1-15,-2 0 0,-2 1 0,-1-1 16,-3 2-16,1-3 0,-5 2 16,-2 0-16,-1-1 15,-4 1-15,-3-2 0,-3 1 0,-1 3 16,-1-2-16,1-2 15,-5 0-15,1-2 0,1-2 16,-4-4-16,-1 0 0,-2 0 0,-4-2 16,-3 5-16,-2-2 0,-3 2 15,-1-1-15,-2-5 16,-2-3-16,-5-5 0,-3-4 16,-3 0-16,-3-5 0,-1 3 15,-3 1-15,-3 0 0,-1-1 16,-2 0-16,-5-1 0,1 4 15,-4 0-15,1 4 0,-3-3 16,1 6-16,-3 1 0,-7-4 16,-1 1-16,-7-2 0,1-1 15,-8 0-15,-3-2 0,-5 1 16,-4 1-16,-1 1 0,-6 0 16,-4 4-16,-3 3 0,-1 2 15,-2-2-15,-3 1 0,5 8 16,-1 0-16,1 1 0,-1 3 15,1 1-15,-2-1 0,4 1 16,-5 1-16,7 1 0,-1 0 16,8 5-16,-1-4 0,0 3 15,3 1-15,-1 1 0,4 1 16,-4 0-16,0 3 0,-2-2 16,5 4-16,-6 1 0,-1 4 15,0 2-15,0-1 0,6 3 16,-2 1-16,0 2 0,-2 0 15,0 1-15,1 2 0,-6 3 16,-8 4-16,1 2 16,-2 0-16,2 2 0,-3 2 0,-2 5 15,-3 6-15,3 2 0,4 0 16,0 4-16,3-1 16,6-3-16,1 4 0,14-5 15,69-31-15,0 0 0,0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12073" units="1/cm"/>
          <inkml:channelProperty channel="Y" name="resolution" value="1143.30078" units="1/cm"/>
          <inkml:channelProperty channel="T" name="resolution" value="1" units="1/dev"/>
        </inkml:channelProperties>
      </inkml:inkSource>
      <inkml:timestamp xml:id="ts0" timeString="2022-04-04T19:23:09.13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21585 6678 0,'0'0'0,"0"0"15,0 0-15,0 0 0,0 0 16,0 0-16,0 0 0,0 0 16,0 0-16,0 0 0,0 0 15,0 0-15,0 0 0,0 0 16,0 0-16,0 0 0,0 0 15,0 0-15,0 0 0,0 0 16,0 0-16,0 0 0,0 0 16,0 0-16,0 1 0,0 0 15,0 0-15,0 0 0,0 1 16,0-1-16,0 3 0,0 0 16,0 2-16,0 1 0,0 0 15,1 0-15,0 1 0,-1 2 16,2 3-16,-1-1 0,3 2 15,-3 0-15,1 2 0,1 2 16,2 0-16,-2 2 0,0-2 16,3 1-16,-1 2 0,-2-1 15,1 0-15,3 2 0,-2-3 16,0 0-16,1-1 0,-2-1 16,1-2-16,-1-1 0,0-2 15,1 0-15,-1 0 0,0 0 16,-1-3-16,1 1 0,-2-3 15,1 1-15,2-1 0,-4-3 16,2-1-16,-2-1 0,1-1 16,0 0-16,-1-1 0,0 0 15,1 0-15,0-1 0,1 0 16,-1-1-16,2-1 16,1 0-16,-1-1 0,0 0 15,2 0-15,-1-3 0,2 1 16,-1-2-16,1 0 0,-1-2 15,0 2-15,1-1 0,1-1 16,-1 2-16,-2 0 0,2-2 16,-1 1-16,1 1 0,-1 1 15,0 0-15,-2 1 0,3 1 16,-3 0-16,2 1 0,-1-1 16,1 2-16,-1 1 0,-1 1 15,2-1-15,-2 2 0,0 0 16,0 2-16,2-1 0,-1 1 15,2 1-15,-2 2 0,0-1 16,0 1-16,1 1 0,0 2 16,2 1-16,-1 1 0,0 2 15,1 2-15,0 0 0,1-2 16,-3 2-16,1-1 0,1 0 16,1 1-16,-3-1 0,0-3 15,1 3-15,-1-3 0,0 0 16,0-3-16,-3 0 0,3-2 15,-3 0-15,1 0 0,-1-1 16,0-3-16,0 2 0,0-1 16,0-2-16,-1 0 0,2-2 15,-1 0-15,0 1 0,1-1 16,-1-5-16,1 1 0,1-3 16,1-4-16,-1-2 0,1-3 15,0 0-15,0-1 16,0-4-16,0-1 0,2 1 0,-1-4 15,-1 2-15,0 0 0,1-4 16,-1 0-16,-1 3 16,1 0-16,-2 2 0,1-1 15,-2 5-15,4-2 0,-5 3 16,1 0-16,1 1 0,-1 3 16,0 0-16,0 2 0,-1 1 15,0 3-15,-1 3 0,2-3 16,-3 9-16,0 0 0,0 0 15</inkml:trace>
  <inkml:trace contextRef="#ctx0" brushRef="#br0" timeOffset="984.3">22864 6893 0,'0'0'0,"0"0"0,0 0 15,0 0-15,0 0 0,0 0 16,0 0-16,0 0 0,0 0 16,0 0-16,-2 0 0,1 0 15,-1 0-15,-1 0 0,0 0 16,-1 0-16,-1 0 0,-1 0 16,-3 2-16,-1 0 0,0 1 15,-4 0-15,0 1 0,-3-1 16,2 3-16,-3-1 0,3 1 15,-4 1-15,3-1 16,-2 1-16,0 2 0,4-2 0,-1-2 16,3 5-16,2-3 0,-1 0 15,2 0-15,2 0 0,2-2 16,-1 1-16,1 1 0,0 0 16,1 0-16,1 2 0,1-3 15,0 2-15,2-2 0,-2-1 16,2 1-16,2 1 15,0-2-15,-2 2 0,3 0 16,1 0-16,-2-1 0,1-2 16,0 2-16,1-2 0,0 0 15,-1 0-15,-1-2 0,0 2 16,1-3-16,-1 2 0,0-2 16,0 0-16,0 0 0,-1-1 15,1 0-15,0 0 0,-1 0 16,0 0-16,1-1 0,-1 0 15,4 0-15,-5-2 0,2 2 16,0 0-16,-1-2 0,1 2 16,1-3-16,-1 3 0,0-3 15,0 1-15,1 0 0,0-1 16,0 1-16,1 0 0,-2 1 16,1-2-16,0 2 0,0-1 15,-1 2-15,2-2 0,-2 1 16,1 0-16,1 1 0,1-1 15,-2 1-15,0 0 0,0 0 16,0 1-16,-1 0 0,1 1 16,1 0-16,0 1 0,1-1 15,0 1-15,-1 3 0,1-3 16,0 3-16,0-1 0,2 1 16,-2-1-16,1 2 0,1 2 15,-2 1-15,3-1 0,0 1 16,-2-1-16,0 1 0,1 2 15,2 0-15,0 1 0,-3-1 16,1-2-16,3 1 0,-3 0 16,1 0-16,1 2 0,-2-2 15,-1-2-15,1 2 16,0-2-16,0-2 0,-1-1 16,2 2-16,-3-1 0,2-1 0,-7-5 15,0 0-15,0 0 16</inkml:trace>
  <inkml:trace contextRef="#ctx0" brushRef="#br0" timeOffset="1499.906">23204 6389 0,'0'0'0,"0"0"0,0 0 15,0 0-15,0 0 0,0 0 16,0 0-16,0 0 0,0 0 16,0 0-16,0 0 0,0 0 15,0 0-15,-1 0 0,1 2 16,0 0-16,0 0 0,0 2 15,0 0-15,0 0 0,0 2 16,0 1-16,0 0 0,0 2 16,0 3-16,0-1 0,0 4 15,1 2-15,-1 3 0,3 2 16,-2 1-16,1 2 0,1 1 16,-1 1-16,0 2 0,1 0 15,0 2-15,0 2 0,2 0 16,-1-1-16,2 0 0,-2 1 15,1-5-15,-1 3 0,1-2 16,0-1-16,0-2 0,0-2 16,1 0-16,-2-1 0,1-4 15,-1 2-15,2-2 0,-3-1 16,1-3-16,-1 0 0,0-1 16,0-1-16,-1-4 0,0 0 15,0 0-15,-2-9 0,0 0 16,0 0-16</inkml:trace>
  <inkml:trace contextRef="#ctx0" brushRef="#br0" timeOffset="1874.905">22895 7006 0,'0'0'0,"0"0"0,0 0 15,0 0-15,0 0 0,0 0 16,1 0-16,0 0 0,1 0 16,-1 0-16,0 0 0,2 0 15,0 0-15,0 0 0,1 0 16,1 0-16,2 0 0,2 0 15,1 0-15,1 0 0,3 0 16,0 0-16,3 1 0,2 0 16,1 0-16,2 1 0,0-2 15,2 0-15,2 2 0,1-1 16,2 0-16,0 1 0,2 1 16,-3-2-16,0 0 0,0 1 15,0-1-15,-2-1 0,1 4 16,-27-4-16,0 0 0,0 0 15</inkml:trace>
  <inkml:trace contextRef="#ctx0" brushRef="#br0" timeOffset="2359.23">24248 6896 0,'0'0'0,"0"0"0,0 0 16,0 0-16,0 0 0,0 0 15,0 0-15,0 0 0,0 0 16,-2-1-16,1 1 0,0-1 16,-1 0-16,0-1 0,-1 2 15,0-1-15,-1 1 0,-1 0 16,-2 1-16,0-1 0,-2 4 15,-3-3-15,-1 3 16,-1 0-16,-2 2 0,1 0 0,-3 1 16,1 0-16,-3 2 0,1 1 15,3-3-15,-2 5 16,2-2-16,0 0 0,2 0 16,3 0-16,-1 2 0,1-1 15,4 1-15,-2 1 0,2-2 16,1 2-16,0 0 0,2 0 15,2-1-15,2-2 0,0-2 16,1 2-16,0 2 0,3-2 16,-1 1-16,4-1 0,-3-2 15,2 1-15,2 0 0,-1-2 16,4 2-16,1-1 0,2 0 16,2 1-16,1-4 0,-1 0 15,-16-5-15,0 0 0,0 0 16</inkml:trace>
  <inkml:trace contextRef="#ctx0" brushRef="#br0" timeOffset="3202.935">24528 6511 0,'0'0'0,"0"0"16,0 0-16,0 0 0,0 0 16,0 0-16,0 0 0,0 0 15,0 0-15,0 0 0,0 0 16,0 0-16,0 0 0,0 0 16,0 0-16,-1 2 0,0 0 15,0-1-15,1 1 0,-1 1 16,0 1-16,0 2 0,1 1 15,-3 2-15,1 4 0,1 1 16,-2 2-16,1 2 0,0 5 16,0-1-16,-1 2 0,1 3 15,-2 2-15,1 2 0,0 2 16,0-2-16,0 2 0,1-4 16,0 2-16,0-1 0,-1-2 15,2 0-15,-1-1 0,0-2 16,1-1-16,-1-4 15,0-1-15,0-1 0,2-2 16,-1-2-16,1 0 0,-2-2 16,2-2-16,-1-1 0,0 0 15,1-4-15,0 0 0,0-1 16,0-1-16,0-1 0,0 0 16,0-1-16,0-1 0,0 0 15,1 0-15,0-1 0,1-1 16,-1 2-16,1-3 0,1-1 15,1 2-15,-1-4 0,2 0 16,0-1-16,0 1 0,4-4 16,-2-1-16,-1 1 0,2 0 15,2 0-15,-3 0 0,1-2 16,0 4-16,0 1 0,1-1 16,-1 1-16,-1 0 0,3 0 15,-1 1-15,0 1 0,1 0 16,-3 1-16,1 3 0,-1 1 15,0-1-15,-1 1 0,1 1 16,0 0-16,1 2 0,0 1 16,-1 1-16,0 1 0,-1 0 15,2 2-15,-1 1 0,1 3 16,0 2-16,1 0 0,-2 1 16,2 1-16,-2 1 0,2 0 15,-2 1-15,1 3 0,-2-3 16,4 1-16,-4 0 0,1-1 15,1 0-15,-1-3 16,-1 2-16,0-3 0,0-2 0,0-1 16,2-1-16,-3-2 0,-1-4 15,0 1-15,1-3 16,-5-2-16,0 0 0,0 0 16</inkml:trace>
  <inkml:trace contextRef="#ctx0" brushRef="#br0" timeOffset="3796.627">25448 6863 0,'0'0'0,"0"0"0,0 0 15,0 0-15,0 0 0,0 0 16,0 0-16,0 0 0,0 0 16,0 0-16,0 0 0,0 0 15,0 2-15,0-2 0,1 2 16,0 1-16,-1-1 0,1 1 16,1 1-16,-2 2 0,4-1 15,-2 1-15,0 2 0,0 1 16,1 1-16,0 2 0,1 0 15,0 2-15,2 2 0,0 1 16,0 0-16,1 0 0,0-2 16,-2 1-16,2-1 0,0-1 15,-2 0-15,1-1 0,-1-1 16,2 0-16,-2-1 0,0-2 16,0 0-16,0 0 0,0-3 15,-1-1-15,0 2 0,0-2 16,-1-3-16,1 2 0,-2-3 15,1-1-15,1 2 0,-2-2 16,2 0-16,0-2 0,0 1 16,1-1-16,-1-1 0,2-1 15,-1 0-15,2-1 0,-1 0 16,1-1-16,1-3 0,0 0 16,0 2-16,1-4 15,1-2-15,0 2 0,-1-2 0,0 2 16,2-3-16,-3 2 15,3-4-15,1 1 0,-2 1 16,1 2-16,-1-2 0,-10 14 16,0 0-16,0 0 0</inkml:trace>
  <inkml:trace contextRef="#ctx0" brushRef="#br0" timeOffset="4265.363">26257 6611 0,'0'0'15,"0"0"-15,0 0 0,0 0 16,0 0-16,0 0 0,0 0 15,0 0-15,0 0 0,0 0 16,0 0-16,0 0 0,0 0 16,0 1-16,0 0 0,0-1 15,0 2-15,0 0 0,0 2 16,0-3-16,0 4 0,0-1 16,-1 1-16,1 3 0,-2 1 15,1-1-15,0 3 0,1 1 16,-1 0-16,1 1 0,-1 0 15,0 3-15,1 0 0,2 1 16,-2 1-16,0 1 0,0 2 16,1 2-16,-1-1 0,1-1 15,-1 1-15,1-1 0,1 0 16,-1-1-16,0-1 0,1 1 16,-1 0-16,1-2 0,-1 0 15,1-2-15,1 0 0,-2-1 16,2 0-16,1-2 0,0-3 15,-4-10-15,0 0 0,0 0 16</inkml:trace>
  <inkml:trace contextRef="#ctx0" brushRef="#br0" timeOffset="4905.9489">26781 6675 0,'0'0'16,"0"0"-16,0 0 0,0 0 16,0 0-16,0 0 0,-1 0 0,1-2 15,-3 1-15,2 1 16,-2 0-16,0-1 0,0 0 15,0-1-15,-2 2 0,0 0 16,-1 0-16,0 0 0,-2 0 16,-1 2-16,-1 0 0,-2-1 15,0 3-15,0 1 0,-1-1 16,-1 1-16,2 3 0,1-1 16,0 1-16,-1 0 0,3 1 15,-1 0-15,2-2 0,2 2 16,-3 0-16,2 0 0,0 3 15,2 1-15,0-1 0,1-1 16,1 1-16,0-2 0,1 0 16,1-1-16,1-2 0,0 2 15,2-2-15,-1 2 0,3 2 16,-1-3-16,1 0 0,0-1 16,-1 2-16,1-3 0,-1-1 15,1-1-15,1 0 0,-2-1 16,1 1-16,1-1 0,-1 0 15,0-1-15,0 0 0,-1-1 16,2 1-16,-1-1 0,-1-1 16,0 0-16,1-1 0,-1-1 15,1 1-15,-1-2 16,2 0-16,-2-1 0,0 0 0,0 0 16,-1 0-16,0-1 0,0 1 15,-1-1-15,1 1 16,-2-1-16,1 2 0,-1-1 15,0 0-15,-1 0 0,1 4 0,0 0 16,0 0-16</inkml:trace>
  <inkml:trace contextRef="#ctx0" brushRef="#br0" timeOffset="5468.432">26857 5912 0,'0'0'0,"0"0"16,0 0-16,0 0 0,0 0 16,0 0-16,0 0 0,0 0 15,0 0-15,0 0 0,0 0 16,0 0-16,0 0 0,0 0 16,0 1-16,0 1 0,0-1 15,0 0-15,-1 3 0,1 0 16,-2 1-16,2 1 0,-2 3 15,0 0-15,0 2 0,1 1 16,-3 2-16,0 2 0,1 4 16,-1-1-16,0 5 0,0 2 15,1-1-15,-3 4 0,2 0 16,-1 1-16,1 1 0,0 2 16,0 1-16,-1 1 0,1 1 15,-1 0-15,1-4 0,0 2 16,0-1-16,0-3 0,1 0 15,0-1-15,0-2 0,0 0 16,1-1-16,1 0 0,-2-1 16,2-5-16,0 0 15,1-2-15,0 1 0,1-2 0,0-1 16,2-1-16,0-1 16,0-2-16,-3-12 0,0 0 15,0 0-15</inkml:trace>
  <inkml:trace contextRef="#ctx0" brushRef="#br0" timeOffset="6282.9889">26878 6746 0,'0'0'16,"0"0"-16,0 0 0,0 0 16,0 0-16,0 0 0,0 0 15,0 0-15,0 0 0,0 1 16,1 0-16,0 0 0,0 1 15,-1-2-15,3 0 0,-2 2 16,2 1-16,2-3 0,-2 1 16,4 2-16,-2-3 0,1 2 15,1 0-15,-1-1 0,2-1 16,0 1-16,-1-1 0,1 0 16,3 0-16,-2-1 0,0 1 15,2-2-15,-1-1 0,0 0 16,1 2-16,-2-3 0,0 0 15,3 1-15,-4-1 0,0 1 16,-1-2-16,2 1 0,-4 0 16,-1 0-16,0 0 0,1 0 15,-3 0-15,0-1 0,0 0 16,-1 0-16,-1 1 0,0 0 16,-1 0-16,0-1 0,-1 3 15,0-1-15,-1-1 0,-1 3 16,1-2-16,-4 1 0,2 0 15,-1 1-15,1 0 0,0 0 16,-2 1-16,1 1 0,0 0 16,-1 2-16,-1-1 0,2 2 15,0 0-15,-1 2 16,0 0-16,2 0 0,-1 4 0,0 0 16,0 0-16,0 3 0,2 0 15,-1 1-15,0 0 0,2 0 16,-2 0-16,3 1 0,0-3 15,1 2-15,1 0 0,0 0 16,0 0-16,2 1 0,0 2 16,2-2-16,0 2 0,0-2 15,2-1-15,-1 2 0,2 0 16,1-5-16,-1-1 0,1-1 16,-1 0-16,3-1 15,1 1-15,1-1 0,1 0 0,2 0 16,1-1-16,0-1 0,-1-2 15,0 1-15,0 0 0,-15-5 16,0 0-16,0 0 16</inkml:trace>
  <inkml:trace contextRef="#ctx0" brushRef="#br0" timeOffset="7079.83">27731 6495 0,'0'0'15,"-1"0"-15,0 0 0,0 0 16,0 0-16,-1 0 0,1 0 15,-1 0-15,0 0 0,0 0 16,-1 0-16,-1 0 0,0 1 16,-2-1-16,0 1 0,-1 2 15,-1 0-15,-2 2 0,0 0 16,1-1-16,-1 2 0,-2 0 16,2 3-16,-1-3 0,0 3 15,0 0-15,1 1 0,1 2 16,0 0-16,0 2 0,-1 1 15,1 0-15,1 4 0,0-3 16,2 0-16,2 2 0,1-4 16,0 4-16,2-3 0,0-1 15,1-2-15,0 1 0,2-1 16,0 2-16,1 0 0,1 0 16,0 0-16,1 0 0,2-2 15,-1-1-15,0-3 0,0 0 16,0-1-16,1-1 0,1 1 15,-2-3-15,2 1 0,2-1 16,-2-1-16,-1-1 0,0-2 16,0 0-16,-1 0 0,1-2 15,1-1-15,1-1 0,-1-1 16,-2 0-16,0 1 0,1-4 16,-1 2-16,0-2 0,-1-2 15,1-1-15,0-1 16,1-1-16,-2-1 0,-1 0 15,0-1-15,-2 1 0,0-2 16,-2 5-16,0 0 0,0-1 16,-2-2-16,-1 0 0,0 3 15,-2-3-15,1 2 0,-1 3 16,-1-1-16,1 3 0,0 2 16,0 1-16,0-2 0,-2 4 15,1-1-15,0 2 0,0 0 16,1 1-16,-1 1 0,-1 0 15,0 0-15,-1 2 0,1 2 16,-1 0-16,0-1 0,2 1 16,1 0-16,1 3 0,-4-1 15,4 1-15,-1 2 0,1-1 16,1-1-16,3-8 0,0 0 16,0 0-16</inkml:trace>
  <inkml:trace contextRef="#ctx0" brushRef="#br0" timeOffset="8095.392">29339 6725 0,'0'0'0,"0"0"0,0 0 16,0 0-16,0 0 0,0 0 15,0 0-15,0 0 0,-1 0 16,1 1-16,-1 0 0,-1 0 16,0-1-16,0 3 0,-1-1 15,0 3-15,0-3 0,-2 4 16,-1-1-16,0 0 16,-3 2-16,1 0 0,-2 1 15,-1-1-15,-3 1 0,0 1 0,-1 0 16,-1-2-16,-2 3 15,-1-3-15,0 1 0,-2 0 16,1-2-16,3-1 0,-3-1 16,1-2-16,1 1 0,1-3 15,-2 0-15,-4-4 0,0 1 16,-2-2-16,2-1 0,-3 0 16,1-3-16,1-1 0,-1 0 15,4-2-15,0-1 0,1-2 16,3 1-16,3-1 0,-1-2 15,2-1-15,0-5 0,1 0 16,1-2-16,2-1 0,3 2 16,3-2-16,0 0 0,3 1 15,0 2-15,2-2 0,1 2 16,2-6-16,2-1 0,2 1 16,1 3-16,1 1 0,0 0 15,1 4-15,-1 0 0,1 4 16,-2 0-16,2 3 0,-2 1 15,-1 2-15,-1 1 0,2 2 16,-2 1-16,-2 1 0,0 3 16,0-1-16,-1 2 0,-1 0 15,-2 2-15,0 0 0,-1 2 16,1-1-16,-2 1 0,0 1 16,0 2-16,-3 0 0,0 5 15,-2 4-15,-3 5 0,-2 2 16,-3 5-16,-3 1 15,-2 2-15,0 2 0,-4 2 16,-2 5-16,0 2 0,0 1 0,0-3 16,0-1-16,2-1 0,1-1 15,0-3-15,3 1 16,0-2-16,1 0 0,2-2 16,4-1-16,1-5 0,1 1 15,3-2-15,1-3 0,2-3 16,1-4-16,2 1 0,2-2 15,1 3-15,3-2 0,-1-2 16,3 0-16,1-2 0,0 0 16,3 1-16,4-1 0,3 1 15,6 0-15,0-1 0,0-1 16,2 0-16,4-1 0,-2-1 16,-29-5-16,0 0 0,0 0 15</inkml:trace>
  <inkml:trace contextRef="#ctx0" brushRef="#br0" timeOffset="8876.592">29545 6496 0,'0'0'15,"0"0"-15,0 0 0,0 0 16,0 0-16,0 0 0,0 0 15,0 0-15,2 0 0,-2 1 16,0 2-16,1-3 0,0 2 16,1 2-16,1 0 0,0 0 15,-2 0-15,1 1 0,1 3 16,1 1-16,1 1 0,-2 4 16,2-2-16,0 5 0,-1-1 15,0 1-15,-1 0 0,1 1 16,-1 1-16,0-1 0,-1-1 15,2 1-15,-3-3 0,1 2 16,0-2-16,-1-2 0,2 0 16,-2-1-16,1 0 0,-1-2 15,-1-1-15,1 1 16,0-2-16,-1 0 0,0-2 0,0-2 16,0 0-16,0-2 15,0 2-15,0-4 0,0 1 16,0-1-16,0 0 0,0 0 15,0-1-15,1 0 0,1-2 16,-1-2-16,2 0 0,1-3 16,1 0-16,1-3 0,2-2 15,1-3-15,1-3 0,2 1 16,-1-4-16,3 3 0,0 0 16,2 0-16,0-2 0,1 1 15,0 1-15,1 2 0,1-1 16,0 1-16,2-1 0,1 0 15,0 1-15,4 1 0,0-1 16,0 2-16,1 1 0,1 0 16,-3 3-16,0 0 0,-1 4 15,-2-1-15,-4 4 0,0 0 16,-3 2-16,-2 2 0,1-3 16,-3 6-16,-1-2 0,0 0 15,0 2-15,-1 0 0,-2 2 16,0-1-16,-7-4 0,0 0 15,0 0-15</inkml:trace>
  <inkml:trace contextRef="#ctx0" brushRef="#br0" timeOffset="9470.294">30482 6631 0,'-11'4'0,"2"0"0,0-1 0,0 0 15,-1-1-15,2 1 0,0 0 16,-1 0-16,2 0 0,1-3 15,1 2-15,1-1 16,0 0-16,0-1 0,2 1 0,0-1 16,1 0-16,0 0 0,0 0 15,1 0-15,0 0 16,0-1-16,0 1 0,1-1 16,0 0-16,0-1 0,1 2 15,0-3-15,3-1 0,-1 1 16,1-2-16,0 0 0,0 0 15,1-2-15,1 1 0,-1-1 16,1 0-16,-1-1 0,-1 2 16,2 1-16,0-3 0,-2 1 15,-1 0-15,0 2 0,-1-2 16,0 0-16,0 2 0,-2 1 16,0 2-16,-1-1 0,-1 1 15,0-1-15,-2 2 0,1-1 16,-1 0-16,0 2 0,-1 0 15,-1 0-15,-1 2 0,-2 1 16,1-2-16,-2 3 0,-1 2 16,-1-1-16,2 3 0,1-3 15,-1 3-15,2-2 0,1 3 16,-2 0-16,0 2 0,2 2 16,2-1-16,0 1 0,2-2 15,0 1-15,2-1 0,1-1 16,1 3-16,2 1 0,3-1 15,2-1-15,-1 0 0,1 2 16,4-1-16,-2-1 0,2 0 16,6 1-16,1-1 15,1 1-15,4-2 0,3 1 16,-4-3-16,2-1 0,-3-3 0,-23-5 16,0 0-16,0 0 15</inkml:trace>
  <inkml:trace contextRef="#ctx0" brushRef="#br0" timeOffset="9923.394">30945 5480 0,'0'0'0,"0"0"15,0 0-15,0 0 0,0 0 16,0 0-16,0 1 0,0 0 16,0-1-16,0 3 0,0 0 15,0 1-15,0 3 0,0 1 16,0 2-16,-1 1 0,0 5 15,0 1-15,0 4 0,-1 6 16,0 2-16,-2 3 0,1 2 16,-1 4-16,0 5 0,0 6 15,1-1-15,-2 1 0,2 0 16,-4 4-16,3 0 0,0 2 16,0-1-16,0 1 0,0-5 15,0-1-15,0 0 0,0-4 16,1 0-16,1-6 0,0 0 15,0-3-15,0-2 0,1-2 16,0 0-16,2-5 0,-1-5 16,0-22-16,0 0 0,0 0 15</inkml:trace>
  <inkml:trace contextRef="#ctx0" brushRef="#br0" timeOffset="10704.606">31529 6330 0,'0'0'0,"0"0"0,0 0 16,0 0-16,0 0 0,0 0 15,-1-1-15,1 1 0,-1-1 16,-1 1-16,0-2 16,-2 1-16,0 1 0,0-1 15,-1 1-15,-1 0 0,-2 1 16,-1 0-16,0 1 0,-2 1 16,-1 1-16,0 0 0,0 4 15,0-3-15,1 4 0,-1-2 16,1 4-16,0-2 0,0 2 15,2-1-15,1-1 0,-2 3 16,2-1-16,1 0 0,-1 2 16,1 0-16,0 0 0,1-1 15,0 0-15,1 1 0,-1-2 16,2 0-16,0 0 0,1-2 16,0 0-16,0 0 0,1-2 15,1 0-15,-1-2 0,1-2 16,1-1-16,-1-1 0,1 1 15,0-1-15,0 0 0,0-1 16,0 0-16,0 0 0,1 0 16,-1-1-16,1 0 0,0 1 15,0-2-15,2-1 0,-1 0 16,0-1-16,1 0 0,0 1 16,1-2-16,-1 2 0,1-1 15,0-1-15,0 3 0,0-2 16,1 1-16,-1 1 0,1 0 15,0 1-15,-1 1 0,0 1 16,2 1-16,0 0 0,0 0 16,4 1-16,-4 1 0,1 2 15,0-1-15,1 3 0,0 1 16,1 1-16,0 4 16,1 0-16,2 2 0,-1 0 15,0 3-15,0 0 0,0-1 0,-1 1 16,0-1-16,2 0 15,-3 0-15,0 0 0,1-3 16,-2 0-16,-2-2 0,2 1 16,0-4-16,-1 0 0,-1-2 15,-1-2-15,-1 0 0,1 0 16,1-2-16,-6-4 0,0 0 16,0 0-16</inkml:trace>
  <inkml:trace contextRef="#ctx0" brushRef="#br0" timeOffset="11220.202">31810 5432 0,'0'0'16,"0"0"-16,0 0 0,0 0 15,0 0-15,0 0 0,0 0 16,0 0-16,0 0 0,0 0 16,0 0-16,0 0 0,0 0 15,1 3-15,0-1 0,-1 3 16,1 0-16,0 2 0,0 5 15,1-1-15,-1 2 0,1 3 16,-1 3-16,1 3 0,-1 3 16,0 3-16,0 1 0,0 3 15,-1 1-15,1 3 0,-1 4 16,0 0-16,-1 5 0,0-1 16,0 0-16,1-1 0,-1 2 15,-1-3-15,2 1 0,0-2 16,-1-1-16,1-2 0,-1-1 15,0 0-15,2-4 0,-1-4 16,0-1-16,0-4 0,0 0 16,0-3-16,0-1 0,0-5 15,0-1-15,0-2 0,1-3 16,-1 0-16,0-3 0,1 0 16,-1-6-16,0 0 15,0 0-15</inkml:trace>
  <inkml:trace contextRef="#ctx0" brushRef="#br0" timeOffset="11642.216">31374 5866 0,'0'0'0,"0"0"16,0 0-16,0 0 0,0 0 15,0 0-15,0 0 0,0 0 16,1 0-16,-1 0 0,2 0 16,1 1-16,1 0 0,1 1 15,1-2-15,2 0 0,1 1 16,2 0-16,2 1 0,1-2 15,1 1-15,0 0 0,3 1 16,1-1-16,5 2 0,1-1 16,1 0-16,1 0 0,2-1 15,-1 1-15,0-1 0,2 0 16,0 1-16,0-1 0,1 0 16,-1 0-16,0 0 0,0 0 15,-1-1-15,0 2 0,0-2 16,-2 3-16,-2-1 0,-25-2 15,0 0-15,0 0 0</inkml:trace>
  <inkml:trace contextRef="#ctx0" brushRef="#br0" timeOffset="12407.761">32030 6523 0,'0'0'0,"0"0"0,0 0 0,0 0 16,0 0-16,0 0 0,0 0 15,0 0-15,0 0 0,1 0 16,0 0-16,0 0 15,0 0-15,0 0 0,2 0 0,0-1 16,1-1-16,1 0 0,0 1 16,3-2-16,-1-1 0,2 0 15,0 0-15,1-2 16,1 1-16,-1-1 0,1-1 0,2-3 16,1 3-16,-1-1 15,-1 0-15,-1-1 0,1 2 16,-1-1-16,0 0 0,0-1 15,-1 1-15,0 1 0,0-1 16,-3 2-16,0-1 0,0 0 16,0 2-16,-2-1 0,0 0 15,-2 0-15,0 1 0,0 0 16,-2 0-16,0 2 0,-1 1 16,0 2-16,-1-2 0,0 1 15,1 0-15,-2 0 0,0-1 16,-1 2-16,0 0 0,-1 0 15,-2 3-15,-2-2 0,0 2 16,-1 1-16,-4 2 0,3 0 16,0 2-16,0-1 0,0 1 15,1 1-15,1 0 0,-1 0 16,1 2-16,0 0 0,0 0 16,0 2-16,0 1 0,2 1 15,1-2-15,0 0 0,3-2 16,0 3-16,2-4 0,0 4 15,2-2-15,0 2 0,4 0 16,-1 1-16,1-1 0,2 1 16,2-2-16,-1 0 0,2-1 15,2 0-15,3 2 0,2-1 16,0 1-16,3-2 0,2 1 16,1-1-16,-1 1 15,1-2-15,3-1 0,-1 0 16,-2-2-16,0 1 0,-2-3 15,-1 1-15,-1-2 0,-2 0 16,-18-5-16,0 0 0,0 0 0</inkml:trace>
  <inkml:trace contextRef="#ctx0" brushRef="#br0" timeOffset="13423.332">22047 7563 0,'0'0'16,"0"0"-16,0 0 0,0 0 15,0 0-15,0 0 0,0 0 16,0 1-16,0 0 0,0 0 16,0 1-16,0 2 0,0-1 15,0 2-15,0 1 0,0-1 16,0 4-16,1 0 0,-1 2 15,0 1-15,0 4 0,1 2 16,-1 2-16,1 3 0,0 3 16,0 1-16,1 0 0,0 1 15,-1 1-15,1 2 0,0-1 16,0 5-16,2-3 0,0 1 16,0 0-16,-2 1 0,0-7 15,1 1-15,0 0 0,0 0 16,0-2-16,-1-2 0,1-2 15,0-2-15,-1-1 0,0-1 16,2-3-16,-2-1 16,-2-14-16,0 0 0,0 0 0</inkml:trace>
  <inkml:trace contextRef="#ctx0" brushRef="#br0" timeOffset="13845.181">21699 8016 0,'0'0'0,"0"0"0,0 0 16,0 0-16,0 0 0,0 0 15,0 0-15,0 0 0,1 0 16,0 0-16,0 0 0,1 0 16,0-2-16,3 2 0,-2 0 15,3-1-15,0 1 0,4-1 16,-1 0-16,2-1 0,4 2 16,1-1-16,4 1 0,0-1 15,2-2-15,1 3 0,5-1 16,1 0-16,3-2 0,1 1 15,3 0-15,-1 0 0,3 1 16,-1-1-16,0 1 0,-2 0 16,2-2-16,1 1 0,-2-1 15,0 1-15,-3 0 0,-2 2 16,-3 0-16,-28 0 0,0 0 16,0 0-16</inkml:trace>
  <inkml:trace contextRef="#ctx0" brushRef="#br0" timeOffset="14610.782">22975 7951 0,'0'0'0,"0"0"0,0 0 16,0 0-16,0 0 0,0 0 15,-1 0-15,0 0 0,1 1 16,-2-1-16,1 1 0,0 0 16,-3 2-16,-1-1 0,-1 2 15,3 1-15,-3 1 16,0-1-16,0 1 0,-3 1 0,1 0 15,-1 2-15,1 0 16,-1-1-16,2 2 0,-2-1 16,0 0-16,2-1 0,0 1 15,0 2-15,1-2 0,0 0 16,1 1-16,2 0 0,0-2 16,0 1-16,3-2 0,-2 0 15,2-1-15,2 1 0,-2 0 16,3 0-16,0 1 0,0-3 15,1 2-15,2-3 0,-3 1 16,3-3-16,-2 3 0,1-1 16,1 0-16,2 0 0,-1-2 15,2 2-15,-2-3 0,1-1 16,-2 2-16,1-1 0,0-1 16,0 0-16,1-1 0,0-2 15,1-1-15,1 2 0,-2-3 16,0-2-16,-1 2 0,0-2 15,0 1-15,0 0 0,-1-3 16,0 1-16,1-1 0,-3-1 16,-1 3-16,1-3 0,-2 1 15,0 2-15,-2 0 0,1 0 16,-1 2-16,-1-1 0,-1-3 16,-1 2-16,-1 2 0,0 0 15,-1 0-15,-1 0 0,0 0 16,-1 0-16,1 1 15,-4-1-15,1 1 0,0 3 0,0-2 16,-1 3-16,1-1 16,2 1-16,-2 1 0,0 0 15,0 2-15,-1-1 0,2 2 16,2 0-16,-1 1 0,1 0 16,0-2-16,3 1 0,0-2 15,3-2-15,0 0 0,0 0 16</inkml:trace>
  <inkml:trace contextRef="#ctx0" brushRef="#br0" timeOffset="15704.448">23872 7524 0,'0'0'0,"0"0"15,0 0-15,0 0 0,0 0 16,0 0-16,0 0 0,0 0 16,0 1-16,1 0 0,0 0 15,0 1-15,0 0 0,1 3 16,1 1-16,-2 1 0,3 1 15,-1-1-15,-3-7 0,4 14 16,0-2-16,-1 7 0,2-2 16,-1 4-16,2 2 0,-2 3 15,1 2-15,-1-3 0,0 4 16,1-1-16,-3-2 16,2 2-16,0 1 0,0 1 0,-1-2 15,0 1-15,0 1 16,-1-1-16,1-3 0,-1-1 15,0-1-15,0 0 0,-1-2 16,0-3-16,3-2 0,-4-2 16,1-2-16,0-2 0,0-2 15,-1 0-15,0-4 0,0-5 16,0 0-16,0 0 0</inkml:trace>
  <inkml:trace contextRef="#ctx0" brushRef="#br0" timeOffset="16065.068">23617 7676 0,'0'0'0,"0"0"15,0 0-15,0 0 0,0 0 16,0 0-16,0 0 0,2 0 16,-2 0-16,1 0 0,2-1 15,0 1-15,0 0 0,1 2 16,2-2-16,-1 1 0,2 0 16,0-1-16,4 0 0,1 1 15,2 0-15,3 0 0,2 0 16,1-1-16,3 2 0,1-1 15,-1 1-15,1-2 0,3 0 16,3 1-16,1 1 0,0-1 16,0 0-16,0-1 0,-2 2 15,-1-3-15,-28 1 0,0 0 16,0 0-16</inkml:trace>
  <inkml:trace contextRef="#ctx0" brushRef="#br0" timeOffset="16908.766">24550 7521 0,'0'0'15,"0"0"-15,0 0 0,0 0 16,0 0-16,0 0 0,0 0 16,0 3-16,0-1 0,0 3 15,0-1-15,0 1 0,0 3 16,0 1-16,0 1 0,0 0 15,0 3-15,-2 3 0,2 0 16,-1 2-16,-1 3 0,1 3 16,-1 0-16,1 2 0,-1-3 15,0 4-15,-1-2 0,1 0 16,-1-1-16,1 1 0,-1-1 16,2 0-16,0-3 15,-3 2-15,3-4 0,-1-1 0,1-2 16,0 0-16,-1-2 0,0 1 15,2-5-15,-2 2 16,2-4-16,-1-1 0,0 1 16,1-3-16,0-2 0,0-1 15,0 1-15,0-2 0,0-1 16,0 0-16,1 0 0,0 0 16,0 0-16,1-1 0,1-2 15,-1 1-15,2-1 0,1-1 16,0-2-16,3 0 0,-2 0 15,3 0-15,-1-4 0,2 2 16,-1 0-16,0-1 0,1 1 16,-1 0-16,1-1 0,1 1 15,-1 1-15,-2 0 0,2 1 16,-2 1-16,0-1 0,-1 2 16,0 0-16,-1 1 0,0 0 15,0 1-15,-2 2 0,0-1 16,0 1-16,0 0 0,-2 1 15,1 1-15,1 0 0,-1 2 16,0-1-16,0 2 0,0 1 16,2 2-16,-1 0 0,1 3 15,-1 1-15,1-1 0,-1 0 16,3 2-16,-2 0 0,0 1 16,0-1-16,0 2 0,3-1 15,-3 0-15,0 0 0,0-2 16,0 0-16,1-2 0,-2-1 15,0-2-15,1-2 0,-5-5 16,0 0-16,0 0 0</inkml:trace>
  <inkml:trace contextRef="#ctx0" brushRef="#br0" timeOffset="17955.577">26699 7713 0,'0'0'0,"0"0"0,0 0 15,0 0-15,0 0 0,-1 0 16,0 0-16,0 0 0,1 0 16,0 0-16,-2 0 0,1 0 15,-1 0-15,2 0 0,0 0 16,0 0-16</inkml:trace>
  <inkml:trace contextRef="#ctx0" brushRef="#br0" timeOffset="19502.357">25006 7943 0,'0'0'0,"0"0"0,0 0 16,0 0-16,0 0 0,0 0 15,0 0-15,0 0 0,0 0 16,0 0-16,0 0 0,0 0 16,0 0-16,0 0 15,0 0-15,0 0 0,0 0 16,0 0-16,0 0 0,0 0 16,0 0-16,0 0 0,0 1 15,1 1-15,0-2 0,0 1 16,1 0-16,1 0 0,0 1 15,1-1-15,2 0 0,0-1 16,1 3-16,0-2 0,1 0 16,1 2-16,0-2 0,1 0 15,1-1-15,-2 2 0,2-2 16,-1 0-16,-1 0 0,0 0 16,3 0-16,-3 0 0,0 0 15,1 0-15,0-3 0,-1 0 16,0 1-16,-1 1 0,-1-2 15,-1 1-15,0 0 0,-1 0 16,-2 1-16,0-2 0,-2 2 16,1-2-16,-2 3 0,1-3 15,-1 3-15,0-2 0,-1 1 16,1 0-16,-2 0 0,0-1 16,-1 0-16,-1 1 0,-1 0 15,-1-2-15,-1 1 0,0 1 16,-2-1-16,0 0 0,0 1 15,-1-1-15,2 1 0,-1 1 16,0 0-16,-1 1 16,1 0-16,-2 1 0,1-2 0,1 2 15,-3 1-15,1-2 16,0 3-16,1 0 0,-2 2 16,1 1-16,1-2 0,0 1 15,2-1-15,-1 3 0,1-2 16,1 1-16,1 0 0,1-1 15,0 1-15,1 1 0,-4 1 16,3 1-16,1 0 0,0 0 16,0 0-16,1-1 0,1 1 15,1-2-15,0 2 0,0-1 16,1-2-16,1 1 0,0 1 16,2 1-16,-2 0 0,2 0 15,2 0-15,-2 2 0,3 0 16,-2-2-16,3 0 0,-2 0 15,1-3-15,0 2 0,1 0 16,1 0-16,-1-1 0,0 0 16,2-1-16,1 2 0,1-1 15,-1-1-15,3 1 0,-2-1 16,1 1-16,0 0 0,0-2 16,2 0-16,-1 0 0,1 0 15,-2-2-15,2 1 0,-2-1 16,0-2-16,2 2 0,-2-1 15,1-1-15,-1 1 0,0-1 16,0 0-16,-2-1 0,2 0 16,1 0-16,-4 1 0,0-2 15,1 1-15,-4-1 0,3 0 16,-2 1-16,0-1 0,0 0 16,0 0-16,-1 0 0,1 0 15,-1 0-15,-1 0 0,0 0 16,-5 0-16,0 0 0,0 0 15</inkml:trace>
  <inkml:trace contextRef="#ctx0" brushRef="#br0" timeOffset="20455.423">26851 7765 0,'0'0'16,"0"0"-16,0 0 0,0 0 15,0 0-15,0 0 0,0 0 16,0-1-16,0 0 0,0 1 16,0-1-16,-1 0 0,0 0 15,1 0-15,-1 0 0,0-1 16,1 0-16,-2 1 0,1-1 15,0 0-15,-1 0 0,0 0 16,-1 0-16,1-1 0,-2 2 16,1-2-16,-2 2 0,0-1 15,-1 1-15,-1 0 0,0 1 16,0 0-16,-1 0 0,-2 1 16,-1 1-16,-1 0 0,-3 2 15,0 1-15,-2 1 0,2-1 16,-3 2-16,1 0 0,-1 2 15,0-2-15,1 2 0,1 0 16,1 0-16,1-1 0,0 1 16,0 0-16,1 2 0,0-2 15,2 2-15,2 0 0,0-2 16,-1 2-16,1 0 0,2 1 16,-3 0-16,4 0 0,0-2 15,-1 2-15,3-1 0,-1 1 16,2-2-16,2 0 0,-1-1 15,1 0-15,0-1 0,1 0 16,1-1-16,0 2 16,2-1-16,1 2 0,0-1 15,1 0-15,-1-1 0,1 0 16,1 1-16,0-2 0,1 0 16,1 0-16,0 0 0,3 1 15,0 1-15,1-3 0,2 2 16,0-1-16,4 1 0,-1 0 15,2-2-15,0 2 0,-2-3 16,0 1-16,1-2 0,-1 0 16,-2-1-16,2 1 0,-2-1 15,1 1-15,-1-1 0,0-1 16,0 0-16,-15-2 0,0 0 16,0 0-16</inkml:trace>
  <inkml:trace contextRef="#ctx0" brushRef="#br0" timeOffset="21470.997">27389 7783 0,'0'0'0,"0"0"16,0 0-16,0 0 0,0 0 16,0 0-16,0 0 0,0 0 15,0 0-15,0 0 0,-1 0 16,0-1-16,0 0 0,1 1 16,-2 0-16,1-2 0,-1 2 15,-1-2-15,0 1 0,0 0 16,0 0-16,-1-1 0,-2 2 15,2-1-15,-1 0 0,-1 1 16,-1 0-16,-1 1 0,1 0 16,-2-1-16,-3 3 0,2-1 15,-1 0-15,-3 1 0,1 1 16,-2 3-16,2-2 0,-1 1 16,1-1-16,1 4 0,0-3 15,0 2-15,3 0 0,-1-1 16,2 0-16,1 3 15,-1 0-15,1-1 0,0 4 16,2-2-16,-1 1 0,2 0 16,0-1-16,0 0 0,3-2 15,0 0-15,1-1 0,0 1 16,0-2-16,1 1 0,0 0 16,1 0-16,2-1 0,-1-1 15,0 0-15,0-1 0,0 0 16,0 0-16,0-1 0,0 0 15,0-1-15,2 0 0,-3-1 16,2-1-16,-1 1 0,0 0 16,-1-2-16,1-2 0,0 1 15,0 0-15,0 0 0,0-1 16,0-1-16,0-1 0,0 1 16,0 0-16,0-2 0,0 1 15,0-3-15,1 0 0,0-2 16,1 1-16,0-2 0,-2 3 15,1-2-15,0-2 0,0 2 16,-1-1-16,1 1 0,0 2 16,-1-1-16,-1 1 0,0 0 15,2 1-15,-2-1 0,0 1 16,-1 2-16,1-1 0,0 2 16,-1 2-16,0-1 0,0 2 15,-1 0-15,1 0 0,-1 0 16,0 0-16,1 0 0,0 0 15,-1 0-15,1 2 16,2-2-16,-3 1 0,2 2 16,0 0-16,0 2 0,1-1 0,-1 2 15,1 1-15,1 2 16,1 0-16,-1 0 0,2 1 16,-1 0-16,-1 0 0,1 1 15,1-3-15,-1 2 0,2 0 16,-1-1-16,-1 1 0,0-2 15,1 2-15,0-3 0,-2 3 16,1-3-16,-1 0 0,0-2 16,0 1-16,-1 1 0,0-2 15,2-1-15,-2-1 0,0 0 16,2 1-16,-2-2 0,-3-2 16,0 0-16,0 0 0</inkml:trace>
  <inkml:trace contextRef="#ctx0" brushRef="#br0" timeOffset="22189.703">27500 7568 0,'0'0'0,"0"0"16,0 0-16,0 0 0,0 0 15,0 0-15,0 0 0,0 0 16,0 0-16,0 1 0,0 0 16,1 1-16,0 0 0,-1 1 15,2 1-15,-1 1 0,2 1 16,-1 2-16,0 0 0,2 1 15,0 3-15,0 0 0,1 1 16,0 3-16,0 2 0,1 1 16,-1 1-16,0 1 15,0 1-15,-1 1 0,1-4 0,-2 1 16,1 1-16,1 0 0,-3-2 16,1-1-16,-1 0 0,0-1 15,-1-3-15,0 0 16,0-3-16,0 2 0,-1-2 0,0 1 15,0-3-15,0-1 16,0-1-16,0-1 0,-1 0 16,0-1-16,0-2 0,1 1 15,-1-3-15,1 3 0,-2-4 16,2 1-16,0-1 0,0 0 16,0 0-16,0-1 0,-1 1 15,1-4-15,0 3 0,0-3 16,0 2-16,0-2 0,1-1 15,1-2-15,0-1 0,1-1 16,2-2-16,0-1 0,3-2 16,0 0-16,-1 0 0,2 0 15,1 1-15,0-1 0,0 1 16,3 1-16,-3 1 0,1-2 16,3 2-16,-1-2 0,3 0 15,-1 2-15,1 0 0,0-1 16,0 3-16,-2 0 0,2 2 15,-3 0-15,1 1 0,-1 0 16,0 3-16,-2-1 0,-2 2 16,1-1-16,-1 0 0,-2 1 15,-7 2-15,0 0 0,0 0 16</inkml:trace>
  <inkml:trace contextRef="#ctx0" brushRef="#br0" timeOffset="23174.017">28279 7118 0,'0'0'0,"0"0"0,0 0 15,0 0-15,0 0 0,0 0 16,0 0-16,0 0 15,0 0-15,0 2 0,0-1 0,0 0 16,0 2-16,0-1 16,0 3-16,0 2 0,0 0 15,-1 1-15,0 3 0,0 2 16,0 2-16,0 4 0,-2 3 16,0 5-16,0 1 0,-1 5 15,-2 1-15,1 3 0,-1 2 16,0 3-16,-2-1 0,-1 3 15,1 1-15,0-3 0,-1-2 16,0 0-16,0-4 0,1-2 16,1 1-16,-1-7 0,1 3 15,1-7-15,0-3 0,1 1 16,0-4-16,2-1 0,-1-2 16,0-1-16,1-2 0,1-1 15,0-4-15,0 0 0,2-3 16,-1-1-16,0-1 0,1-1 15,0-1-15,0 0 0,0-1 16,1-1-16,0 1 0,1-2 16,0-1-16,1-2 0,2-1 15,0-4-15,2-1 0,2-2 16,2-3-16,0-1 0,3-1 16,-1 1-16,1 2 0,2-2 15,0 0-15,-1 1 0,1 1 16,0 1-16,-1-1 0,3 1 15,-2 1-15,-1 1 0,0 2 16,1-1-16,0 3 0,-2 2 16,1 0-16,-3 1 15,0 2-15,-2 2 0,-2 2 16,-1 0-16,2 1 0,-2 0 16,0 3-16,2-1 0,-3 2 15,-1 0-15,-2-1 0,1 1 16,-1 1-16,0 3 0,-1 0 15,-1-1-15,-2 2 0,0 0 16,-3 4-16,0 1 0,-3 2 16,-3-1-16,1 0 0,0-4 15,-6 1-15,3 0 0,-3 1 16,-3-1-16,-2 1 0,0-1 16,-4 0-16,2-1 0,-1-2 15,2-1-15,0-3 0,2 0 16,3-4-16,0 2 0,3-4 15,2 0-15,1 0 0,0-1 16,2-2-16,1 1 0,0 1 16,3-2-16,4 3 0,0 0 15,0 0-15</inkml:trace>
  <inkml:trace contextRef="#ctx0" brushRef="#br0" timeOffset="23861.478">29117 7763 0,'0'0'0,"0"0"15,0 0-15,0 0 0,0 0 16,0 0-16,0 0 0,0 0 15,0 0-15,0 0 0,0 0 16,0 0-16,-1 0 0,-1 0 16,2 0-16,-2 0 0,0 0 15,0 0-15,-2 0 0,-1 0 16,-1 0-16,-2 2 0,0 0 16,-2 2-16,-1-1 0,0 0 15,-1 1-15,-4 1 16,3 2-16,-2-1 0,1 2 15,1-2-15,2 2 0,-1-1 16,1 1-16,2 1 0,1-2 16,1 1-16,-2 1 0,2 2 15,0 1-15,1-2 0,0 1 16,2 0-16,0-2 0,1 0 16,2-2-16,0 0 0,0 0 15,1-2-15,1 1 0,0-2 16,2 1-16,-2 0 0,1-1 15,0-1-15,1-1 0,2 0 16,-1 1-16,0-1 0,-1-2 16,1 0-16,0 0 0,1 0 15,3-2-15,-2 1 0,1-3 16,-1 2-16,-1-3 0,-1 1 16,1-1-16,-1 0 0,0-2 15,0-2-15,-1 0 0,-1 0 16,0 0-16,-2 1 0,-1-1 15,-1 0-15,-1-1 0,-2 1 16,1-2-16,-2 3 0,0-1 16,-1 1-16,0-2 0,0 4 15,0 0-15,0 0 0,2 1 16,-1 1-16,0 1 0,3-1 16,-2 2-16,3 0 0,2 2 15,0 0-15,0 0 0</inkml:trace>
  <inkml:trace contextRef="#ctx0" brushRef="#br0" timeOffset="24689.553">29355 7538 0,'0'0'0,"0"0"16,0 0-16,0 0 0,0 0 0,0 0 15,0 0-15,0 0 0,0 0 16,0 0-16,0 0 15,0 0-15,0 1 0,0 0 16,-1-1-16,0 3 0,0 1 16,1-1-16,-1 3 0,0-1 15,0 1-15,0 2 0,-1 3 16,1-2-16,-1 2 0,0 2 16,0-3-16,0 4 0,-2 0 15,2 0-15,-1 1 0,1 1 16,0-1-16,0 1 0,-1-2 15,1 0-15,0-3 0,0 2 16,0-2-16,1 0 0,-1-3 16,1-1-16,0 0 0,-1-1 15,2-2-15,-2-1 0,1 0 16,0-2-16,1-1 0,0 0 16,0 0-16,0 0 0,0 0 15,0 0-15,0-1 0,1-2 16,0-1-16,1-1 0,1-1 15,-1-2-15,0 0 0,2-2 16,0 1-16,1-2 0,0 0 16,2-1-16,-1 3 0,0-2 15,1 1-15,-1-1 0,2 3 16,-1-2-16,1 2 0,-1 0 16,5 0-16,-2 2 15,2-3-15,0 3 0,1-1 0,1 2 16,-3 3-16,1-2 0,2 2 15,-4 1-15,1 1 0,-1 2 16,1-1-16,3 5 16,-4-1-16,0 2 0,-2-2 0,-1 1 15,0 3-15,-1-2 16,1 1-16,-2 0 0,0 3 16,0 0-16,0 3 0,-1-3 15,-1 2-15,-1 0 0,3 0 16,-3 0-16,0-1 0,-1 2 15,2-1-15,-1-1 0,0 0 16,1 3-16,1-3 0,1 2 16,1-4-16,-1-1 0,-5-9 15,0 0-15,0 0 0</inkml:trace>
  <inkml:trace contextRef="#ctx0" brushRef="#br0" timeOffset="27361.264">30641 7511 0,'0'0'0,"0"0"0,0 0 15,0 0-15,0 0 0,0 0 16,-1 0-16,0 0 0,0 0 16,1-2-16,-1 1 0,0 1 15,0-1-15,0 1 0,-1-1 16,0 1-16,-1-2 0,0 1 15,0 1-15,-1-1 0,0 1 16,-1-1-16,-1-1 0,-1 2 16,0 0-16,-1-1 0,-2 2 15,-1-1-15,0 2 0,-3-1 16,1 0-16,0 2 0,-2-2 16,-1 3-16,1-1 0,0 1 15,1 2-15,1-1 0,0 1 16,3-1-16,0 2 0,1-1 15,3-1-15,1 1 0,0 1 16,2-1-16,0 0 0,0 1 16,2-1-16,1 2 0,0-3 15,1 3-15,1 1 16,2 1-16,0-1 0,2 2 0,1-2 16,1 0-16,0 1 15,0 1-15,1 0 0,1-1 16,0 3-16,0-3 0,2 3 15,-3-4-15,-1 2 0,2-1 16,-2 0-16,0 2 0,-1-2 16,1 0-16,-2 1 0,-1-2 15,0 0-15,-2-1 0,-1 1 16,-2-2-16,0-1 0,-1 3 16,-2-3-16,-2 3 0,0-1 15,-3 2-15,1-3 0,-2 0 16,-2 2-16,-6 1 0,0 2 15,-3-3-15,-3 1 0,3 0 16,-4-1-16,3-3 0,-1 2 16,3-4-16,1 1 0,2-2 15,0-1-15,3 1 0,0-3 16,5 0-16,0 0 0,1 0 16,0 0-16,2-1 0,0-1 15,5 2-15,0 0 0,0 0 16</inkml:trace>
  <inkml:trace contextRef="#ctx0" brushRef="#br0" timeOffset="28283.08">30714 7447 0,'0'0'16,"0"0"-16,0 0 0,0 0 16,0 0-16,0 0 0,0 0 15,0 0-15,0 0 0,0 0 16,0 0-16,0 2 0,0 0 15,-1-1-15,0 3 0,0 1 16,0-1-16,-1 5 0,1-1 16,-1 3-16,-1 2 0,2-3 15,-1 4-15,0-1 16,0 1-16,1 0 0,1 1 16,-1 2-16,1-1 0,1-1 15,-1 2-15,2 2 0,0 0 16,0 1-16,1-1 0,1-1 15,0 1-15,2-3 0,0-1 16,0 2-16,0-3 0,0-3 16,0 0-16,0-4 0,-1 0 15,-2-2-15,2-1 0,-1-2 16,1 1-16,-1-2 0,3 0 16,-4 1-16,0-2 0,0 0 15,1-2-15,0 1 0,0 0 16,1-2-16,0 1 0,-1-2 15,0-1-15,1-2 0,-1 2 16,1-3-16,0 0 0,0 0 16,-1-1-16,0 0 0,0 1 15,-1 2-15,1-3 0,0 2 16,0 0-16,-1 0 0,0-1 16,0 0-16,0 2 0,0-1 15,0 4-15,0-4 0,-1 3 16,-1 1-16,1-1 0,-1 2 15,0 0-15,1 1 0,-1 0 16,-1 1-16,0 0 0,0 1 16,0 0-16,0 0 0,0 1 15,0 1-15,-1 2 0,-1 3 16,0 1-16,-2 5 0,1 7 16,-1 0-16,-1 6 0,-2 0 15,-3 2-15,2 4 16,-1 7-16,1-1 0,-3 7 15,0-1-15,0 0 0,0 3 16,0-5-16,1 2 0,-1 1 16,1 0-16,-1-1 0,3-2 15,-1-4-15,2-5 0,-2-2 16,1 1-16,1-3 0,1-3 16,-1-3-16,2-1 0,1-3 15,-1-2-15,1-2 0,1-2 16,0-2-16,1-2 0,-1-2 15,2-3-15,1-3 0,0 1 16,0-3-16,0 0 0,0 0 16,0 0-16</inkml:trace>
  <inkml:trace contextRef="#ctx0" brushRef="#br0" timeOffset="28923.668">31412 7490 0,'0'0'0,"0"0"16,0 0-16,0 0 0,0 0 15,0 0-15,0 0 0,0 0 16,-1 0-16,1 0 0,-1 0 16,-1 0-16,0 0 0,0 0 15,-1 0-15,-1 0 0,0 1 16,-2 0-16,0 0 0,-1-1 16,-2 2-16,2 0 0,-1 0 15,-1 1-15,0 1 0,0 0 16,1 0-16,0 0 0,0 0 15,3 0-15,0 0 16,1 0-16,0 1 0,0 1 0,1 0 16,2 0-16,0 0 15,2 1-15,2-1 0,0 3 16,1 0-16,1 1 0,1 0 16,2 3-16,1-2 0,-1 2 0,1-2 15,1 1-15,0 2 16,-1-1-16,0 1 0,1-1 15,-1 3-15,-1-1 0,-1 1 16,-2-1-16,-1-1 0,-2 1 16,-1-3-16,-1-1 0,-2 1 15,-3 3-15,-3 2 0,0-5 16,-1 1-16,-2 0 0,-1-2 16,0 1-16,-4 1 0,-1-1 15,-5 1-15,0 0 0,2-3 16,-1 1-16,0-3 0,1 1 15,2-1-15,4-2 0,0-3 16,5-2-16,2 1 0,1-1 16,6-1-16,0 0 0,0 0 15</inkml:trace>
  <inkml:trace contextRef="#ctx0" brushRef="#br0" timeOffset="29470.507">31840 6963 0,'0'0'0,"0"0"0,0 0 16,0 0-16,0 0 0,0 0 15,0 0-15,0 0 0,0 0 16,0 0-16,0 0 0,0 0 16,-1 0-16,1 0 0,-1 1 15,0-1-15,0 0 0,0 2 16,0 0-16,-2 4 0,-1-2 15,1 3-15,0 1 0,-3 5 16,0 1-16,0 5 16,-4-1-16,3 6 0,-2-1 0,0 4 15,-3 6-15,1 2 16,-1 2-16,2-1 0,-1 5 16,1-2-16,1 0 0,-1 0 15,0 3-15,2-2 0,1 2 16,-1-1-16,1-1 0,1-1 15,1-5-15,1 1 0,-1-3 16,1-3-16,1 0 0,-1-3 16,1-1-16,1-2 0,0-1 15,0 0-15,0-4 0,1-2 16,-1-2-16,2-4 0,-2 3 16,1-4-16,1-9 0,0 0 15,0 0-15</inkml:trace>
  <inkml:trace contextRef="#ctx0" brushRef="#br0" timeOffset="29954.855">31209 7156 0,'0'0'0,"0"0"16,0 0-16,0 0 0,0 0 16,0 0-16,0 0 0,0 0 15,0 0-15,1 0 0,1 0 16,0 0-16,0 0 0,1 0 15,1 0-15,1 1 0,0 0 16,1 0-16,4-1 0,0 0 16,-1 2-16,4 0 0,1-1 15,1 0-15,0 1 0,4-2 16,-4 1-16,3-1 0,0 0 16,2 2-16,1-1 15,-2-1-15,0 0 0,2 0 16,0 0-16,0 0 0,2-1 15,-3 1-15,2-2 0,1 2 16,-2 0-16,-1-1 0,2 1 16,-1-2-16,-2 2 0,0 0 15,-1 0-15,1 2 0,-3-2 16,-1 0-16,-15 0 0,0 0 16,0 0-16</inkml:trace>
  <inkml:trace contextRef="#ctx0" brushRef="#br0" timeOffset="30706.063">31775 7865 0,'0'0'15,"0"0"-15,0 0 0,0 0 16,0 0-16,0 0 0,0 0 16,1 0-16,0 0 0,-1 0 15,1 0-15,1-1 0,-1 1 16,1-1-16,1-1 0,0 0 15,1 0-15,2-1 0,-1 0 16,1-2-16,0 1 0,2-3 16,1-1-16,0 0 0,0 1 15,2-2-15,-2 0 0,1 0 16,1-1-16,-1 0 0,-1-1 16,2 0-16,-1-1 0,0-2 15,1 0-15,0-1 0,-1 1 16,0-3-16,-2 1 0,0-1 15,-1 0-15,-2 1 0,0 2 16,-2 1-16,0 2 0,-3 0 16,0 3-16,0-1 0,-1 1 15,-1 2-15,0-2 0,0 2 16,-2 0-16,1 3 0,0-1 16,0 2-16,-2-1 0,1 2 15,-1 1-15,2 0 0,-3 0 16,0 0-16,0 2 0,-3 2 15,0 0-15,2 0 0,-1 2 16,1 2-16,-2 1 0,2 0 16,-1 3-16,0 2 15,0 1-15,2 2 0,0-1 16,2 0-16,0 2 0,2 1 0,1-2 16,0-2-16,1 3 15,1-2-15,0 3 0,2 2 16,1-1-16,1-2 0,1 2 15,2-2-15,-1 1 0,2-2 16,0-1-16,1 0 0,0-3 16,-1-2-16,1-1 0,0-1 15,-2 0-15,2-3 0,-1 0 16,-9-6-16,0 0 0,0 0 16</inkml:trace>
  <inkml:trace contextRef="#ctx0" brushRef="#br0" timeOffset="31862.244">32337 7439 0,'0'0'0,"0"0"16,0 0-16,0 0 0,0 0 15,0 2-15,0-2 0,0 2 16,-1-1-16,1 2 0,-1 1 16,0 1-16,0 1 0,0 2 15,-1 1-15,1 2 0,-1 2 16,-1 0-16,0 0 0,0 3 15,0 0-15,0 0 0,-1 3 16,1-1-16,-1 1 0,0 1 16,1-2-16,-2 2 0,1 0 15,0-3-15,2-2 0,-1-1 16,0-1-16,1-1 0,0 0 16,0-2-16,-1 1 0,1-2 15,1-1-15,-2-2 0,2 0 16,1-3-16,-1 1 15,1-3-15,0-1 0,0 1 16,0-1-16,0 0 0,0 0 0,0 0 16,0 0-16,1-1 0,0 0 15,2-3-15,0 1 16,1-3-16,1 0 0,1 0 16,1-1-16,1-3 0,-1 4 15,1-2-15,1-1 0,1 2 16,-2 0-16,1-1 0,1 1 15,-1-1-15,-1 2 0,1-1 16,2 0-16,-2 2 0,0 1 16,0-1-16,-1 2 0,-1 1 15,-3 1-15,0 0 0,1 1 16,-1 1-16,0 1 0,-1 1 16,-1-1-16,0 2 0,0 0 15,1-1-15,-1 3 0,0 0 16,-1 1-16,2 0 0,-1 0 15,0 3-15,-1-2 0,1 0 16,-1 1-16,2-1 0,-3-2 16,1 2-16,1-1 0,-2 0 15,1-2-15,0 1 0,0 1 16,-1-3-16,1 1 0,0-2 16,0 0-16,0-3 0,0 1 15,0 0-15,-1-1 0,1 0 16,1 0-16,0-1 0,2 0 15,-1-2-15,2-1 0,-1-1 16,2 0-16,1-2 0,1-1 16,1 0-16,1-3 0,3 1 15,-1-3-15,0 4 0,2-3 16,-2 0-16,3 0 0,-2 0 16,1 3-16,-1-1 0,-1 0 15,1 2-15,0 0 16,-1-1-16,-1 2 0,0 2 15,0 1-15,-2 0 0,-1 1 16,0 1-16,-3 2 0,1 0 16,0 3-16,-1 0 0,1 1 15,-1 0-15,0 0 0,-1 2 16,1 1-16,1 1 0,-1 3 16,2 2-16,1 3 0,-1 3 15,0 3-15,-1-1 0,1 1 16,-2-1-16,0 2 0,-1-3 15,0 1-15,2 1 0,-3 0 16,0-2-16,0-1 0,0 2 16,-2-5-16,1 2 0,-1-2 15,1 0-15,-1-2 0,0 1 16,0-2-16,-1 0 0,1-2 16,-1-2-16,0-2 0,0-7 15,0 0-15,0 0 0</inkml:trace>
  <inkml:trace contextRef="#ctx0" brushRef="#br0" timeOffset="33119.94">22304 8869 0,'0'0'0,"0"0"0,0 0 16,-1 0-16,0 0 0,1 0 15,-1 0-15,0 0 0,-1 0 16,0 0-16,-1 0 0,1 0 16,-5 0-16,2 0 0,0 0 15,-1 0-15,-1 2 0,0-2 16,-2 3-16,1-2 0,0 0 15,-3 2-15,0-1 0,-2 2 16,-1 0-16,0 1 0,-2 1 16,0 1-16,-1-1 0,-1 0 15,0 3-15,2 0 0,-2 0 16,2 1-16,0-1 0,1 2 16,1-1-16,0-1 0,3 3 15,0-1-15,-1 1 0,3 1 16,-1 0-16,1 0 0,1 1 15,2 0-15,0-1 0,3-1 16,-1 1-16,3-4 0,-1 0 16,2-2-16,2 1 0,-1 0 15,3-1-15,-1 0 16,0 0-16,0 0 0,2-3 0,1 0 16,2-1-16,1 1 15,-2-1-15,2-1 0,0-2 16,-1 0-16,1 0 0,3-2 15,-1 0-15,0 0 0,0-1 16,0-1-16,-1 0 0,1-1 16,-1 0-16,-1 0 0,-2 1 15,-1-1-15,-1-1 0,-1 1 16,1-1-16,-1 0 0,1 0 16,-2-2-16,-1 2 0,-1-1 15,-1 3-15,0-1 0,-1-1 16,1 1-16,-3-1 0,-1 1 15,1 0-15,0 1 0,0 0 16,0 3-16,0-2 0,-1 1 16,2-1-16,-2 1 0,1 0 15,0 1-15,0 0 0,0 1 16,2 0-16,0 0 0,0 0 16,1 0-16,0 0 0,0 0 15,0 0-15,0 0 0,0 0 16</inkml:trace>
  <inkml:trace contextRef="#ctx0" brushRef="#br0" timeOffset="33791.7619">22668 8822 0,'0'0'0,"0"0"0,0 0 0,0 0 16,0 0-16,0 0 0,0 0 16,0 0-16,0 0 0,0 0 15,0 0-15,0 0 0,0 0 16,0 0-16,0 0 0,0 0 16,0 0-16,0 2 0,0-2 15,0 1-15,0 1 16,0 0-16,0 0 0,0 1 0,1 1 15,0 1-15,-1-1 16,1 1-16,0 1 0,0 1 16,-1-1-16,1 2 0,-1-1 15,0 0-15,0 0 0,0 0 16,0 2-16,0-3 0,0 3 16,0-2-16,0-1 0,0 0 15,0 0-15,0 0 0,0 0 16,0-2-16,0 1 0,0 0 15,-1 0-15,1 0 0,-1-2 16,0-1-16,0 1 0,1-2 16,0 0-16,0 1 0,0-2 15,0 0-15,0 0 0,0 0 16,0-2-16,0 0 0,1-1 16,1-1-16,1-2 0,-1 1 15,3-3-15,1 1 0,0-3 16,1 0-16,1 0 0,2-2 15,1 0-15,-1-1 0,2 2 16,-1-2-16,1 2 0,0-1 16,0 1-16,0-1 0,1 1 15,2 2-15,-2-4 16,2 4-16,0-1 0,-3 1 0,3 1 16,0 1-16,1 3 0,-2-1 15,0 2-15,0-1 0,0 1 16,-1 0-16,4 0 15,-6 2-15,4 0 0,-1-2 0,-14 3 16,0 0-16,0 0 0</inkml:trace>
  <inkml:trace contextRef="#ctx0" brushRef="#br0" timeOffset="34276.1209">23971 8165 0,'0'0'0,"0"0"15,0 0-15,0 0 0,0 0 16,0 0-16,0 0 0,0 0 16,0 1-16,-1 0 0,0 2 15,0 1-15,0 1 0,-2 1 16,1 3-16,-1 1 0,0 4 16,-1 1-16,0 2 0,-1 1 15,1 2-15,-1 5 0,0-1 16,0 4-16,0 3 0,-2 2 15,0 2-15,2 1 0,-1 0 16,0-2-16,0 0 0,1 0 16,0-3-16,1-1 0,-1 2 15,2-3-15,0-3 0,0-1 16,-1-3-16,2 1 0,1-4 16,-2 0-16,3-2 0,-3-3 15,2 1-15,0-4 0,-1-2 16,1-1-16,1-5 0,0 1 15,1-2-15,-1-2 0,0 0 16,0 0-16</inkml:trace>
  <inkml:trace contextRef="#ctx0" brushRef="#br0" timeOffset="34635.475">23497 8444 0,'0'0'0,"0"0"0,0 0 15,0 0-15,0 0 0,0 0 16,0 0-16,0 0 0,0 0 16,1 1-16,1-1 0,1 1 15,3 1-15,1-1 0,1 0 16,1 2-16,1 0 15,3-1-15,1 2 0,2-1 16,3 2-16,1 0 0,4 1 0,2-2 16,2 3-16,-3-2 15,2 1-15,2 1 0,-3-3 16,2 1-16,-2-2 0,1 2 16,-3-1-16,2-2 0,-2 2 15,1-1-15,-3-1 0,0-2 16,-22 0-16,0 0 0,0 0 15</inkml:trace>
  <inkml:trace contextRef="#ctx0" brushRef="#br0" timeOffset="35307.309">24405 8288 0,'0'0'0,"0"0"16,0 0-16,0 0 0,0 1 15,-1 2-15,0-2 0,0 2 16,-1 1-16,1 4 0,-3 2 16,1 1-16,-1 2 0,1 1 15,-1 4-15,-3 3 0,1 3 16,0 1-16,-3 3 0,0 4 15,1-3-15,0 2 0,-1-2 16,0-1-16,2 0 0,-1-1 16,2-1-16,-1-3 0,1-3 15,2-1-15,0-2 0,-1-3 16,1 1-16,1-3 0,-1 0 16,1-2-16,2-2 0,-1-2 15,1-1-15,1-1 0,0-2 16,1 0-16,-1-2 15,0 0-15,2 0 0,-2 0 0,1-1 16,2 0-16,1-1 16,-1-1-16,2-1 0,1 0 15,0-3-15,4 1 0,-1 0 16,0-2-16,3 0 0,-2 1 16,1-1-16,2 1 0,-1 0 15,-3 1-15,3-1 0,-3 2 16,2 0-16,-2 1 0,0 3 15,-2-2-15,3 3 0,-4 0 16,0 0-16,0 3 0,2-1 16,-1 2-16,-1 1 0,-1 1 15,1 1-15,-1 1 0,2 2 16,-2 0-16,0 2 0,2 3 16,-1-2-16,-1 1 0,1-1 15,-1 1-15,-1-3 0,1 3 16,-1 1-16,0-3 0,0-1 15,1-1-15,-1 1 0,-1-4 16,0-1-16,0-1 0,0 0 16,-3-5-16,0 0 0,0 0 15</inkml:trace>
  <inkml:trace contextRef="#ctx0" brushRef="#br0" timeOffset="35854.152">24948 8940 0,'0'0'0,"0"0"0,0 0 0,0 0 16,0 0-16,0 0 0,0 0 15,1 0-15,-1-1 0,1 1 16,1-2-16,0 2 0,-1-2 16,1 1-16,0-2 0,3 1 15,-4-1-15,2 1 0,2-1 16,-2-1-16,0 0 0,2-1 15,-1 0-15,2 1 0,-2-2 16,1 1-16,-1-1 16,1-1-16,1 0 0,0 0 15,-2-1-15,1 0 0,-1 0 0,-1-2 16,0 0-16,0 1 16,0 1-16,-2 0 0,0-1 15,-1 2-15,-1 1 0,0-1 16,-2 0-16,0 1 0,0 1 15,-1 2-15,-1-2 0,-1 0 16,-2 0-16,0 3 0,0-1 16,-2 2-16,1 1 0,0-1 15,0 1-15,-1 1 0,1 0 16,-2 4-16,1 0 0,-1 0 16,2 2-16,0-1 0,3 0 15,-2 3-15,1 0 0,0-1 16,2 2-16,0-1 0,2 2 15,0-1-15,0 1 0,3-2 16,-1 0-16,1 1 0,1-1 16,1 2-16,2 0 0,1-2 15,0 1-15,2 0 0,-1-4 16,1 2-16,1 0 0,3-1 16,1 1-16,-12-8 0,0 0 15,0 0-15</inkml:trace>
  <inkml:trace contextRef="#ctx0" brushRef="#br0" timeOffset="36496.08">26175 8662 0,'0'0'0,"0"0"0,0 0 0,0 0 16,0 0-16,0 0 0,-1 0 15,-1 0-15,1 0 0,-1 0 16,-1 0-16,0 0 0,-1 0 16,-2 0-16,1-1 0,-1 1 15,-2 0-15,-1 0 0,0 0 16,0 0-16,-3 0 0,0 0 16,0 1-16,-2 0 0,-1 1 15,0 0-15,-1 2 0,0-1 16,2 2-16,-4 0 15,1 1-15,0 0 0,1 2 16,1 1-16,1-1 0,1 2 16,0-1-16,1 1 0,3 0 15,0-1-15,-1 1 0,3 4 16,-2-1-16,1 0 0,0 1 16,2 1-16,2-2 0,2 0 15,-1-2-15,3-1 0,0-1 16,1 1-16,1 2 0,2 0 15,1 0-15,0-2 0,3 1 16,0-1-16,1-2 0,3 0 16,0 1-16,2 0 0,3 0 15,1-2-15,-1 0 0,2-2 16,0 0-16,0-1 0,-1 1 16,3-2-16,-2-2 0,-19-1 15,0 0-15,0 0 0</inkml:trace>
  <inkml:trace contextRef="#ctx0" brushRef="#br0" timeOffset="37277.2869">24809 8911 0,'0'0'15,"0"0"-15,0 0 0,0 0 16,0 0-16,0 0 0,0 0 16,0 0-16,0 0 0,0 0 15,0 0-15,1 0 0,-1-1 16,1 1-16,1 0 0,-2 0 16,0 0-16,1-2 0,0 2 15,-1 0-15,1 0 0,0 0 16,0 0-16,-1 0 0,1 0 15,-1 0-15,1 0 16,-1 0-16,2 0 0,-2 2 0,0-1 16,1-1-16,0 2 0,-1-2 15,1 1-15,0 1 16,0 0-16,1 1 0,0-2 16,-2-1-16,3 5 0,0 0 15,2 0-15,-1 0 0,2-1 16,-2 3-16,1-2 0,1 1 15,2 2-15,-1-2 0,2 2 16,0 0-16,1 0 0,0 0 16,4 2-16,-2-1 0,4 1 15,-1 1-15,-1-1 0,2-1 16,2-1-16,-2 0 0,2 0 16,-2 2-16,2-5 0,0 2 15,-2-2-15,1 1 0,0-3 16,-3 2-16,4-1 0,-5-2 15,1 1-15,-14-3 0,0 0 16,0 0-16</inkml:trace>
  <inkml:trace contextRef="#ctx0" brushRef="#br0" timeOffset="38152.256">26481 8224 0,'0'0'0,"0"0"15,0 0-15,0 0 0,0 0 16,0 0-16,0 0 0,0 0 15,0 0-15,0 0 0,0 0 16,0 0-16,0 0 16,0 0-16,0 0 0,0 1 0,0 0 15,-1 0-15,0 3 16,1 0-16,-2 1 0,0 5 0,0 1 16,-2 2-16,1 1 15,-1 4-15,-1 1 0,-2 5 16,2 2-16,-3 5 0,1 2 15,1-1-15,-1 1 0,2 0 16,-3-1-16,1-2 0,1 0 16,1-1-16,1 2 0,-2-4 15,2 2-15,1-4 0,0 0 16,-1-2-16,2-2 0,-1-2 16,0-2-16,1 0 0,1-5 15,-1 1-15,2-4 0,0-2 16,0-1-16,1 0 0,-1-6 15,0 0-15,0 0 0</inkml:trace>
  <inkml:trace contextRef="#ctx0" brushRef="#br0" timeOffset="38511.579">26712 8533 0,'0'0'0,"0"0"15,0 0-15,0 0 0,0 0 16,0 1-16,0 0 0,-1 1 16,0-1-16,0 3 0,-1-1 15,1 1-15,0 3 0,-2 0 16,0 0-16,0 5 0,-1-1 15,0 3-15,-1 4 0,-1 0 16,1-1-16,-1 0 0,1 1 16,0 1-16,0 0 0,0-1 15,2 0-15,-1-1 0,0-2 16,0 1-16,1-1 16,2-4-16,-1 2 0,2-4 0,-2 0 15,1-3-15,1 0 0,1 0 16,-1-6-16,0 0 15,0 0-15</inkml:trace>
  <inkml:trace contextRef="#ctx0" brushRef="#br0" timeOffset="39480.2659">26888 8558 0,'0'0'0,"0"0"16,0 0-16,0 0 0,0 0 16,0 0-16,0 2 0,0-2 15,-1 0-15,0 3 0,1-1 16,-1 0-16,0 1 0,-1 1 16,1 1-16,-2-1 0,0 5 15,0-2-15,-1 4 0,1 0 16,-2 1-16,1 1 0,1-1 15,0 1-15,0 0 0,0-1 16,0 0-16,-2-1 0,3 2 16,-1-3-16,1-2 0,0 2 15,0-1-15,0-2 0,0 1 16,0 0-16,2-4 0,-2 1 16,2 0-16,-1-3 0,1 0 15,0-1-15,0-1 0,0 0 16,0 0-16,0 0 0,1 0 15,-1-1-15,2-1 0,-1 1 16,2-2-16,1 0 0,0-1 16,1-1-16,1 1 0,0-2 15,0 0-15,2 0 0,-1 0 16,2 0-16,-1-1 0,1 1 16,0 3-16,-1-2 0,1 1 15,0 1-15,-2 0 0,-1 2 16,0-1-16,-2 2 15,1 0-15,-1 3 0,0-2 0,-2 2 16,0-1-16,0 3 16,1 0-16,-1 2 0,-1 0 15,1 0-15,-1 0 0,-1 0 16,0 2-16,0-1 0,0-1 16,0 2-16,0-1 0,0-1 15,0 0-15,0-1 0,0 0 16,0 0-16,0 0 0,0-3 15,0 1-15,0-1 0,0 0 16,1-1-16,0 0 0,0-1 16,-1-1-16,2 0 0,-1-1 15,1-1-15,2 1 0,1-1 16,0-3-16,1 1 0,2-2 16,1 0-16,1 0 0,-1-3 15,4 0-15,-1 0 0,2 0 16,2-2-16,-4 3 0,3-2 15,-1 2-15,0 0 0,-1 1 16,1 0-16,-2 2 0,0 1 16,1-1-16,-3 3 0,-1-1 15,1 2-15,-2 0 0,-1 1 16,-1 1-16,1 0 0,0 3 16,-2 0-16,0-1 0,-1 3 15,2 1-15,-2 4 0,1-2 16,-1 2-16,-2 1 0,0-1 15,0 0-15,0 2 0,-1 0 16,0 0-16,0-2 0,-1 2 16,2 0-16,-1-2 15,2 2-15,-2-4 0,1 1 0,1-1 16,-1-1-16,1-1 16,0-2-16,-3-5 0,0 0 0,0 0 15</inkml:trace>
  <inkml:trace contextRef="#ctx0" brushRef="#br0" timeOffset="40308.342">28046 8670 0,'0'0'0,"0"0"0,0 0 16,0 0-16,0 0 0,0 0 15,0 0-15,0 0 0,0 0 16,-1 0-16,0 0 0,0 0 16,-2-1-16,1-1 0,-1 2 15,-1 0-15,0 0 0,-1 0 16,-3 0-16,-2 2 0,-1-1 16,0 0-16,-2 2 0,-1-1 15,-2 3-15,0-1 0,-2 1 16,2 4-16,-1-1 0,2 1 15,-1 1-15,2 1 0,0-1 16,3 0-16,-1 2 0,3-3 16,0 3-16,-1 0 0,2 1 15,1-2-15,0 2 0,1-2 16,0 0-16,1-1 0,2 2 16,0-3-16,1-1 0,-1 0 15,3 1-15,-1-4 0,1 1 16,0-2-16,1 1 0,-1 0 15,1-2-15,0 1 0,0-2 16,1 0-16,-1-1 0,1 1 16,0-1-16,0 0 0,0-1 15,1-1-15,0 0 0,1-1 16,0-1-16,0 0 16,0 0-16,1 0 0,-1-2 15,0 1-15,1-1 0,-1 1 0,1-2 16,-2 1-16,2-1 15,0 1-15,-2 0 0,3-2 16,-3 3-16,0-1 0,0-1 16,0 2-16,0 0 0,-1 1 15,1-1-15,0-2 0,-1 4 16,0-1-16,1 2 0,0 0 16,-1-2-16,0 2 0,0 1 15,-1 0-15,1 0 0,-1 1 16,1 0-16,0 2 0,0 0 15,1 0-15,0 4 0,0 0 16,2 0-16,-2 1 0,0 3 16,1 1-16,1 0 0,-1 1 15,-1 1-15,1 2 0,1-1 16,-2 1-16,0-2 0,0-2 16,0 2-16,0-3 0,0 2 15,1-2-15,-1-1 0,1 1 16,-1-5-16,0 1 0,0-4 15,0 0-15,1 1 0,0-3 16,1 0-16,0 0 0,-5-1 16,0 0-16,0 0 0</inkml:trace>
  <inkml:trace contextRef="#ctx0" brushRef="#br0" timeOffset="40745.827">28291 8084 0,'0'0'0,"0"0"16,0 0-16,0 0 0,0 0 16,0 0-16,0 0 0,0 0 15,0 0-15,0 0 0,0 1 16,0 0-16,0 1 0,0 0 15,0 1-15,0 2 0,-1 1 16,0 0-16,1 4 0,-1 2 16,-1 3-16,2 4 15,-3 3-15,2 1 0,-1 2 16,1 2-16,-1 6 0,1 2 16,0 3-16,-1-3 0,2 0 15,-2 3-15,1-1 0,0-3 16,0 1-16,0-1 0,1 0 15,1-1-15,-1-1 0,0-2 16,1 0-16,-1-4 0,0 1 16,0-3-16,0-3 0,0-1 15,-1-3-15,1-1 0,0-1 16,0-3-16,0-2 0,0-2 16,0-3-16,0 0 0,0 0 15,0-3-15,0-2 0,0 0 16,0 0-16</inkml:trace>
  <inkml:trace contextRef="#ctx0" brushRef="#br0" timeOffset="41152.051">27736 8357 0,'0'0'0,"0"0"0,0 0 16,0 0-16,0 0 0,0 0 15,0 0-15,1 0 0,0 0 16,0 0-16,1 1 0,2 0 16,1 0-16,-1 0 0,3 0 15,2 1-15,2-1 0,1 1 16,3 1-16,0-2 0,3 2 15,0 0-15,2-1 0,1 1 16,2 2-16,1-3 0,4 2 16,-3-1-16,1 0 0,3 1 15,0 0-15,-3-2 0,0 2 16,-2 0-16,1 0 16,-1 0-16,0-3 0,-2 2 15,0 0-15,0 0 0,1 1 16,-3-3-16,-1 4 0,-1-2 15,-18-3-15,0 0 0,0 0 16</inkml:trace>
  <inkml:trace contextRef="#ctx0" brushRef="#br0" timeOffset="41896.464">28340 9011 0,'0'0'0,"0"0"0,0 0 16,0 0-16,0 0 16,0 0-16,0 0 0,0 0 15,0 0-15,1 0 0,-1 0 16,2 0-16,-1 0 0,2 0 15,2-1-15,0 1 0,0 0 16,1-2-16,2 0 0,1 1 16,0-3-16,1 3 0,1-3 15,0 0-15,1 1 0,1-1 16,1-2-16,1 1 0,0-1 16,2 1-16,-4-2 0,4 0 15,-3-2-15,1 1 0,-1-2 16,0 3-16,-2-1 0,-2 0 15,2-2-15,-3 2 0,0-1 16,-1 2-16,-1-2 0,-1-1 16,-1-1-16,-1 1 0,-1-1 15,-1 3-15,-1-1 0,-1 1 16,-1 1-16,-1 0 0,-1-2 16,0 3-16,-2-2 15,1 3-15,-2 1 0,-4-1 0,1 0 16,-1 3-16,0-2 0,1 3 15,-2 1-15,-1 0 16,2 0-16,0 1 0,-3 2 16,3-1-16,-2 3 0,0 0 15,-1 2-15,3 0 0,-1 1 16,4-1-16,-1 0 0,0 3 16,1-1-16,0 0 0,1 2 15,0 1-15,0 1 0,2-2 16,1 0-16,0 0 0,2-1 15,1-1-15,0 0 0,1 1 16,1 2-16,1-1 0,1-1 16,3 1-16,-1 0 0,0-2 15,1 1-15,0-1 0,2-1 16,1-2-16,1 3 0,3-1 16,1-1-16,4 2 0,1-1 15,-1-2-15,1 0 0,-1-1 16,2 2-16,-1-2 0,0-2 15,-20-3-15,0 0 0,0 0 16</inkml:trace>
  <inkml:trace contextRef="#ctx0" brushRef="#br0" timeOffset="42693.276">29874 8870 0,'0'0'0,"0"0"0,0 0 16,0 0-16,0 0 0,0 0 15,0 0-15,0 0 0,0-1 16,0 0-16,0 0 0,0 1 16,0-1-16,0 0 0,0 1 15,-1-2-15,0 0 0,0 1 16,0-1-16,-1 1 0,-1-2 16,-2 0-16,-2 0 15,0-2-15,-4 1 0,-1-1 16,-1 0-16,-2 1 0,2 1 0,-3 1 15,-2 0-15,0-1 16,-1 0-16,0 2 0,2 0 16,-1 1-16,1 0 0,2 0 15,-1 1-15,2 2 0,1-2 16,-1 2-16,3 0 0,-1 1 16,2 0-16,3 1 0,3-1 15,1 0-15,0-2 0,0 3 16,3-1-16,0 0 0,0 0 15,1 2-15,3 2 0,0 0 16,0 1-16,2-1 0,2 2 16,1 0-16,0 0 0,0 0 15,0-1-15,2 2 0,-2 1 16,2-1-16,0 1 0,-1 1 16,1-2-16,-1 2 0,-1-1 15,-1 1-15,1 1 0,-1-2 16,-2 1-16,-1-2 0,-2-1 15,-1 0-15,2-1 0,-4-2 16,-2 1-16,0 1 0,-2-1 16,-1 1-16,1 0 0,-2-2 15,-1 0-15,-1 1 0,0-1 16,-1 0-16,-2 0 0,-1 1 16,-1-2-16,0 1 0,-1-1 15,1-1-15,1-1 0,3-1 16,-1-1-16,3-1 0,1-1 15,2 0-15,1 0 0,1 0 16,1 0-16,-1-1 16,1 0-16,1 1 0,0 0 15,0 0-15,0 0 0,0 0 16</inkml:trace>
  <inkml:trace contextRef="#ctx0" brushRef="#br0" timeOffset="43474.494">29825 8827 0,'0'0'0,"0"0"16,0 0-16,0 0 0,0 0 15,0 0-15,0 0 0,0 0 16,0 0-16,0 0 0,0 0 15,0 0-15,0 0 0,0 0 16,0 1-16,0 0 0,0 2 16,0-1-16,1 2 0,2 0 15,-2 1-15,1 4 0,2-2 16,-1 2-16,1 4 0,0-4 16,0 3-16,1 0 0,2 2 15,-2-1-15,1 2 0,1-3 16,0 3-16,0-5 0,0 1 15,-1 0-15,0-1 0,0-2 16,-1-2-16,-1-2 0,0 0 16,1-2-16,0 2 0,-1-1 15,3-2-15,-4-1 0,2 0 16,-1 0-16,2-1 0,0-2 16,3 1-16,-2-2 0,-2-1 15,1 1-15,-1-2 0,1-1 16,-1 0-16,0 1 0,0 0 15,-1-2-15,1 1 0,0 0 16,-2 1-16,0 1 0,0 0 16,-1 1-16,-1 0 15,1 0-15,-1 2 0,-1 1 0,0 0 16,0 1-16,0 0 0,0 0 16,0 0-16,-1 1 15,0 0-15,0 3 0,-2-1 16,0 4-16,0-2 0,-1 5 15,-2 4-15,-1 4 0,0 3 16,0-1-16,-2 4 0,0 2 16,0 3-16,-1 0 0,0 3 15,1 1-15,-1 4 0,-3 0 16,5-4-16,-1-1 0,-1 0 16,4-1-16,-2-2 0,2 0 15,-1-1-15,3-5 0,-1 1 16,2-3-16,0-2 0,1 1 15,0-4-15,1-2 0,-1-1 16,1-1-16,1-3 0,1-2 16,0-1-16,1 0 0,0-2 15,0 0-15,1-2 0,1-1 16,2 1-16,-6-2 0,0 0 16,0 0-16</inkml:trace>
  <inkml:trace contextRef="#ctx0" brushRef="#br0" timeOffset="44036.958">30815 8768 0,'0'0'0,"0"0"0,0 0 0,0 0 16,-1 0-16,1 0 0,-2 0 15,0 0-15,-1 0 0,0 0 16,-1 0-16,-1 0 0,-2 0 16,-2 0-16,-1 1 0,-1-1 15,-3 3-15,-1-1 0,-1 1 16,1 1-16,-1 0 0,1 3 16,1-5-16,0 4 15,0 0-15,2 2 0,0-2 0,2 0 16,2 0-16,1 1 15,2-2-15,-1 1 0,3 0 16,0 1-16,0 1 0,1-2 16,2 0-16,1 0 0,0 0 15,2 2-15,0 2 0,0-1 16,3 1-16,-2 0 0,2 2 16,0-1-16,-1 1 0,2-1 15,-2 1-15,0 1 0,0-2 16,0 2-16,-2-3 0,0 3 15,-1-2-15,0-1 0,-2-1 16,-2-1-16,0 1 0,-2 2 16,-2 2-16,-1-1 0,0-2 15,-2 0-15,0-1 0,-1 0 16,-1 0-16,-1 1 0,0 0 16,-3-2-16,3 1 0,-2-1 15,2-1-15,0-2 0,3 0 16,1-1-16,2-3 0,2 2 15,0-2-15,2-1 0,0 0 16,2 0-16,0 0 0,0 0 16,0 0-16</inkml:trace>
  <inkml:trace contextRef="#ctx0" brushRef="#br0" timeOffset="44536.924">31205 8271 0,'0'0'0,"0"0"0,0 0 0,0 0 16,0 0-16,0 0 0,0 0 15,0 0-15,0 0 0,0 0 16,0 1-16,0-1 0,-1 2 16,0-1-16,0 1 15,-1 2-15,1 1 0,-1 2 16,-1 2-16,-1 3 0,0 0 16,-1 2-16,-1 4 0,1 2 15,-1 3-15,-2 7 0,-1 1 16,1 2-16,-2 4 0,-2 1 15,3-1-15,-2 5 0,1-2 16,-1 3-16,2-1 0,-1-1 16,1 0-16,0-3 0,2 1 15,-1-4-15,2-3 0,1-3 16,0 2-16,0-6 0,2-2 16,-2 0-16,2-4 0,0 0 15,1-3-15,0-4 0,1 1 16,0-4-16,1-2 0,0-1 15,0-1-15,1-2 0,-1-3 16,0 0-16,0 0 0</inkml:trace>
  <inkml:trace contextRef="#ctx0" brushRef="#br0" timeOffset="44927.526">30732 8644 0,'0'0'0,"0"0"0,0 0 16,0 0-16,0 0 0,1 0 16,0 0-16,0 0 0,1 0 15,1 0-15,2 0 0,0 0 16,4 1-16,0 0 0,0 0 15,4-1-15,1 0 0,2 0 16,1 2-16,3-2 0,1 0 16,1 0-16,1 2 15,2-4-15,-1 2 0,2 0 0,0-1 16,0 0-16,0 0 0,0 0 16,3 0-16,-2 0 15,-4 0-15,3-1 0,-4 1 0,1 1 16,-5-1-16,3 1 15,-2-1-15,-4 1 0,3 0 16,-5 0-16,1 1 0,-14-1 16,0 0-16,0 0 0</inkml:trace>
  <inkml:trace contextRef="#ctx0" brushRef="#br0" timeOffset="45536.866">31217 9132 0,'0'0'0,"0"0"0,0 0 16,0 0-16,0 0 0,0 0 16,0 0-16,0 0 0,0 0 15,0 0-15,1 0 0,0 0 16,0 0-16,2 0 0,0-1 15,0 1-15,1-2 0,1 0 16,2 0-16,1-2 0,0 1 16,0-1-16,2-2 0,-1 1 15,1-4-15,3 1 0,-2 0 16,0-2-16,0 2 0,-1-2 16,0-1-16,0 1 0,-1-1 15,0 0-15,1 1 0,-3-1 16,1-1-16,-2 2 0,-1 0 15,0 1-15,-2 3 0,-1-2 16,-1 1-16,0 2 0,-1 1 16,-1 1-16,0-1 0,1 0 15,-1 4-15,0-1 0,1 1 16,-2 0-16,1 0 16,-1 0-16,-1 1 0,1 2 0,-2 0 15,2 0-15,-1 1 0,0 1 16,1 4-16,0-1 15,0 1-15,1 0 0,0 2 16,1 0-16,1 2 0,-1 1 0,4 2 16,-1 0-16,0 1 15,2-3-15,1 2 0,2 1 16,0-2-16,0-1 0,1-1 16,-1-1-16,1-2 0,0-2 15,2 0-15,-1 0 0,2-1 16,3-2-16,-3-1 0,2 0 15,-3-4-15,-2 1 0,4-2 16,-13 1-16,0 0 0,0 0 16</inkml:trace>
  <inkml:trace contextRef="#ctx0" brushRef="#br0" timeOffset="46553.647">31902 8733 0,'0'0'0,"0"0"0,0 0 16,-1 0-16,1 2 0,-1 0 15,0-1-15,0 4 0,-2-1 16,0 3-16,-1 2 0,1-1 15,-1 3-15,1 0 0,-1 2 16,0 0-16,0 1 0,-1 0 16,0 1-16,1 1 0,0 0 15,-1 2-15,1-3 0,1 0 16,-1 1-16,-1-2 0,2 1 16,0-2-16,1 0 0,0-2 15,0-2-15,-1 1 0,1-1 16,1-1-16,-1 0 0,1-2 15,0-3-15,0 0 0,1-2 16,0 0-16,0 0 0,0-1 16,0 0-16,0 0 0,0 0 15,1 0-15,0-1 16,0-1-16,1 1 0,0-2 16,1-1-16,1 0 0,1-3 15,-1 2-15,3-1 0,1-1 16,-2 0-16,4-1 0,-2 1 15,0 0-15,0 0 0,2 0 16,-2 1-16,0 0 0,0 0 16,1 1-16,-1 0 0,-1 3 15,-1 0-15,1 1 0,-2 1 16,-1 0-16,0 1 0,-1 0 16,0 1-16,0-1 0,-1 2 15,0-1-15,1 2 0,0 0 16,-1 1-16,0 0 0,0 0 15,-1 0-15,0 1 0,0-1 16,0 1-16,-1-2 0,1 2 16,0 0-16,0-2 0,-1 1 15,1-1-15,0 0 0,0 1 16,-1-3-16,1 1 0,0-1 16,0-1-16,0 0 0,0-1 15,1 0-15,0 0 0,3-1 16,-1-1-16,3-2 0,-1 0 15,1-2-15,2-1 0,0 0 16,2-2-16,1-1 0,1 1 16,2-2-16,1 0 0,1 0 15,-2 2-15,3-1 0,-3-1 16,1 2-16,-2 2 0,2-2 16,-3 3-16,2 0 0,-3 0 15,0 1-15,0 3 0,-3-1 16,1 2-16,-2 1 0,-1 0 15,-1 2-15,2 2 0,-1 0 16,-1 1-16,-1-1 0,-1 1 16,1 0-16,1 4 15,0 0-15,-2 0 0,3 2 0,-3 1 16,0 2-16,-1 0 16,0 2-16,1 0 0,0-1 15,-2 1-15,1-2 0,-1-1 16,-1-1-16,1-1 0,-1 1 15,1-2-15,-1-1 0,2 1 16,0-1-16,-1-1 0,-2-8 16,0 0-16,0 0 0</inkml:trace>
  <inkml:trace contextRef="#ctx0" brushRef="#br0" timeOffset="46803.676">32674 9211 0,'0'0'15,"0"0"-15,0 0 0,0 0 16,0 0-16,0 0 0,0 0 15,0 0-15,0 0 0,0 0 16,0 2-16,0-2 0,0 0 16,0 0-16,0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12073" units="1/cm"/>
          <inkml:channelProperty channel="Y" name="resolution" value="1143.30078" units="1/cm"/>
          <inkml:channelProperty channel="T" name="resolution" value="1" units="1/dev"/>
        </inkml:channelProperties>
      </inkml:inkSource>
      <inkml:timestamp xml:id="ts0" timeString="2022-04-04T19:16:21.89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15858 4702 0,'0'0'0,"0"0"16,0 0-16,0 0 0,1 0 16,1 0-16,0 1 0,0 0 15,3 0-15,-1 0 16,2-1-16,2 1 0,1 1 0,2-1 15,0 0-15,1 1 16,1-1-16,1 1 0,0 0 0,2 0 16,3 1-16,1-1 15,4 2-15,0-3 0,3 1 16,0 2-16,3-1 0,2 1 16,-2 0-16,1-2 0,5 1 15,-1 1-15,2-1 0,3 0 16,-3-1-16,3 1 0,1 0 15,4-2-15,-2 2 0,7-1 16,0 1-16,1-2 0,1 3 16,-2-3-16,4 2 0,2-2 15,-1 2-15,2-2 0,-3-1 16,2 2-16,1 0 0,3-1 16,2 1-16,-1 0 0,-1-1 15,2 0-15,0-1 0,4 2 16,-1-1-16,1-1 0,-2 0 15,-2 0-15,-1 0 0,5 2 16,-1-1-16,-4-1 0,3 1 16,-3-2-16,-3 0 0,2 1 15,-2 0-15,0 0 0,2 2 16,-4-2-16,-1 1 0,-2-1 16,-5 0-16,3 0 0,-1 0 15,-3 0-15,2 1 0,-1-1 16,-1 0-16,0 1 0,0-2 15,-3 1-15,0 1 0,0-1 16,-1 0-16,4 0 0,-1 0 16,-2 0-16,3-1 0,-1 1 15,0-2-15,1 0 0,-2 1 16,2 0-16,1 0 0,0-1 16,-4 1-16,-2 0 15,2 1-15,-7-3 0,1 3 0,-6 0 16,-3 0-16,0 0 0,-4 0 15,-1 0-15,1 3 16,-3-3-16,-2 0 0,-1 1 0,0-1 16,-5 0-16,2 0 0,-4 0 15,1 1-15,0-1 16,-2 0-16,3 2 0,-3-2 0,-2 0 16,1 0-16,1 0 15,-1 1-15,3-1 0,2 1 16,-1 1-16,-14-2 0,0 0 15,0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12073" units="1/cm"/>
          <inkml:channelProperty channel="Y" name="resolution" value="1143.30078" units="1/cm"/>
          <inkml:channelProperty channel="T" name="resolution" value="1" units="1/dev"/>
        </inkml:channelProperties>
      </inkml:inkSource>
      <inkml:timestamp xml:id="ts0" timeString="2022-04-06T18:20:04.87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16746 7779 0,'0'0'0,"0"0"0,0 0 16,0 0-16,0 0 0,0 0 16,0 0-16,0 0 0,0 0 15,0 0-15,0 0 0,0 0 16,0 0-16,0 0 0,0 0 16,0 0-16,0 0 0,0 0 15,0 0-15,0 0 0,0 0 16,0 0-16,0 0 15,0 0-15,0 0 0,0 0 16,0 0-16,0 0 0,0 0 0,0 0 16,0 0-16,0 0 0,0 0 15,0 0-15,0 0 16,2 0-16,-2 0 0,2-2 16,-1 2-16,1 0 0,2 2 15,0-4-15,1 2 0,2 0 16,1 0-16,-1 0 0,1 0 15,0 0-15,1 0 0,-2 0 16,0 0-16,3 0 0,0 0 16,0 0-16,4 0 0,0 0 15,9-1-15,-3 0 0,0 1 16,3 0-16,-2-1 0,1 1 16,2-2-16,-3 2 0,-1-1 15,-1 1-15,0-1 0,2 1 16,2 0-16,-1 0 0,3 0 15,3-1-15,0 1 0,-1 0 16,-1 1-16,1-1 0,-1 0 16,0 0-16,-2 1 0,0-1 15,0 1-15,4-1 0,1 2 16,5 0-16,2-1 0,-3 1 16,4 0-16,-4-2 0,-2 1 15,0 0-15,-2 0 0,1 1 16,2-2-16,3 3 0,0-2 15,4 1-15,0-1 0,1 1 16,-3-1-16,0 0 0,-4 2 16,3-2-16,3 1 0,4-1 15,4 1-15,-4-1 16,3 0-16,-3 1 0,-4 1 16,0 0-16,0 0 0,-1-1 0,2-1 15,-1 1-15,3 0 0,0 0 16,-5 1-16,3-3 15,-5 2-15,1 0 0,-1-1 16,0-1-16,2 3 0,-37-3 16,47 3-16,2-3 0,-2 3 0,-1-2 15,-4 3-15,-1-3 16,-6 0-16,5 1 0,-6-2 16,3 2-16,-37-2 0,42 2 15,-1 0-15,-2-1 0,-1 1 16,-1-1-16,-3 0 0,-1 3 15,-1-2-15,-4 1 0,2-2 16,-5 3-16,-1-1 0,-1-2 16,-2-1-16,-3 0 0,0 0 15,1 3-15,0-3 0,-4 2 16,1-2-16,-4 0 0,3 1 16,-4-1-16,1 0 0,-1 0 15,-2 0-15,0 0 0,-1 3 16,-1-3-16,2 0 0,-2 0 15,-1 0-15,0-3 0,-1 3 16,0-1-16,-5 1 0,0 0 16,0 0-16</inkml:trace>
  <inkml:trace contextRef="#ctx0" brushRef="#br0" timeOffset="923.019">16618 8069 0,'0'0'0,"0"0"0,0 0 15,0 0-15,0 0 16,0 0-16,0 0 0,0 0 0,1 0 15,0 0-15,0 0 16,0 0-16,0 0 0,1 0 16,-2 0-16,2 0 0,0 0 15,-1 0-15,3 0 0,-2 1 16,1 0-16,3 0 0,-6-1 16,11 2-16,2-1 0,2 0 15,0 1-15,0 1 0,2-1 16,0 0-16,1-1 0,-2 1 15,-16-2-15,36 4 0,-1 0 16,2 0-16,0-2 0,-2 2 16,4-1-16,0 2 0,9-2 15,5 4-15,-5-6 0,1 5 16,-3-2-16,6-1 0,6 1 16,2 0-16,-1 1 0,-5-3 15,0 2-15,-3-2 0,3 0 16,4 1-16,4 2 0,-2-3 15,-4 1-15,0 0 0,-4 0 16,1 0-16,4 0 0,3 0 16,-3 0-16,-4-1 0,-3 1 15,-4 0-15,-1 0 0,0 2 16,-3-3-16,2 1 0,0-1 16,-2 0-16,2 1 0,-7-1 15,0 0-15,-3 0 0,-1-1 16,-3 2-16,-1-2 15,-2 0-15,-4 0 0,1 1 0,-4-2 16,0 1-16,0 1 0,-2-1 16,0 0-16,-1-1 0,0 3 15,2-2-15,-3 0 0,0-1 16,2 1-16,-18-1 0,0 0 16,0 0-16</inkml:trace>
  <inkml:trace contextRef="#ctx0" brushRef="#br0" timeOffset="21523.901">4011 12933 0,'0'0'16,"0"0"-16,0 0 0,0 0 16,0 0-16,0 0 0,0 0 15,0 0-15,0 0 0,0 0 16,0 0-16,0 0 0,0 0 16,0 0-16,0 0 0,0 0 15,0 0-15,0 0 0,0 0 16,0 0-16,0 0 0,0 0 15,0 0-15,0 0 16,0 0-16,0 0 0,0 0 0,0 0 16,0 0-16,0 0 0,0 0 15,0 0-15,0 0 0,0 0 16,0 0-16,0 0 0,2 0 16,-2 0-16,0 0 15,0 0-15,0 0 0,2 0 16,-2 0-16,0 0 0,2 0 15,-1 0-15,-1 0 0,5 0 0,2 1 16,-1-1-16,-1 0 16,2 0-16,3 0 0,-3 0 15,2 0-15,0 0 0,0 0 16,0 0-16,-2 0 0,5 0 16,-3 0-16,2 1 0,-11-1 15,20 2-15,3-2 0,-3 0 16,1 0-16,1 2 0,3-2 15,-4 0-15,-3 2 0,4-1 16,-6 0-16,7 0 0,-2 1 16,0 0-16,4 0 0,-25-2 15,30 3-15,3-1 0,4 0 16,-7-1-16,2 2 0,-3-2 16,-2 2-16,1-1 0,-2 0 15,-2 0-15,4 1 0,-2-2 16,-26-1-16,38 2 0,1-2 15,-2 2-15,0-1 0,-1 3 16,-7-4-16,-1 1 0,2 0 16,-2 1-16,-2-1 0,0 3 15,0-4-15,1 1 0,4 0 16,-1 0-16,0 1 0,3 0 16,-5 1-16,2-2 0,-3 2 15,1-2-15,-3-1 0,-1 1 16,2 2-16,-1-1 0,-2 0 15,2-1-15,-1 1 0,6 0 16,-2-1-16,5 0 0,-1 3 16,-2-2-16,1 1 0,-3 0 15,-1-2-15,-1 0 16,-3 2-16,2-2 0,3 3 16,-4-3-16,6 0 0,2 2 0,-1-3 15,3 1-15,-1 2 0,-3-2 16,0-1-16,1 1 15,-3 0-15,1 1 0,-1-2 16,0 0-16,3 0 0,6 2 16,-3-2-16,3-1 0,-2 3 15,0-3-15,0 0 0,-5 0 16,-2 0-16,2 2 0,-2-1 16,2-1-16,5 0 0,2 1 15,0 1-15,0-3 0,-2 1 16,0 1-16,-7 0 0,4 0 15,-1-3-15,1 5 0,-2-2 16,3 0-16,5 0 0,1 0 16,0 0-16,0 0 0,-1-3 15,-3 2-15,-3 1 0,-1 0 16,1 0-16,0 0 0,1 0 16,4-2-16,-2 1 0,7 0 15,-3 0-15,-4 0 0,0 1 16,-1-3-16,-4 2 0,-1 0 15,-4 1-15,1-2 0,0 1 16,1 1-16,0 0 0,1 0 16,2 0-16,1 0 0,-1 0 15,3 0-15,-3-1 0,2 2 16,-6-1-16,2-1 0,-2 1 16,0 0-16,-3 0 0,1 0 15,4-1-15,3 0 0,1 0 16,3 1-16,0-2 0,-2 1 15,0 0-15,-3 1 16,0 0-16,-2-1 0,0 1 0,-2 0 16,3 0-16,5-2 0,4 0 15,1 1-15,-2 1 16,-2 0-16,-3-3 0,3 3 16,-6-2-16,3 2 0,-2-1 15,4 0-15,7-2 0,1 3 16,0-3-16,-1 2 0,-4-2 0,-2 3 15,-3-1-15,-1 1 16,-2 0-16,0-1 0,1 1 0,0-2 16,-2 1-16,0 1 15,0 0-15,2-2 0,-2 2 0,0-2 16,-7 1-16,2 0 16,-2 1-16,-1 0 0,-1-1 15,-2 1-15,-4 0 0,1-2 16,0 1-16,-2 1 0,0 0 15,-1-1-15,0 1 0,-1 0 16,-1-1-16,-2 1 0,0 0 16,2-2-16,-1 4 0,-2-4 15,-6 2-15,0 0 0,0 0 16</inkml:trace>
  <inkml:trace contextRef="#ctx0" brushRef="#br0" timeOffset="38397.042">15651 16552 0,'0'0'0,"0"0"15,0 0-15,0 0 0,0 0 16,0 0-16,0 0 0,0 0 15,0 0-15,0 0 0,0 0 16,0 0-16,0 0 0,0 0 16,0 0-16,0 0 15,0 0-15,0 0 0,0 0 16,0 0-16,-1 0 0,1 0 16,0 0-16,-1 0 0,0 0 15,1 0-15,-1 0 0,1 0 16,-2 0-16,2 0 0,-2 0 15,1 0-15,-1 0 0,0 0 16,0 3-16,-3-3 0,5 0 0,0 0 16,-9 0-16,1 1 15,-4 0-15,1 0 0,0-1 16,0 2-16,-2-1 0,2 0 16,-1 2-16,-1-1 0,1-2 15,0 2-15,-4-1 0,-1 1 16,17-2-16,-25 4 0,-1-3 15,-1 3-15,-5 1 0,2-1 16,0-2-16,2 0 0,-3-1 16,31-1-16,-47 4 0,1 1 15,-1-1-15,4 1 0,-2 1 16,6-1-16,-1 1 0,1-2 16,39-4-16,-49 4 0,-2-1 15,3 1-15,-2 2 0,7 0 16,0 0-16,4-1 0,3-3 15,-1 2-15,37-4 0,-50 6 16,-2 0-16,2-1 0,-1 2 16,7-1-16,-2 0 0,6-1 15,40-5-15,0 0 0</inkml:trace>
  <inkml:trace contextRef="#ctx0" brushRef="#br0" timeOffset="38437.068">14086 16729 0,'-66'11'0,"0"1"16,8-2-16,3 2 0,6-3 15,-2-1-15</inkml:trace>
  <inkml:trace contextRef="#ctx0" brushRef="#br0" timeOffset="38663.028">13680 16802 0,'-61'11'0,"6"-2"0,6-2 15,3 0-15,2 2 0,5-2 16,1 0-16,3 0 0,7-3 16,-4 3-16,4-4 0,1 2 15,27-5-15,-38 6 16,-1 0-16,4 1 0,1-5 0,3 3 16,1 2-16,-2-2 0,6-1 15,2 0-15,1-1 0,2 0 16,0 1-16,2-2 15,1 3-15,-2-2 0,2 2 16,1-2-16,3 1 0,-2-1 16,2 1-16,-1-1 0,-1 1 15,0 0-15,4-1 0,-2 0 16,14-3-16,0 0 0,0 0 16</inkml:trace>
  <inkml:trace contextRef="#ctx0" brushRef="#br0" timeOffset="39740.2289">12238 17322 0,'0'0'0,"0"0"15,2 0-15,-2 0 0,0 1 16,1 0-16,1 0 0,-1 0 15,0 0-15,2 1 0,-1 0 16,0 0-16,1 1 0,1 1 16,1-1-16,1 2 0,2-1 15,3 3-15,4 1 0,-1-1 16,1 2-16,4-1 0,-2 0 16,0 2-16,3 1 15,0 3-15,4 0 0,-24-14 0,42 18 16,-3-1-16,7 2 0,-6-3 15,-1 2-15,-4-5 0,2 1 16,3 0-16,4-1 0,0-2 16,3 2-16,-3 0 0,-3-2 15,-1-1-15,-1 1 0,-39-11 16,56 10-16,2 1 0,-7-3 16,0 2-16,-4-4 0,-3 1 15,11 2-15,1-3 0,-2 3 16,1-4-16,-6 0 0,-5-1 15,1-3-15,-2 3 0,2 0 16,6-2-16,0 0 16,0 1-16,-3-1 0,-3 0 0,-3-1 15,-1 1-15,2-2 0,4 0 16,5 0-16,-3 0 16,-3 0-16,1-2 0,-3 1 15,-3-1-15,6-1 0,-3 2 16,8-3-16,-2 0 0,1 3 15,-2 0-15,-5-3 0,1 1 16,-6 0-16,3 1 0,-42 2 16,0 0-16,57-3 0,6-1 15,-5 0-15,-1-2 0,-2-1 16,-6-1-16,0 2 0,0 0 16,-49 6-16,61-9 0,-1 1 15,-5 0-15,-2 2 0,-8 1 16,-2 0-16,-1 0 0,5-3 15,-6 3-15,7-1 0,0 1 16,1 0-16,-5 0 0,0-2 16,-5 2-16,-2 2 0,-2-2 15,-2 0-15,5 1 0,2 1 16,4-4-16,3 2 16,-7 1-16,2-2 0,-3 1 0,-6 0 15,1 0-15,3-1 0,-2 0 16,6 1-16,4 0 0,-3-1 15,2 1-15,0-2 0,-4 2 16,-3 0-16,0-1 0,-4-1 16,5 1-16,0-3 0,4 3 15,-2-3-15,1 3 0,-1-1 16,-1-1-16,-2 2 0,-3-2 16,0 1-16,-2-1 0,1-5 15,-1 3-15,1-3 0,-3 3 16,-2 1-16,2-1 0,1-1 15,-3 1-15,-1-1 0,-1 2 16,-1 0-16,-2 0 0,-3 3 16,0-2-16,-1 1 0,-3-1 15,0 3-15,0-2 16,-2 2-16,-1-3 0,0 1 16,-2 2-16,1-1 0,-1-1 15,-3 2-15,0-2 0,0 0 16,-1 3-16,0-3 0,-1-1 15,1-1-15,-3 3 0,2-2 16,-6 8-16,0 0 0,0 0 16</inkml:trace>
  <inkml:trace contextRef="#ctx0" brushRef="#br0" timeOffset="41611.248">18194 16844 0,'-6'-6'0,"-2"-1"15,-2 1-15,1 1 0,-4-3 16,13 8-16,-20-10 0,-2 0 15,-1 1-15,-1-2 0,2 0 16,-1 2-16,2-1 0,0 1 16,3 1-16,0 1 0,2-2 15,0 1-15,1 2 0,-2-2 16,3 3-16,-3-3 0,0 2 16,-1 0-16,0-2 0,-3 0 15,0 2-15,-2-2 0,3 1 16,-1 1-16,2-1 0,-2 2 15,-2-3-15,4 3 0,1 1 16,-2-3-16,1 2 0,0-1 16,-2 1-16,2 0 0,19 5 15,-30-5-15,0-3 0,-2 2 16,-1-4-16,5 5 0,-2-1 16,2 1-16,2-1 0,0 0 15,0 2-15,2-1 0,-2 0 16,-8 1-16,3 0 0,-4-1 15,2 0-15,0 1 0,1 2 16,2-1-16,2-1 0,-2 2 16,3-1-16,-1 2 15,0-1-15,28 2 0,-35-2 16,3-2-16,-2 2 0,4-1 16,1 2-16,-2-2 0,6 2 15,-2-1-15,1 0 0,4 1 16,-1-1-16,1 0 0,2 3 15,2-2-15,-1 1 0,0 0 16,1 0-16,-3 1 0,2 0 16,19-1-16,-26 2 0,-2-1 15,-3 1-15,4-2 0,-2 4 16,3-2-16,1-1 0,1 2 16,6-1-16,-7 1 0,5-2 15,0 0-15,-1 2 0,-2-2 16,3 2-16,-2-1 0,-4 1 15,-1 1-15,1-2 0,1 1 16,-2-1-16,1 2 0,2-2 16,0 1-16,2-2 0,1 2 15,-1 0-15,2 0 0,0-1 16,2 0-16,2 2 0,0-4 16,0 3-16,-2-1 0,1-2 15,1 2-15,0-1 0,-2 1 16,1-1-16,-4 0 0,2 1 15,-2 0-15,0-1 0,-1 1 16,2 1-16,0-2 0,4 0 16,-2 1-16,0 0 15,1-1-15,0 0 0,0 1 16,1-1-16,-2 2 0,2-2 0,0 2 16,0-2-16,-1 0 0,-2 3 15,-4-3-15,-2 2 16,1-2-16,-1 3 0,2-2 0,1 1 15,-1 1-15,-1-2 16,4 1-16,0-1 0,1 1 16,0 0-16,-2-1 0,5-1 0,-3 2 15,-1-1-15,2 0 0,-4 0 16,1 2-16,-2-1 16,-2 0-16,-1-1 0,3 0 15,2 0-15,-4 0 0,3 1 16,-1-1-16,3 3 0,0-3 15,-1 0-15,3 0 0,-1 1 16,2-3-16,-3 3 0,2-1 16,-2 1-16,0-1 0,-3 1 15,0-2-15,-2 2 0,1-2 16,-1 2-16,1-2 0,1 1 16,0 1-16,0-2 0,1 2 15,3 1-15,-3-2 0,6 1 16,-7-1-16,-1 2 0,3-3 15,-1 2-15,-4 1 0,-2 1 16,3-4-16,-3 2 0,2-1 16,1 1-16,1 0 0,-1 0 15,2 0-15,4-2 0,-5 3 16,1-2-16,0 2 0,1 0 16,-2 0-16,24-4 0,-35 6 15,2 2-15,-4 0 0,5-1 16,-1 0-16,-2 2 0,3-2 15,2 3-15,1-1 16,2-1-16,-3 1 0,-1 0 0,3 0 16,-7-1-16,1 1 0,2-1 15,1 1-15,-1 0 16,3-2-16,1 1 0,1-1 0,6-1 16,-2 0-16,2 1 0,3 0 15,-3-2-15,5 1 16,-1-1-16,2-1 0,2 1 15,0-1-15,-1 1 0,2-1 16,0-1-16,1 1 0,1 1 16,-2-1-16,1 1 0,0-1 0,-3 0 15,4 2-15,-2-2 0,1 0 16,2 1-16,-3 0 16,3-1-16,0 1 0,0-2 15,-1 1-15,3 0 0,0 0 16,-2 1-16,4-2 0,0 2 15,-1-2-15,1 1 0,0 0 16,3 1-16,-3 0 0,0 1 16,3-1-16,-2 1 0,2-1 15,1 0-15,-1 1 0,0 0 16,0 0-16,0-1 0,1 1 16,1-1-16,0 1 0,0-1 15,0-1-15,0 1 0,0 0 16,0-1-16,0 2 0,1-1 15,1 1-15,0-1 0,2 2 16,-1-3-16,3 2 0,-3-2 16,4 5-16,-2-3 0,-1 0 15,1 0-15,0-1 0,1-1 16,0 1-16,0 0 0,-1-1 16,0 2-16,1-2 0,2 3 15,-3-2-15,1 0 0,-2-1 16,1-1-16,0 1 0,-1 1 15,2-1-15,0-1 0,-1 3 16,0-4-16,-1 2 0,0 0 16,2 0-16,-2 0 0,1-1 15,-1-1-15,-1 3 0,3-1 16,-3-2-16,2 1 0,-1 0 16,-1 1-16,1 2 0,-2-5 15,3 4-15,-3-3 0,0 1 16,4 1-16,-2-1 0,-1 1 15,1 0-15,-4-4 0,0 0 16,0 0-16</inkml:trace>
  <inkml:trace contextRef="#ctx0" brushRef="#br0" timeOffset="42909.25">19117 16979 0,'0'0'0,"0"0"0,0 0 16,0 0-16,0 0 0,0 0 16,0 0-16,0 0 0,0 0 15,0 0-15,0 0 0,0 0 16,0 0-16,0 0 0,0 0 16,2 0-16,-2 0 0,2 0 15,-1 0-15,2 0 0,2 0 16,2 0-16,3 0 0,1 0 15,-2 1-15,2-1 0,1 1 16,3 0-16,3 0 0,6 0 16,6 2-16,0-2 0,0 1 15,0 1-15,0-2 0,0 3 16,-2-4-16,3 3 16,1 0-16,4 1 0,0-3 0,-2 2 15,0 2-15,-4-3 16,0-1-16,-5 1 0,1 1 0,-4 0 15,-3-2-15,0 0 16,-3 0-16,1 1 0,-3-1 0,2 1 16,-3 0-16,-1-2 0,0 2 15,-1-2-15,-11 0 16,0 0-16,0 0 0</inkml:trace>
  <inkml:trace contextRef="#ctx0" brushRef="#br0" timeOffset="43547.5709">19950 16624 0,'0'0'0,"0"0"0,0 0 16,0 0-16,0 0 0,0 0 15,0 0-15,0 0 0,0 0 16,0 0-16,0 0 0,0 0 16,0 0-16,0 0 0,0 0 15,0 0-15,0 1 0,1-1 16,0 2-16,0-2 0,0 0 15,2 3-15,-3-3 0,5 1 16,3 3-16,1 1 0,1-4 16,0 4-16,2 0 0,-1-1 15,0 2-15,0 0 0,0-1 16,1 0-16,-1 2 0,2 0 16,0-1-16,0 1 0,0-1 15,0 2-15,-1-2 0,1 1 16,-2-2-16,0 0 0,0 1 15,-2-2-15,1 0 0,-3 0 16,0-1-16,-1 2 0,-2-2 16,2 1-16,-4-3 0,0 3 15,1-3-15,-1 4 0,-1-4 16,0 1-16,0 0 0,0 1 16,-1 0-16,1 0 0,1 0 15,-2 2-15,-2-2 0,1 0 16,0 1-16,1-4 15,0 0-15,-3 7 0,3-7 0,-5 7 16,2-2-16,-1 2 0,-2-1 16,3 2-16,-2 0 0,1 0 15,-1 0-15,3-1 16,-4 0-16,2 0 0,4-7 0,0 0 16,0 0-16</inkml:trace>
  <inkml:trace contextRef="#ctx0" brushRef="#br0" timeOffset="46066.912">22419 16949 0,'0'0'0,"0"0"16,0 0-16,0 0 0,0 0 16,0 0-16,0 0 0,0 0 15,0 0-15,0 0 0,0 0 16,0 0-16,0 0 0,0 0 15,0 0-15,0 0 0,0 0 16,0 0-16,0 0 0,0 0 16,0 0-16,0 0 0,0 0 15,0 0-15,0 0 0,0 0 16,0 0-16,0 0 0,0 0 16,-1 0-16,1 0 0,-1 0 15,1 0-15,-1 0 16,0 0-16,1 0 0,-1 0 0,-1 0 15,1 0-15,-1 0 16,0 0-16,-1 0 0,3 0 16,0 0-16,0 0 0,-9 2 15,-2-1-15,-2 1 0,2-1 0,0 0 16,-3 2-16,3-3 16,1 2-16,-2 0 0,-2 0 15,1 1-15,2-1 0,-1 1 16,0-2-16,0 2 0,-2-1 15,2 2-15,-2-4 0,14 0 16,0 0-16,-20 4 0,20-4 16,-22 3-16,1 1 0,0-1 15,-1 1-15,3-1 0,0 1 16,0 0-16,2 0 0,0-2 16,1 0-16,2 1 0,1-1 15,0 1-15,2-1 0,-2 3 16,3-5-16,0 2 0,1 1 15,-2-1-15,2 0 0,0 1 16,0-1-16,1 0 0,1 1 16,0-1-16,-2 0 0,2 1 15,0-1-15,0 0 0,-1 1 16,0-1-16,2 2 0,0-1 16,-3 0-16,2 2 0,0-3 15,-1 2-15,1-1 0,-2 2 16,3-2-16,-1 3 0,-1-1 15,2 0-15,-1-1 0,1-1 16,0 2-16,-1-2 0,2 1 16,-1 0-16,0 1 0,2-2 15,-1 0-15,0 1 0,-1 0 16,3-1-16,-2 2 0,1-3 16,2 1-16,-3 1 0,3-2 15,-1 2-15,-1-1 0,1-1 16,1 2-16,-2 0 0,1-2 15,1 1-15,-2 0 0,2 1 16,-1-2-16,1 0 0,-1 2 16,1 0-16,-1-1 15,1 0-15,-1 1 0,1 1 16,0 0-16,-1-2 0,2 1 16,-1 0-16,0 0 0,1 1 15,1-3-15,-2 3 0,0-2 16,0 2-16,2-3 0,-1 2 15,0 0-15,0-1 0,1 0 0,-1 1 16,1-1-16,0 1 16,0 0-16,0 0 0,-2 1 15,2-1-15,0-1 0,0 1 16,0 0-16,0 1 0,2-2 16,-2 0-16,0 1 0,0 1 15,0 0-15,0 0 0,1-1 16,-1 1-16,1-1 0,0 1 15,0 1-15,-1 1 0,2-1 16,-1 0-16,0-1 0,1 2 16,-2 0-16,2 0 0,-1-2 15,2 2-15,-2 0 0,1 0 16,1-1-16,0-1 0,0 4 16,0-3-16,0 3 0,2-4 15,-5-5-15,0 0 0,6 9 16,-1-4-16,1 3 0,-1-2 15,2 2-15,0-1 0,-3 0 16,3 0-16,-2-1 0,3 1 16,-1 0-16,1 0 0,-3 0 15,5-1-15,-3 1 0,1-1 16,-1 0-16,0 2 0,1-3 16,-1 2-16,0-1 0,3 2 15,-1-1-15,1 0 16,2 0-16,-1 0 0,-11-7 0,15 10 15,1-1-15,2 1 0,-2-1 16,2 0-16,-3 0 16,4 0-16,-1-1 0,-1 0 0,-3 0 15,2-1-15,-1 0 0,0 0 16,1 1-16,-2-2 16,0 1-16,0-2 0,0 3 15,1-2-15,-2 0 0,1 1 16,2-1-16,-16-6 0,0 0 15,0 0-15,25 7 0,-1 0 16,-3 0-16,0 0 0,0-1 16,0 0-16,-2-1 0,0 0 15,-2 0-15,0 1 0,-1-1 16,1-2-16,-2 2 0,2-1 16,0 2-16,3-1 0,-20-5 15,0 0-15,0 0 0</inkml:trace>
  <inkml:trace contextRef="#ctx0" brushRef="#br0" timeOffset="46162.2639">22649 17973 0,'23'3'16,"0"1"-16,-2-2 0,-2 1 15,4-2-15,0 3 0,-23-4 16,0 0-16,0 0 0</inkml:trace>
  <inkml:trace contextRef="#ctx0" brushRef="#br0" timeOffset="48477.335">23002 18009 0,'21'1'15,"-3"-1"-15,1 0 0,-3 0 16,1 0-16,0 1 0,-2 0 16,0-1-16,-2 0 0,1 0 15,-1-2-15,1 2 0,0 0 16,0 0-16,-2 0 0,1 0 16,1-1-16,0 1 0,-14 0 15,0 0-15,0 0 0,20-1 16,2 1-16,-1 0 0,-1 0 15,4 0-15,-4 0 0,0-3 16,0 3-16,1-1 16,-4 1-16,2-1 0,0 1 15,0-2-15,1 2 0,3-1 16,-23 1-16,25 0 0,2 0 16,2 0-16,-1-1 0,0 1 15,2 0-15,-4-1 0,0 1 16,-1-2-16,-3 1 0,2 1 15,-3-2-15,4 2 0,-2-1 0,-23 1 16,31-1-16,1 0 16,2-1-16,-4 2 0,1-2 15,-2 1-15,-2-1 0,1 0 16,-7 2-16,2-2 0,0 0 16,1 1-16,-1-2 0,0 2 15,0-1-15,1-1 0,-1 2 16,2-2-16,1 1 0,-1 0 15,-1 1-15,1-2 0,-2 1 16,0-1-16,-2 2 0,0-1 16,-2 0-16,1 0 0,-1-1 15,-2 1-15,2-1 0,-2 1 16,1-1-16,-2 2 0,-1-2 16,1 1-16,-3-2 0,5 3 15,0-2-15,0 1 0,1-1 16,4 0-16,-1 0 0,1 0 15,-3-1-15,2 2 0,1-2 16,-3 0-16,-1 2 0,2-3 16,-6 3-16,4-1 0,-2 0 15,0 0-15,-1-1 0,1 2 16,-2-1-16,4 0 0,-2 0 16,1-1-16,-1 0 0,3-1 15,3 1-15,-1 0 0,-3 1 16,3-2-16,-1 1 0,0 1 15,-2-1-15,1 0 0,0 1 16,-1-2-16,-2 0 16,0 0-16,-1 2 0,-2-1 15,3-1-15,-4 1 0,2 1 16,-2-1-16,0 1 0,-1-1 16,0 0-16,2-1 0,-3-1 15,-1 1-15,1 0 0,-1 2 0,-2-1 16,2-1-16,-2 3 15,0-2-15,1 0 0,0 0 16,-1 1-16,0 0 0,-1 0 16,1-2-16,-1 2 0,-1 0 15,0-1-15,0 2 0,0-1 16,0 0-16,1-1 0,-2 0 16,3 1-16,-2 0 0,-1-1 15,0 2-15,-1-2 0,0 3 16,1-3-16,0 0 0,-1 2 15,1-2-15,-1 1 0,1 1 16,-1-2-16,0 1 0,0 0 16,0 0-16,0-1 0,-1 1 15,0 0-15,1 0 0,-2-1 16,1 2-16,0-1 0,2 0 16,-1 0-16,-1-1 0,-1 1 15,0 1-15,0-1 0,1 0 16,-1 0-16,0 0 0,2-1 15,-3 1-15,3-1 0,-2 0 16,1-1-16,-2 1 0,1 0 16,0-1-16,0 0 0,0 2 15,0-3-15,-1 1 0,0 2 16,1-3-16,-1 1 0,1 0 16,-2 0-16,0 1 0,1-2 15,0-1-15,-1 1 0,1 1 16,-1 0-16,0-2 15,0 2-15,0-1 0,0 0 0,0 0 16,0 0-16,0 0 16,0 0-16,0 0 0,0 0 15,-1-2-15,0 2 0,0 0 16,1-1-16,0-1 0,-2 1 16,1 0-16,1 1 0,-2-1 0,1 2 15,-1-2-15,1 1 0,-2-2 16,0 1-16,1-1 15,-2 1-15,0-2 0,-1 2 16,1-2-16,4 9 0,-7-7 16,0-1-16,-3 0 0,1-1 15,-1-1-15,-2 2 0,2-1 16,-1-1-16,-1 2 0,2 0 16,-2-2-16,0 0 0,-1 1 15,-3-2-15,1 1 0,15 10 16,0 0-16,0 0 0,-26-15 15,-2 0-15,2 0 0,-1 0 16,1 2-16,3-1 0,-1 1 16,2 0-16,2 3 0,1-2 15,0 3-15,4 1 0,-4-3 16,2 3-16,1-1 0,-2-1 16,0 1-16,1 1 0,0-1 15,0 2-15,1-1 0,-4 1 16,2 0-16,-1-2 0,2 4 15,-1-2-15,-1 1 0,2 0 16,1-1-16,0 2 0,0 1 16,3-1-16,-5 0 0,3 0 15,1-1-15,1 1 0,-2 2 16,1-3-16,0 1 0,1 2 16,-2-2-16,2 0 0,-2 2 15,-5-2-15,-2 0 16,4 2-16,-4-2 0,1 0 0,-1 0 15,2 3-15,0-2 0,2 1 16,-1 1-16,-1-2 0,3 0 16,1 1-16,-1-1 15,1 2-15,-1-3 0,0 1 0,0 2 16,-2-1-16,-1 0 16,-2 1-16,-2-1 0,-2 0 0,2 0 15,2 1-15,0-1 16,-2 1-16,2-1 0,2 0 0,-1 2 15,-1-2-15,2 1 16,-1 1-16,-4-1 0,-3 0 0,-2-1 16,0 1-16,1 0 15,1 0-15,1-1 0,1 1 16,1 0-16,2 1 0,1 0 16,-1 1-16,2 0 0,1-1 15,-1 0-15,-1-1 0,-1 1 16,2 1-16,-4 0 0,0-3 15,1 3-15,-1 0 0,1-1 16,0 0-16,2 0 0,0 1 16,1 0-16,1 1 0,0-1 15,3 0-15,-3 0 0,0 0 16,2 0-16,0-1 0,-1 1 16,-1 0-16,-2 1 0,3 0 15,-6-1-15,1-1 0,-1 1 16,2 1-16,0 0 0,-3-1 15,3 0-15,1 1 0,2 1 16,1-4-16,0 2 0,0-1 16,1 1-16,1 1 0,-2 1 15,5-2-15,-5 1 0,3-1 16,-1 1-16,-1 0 0,0 0 16,-2 0-16,-1 0 0,0 0 15,1 0-15,-3 0 0,3 0 16,1 0-16,0 1 0,-1-2 15,2 2-15,2-1 0,-2 1 16,2-1-16,-2 1 16,4 0-16,0-1 0,2 1 0,-3 0 15,4 0-15,-3 1 0,1 0 16,1-2-16,-2 3 0,2-2 16,0 0-16,1 1 0,0 0 15,-3 1-15,2 2 16,0-2-16,-2 1 0,1 2 15,13-7-15,0 0 0,0 0 16</inkml:trace>
  <inkml:trace contextRef="#ctx0" brushRef="#br0" timeOffset="54340.944">8850 13729 0,'0'0'0,"0"0"16,0 0-16,0 0 0,0 0 15,0 0-15,0 0 0,0 0 16,0 0-16,0 0 0,0 0 16,0 0-16,0 0 0,0 0 15,0 0-15,0 0 0,0 0 16,0 0-16,0 0 0,0 0 15,0 0-15,0 0 0,0 0 16,0 0-16,0 0 0,0 0 16,0 0-16,0 0 0,0 0 15,0 0-15,0 0 0,0 0 16,0 0-16,0 0 0,0 0 16,2 0-16,-2 0 0,3 0 15,0 0-15,-1 0 0,3 1 16,-1-1-16,1 0 15,1 0-15,-2 0 0,4 0 0,-1 0 16,-2 0-16,4 0 0,1 0 16,-2 0-16,6-1 0,5-1 15,0 2-15,1 0 0,1-1 16,-1 1-16,2-1 0,-3-1 16,2 1-16,-1 0 0,1 1 15,1-3-15,3 3 16,-25 0-16,33-3 0,2 2 15,0-2-15,-1 2 0,-2-1 0,1-1 16,-3 2-16,-4 0 16,2-2-16,0 1 0,0 0 15,-28 2-15,36-2 0,2-1 16,-2 1-16,-1-1 0,0 1 16,0 0-16,-4 0 0,-1 2 15,-3-1-15,-1 1 0,2-2 16,-1 1-16,4 1 0,-1-1 15,3-1-15,1 2 0,-3-1 16,3 1-16,-3 0 0,-2 0 16,2 0-16,-1 0 0,0 1 15,0 1-15,1-2 0,3 0 16,5 1-16,4 0 0,-6 1 16,0-1-16,-3-1 0,0 3 15,-3-2-15,0 4 0,0-4 16,-1 0-16,2 2 0,3-2 15,2 2-15,0-1 0,-2 1 16,3-1-16,-6 2 0,1-1 16,-3-1-16,-6 0 0,4 1 15,3 0-15,-6-2 0,1 2 16,5 0-16,1 1 0,0-1 16,1 0-16,-1-1 0,-4 0 15,2 1-15,-4-2 0,0 2 16,-2-2-16,0 0 0,-2 1 15,1-1-15,-5 1 0,3 0 16,-2-1-16,-1 2 0,1-1 16,-1-1-16,1 1 0,0-1 15,-4 1-15,4-1 0,-1-1 16,1 2-16,-5-2 16,3 2-16,1 0 0,-4-1 15,-1-1-15,0 1 0,-2-1 0,1 2 16,-1-1-16,0-1 15,-2 1-15,0 0 0,-1-1 0,-1 1 16,1 0-16,-1-1 16,-1 0-16,1 0 0,-1 1 15,0-1-15,-1 1 0,1-1 16,-1 0-16,-1 0 0,2 1 16,-2 0-16,-1 0 0,1-1 15,-1 0-15,3 1 0,-4-1 16,3 1-16,-5-1 0,0 0 15,0 0-15</inkml:trace>
  <inkml:trace contextRef="#ctx0" brushRef="#br0" timeOffset="60452.062">28231 16159 0,'0'0'0,"0"0"0,0 0 16,0 0-16,0 0 0,0 0 0,0 0 15,0 0-15,0 0 16,0 0-16,0 0 0,0 0 0,0 0 16,0 0-16,0 0 15,0 0-15,0 0 0,0 0 16,0 0-16,0 0 0,0 0 16,0 0-16,0 0 0,0 0 15,0 0-15,-2 0 0,-2 0 16,0 0-16,0 0 0,-2 2 15,2-2-15,-3 1 0,1-1 16,1 1-16,-1-1 0,-3 1 16,3 2-16,-2-2 0,2 1 15,-1 0-15,0-1 0,-1 1 16,-1 0-16,0 0 0,-2 0 16,-6 3-16,1 0 0,2-1 15,-4 1-15,0 2 0,0-2 16,-1 2-16,2 0 0,1 1 15,0 1-15,-1 2 0,2-2 16,2 0-16,-2 0 0,4-2 16,-3 2-16,3 0 0,-1 0 15,0-2-15,1 2 0,-1 0 16,0 0-16,3-1 0,-2 2 16,-1-1-16,0 1 0,-1 1 15,1-1-15,12-10 0,0 0 16,0 0-16</inkml:trace>
  <inkml:trace contextRef="#ctx0" brushRef="#br0" timeOffset="61635.166">27341 16748 0,'-3'7'0,"-1"-1"16,0 2-16,1 0 0,0 0 16,-2 2-16,1 1 0,0-1 15,1 0-15,0 1 0,-1 4 16,0 1-16,2 1 15,0-1-15,0 1 0,0 0 16,1-1-16,1-1 0,0-15 0,4 21 16,0 0-16,0 1 15,2 2-15,1 2 0,0-1 16,1 5-16,1 0 0,0 1 0,1 2 16,0-3-16,-1 1 15,2-3-15,1 6 0,1-3 16,-1 1-16,5 1 0,-17-33 15,22 33-15,3 6 0,-1 2 16,3-3-16,-2-2 0,0-2 16,1-4-16,1 2 0,6-2 15,2 1-15,3 0 0,-3 0 16,1-2-16,0-1 0,2-2 16,8 3-16,3-1 0,2 0 15,-2-4-15,-4-1 0,0-4 16,-2 2-16,3-1 0,2-3 15,3-1-15,-1-2 0,-4 0 16,-1-1-16,-5-2 0,-1-3 16,-5-2-16,5 1 0,5-1 15,-2-2-15,2 1 0,-5-2 16,-3-3-16,-3 0 0,1 0 16,-4 0-16,1-3 0,0 2 15,1-2-15,5 2 0,1-3 16,1-1-16,1 0 0,-2-3 15,-4 2-15,5-7 0,-5-1 16,2 1-16,-5-2 0,2-2 16,3 1-16,-4-2 0,-32 18 15,0 0-15,47-27 0,-3 2 16,-3-1-16,-4-2 0,-4 0 16,-3 4-16,-3 1 15,-2 1-15,-5 2 0,0 1 0,-1 1 16,-2 0-16,-2-1 0,-1 1 15,1 1-15,-2 0 16,-2 0-16,2-2 0,-3 3 0,1-3 16,0 2-16,-3 1 15,0-4-15,1 0 0,-1-1 0,0 1 16,-1-2-16,-1 5 16,-1-1-16,-1-1 0,0 2 15,-1 0-15,-3 17 0,1-15 16,-1-3-16,0 2 0,-2-3 15,1 1-15,-2-2 0,0-1 16,-2-3-16,0-1 0,0 1 16,-1 0-16,1 0 0,-1-3 15,1 4-15,-1-2 0,-1 0 16,0 1-16,-1 2 0,-1-3 16,-2-1-16,0 2 0,-3-2 15,0 1-15,-3 2 0,2 1 16,-2 0-16,1-4 0,-3 2 15,2-1-15,0 0 0,1 1 16,-4-1-16,3 3 0,1 0 16,-2 3-16,-4-1 0,-4-5 15,0 4-15,-3-1 0,3-1 16,0 3-16,5 3 0,-6-4 16,-1 0-16,-3 2 0,31 19 15,-41-27-15,-2 1 0,3 4 16,0 0-16,5 0 0,2 1 15,0 4-15,3 1 0,-1-1 16,1 0-16,2 2 0,28 15 16,0 0-16,0 0 0,-42-18 15,2 4-15,0 1 0,6 1 16,2 1-16,1 1 0,3 1 16,0 0-16,8 4 0,-1 2 15,2 0-15,2 0 0,-1 1 16,2-1-16,0 0 0,4 1 15,-2 2-15,1-2 16,0 2-16,-1-1 0,2 1 16,0-2-16,12 2 0,0 0 0,0 0 15</inkml:trace>
  <inkml:trace contextRef="#ctx0" brushRef="#br0" timeOffset="64600.066">29153 15078 0,'0'0'0,"0"0"15,0 0-15,0 0 0,0 0 16,0 0-16,0 0 0,0 0 15,0 0-15,0 0 0,0 0 16,0 0-16,0 0 0,0 0 16,0 0-16,0 0 0,0 0 15,0 0-15,0 0 0,0 0 16,0 0-16,0 0 0,0 0 16,0 0-16,0 0 15,0 0-15,0 1 0,0 0 16,0 0-16,0 0 0,0-1 15,0 1-15,-1 2 0,0-1 16,0 1-16,1 1 0,-2-2 16,0 2-16,1 0 0,-2 1 15,1 0-15,0-1 0,0 2 16,-1 2-16,-1-1 0,0 1 16,0 0-16,-2 1 0,3-3 15,-3 4-15,-2 2 0,1-3 16,-2 4-16,0-2 0,1 3 15,-4 4-15,2 0 0,-2-1 16,-2 5-16,3-4 0,-2 5 16,1-1-16,0-6 0,0 3 15,1 2-15,0-1 0,-3 0 16,2 1-16,-1 0 0,0 0 16,-1 5-16,0 0 0,-2 1 15,3-4-15,0 0 0,-2 4 16,-2-4-16,1 1 0,-1 0 15,3 0-15,-1-2 0,1 0 16,-2 4-16,1-2 0,1 2 16,-1-4-16,0 7 0,-1-1 15,2 2-15,-1 0 0,1-3 16,1-1-16,1 0 0,-3 1 16,3 0-16,0-2 0,0 1 15,-1 2-15,0-2 16,0 0-16,0 3 0,-2 2 0,-2 2 15,3-2-15,14-31 0,0 0 16,-19 33-16,2 0 16,1 0-16,0-4 0,1 2 0,0-2 15,0-2-15,2-4 16,1-1-16,0 1 0,2-3 16,0 1-16,-2-1 0,2 3 15,-1-1-15,2 2 0,-1-3 16,1 0-16,-2 1 0,3-2 15,1-3-15,-1 3 0,2-2 16,-1-3-16,0 2 0,1-3 16,0 0-16,1 1 0,0-4 15,0 1-15,0 0 0,1-1 16,1 0-16,-2-3 0,2 2 16,0-1-16,1 0 0,-1 0 15,1-2-15,-1 0 0,0 1 16,0-2-16,0 1 0,0 0 15,1 0-15,0-1 0,-1-1 16,1 2-16,-1 0 0,2-1 16,-1-2-16,1 1 0,-1 0 15,1 0-15,-1-2 0,1 2 16,-1 0-16,1-2 0,-1 2 16,1-1-16,-2-2 0,2 2 15,0-1-15,0-1 0,0 2 16,1-1-16,-1 0 0,0 0 15,1 1-15,-1-3 0,0 2 16,0 0-16,1 0 0,-1 0 16,-1 0-16,2 0 0,-2 2 15,1-3-15,1 1 0,-1 1 16,-1-1-16,2 0 0,-2 2 16,1-2-16,-1 2 0,1 0 15,-1-1-15,1 1 0,-1 2 16,0 0-16,-1 1 15,3 0-15,-3-1 0,2 1 0,0-1 16,-1 1-16,1 1 0,0-1 16,-1 0-16,0-1 0,1 3 15,-1-2-15,1 1 16,0-2-16,-2 1 0,1-2 16,1 2-16,-1 0 0,2-2 15,-2 3-15,0 0 0,1-4 16,-1 4-16,1-3 0,-1 2 15,1 0-15,1-1 0,-2 1 16,1-1-16,0 1 0,-2 1 16,2 0-16,0 0 0,-1-1 15,1 1-15,0-1 0,-1 1 16,1-1-16,-1 5 0,-1-3 16,1 0-16,0 0 0,0 1 15,0 0-15,-1-2 0,2 1 16,0 0-16,-2 1 0,1 0 15,0-1-15,0-1 0,0 0 16,0 1-16,0 1 0,2-2 16,-3 1-16,2-3 0,-1 2 15,0 1-15,0 0 0,0 1 16,1-1-16,-2-1 0,1 2 16,-1-2-16,1 0 0,0 0 15,0 1-15,-1 2 0,-1-2 16,0 1-16,1 0 0,3-11 15,0 0-15,0 0 0</inkml:trace>
  <inkml:trace contextRef="#ctx0" brushRef="#br0" timeOffset="66971.069">28254 15050 0,'0'0'0,"0"0"15,0 0-15,0 0 0,0 0 16,0 0-16,0 0 0,0 0 16,0 0-16,0 0 0,0 0 15,0 0-15,0 0 0,0 0 16,0 0-16,0 0 0,0 0 16,0 0-16,0 0 0,0 0 15,0 0-15,0 0 0,0 0 16,0 0-16,0 0 0,0 0 15,0 0-15,0 0 0,0 0 16,0 0-16,0 0 0,0 0 16,0 0-16,0 0 0,0 0 15,0 0-15,0 0 0,0 0 16,0 1-16,0 0 0,0 1 16,0-1-16,1 2 0,1-2 15,-1 3-15,-1-1 0,1 2 16,0 0-16,1 0 0,-2 1 15,1 0-15,1 1 16,-1-2-16,1 2 0,-1-1 0,0 1 16,1 1-16,-1 0 0,-1-2 15,2 2-15,-1-2 0,1 3 16,-1-3-16,0 2 16,1 1-16,-1-1 0,2 1 0,-1-3 15,0 5-15,0-2 0,-1-2 16,2 1-16,-3 2 15,2-3-15,-1 4 0,1-2 16,-2 1-16,2 0 0,0 1 16,-1 1-16,-1-3 0,2 1 15,-1-3-15,0 2 0,-1 2 16,1-2-16,-1 0 0,1 1 16,1-3-16,-2 3 0,0-2 15,1 0-15,-1-1 0,1 2 16,-1 2-16,1-1 0,-1-2 15,2 0-15,-2 1 0,1 0 16,-1-2-16,0 0 0,1 2 16,0-1-16,1 2 0,-2-1 15,0-2-15,0 2 0,1 0 16,0 0-16,-1-1 0,0 2 16,1-1-16,0 0 0,-1-1 15,1 4-15,-1-2 0,0 1 16,0 0-16,0-1 0,1 1 15,0 0-15,-1-1 0,2 3 16,-2-4-16,0 1 0,0-1 16,0 0-16,1 0 0,-1 1 15,1-1-15,-1-2 0,0 1 16,0 0-16,0 0 0,0 0 16,1-1-16,-1 1 0,0 0 15,0 2-15,0-2 0,0-1 16,1-1-16,-1 1 0,0 0 15,0 2-15,1-3 0,-1 1 16,0-3-16,0 2 0,0-1 16,1 4-16,0-4 0,0 2 15,-1-1-15,1 1 0,-1-2 16,1 2-16,-1-2 16,1 0-16,-1 1 0,0 0 0,0-1 15,0 0-15,0 1 0,0 1 16,0-2-16,0 0 15,1 0-15,-1 0 0,1 1 16,-1 0-16,1-2 0,-1 1 16,0-2-16,0 1 0,0 3 15,0-4-15,0 1 0,0 0 16,0 1-16,0-1 0,0 0 16,0 0-16,0 1 0,0 0 15,1-3-15,-1 3 0,2 0 16,-2-1-16,0 0 0,0-1 15,0 0-15,0 1 0,0-1 16,0 2-16,1-3 0,-1 1 16,0 1-16,0-2 0,0 1 15,0 0-15,0-1 0,0 2 16,0-3-16,0 2 0,0-2 16,0 2-16,0-1 0,0 0 15,0 0-15,0-1 0,0 1 16,0 0-16,0-1 0,0 1 15,0 0-15,0-1 0,0 2 16,0-2-16,1 2 0,-1-2 16,0 2-16,0-2 0,0 1 15,0 0-15,0-1 0,0 0 16,0 2-16,0-2 0,0 0 16,0-1-16,0 3 0,0-2 15,0 0-15,0 1 16,0 0-16,0-1 0,0 1 0,0-1 15,0 0-15,0 1 16,0-1-16,0 1 0,0-1 16,0 0-16,0 0 0,0-1 15,0 2-15,0-1 0,0 0 0,0 0 16,0 0-16,0 1 16,0-1-16,0-1 0,0 1 15,0 1-15,0-2 0,0 1 16,0 0-16,0 0 0,0-1 0,0 0 15,0 0-15</inkml:trace>
  <inkml:trace contextRef="#ctx0" brushRef="#br0" timeOffset="67814.84">28193 15354 0,'0'0'0,"0"0"15,0 0-15,0 0 0,0 0 16,0 0-16,0 0 0,0 0 16,0 0-16,0 0 0,0 0 15,0 0-15,0 0 0,0 0 16,0 0-16,0 0 0,0 0 15,0 0-15,0 0 0,0 0 16,0 0-16,0 0 0,0 0 16,0 0-16,0 0 0,0 0 15,0 0-15,0 0 0,0 0 16,0 0-16,0 0 0,0 0 16,0 0-16,0 0 0,0 0 15,0 0-15,0 0 16,0 0-16,0 0 0,0 0 0,1 0 15,-1 0-15,0 0 0,0-2 16,2 2-16,-1-1 16,0 1-16,-1-1 0,2 1 15,-1-3-15,1 2 0,1 0 16,-2-1-16,2 0 0,0-1 16,2 1-16,-5 2 0,0 0 15,0 0-15</inkml:trace>
  <inkml:trace contextRef="#ctx0" brushRef="#br0" timeOffset="68388.122">28326 15292 0,'11'-4'0,"0"0"16,-1 2-16,0-3 0,-1 3 15,2-2-15,-1 1 0,-3 3 16,0 0-16,0-2 0,-1 2 16,1 0-16,-1 0 0,1 0 15,-2 0-15,1 0 0,0 0 16,1 2-16,1-2 0,-1 1 15,-1 1-15,3 0 0,-1 0 16,0-1-16,0 0 0,0 1 16,1 0-16,-1-1 0,2 3 15,-1-3-15,-2 2 0,3-1 16,-3 1-16,2-3 0,-1 3 16,1-1-16,1-1 0,-2 2 15,-1-2-15,1 1 0,2 0 16,-3 1-16,1 0 0,0 0 15,1-2-15,-2 1 0,-1 0 16,-1 1-16,1-1 0,1 1 16,-1-2-16,-1 0 15,-1 0-15,2 1 0,-2-1 0,3 1 16,-3 0-16,1-1 0,-1 1 16,0 1-16,-1-3 15,0 3-15,1-2 0,-1-1 0,0 1 16,0-1-16,0 3 0,0-3 15,0 2-15,0-2 0,-1 2 16,1-2-16,1 1 0,-1 0 16,0 0-16,-1 0 0,1 0 15,-2 0-15,1-1 16,0 1-16,0-1 0,0 2 16,-1-1-16,1-1 0,0 1 15,0-1-15,1 2 0,-2-1 16,0-1-16,1 0 0,-1 1 15,1-1-15,0 1 0,-1-1 16,0 1-16,1 0 0,-1 0 16,1 0-16,-2-1 0,0 0 15,0 0-15</inkml:trace>
  <inkml:trace contextRef="#ctx0" brushRef="#br0" timeOffset="73658.382">15652 14731 0,'0'0'0,"0"0"16,0 0-16,0 0 0,0 0 15,0 0-15,0 0 0,0 0 16,0 0-16,0 0 0,0 0 15,0 0-15,0 0 0,0 0 16,0 0-16,0 0 0,0 0 16,0 0-16,0 0 0,0 0 15,0 0-15,0 0 0,0 0 16,0 0-16,0 0 0,0 0 16,0 0-16,0 0 0,0 0 15,0 0-15,0 0 0,0 0 16,0 0-16,0 0 0,0 0 15,0 0-15,0 0 0,0 0 16,0 0-16,0 0 0,0 0 16,0 0-16,0 0 0,0 0 15,0 0-15,0 0 0,0 0 16</inkml:trace>
  <inkml:trace contextRef="#ctx0" brushRef="#br0" timeOffset="74265.398">15698 14732 0,'8'-1'0,"4"1"15,-12 0-15,22-2 0,1 0 16,1 1-16,1 0 0,-2 1 16,0-2-16,1 0 0,4 1 15,-1 0-15,13-2 0,-5 2 16,4-1-16,-2 0 0,-4 2 16,2-1-16,-3 0 0,1-1 15,-1 0-15,1 2 0,4-3 16,3 1-16,1 2 0,-2-2 15,-3 1-15,1-1 0,-1 0 16,2 2-16,-1-2 0,7-1 16,5 2-16,-3 0 0,-3-1 15,0 1-15,-2 1 0,2 0 16,3-1-16,5 0 0,3 0 16,0-1-16,-1-2 0,-4 4 15,-3-1-15,3-2 0,3 2 16,3 0-16,2-1 0,-3 1 15,-5 1-15,-3-1 0,3 1 16,-3 0-16,10 1 0,-3-1 16,0 0-16,1 1 0,-3 1 15,-2 0-15,-3-1 0,6 2 16,1-2-16,1 1 0,3 1 16,-8-2-16,0 1 0,-2 2 15,-5-2-15,-1 1 0,-1-1 16,-1 1-16,1-2 0,1 3 15,-1-1-15,-5 0 16,-1 0-16,-1-1 0,-6 0 0,1-1 16,-3 2-16,-2-2 0,-1 0 15,-2 1-15,-3 0 0,0-1 16,-1 1-16,-2-1 16,-2 1-16,2-1 0,-3 0 15,1 0-15,-2-1 0,-1 2 16,-1-1-16,2-1 0,-3 0 15,-1 0-15,2 2 0,-1-2 16,0 0-16,-1 0 0,-1 0 16,0 0-16,-5 0 0,0 0 15,0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12073" units="1/cm"/>
          <inkml:channelProperty channel="Y" name="resolution" value="1143.30078" units="1/cm"/>
          <inkml:channelProperty channel="T" name="resolution" value="1" units="1/dev"/>
        </inkml:channelProperties>
      </inkml:inkSource>
      <inkml:timestamp xml:id="ts0" timeString="2022-04-06T18:21:49.39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9155 7406 0,'0'0'0,"0"0"0,0 0 16,0 0-16,0 0 0,0 0 16,0 0-16,0 0 0,0 0 15,0 0-15,0 0 0,0 0 16,0 0-16,0 0 0,0 0 15,0 0-15,0 0 0,0 0 16,0 0-16,0 0 0,0 0 16,0 0-16,0 0 0,0 0 15,0 0-15,0 0 16,0 0-16,0 0 0,0 0 0,0 0 16,0 0-16,0 0 0,0 0 15,0 0-15,0 0 0,0 0 16,0 0-16,0 0 0,0 0 15,0 0-15,0 0 0,0 0 16,1 0-16,0 0 0,-1 0 16,2 0-16,0 0 0,1 0 15,-1 0-15,3 0 16,-1 0-16,3 0 0,-2 0 0,5 0 16,-1 0-16,0 0 0,1 0 15,1 1-15,-2 0 16,3 0-16,-1-1 0,0 2 15,6-2-15,-3 3 0,5-3 16,2 2-16,-1-1 0,4 0 16,-1-1-16,-2 3 0,4-2 15,-4-1-15,3 2 0,-2-2 16,2 1-16,3-1 0,2 2 16,1-2-16,0 1 0,-2-1 15,4 1-15,-2 2 0,-2-2 16,0-1-16,-1 0 0,-1 3 15,0-1-15,0-2 0,2 0 16,2 1-16,4 1 0,1-1 16,0-1-16,-3 2 0,-1-1 15,2-1-15,-1 2 0,-1-2 16,3 0-16,1 0 0,4 2 16,-1-1-16,2 1 0,-3-2 15,0 0-15,-3 0 0,-1 0 16,-1 1-16,3 2 0,2-3 15,1 0-15,3 2 0,-2-1 16,-1-1-16,1 0 0,-4 0 16,0 2-16,-1-2 0,1 3 15,-2-2-15,3-1 16,0 0-16,3 1 0,-2 1 16,2-2-16,-2 2 0,-1-2 15,-1 1-15,-3 0 0,-2 1 16,1-1-16,-3-1 0,-2 0 15,2 0-15,-1 0 0,-2 3 0,-25-3 16,0 0-16,32-1 16,-4 1-16,0 0 0,-2 0 15,0 0-15,-3 1 0,-3-1 16,2 0-16,-5 0 0,-2 0 16,2 0-16,-4 0 0,2 0 15,-3 0-15,-1 0 0,1 0 16,-1 0-16,-2 0 0,1 0 15,-1 0-15,0 0 0,-1 0 16,0-1-16,0 1 0,0-2 16,0 2-16,1 0 0,-9 0 15,0 0-15,0 0 0</inkml:trace>
  <inkml:trace contextRef="#ctx0" brushRef="#br0" timeOffset="19334.405">12227 10030 0,'0'0'0,"0"0"0,0 0 15,0 0-15,2 0 0,-2 0 16,0 0-16,2 0 0,-1 0 16,1 0-16,-1 0 0,2-1 15,-1 0-15,2 1 0,0-2 16,-4 2-16,0 0 0,11 0 15,1-1-15,2 0 0,2 0 16,2-3-16,0 2 0,0-2 16,2-1-16,0 3 0,-20 2 15,0 0-15,34-6 16,3 0-16,-2 1 0,0 0 0,-1 0 16,-3 0-16,3 0 0,-2 1 15,-32 4-15,0 0 0,50-2 16,3-3-16,-4 2 0,-2 0 15,-3 1-15,-2-1 0,-42 3 16</inkml:trace>
  <inkml:trace contextRef="#ctx0" brushRef="#br0" timeOffset="20051.165">13074 9950 0,'60'3'0,"-6"1"0,-2-1 15,-1-2-15,-1 3 0,-50-4 16,61 4-16,1-1 0,1 0 16,-7-2-16,-1 3 0,0 0 15,-1 1-15,5-4 0,1 5 16,0-3-16,-4 2 0,-5 1 15,0-3-15,-2-1 0,-1 1 16,10 2-16,-2-2 0,-2 0 16,0 0-16,-6 0 0,-1-1 15,-5 1-15,9 0 0,1 0 16,5 0-16,-1 1 0,-3-2 16,-5 1-16,-1 1 15,3 1-15,-4-4 0,9 1 16,-1 1-16,-6 0 0,2-1 15,-5-1-15,0 1 0,-4-1 16,8 1-16,2-4 0,1 3 0,3 2 16,-7-2-16,-3 1 15,-3-1-15,2 1 0,-4-2 16,-40 0-16,58 5 0,0-2 16,-3 0-16,3-1 0,-9 3 15,-7-4-15,0 2 0,-1 0 16,-4-1-16,-2-2 0,3 3 15,1-1-15,5 2 0,-2-1 16,-4-2-16,-2 2 0,1-1 16,-7 1-16,1-1 0,-1 0 15,0 0-15,-2-1 0,0 2 16,-2-2-16,2 2 0,4-1 16,-2 0-16,-1 0 0,0-1 15,-4-1-15,3 2 0,-3 0 16,-1-2-16,-4 1 0,-1 1 15,0-2-15,-1 0 0,-1 1 16,-3 0-16,2 0 0,-2 1 16,-4-2-16,3 0 0,-4 0 15,1 0-15,-1 0 0,0 0 16,-1 0-16,1 1 0,-3 0 16,1-1-16,1 0 0,-1 0 15,-2 0-15,1 0 0,-1 0 16,0 0-16,0 0 0,1 0 15,-1 0-15,-1 0 0,1 0 16,-2 0-16,0 0 0,3 0 16,-2 0-16,1 0 15,-2 0-15,1 0 0,-1 0 0,1 3 16,3-3-16,-5 0 0,1 0 16,1 0-16,-2 1 0,-2-1 15,0 0-15,0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B8731-A679-497D-BE9A-A3C0AFEABDF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792B9-647F-4BC3-938B-0B3E9A5B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9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81B6-4E0F-498B-A062-9560EF6EDE4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67F-FDD9-445B-A0A9-4D109A8E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6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81B6-4E0F-498B-A062-9560EF6EDE4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67F-FDD9-445B-A0A9-4D109A8E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3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81B6-4E0F-498B-A062-9560EF6EDE4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67F-FDD9-445B-A0A9-4D109A8E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5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81B6-4E0F-498B-A062-9560EF6EDE4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67F-FDD9-445B-A0A9-4D109A8E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8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81B6-4E0F-498B-A062-9560EF6EDE4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67F-FDD9-445B-A0A9-4D109A8E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4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81B6-4E0F-498B-A062-9560EF6EDE4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67F-FDD9-445B-A0A9-4D109A8E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9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81B6-4E0F-498B-A062-9560EF6EDE4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67F-FDD9-445B-A0A9-4D109A8E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0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81B6-4E0F-498B-A062-9560EF6EDE4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67F-FDD9-445B-A0A9-4D109A8E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9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81B6-4E0F-498B-A062-9560EF6EDE4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67F-FDD9-445B-A0A9-4D109A8E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9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81B6-4E0F-498B-A062-9560EF6EDE4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67F-FDD9-445B-A0A9-4D109A8E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0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81B6-4E0F-498B-A062-9560EF6EDE4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67F-FDD9-445B-A0A9-4D109A8E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181B6-4E0F-498B-A062-9560EF6EDE4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4467F-FDD9-445B-A0A9-4D109A8E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limate.nasa.gov/vital-signs/global-temperatu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kxPwbhFeZSw&amp;list=PLLrFn4-VjEmIPoc95egI3eHhmZQ348AuN&amp;index=7&amp;t=0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education.psu.edu/meteo3/sites/www.e-education.psu.edu.meteo3/files/images/lesson10/sic_Walsh_19142013.gif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climate.nasa.gov/quizzes/frozen-pol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customXml" Target="../ink/ink1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epa.gov/sunsafety/uv-index-scale-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customXml" Target="../ink/ink18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esummaries.ncics.org/" TargetMode="External"/><Relationship Id="rId7" Type="http://schemas.openxmlformats.org/officeDocument/2006/relationships/image" Target="../media/image43.png"/><Relationship Id="rId2" Type="http://schemas.openxmlformats.org/officeDocument/2006/relationships/hyperlink" Target="https://climateaction.nv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hyperlink" Target="https://www.ncdc.noaa.gov/ca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rl.noaa.gov/gmd/ccgg/trends/mlo.html" TargetMode="External"/><Relationship Id="rId2" Type="http://schemas.openxmlformats.org/officeDocument/2006/relationships/hyperlink" Target="https://youtu.be/1ZQG59_z83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imateaction.nv.gov/" TargetMode="External"/><Relationship Id="rId5" Type="http://schemas.openxmlformats.org/officeDocument/2006/relationships/hyperlink" Target="https://statesummaries.ncics.org/" TargetMode="External"/><Relationship Id="rId4" Type="http://schemas.openxmlformats.org/officeDocument/2006/relationships/hyperlink" Target="https://www.ncdc.noaa.gov/sotc/global/20171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npr.org/2021/04/22/988051091/biden-makes-new-pledge-for-u-s-greenhouse-gas-emissions-a-50-cut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-roads.climateinteractive.org/scenario.html?v=2.7.38" TargetMode="Externa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climate.gov/news-features/understanding-climate/climate-change-atmospheric-carbon-dioxide" TargetMode="External"/><Relationship Id="rId7" Type="http://schemas.openxmlformats.org/officeDocument/2006/relationships/hyperlink" Target="https://www.esrl.noaa.gov/gmd/ccgg/carbontracker/" TargetMode="External"/><Relationship Id="rId2" Type="http://schemas.openxmlformats.org/officeDocument/2006/relationships/hyperlink" Target="https://climate.nasa.gov/vital-signs/carbon-dioxi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rl.noaa.gov/gmd/ccgg/trends/" TargetMode="External"/><Relationship Id="rId5" Type="http://schemas.openxmlformats.org/officeDocument/2006/relationships/hyperlink" Target="Global%20atmospheric%20CO2%20concentration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climate.gov/#understandingClimate" TargetMode="External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hyperlink" Target="https://blogs.agu.org/sciencecommunication/2022/03/18/antarcticlog-climate-refugees/?mkt_tok=OTg3LUlHVC01NzIAAAGDhITZFYi8ZEowXZ8pM2fhSPsptk5x3a8kX8ShqWl_rhOYOXgL3qABT34VGrQNHYE84MZ9VVohJ-EaimAc9vZZyVeLgqB5zuTQbRwc-t8" TargetMode="External"/><Relationship Id="rId7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customXml" Target="../ink/ink5.xml"/><Relationship Id="rId4" Type="http://schemas.openxmlformats.org/officeDocument/2006/relationships/hyperlink" Target="https://youtu.be/A_BtS008J0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8.xml"/><Relationship Id="rId4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embed/uVyhyNvlN3Y?rel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786" y="2110441"/>
            <a:ext cx="11338560" cy="1574892"/>
          </a:xfrm>
        </p:spPr>
        <p:txBody>
          <a:bodyPr>
            <a:normAutofit fontScale="90000"/>
          </a:bodyPr>
          <a:lstStyle/>
          <a:p>
            <a:r>
              <a:rPr lang="en-US" dirty="0"/>
              <a:t>L10- Human Impact on weather and climate</a:t>
            </a:r>
            <a:br>
              <a:rPr lang="en-US" dirty="0"/>
            </a:br>
            <a:r>
              <a:rPr lang="en-US" sz="4900" dirty="0"/>
              <a:t>Measuring global temperature assignment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7350" y="4882198"/>
            <a:ext cx="3662900" cy="1655762"/>
          </a:xfrm>
        </p:spPr>
        <p:txBody>
          <a:bodyPr/>
          <a:lstStyle/>
          <a:p>
            <a:r>
              <a:rPr lang="en-US" dirty="0"/>
              <a:t>GEOG 117-01</a:t>
            </a:r>
          </a:p>
          <a:p>
            <a:r>
              <a:rPr lang="en-US" dirty="0"/>
              <a:t>W Apr 06 2022</a:t>
            </a:r>
          </a:p>
        </p:txBody>
      </p:sp>
    </p:spTree>
    <p:extLst>
      <p:ext uri="{BB962C8B-B14F-4D97-AF65-F5344CB8AC3E}">
        <p14:creationId xmlns:p14="http://schemas.microsoft.com/office/powerpoint/2010/main" val="396049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or Local Warming- will all locations warm equally?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1971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Cities will tend to warm faster than surrounding rural areas- Why?</a:t>
            </a:r>
          </a:p>
          <a:p>
            <a:r>
              <a:rPr lang="en-US" dirty="0"/>
              <a:t>How warming affects different areas is function of:</a:t>
            </a:r>
          </a:p>
          <a:p>
            <a:pPr lvl="1"/>
            <a:r>
              <a:rPr lang="en-US" dirty="0"/>
              <a:t>Local and regional land use changes</a:t>
            </a:r>
          </a:p>
          <a:p>
            <a:pPr lvl="1"/>
            <a:r>
              <a:rPr lang="en-US" dirty="0"/>
              <a:t>Aerosol concentrations</a:t>
            </a:r>
          </a:p>
          <a:p>
            <a:r>
              <a:rPr lang="en-US" dirty="0">
                <a:hlinkClick r:id="rId2"/>
              </a:rPr>
              <a:t>Most areas of the planet are warming</a:t>
            </a:r>
            <a:r>
              <a:rPr lang="en-US" dirty="0"/>
              <a:t>, average temperature on Earth is increasing (surface observations, satellite data &amp; combination)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1" y="1027906"/>
            <a:ext cx="3058886" cy="2725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561" y="3818652"/>
            <a:ext cx="3182526" cy="28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9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Warming, what is the big deal? Big 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29" y="1950316"/>
            <a:ext cx="5777345" cy="4351338"/>
          </a:xfrm>
        </p:spPr>
        <p:txBody>
          <a:bodyPr>
            <a:normAutofit/>
          </a:bodyPr>
          <a:lstStyle/>
          <a:p>
            <a:r>
              <a:rPr lang="en-US" b="1" dirty="0"/>
              <a:t>Rate of warming </a:t>
            </a:r>
            <a:r>
              <a:rPr lang="en-US" dirty="0"/>
              <a:t>in &lt;100 y (T&gt;1.7 C, 3 F)</a:t>
            </a:r>
          </a:p>
          <a:p>
            <a:r>
              <a:rPr lang="en-US" dirty="0"/>
              <a:t>Where we live, how many we are and how we live</a:t>
            </a:r>
          </a:p>
          <a:p>
            <a:r>
              <a:rPr lang="en-US" dirty="0"/>
              <a:t>Human body T-98.6 F, +2 or 3 F?</a:t>
            </a:r>
          </a:p>
          <a:p>
            <a:r>
              <a:rPr lang="en-US" sz="2600" dirty="0"/>
              <a:t>How has ocean temperature changed?</a:t>
            </a:r>
          </a:p>
          <a:p>
            <a:r>
              <a:rPr lang="en-US" sz="2600" dirty="0"/>
              <a:t>What is ocean acidification?</a:t>
            </a:r>
          </a:p>
          <a:p>
            <a:r>
              <a:rPr lang="en-US" sz="2600" dirty="0"/>
              <a:t>How has global ice coverage changed?</a:t>
            </a:r>
          </a:p>
          <a:p>
            <a:r>
              <a:rPr lang="en-US" sz="2600" dirty="0"/>
              <a:t>How is the sea level changing?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545" y="1027906"/>
            <a:ext cx="5458691" cy="2840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61" y="3898595"/>
            <a:ext cx="6048375" cy="27146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1700164" y="4946073"/>
            <a:ext cx="1" cy="810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A73D5EE-DF95-4CDF-A161-C4089B007A0A}"/>
                  </a:ext>
                </a:extLst>
              </p14:cNvPr>
              <p14:cNvContentPartPr/>
              <p14:nvPr/>
            </p14:nvContentPartPr>
            <p14:xfrm>
              <a:off x="1580400" y="3621960"/>
              <a:ext cx="3971880" cy="153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A73D5EE-DF95-4CDF-A161-C4089B007A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1040" y="3612600"/>
                <a:ext cx="3990600" cy="15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3692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914"/>
          </a:xfrm>
        </p:spPr>
        <p:txBody>
          <a:bodyPr/>
          <a:lstStyle/>
          <a:p>
            <a:r>
              <a:rPr lang="en-US" dirty="0"/>
              <a:t>Ocean warming and </a:t>
            </a:r>
            <a:r>
              <a:rPr lang="en-US" dirty="0">
                <a:hlinkClick r:id="rId2"/>
              </a:rPr>
              <a:t>acidification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845"/>
            <a:ext cx="5375564" cy="48941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Atmosphere is part of Earth’s system which includes the oceans</a:t>
            </a:r>
          </a:p>
          <a:p>
            <a:r>
              <a:rPr lang="en-US" dirty="0"/>
              <a:t>Oceans heat content has increased since late 1950s (surface to 2000 m)</a:t>
            </a:r>
          </a:p>
          <a:p>
            <a:r>
              <a:rPr lang="en-US" dirty="0"/>
              <a:t>Water has higher heat capacity than air (it takes more energy to warm water than the equivalent volume of air)</a:t>
            </a:r>
          </a:p>
          <a:p>
            <a:r>
              <a:rPr lang="en-US" dirty="0"/>
              <a:t>Oceans are becoming more acidic, CO2 + H2O -&gt; H2CO3</a:t>
            </a:r>
          </a:p>
          <a:p>
            <a:r>
              <a:rPr lang="en-US" dirty="0"/>
              <a:t>How is pH changing?</a:t>
            </a:r>
          </a:p>
          <a:p>
            <a:r>
              <a:rPr lang="en-US" dirty="0"/>
              <a:t>How will this change affect sea creatures?</a:t>
            </a:r>
          </a:p>
          <a:p>
            <a:r>
              <a:rPr lang="en-US" dirty="0"/>
              <a:t>What will be the effect for humans?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276" y="1062040"/>
            <a:ext cx="5387753" cy="3725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682" y="4453324"/>
            <a:ext cx="3454940" cy="23014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F0D6D6-5C04-4110-8149-023A5B4007A5}"/>
                  </a:ext>
                </a:extLst>
              </p14:cNvPr>
              <p14:cNvContentPartPr/>
              <p14:nvPr/>
            </p14:nvContentPartPr>
            <p14:xfrm>
              <a:off x="4583880" y="4235400"/>
              <a:ext cx="85428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F0D6D6-5C04-4110-8149-023A5B4007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4520" y="4226040"/>
                <a:ext cx="873000" cy="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446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342"/>
          </a:xfrm>
        </p:spPr>
        <p:txBody>
          <a:bodyPr/>
          <a:lstStyle/>
          <a:p>
            <a:r>
              <a:rPr lang="en-US" dirty="0"/>
              <a:t>Melting ice – </a:t>
            </a:r>
            <a:r>
              <a:rPr lang="en-US" sz="3600" dirty="0">
                <a:hlinkClick r:id="rId2"/>
              </a:rPr>
              <a:t>what do you know about Earth’s poles?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37" y="1482342"/>
            <a:ext cx="7391399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3"/>
              </a:rPr>
              <a:t>Decline in polar regions ice</a:t>
            </a:r>
            <a:r>
              <a:rPr lang="en-US" dirty="0"/>
              <a:t> (warm period last longer in the Arctic)</a:t>
            </a:r>
          </a:p>
          <a:p>
            <a:pPr lvl="1"/>
            <a:r>
              <a:rPr lang="en-US" dirty="0"/>
              <a:t>Decline in ice coverage, thickness and volume</a:t>
            </a:r>
          </a:p>
          <a:p>
            <a:r>
              <a:rPr lang="en-US" dirty="0"/>
              <a:t>Sea ice: frozen ocean water (changes with seasons)- decline since 1979</a:t>
            </a:r>
          </a:p>
          <a:p>
            <a:r>
              <a:rPr lang="en-US" dirty="0"/>
              <a:t>Consequences of melting?</a:t>
            </a:r>
          </a:p>
          <a:p>
            <a:pPr lvl="1"/>
            <a:r>
              <a:rPr lang="en-US" dirty="0"/>
              <a:t>Lower albedo in the Arctic, more warming</a:t>
            </a:r>
          </a:p>
          <a:p>
            <a:pPr lvl="1"/>
            <a:r>
              <a:rPr lang="en-US" dirty="0"/>
              <a:t>Change in temperature gradients in Northern hemisphere</a:t>
            </a:r>
          </a:p>
          <a:p>
            <a:pPr lvl="1"/>
            <a:r>
              <a:rPr lang="en-US" dirty="0"/>
              <a:t>Northwest passage opens up</a:t>
            </a:r>
          </a:p>
          <a:p>
            <a:r>
              <a:rPr lang="en-US" dirty="0"/>
              <a:t>Ice sheets are melting</a:t>
            </a:r>
          </a:p>
          <a:p>
            <a:pPr lvl="1"/>
            <a:r>
              <a:rPr lang="en-US" dirty="0"/>
              <a:t>masses of glacial ice on land, big ice sheets, 50,000 km</a:t>
            </a:r>
            <a:r>
              <a:rPr lang="en-US" baseline="30000" dirty="0"/>
              <a:t>2</a:t>
            </a:r>
            <a:r>
              <a:rPr lang="en-US" dirty="0"/>
              <a:t> or 20,000 mi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contain 99% of world’s freshwater 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382" y="1042649"/>
            <a:ext cx="3751117" cy="3022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1" y="4296884"/>
            <a:ext cx="4125190" cy="22442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3484F34-3D1C-4311-96F6-179193A2AC87}"/>
                  </a:ext>
                </a:extLst>
              </p14:cNvPr>
              <p14:cNvContentPartPr/>
              <p14:nvPr/>
            </p14:nvContentPartPr>
            <p14:xfrm>
              <a:off x="2004120" y="4962960"/>
              <a:ext cx="9037080" cy="862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3484F34-3D1C-4311-96F6-179193A2A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94760" y="4953600"/>
                <a:ext cx="9055800" cy="88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813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5" y="4846929"/>
            <a:ext cx="4282836" cy="2011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6454"/>
            <a:ext cx="8096250" cy="38004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4455" y="4603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Why it is a big deal that sea level rose 10 in since 1800s?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94468" y="1046454"/>
            <a:ext cx="4113983" cy="554904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Melting ice sheets and glaciers on land melting will end up in the ocean</a:t>
            </a:r>
          </a:p>
          <a:p>
            <a:r>
              <a:rPr lang="en-US" sz="2000" dirty="0"/>
              <a:t>End of last ice age sea level rose ~ 400 </a:t>
            </a:r>
            <a:r>
              <a:rPr lang="en-US" sz="2000" dirty="0" err="1"/>
              <a:t>ft</a:t>
            </a:r>
            <a:r>
              <a:rPr lang="en-US" sz="2000" dirty="0"/>
              <a:t> (120m) until 5,000 to 6,000 y ago- why?</a:t>
            </a:r>
          </a:p>
          <a:p>
            <a:r>
              <a:rPr lang="en-US" sz="2000" dirty="0"/>
              <a:t>How much could sea level rise if ice sheets and glaciers melt?</a:t>
            </a:r>
          </a:p>
          <a:p>
            <a:pPr lvl="1"/>
            <a:r>
              <a:rPr lang="en-US" sz="1800" dirty="0"/>
              <a:t>20 </a:t>
            </a:r>
            <a:r>
              <a:rPr lang="en-US" sz="1800" dirty="0" err="1"/>
              <a:t>ft</a:t>
            </a:r>
            <a:r>
              <a:rPr lang="en-US" sz="1800" dirty="0"/>
              <a:t> (6m) if all ice on Greenland is melted</a:t>
            </a:r>
          </a:p>
          <a:p>
            <a:pPr lvl="1"/>
            <a:r>
              <a:rPr lang="en-US" sz="1800" dirty="0"/>
              <a:t>200 </a:t>
            </a:r>
            <a:r>
              <a:rPr lang="en-US" sz="1800" dirty="0" err="1"/>
              <a:t>ft</a:t>
            </a:r>
            <a:r>
              <a:rPr lang="en-US" sz="1800" dirty="0"/>
              <a:t> (60m) if all the Antarctic ice sheet melts</a:t>
            </a:r>
          </a:p>
          <a:p>
            <a:r>
              <a:rPr lang="en-US" sz="2000" dirty="0"/>
              <a:t>How much has sea level risen since 1993?</a:t>
            </a:r>
          </a:p>
          <a:p>
            <a:r>
              <a:rPr lang="en-US" sz="2000" dirty="0"/>
              <a:t>Besides, thermal expansion of warming ocean water!</a:t>
            </a:r>
          </a:p>
          <a:p>
            <a:r>
              <a:rPr lang="en-US" sz="2000" dirty="0"/>
              <a:t>Variations in ocean currents and local geography mean sea level will be different</a:t>
            </a:r>
          </a:p>
          <a:p>
            <a:r>
              <a:rPr lang="en-US" sz="2000" dirty="0"/>
              <a:t>Other geologic factors affect sea level change…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89AB9F-8416-4135-B7F6-E91A07F33309}"/>
                  </a:ext>
                </a:extLst>
              </p14:cNvPr>
              <p14:cNvContentPartPr/>
              <p14:nvPr/>
            </p14:nvContentPartPr>
            <p14:xfrm>
              <a:off x="8499600" y="4821840"/>
              <a:ext cx="2687760" cy="409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89AB9F-8416-4135-B7F6-E91A07F333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90240" y="4812480"/>
                <a:ext cx="2706480" cy="42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2282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&amp; Extreme Weather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7461"/>
            <a:ext cx="10515600" cy="3639502"/>
          </a:xfrm>
        </p:spPr>
        <p:txBody>
          <a:bodyPr>
            <a:normAutofit fontScale="92500"/>
          </a:bodyPr>
          <a:lstStyle/>
          <a:p>
            <a:r>
              <a:rPr lang="en-US" dirty="0"/>
              <a:t>Climate change is a complex, multi-faceted topic, including local human-induced changes to natural and human-induced global-scale changes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Global warming or other aspects of climate change do not cause specific weather events</a:t>
            </a:r>
          </a:p>
          <a:p>
            <a:r>
              <a:rPr lang="en-US" dirty="0"/>
              <a:t>To what extent will the warming of the planet affect extreme weather events? This effect has varied in different regions of the world. Not all areas are warming equally. The human-induced warming of the oceans and atmosphere has resulted in some changes to atmospheric behavior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510783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Consequences of global warming on temperature extremes and atmospheric moisture</a:t>
            </a:r>
          </a:p>
          <a:p>
            <a:r>
              <a:rPr lang="en-US" dirty="0"/>
              <a:t>Connections between extreme weather and global warming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FFD198-DA55-4F28-9880-E6B859692B95}"/>
                  </a:ext>
                </a:extLst>
              </p14:cNvPr>
              <p14:cNvContentPartPr/>
              <p14:nvPr/>
            </p14:nvContentPartPr>
            <p14:xfrm>
              <a:off x="1481760" y="1880640"/>
              <a:ext cx="9127440" cy="3954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FFD198-DA55-4F28-9880-E6B859692B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2400" y="1871280"/>
                <a:ext cx="9146160" cy="39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6330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3960" cy="1325563"/>
          </a:xfrm>
        </p:spPr>
        <p:txBody>
          <a:bodyPr>
            <a:noAutofit/>
          </a:bodyPr>
          <a:lstStyle/>
          <a:p>
            <a:r>
              <a:rPr lang="en-US" sz="3200" dirty="0"/>
              <a:t>Higher temperatures, what will happen to the moisture?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60" y="1690688"/>
            <a:ext cx="5951220" cy="46910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As temperature increase, evaporation rates increase. Condensation rates eventually increase to reach a new equilibrium state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warmer system include an increase in water vapor molecules, thus more water availability for condensation, cloud formation and precipitation</a:t>
            </a:r>
          </a:p>
          <a:p>
            <a:r>
              <a:rPr lang="en-US" dirty="0"/>
              <a:t>Consequence- increase in heavy rain events (frequency and amounts); increase in drought frequency &amp; severity- increase water evaporation from soils</a:t>
            </a:r>
          </a:p>
          <a:p>
            <a:r>
              <a:rPr lang="en-US" dirty="0"/>
              <a:t>Global warming is playing a significant role in the trend of extreme heat/ cold episodes, precipitation extremes even when they vary across the globe- large scale – short scale events, it is hard to relate: </a:t>
            </a:r>
            <a:r>
              <a:rPr lang="en-US" b="1" dirty="0"/>
              <a:t>global warming does not cause individual weather events but it can make them more or less likely to occur, it can potentially change their intensity and impacts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302" y="2881471"/>
            <a:ext cx="3894549" cy="2309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2302" y="5282774"/>
            <a:ext cx="4465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Precipitable</a:t>
            </a:r>
            <a:r>
              <a:rPr lang="en-US" dirty="0"/>
              <a:t> water- Difference between the 1984-2013 average and the 1871-1900 average,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880" y="116040"/>
            <a:ext cx="5583393" cy="22714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182257-B0BE-4933-B77B-A0CFD4BFF9E1}"/>
                  </a:ext>
                </a:extLst>
              </p14:cNvPr>
              <p14:cNvContentPartPr/>
              <p14:nvPr/>
            </p14:nvContentPartPr>
            <p14:xfrm>
              <a:off x="3677760" y="2344680"/>
              <a:ext cx="2855880" cy="3580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182257-B0BE-4933-B77B-A0CFD4BFF9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8400" y="2335320"/>
                <a:ext cx="2874600" cy="359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363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r>
              <a:rPr lang="en-US" dirty="0"/>
              <a:t>Extreme events and climate change?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300" y="5647531"/>
            <a:ext cx="11277600" cy="8810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Factors to consider: data availability (length of records), increased population, development near coastlines, global warming, sea level rising, area with tropical cyclones, slowing down of storms…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60" y="954881"/>
            <a:ext cx="6667500" cy="4543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969" y="1235075"/>
            <a:ext cx="5998326" cy="3605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29" y="1235075"/>
            <a:ext cx="1429848" cy="20073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4EC6A9-EED2-4D2F-9C12-3509CA85A072}"/>
                  </a:ext>
                </a:extLst>
              </p14:cNvPr>
              <p14:cNvContentPartPr/>
              <p14:nvPr/>
            </p14:nvContentPartPr>
            <p14:xfrm>
              <a:off x="856800" y="1753920"/>
              <a:ext cx="8075520" cy="4407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4EC6A9-EED2-4D2F-9C12-3509CA85A0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7440" y="1744560"/>
                <a:ext cx="8094240" cy="442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0378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79" y="365126"/>
            <a:ext cx="11051721" cy="875846"/>
          </a:xfrm>
        </p:spPr>
        <p:txBody>
          <a:bodyPr>
            <a:normAutofit/>
          </a:bodyPr>
          <a:lstStyle/>
          <a:p>
            <a:r>
              <a:rPr lang="en-US" sz="3200" b="1" dirty="0"/>
              <a:t>Read on your own: </a:t>
            </a:r>
            <a:r>
              <a:rPr lang="en-US" sz="3200" dirty="0"/>
              <a:t>What we have done in the past: Ozone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5581650" cy="46910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Ozone in the troposphere- pollutant</a:t>
            </a:r>
          </a:p>
          <a:p>
            <a:r>
              <a:rPr lang="en-US" dirty="0"/>
              <a:t>Ozone layer in the stratosphere  (10 mi altitude) protects Earth’s surface from UV radiation</a:t>
            </a:r>
          </a:p>
          <a:p>
            <a:pPr lvl="1"/>
            <a:r>
              <a:rPr lang="en-US" dirty="0"/>
              <a:t> where does it come from? </a:t>
            </a:r>
          </a:p>
          <a:p>
            <a:pPr lvl="1"/>
            <a:r>
              <a:rPr lang="en-US" dirty="0"/>
              <a:t>What does it do?</a:t>
            </a:r>
          </a:p>
          <a:p>
            <a:pPr lvl="1"/>
            <a:r>
              <a:rPr lang="en-US" dirty="0">
                <a:hlinkClick r:id="rId2"/>
              </a:rPr>
              <a:t>UV Index</a:t>
            </a:r>
            <a:endParaRPr lang="en-US" dirty="0"/>
          </a:p>
          <a:p>
            <a:pPr lvl="1"/>
            <a:r>
              <a:rPr lang="en-US" dirty="0"/>
              <a:t>Concentrations of O</a:t>
            </a:r>
            <a:r>
              <a:rPr lang="en-US" baseline="-25000" dirty="0"/>
              <a:t>3</a:t>
            </a:r>
            <a:r>
              <a:rPr lang="en-US" dirty="0"/>
              <a:t> have declined- humans- </a:t>
            </a:r>
            <a:r>
              <a:rPr lang="en-US" dirty="0" err="1"/>
              <a:t>ChloroFluoroCarbons</a:t>
            </a:r>
            <a:r>
              <a:rPr lang="en-US" dirty="0"/>
              <a:t> (CFCs), Freon – refrigerants, aerosols, foam production, etc. </a:t>
            </a:r>
          </a:p>
          <a:p>
            <a:pPr lvl="2"/>
            <a:r>
              <a:rPr lang="en-US" dirty="0"/>
              <a:t>GHG (small concentrations)</a:t>
            </a:r>
          </a:p>
          <a:p>
            <a:pPr lvl="2"/>
            <a:r>
              <a:rPr lang="en-US" dirty="0"/>
              <a:t>stable chemicals- make it to the stratosphere, reacts with UV, result reacts with O</a:t>
            </a:r>
            <a:r>
              <a:rPr lang="en-US" baseline="-25000" dirty="0"/>
              <a:t>3</a:t>
            </a:r>
            <a:r>
              <a:rPr lang="en-US" dirty="0"/>
              <a:t> + reactive chlorine.,….</a:t>
            </a:r>
          </a:p>
          <a:p>
            <a:pPr lvl="2"/>
            <a:r>
              <a:rPr lang="en-US" dirty="0"/>
              <a:t>One Chlorine atom can destroy ~ 100,000 O</a:t>
            </a:r>
            <a:r>
              <a:rPr lang="en-US" baseline="-25000" dirty="0"/>
              <a:t>3</a:t>
            </a:r>
            <a:r>
              <a:rPr lang="en-US" dirty="0"/>
              <a:t>: Ozone Hole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337" y="1485900"/>
            <a:ext cx="5038725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0" y="5784310"/>
            <a:ext cx="4900612" cy="7853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2B7D228-4F62-440B-B0CB-FB4DFA6B76A9}"/>
                  </a:ext>
                </a:extLst>
              </p14:cNvPr>
              <p14:cNvContentPartPr/>
              <p14:nvPr/>
            </p14:nvContentPartPr>
            <p14:xfrm>
              <a:off x="8868240" y="1062360"/>
              <a:ext cx="1674000" cy="126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2B7D228-4F62-440B-B0CB-FB4DFA6B76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58880" y="1053000"/>
                <a:ext cx="1692720" cy="14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475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it to a local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532" y="1260155"/>
            <a:ext cx="10515600" cy="146578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State of </a:t>
            </a:r>
            <a:r>
              <a:rPr lang="en-US" dirty="0">
                <a:hlinkClick r:id="rId2"/>
              </a:rPr>
              <a:t>Nevada Climate Initiative</a:t>
            </a:r>
            <a:endParaRPr lang="en-US" dirty="0"/>
          </a:p>
          <a:p>
            <a:r>
              <a:rPr lang="en-US" dirty="0"/>
              <a:t>United States of America State climate summaries - </a:t>
            </a:r>
            <a:r>
              <a:rPr lang="en-US" dirty="0">
                <a:hlinkClick r:id="rId3"/>
              </a:rPr>
              <a:t>State Climate Summaries</a:t>
            </a:r>
            <a:r>
              <a:rPr lang="en-US" dirty="0"/>
              <a:t> - </a:t>
            </a:r>
            <a:r>
              <a:rPr lang="en-US" u="sng" dirty="0">
                <a:hlinkClick r:id="rId3"/>
              </a:rPr>
              <a:t>https://statesummaries.ncics.org/</a:t>
            </a:r>
            <a:endParaRPr lang="en-US" dirty="0"/>
          </a:p>
          <a:p>
            <a:r>
              <a:rPr lang="en-US" dirty="0"/>
              <a:t>NOAA, Climate at a Glance, </a:t>
            </a:r>
            <a:r>
              <a:rPr lang="en-US" u="sng" dirty="0">
                <a:hlinkClick r:id="rId4"/>
              </a:rPr>
              <a:t>https://www.ncdc.noaa.gov/cag/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55" y="3012736"/>
            <a:ext cx="4838972" cy="1841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734" y="2725941"/>
            <a:ext cx="549592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832" y="4683715"/>
            <a:ext cx="57150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6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74080" cy="1325563"/>
          </a:xfrm>
        </p:spPr>
        <p:txBody>
          <a:bodyPr/>
          <a:lstStyle/>
          <a:p>
            <a:r>
              <a:rPr lang="en-US" dirty="0"/>
              <a:t>What happens with the normal temperature?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77" y="1869167"/>
            <a:ext cx="597408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 world have warmed, average temperatures in many areas have increased, as outbreaks of hot weather or episodes of extreme cold weather have declined, and increase of extreme hot weather</a:t>
            </a:r>
          </a:p>
          <a:p>
            <a:r>
              <a:rPr lang="en-US" dirty="0"/>
              <a:t>Will cold weather still occur?</a:t>
            </a:r>
          </a:p>
          <a:p>
            <a:r>
              <a:rPr lang="en-US" b="1" dirty="0"/>
              <a:t>Increase of hot weather and reduction of extreme cold has been </a:t>
            </a:r>
            <a:r>
              <a:rPr lang="en-US" b="1" dirty="0">
                <a:solidFill>
                  <a:srgbClr val="0070C0"/>
                </a:solidFill>
              </a:rPr>
              <a:t>most notable at night compared to day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777" y="328931"/>
            <a:ext cx="4876799" cy="2543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57" y="2901221"/>
            <a:ext cx="4581499" cy="3319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794" y="4044836"/>
            <a:ext cx="2842680" cy="17450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888383-15A4-4DE0-874E-917FEC303F17}"/>
                  </a:ext>
                </a:extLst>
              </p14:cNvPr>
              <p14:cNvContentPartPr/>
              <p14:nvPr/>
            </p14:nvContentPartPr>
            <p14:xfrm>
              <a:off x="1232280" y="110880"/>
              <a:ext cx="10560960" cy="5582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888383-15A4-4DE0-874E-917FEC303F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2920" y="101520"/>
                <a:ext cx="10579680" cy="560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884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784" y="365125"/>
            <a:ext cx="11407514" cy="789119"/>
          </a:xfrm>
        </p:spPr>
        <p:txBody>
          <a:bodyPr>
            <a:normAutofit/>
          </a:bodyPr>
          <a:lstStyle/>
          <a:p>
            <a:r>
              <a:rPr lang="en-US" sz="3200" dirty="0"/>
              <a:t>Climate change &amp; what it means for Nevada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9784" y="1154244"/>
            <a:ext cx="9527280" cy="5531370"/>
          </a:xfrm>
        </p:spPr>
        <p:txBody>
          <a:bodyPr>
            <a:noAutofit/>
          </a:bodyPr>
          <a:lstStyle/>
          <a:p>
            <a:r>
              <a:rPr lang="en-US" sz="1600" dirty="0"/>
              <a:t>What heats the atmosphere near Earth’s surface?</a:t>
            </a:r>
          </a:p>
          <a:p>
            <a:r>
              <a:rPr lang="en-US" sz="1600" dirty="0"/>
              <a:t>What is the greenhouse gas effect- GHG absorb heat and re emit it back to the surface and the rest of the atmosphere-these gases are considered a space blanket because the emit the thermal energy they absorbed</a:t>
            </a:r>
          </a:p>
          <a:p>
            <a:r>
              <a:rPr lang="en-US" sz="1600" dirty="0"/>
              <a:t>What is the difference between GHG emissions and concentrations and how can they be related to a bathtub</a:t>
            </a:r>
          </a:p>
          <a:p>
            <a:r>
              <a:rPr lang="en-US" sz="1600" dirty="0"/>
              <a:t>2:37 min- Explain how atmospheric </a:t>
            </a:r>
            <a:r>
              <a:rPr lang="en-US" sz="1600" u="sng" dirty="0">
                <a:hlinkClick r:id="rId2"/>
              </a:rPr>
              <a:t>CO2 has changed over the last 800,000 years</a:t>
            </a:r>
            <a:r>
              <a:rPr lang="en-US" sz="1600" u="sng" dirty="0"/>
              <a:t> – carbon pump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(NOAA, Global Monitoring Laboratory, </a:t>
            </a:r>
            <a:r>
              <a:rPr lang="en-US" sz="1600" u="sng" dirty="0">
                <a:hlinkClick r:id="rId3"/>
              </a:rPr>
              <a:t>https://www.esrl.noaa.gov/gmd/ccgg/trends/mlo.html</a:t>
            </a:r>
            <a:r>
              <a:rPr lang="en-US" sz="1600" dirty="0"/>
              <a:t>  or </a:t>
            </a:r>
            <a:r>
              <a:rPr lang="en-US" sz="1600" u="sng" dirty="0">
                <a:hlinkClick r:id="rId3"/>
              </a:rPr>
              <a:t>carbon dioxide concentration today</a:t>
            </a:r>
            <a:r>
              <a:rPr lang="en-US" sz="1600" dirty="0"/>
              <a:t>.</a:t>
            </a:r>
          </a:p>
          <a:p>
            <a:r>
              <a:rPr lang="en-US" sz="1600" dirty="0"/>
              <a:t>9:41- What are anomalies.</a:t>
            </a:r>
          </a:p>
          <a:p>
            <a:r>
              <a:rPr lang="en-US" sz="1600" dirty="0"/>
              <a:t>11:57- Future Temperatures- what are the possible scenarios for carbon dioxide and temperature globally and in Nevada? </a:t>
            </a:r>
          </a:p>
          <a:p>
            <a:r>
              <a:rPr lang="en-US" sz="1600" dirty="0"/>
              <a:t>15:42 What does the projected temperature increase means for Nevada?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References</a:t>
            </a:r>
            <a:endParaRPr lang="en-US" sz="1600" u="sng" dirty="0">
              <a:hlinkClick r:id="rId4"/>
            </a:endParaRPr>
          </a:p>
          <a:p>
            <a:r>
              <a:rPr lang="en-US" sz="1600" u="sng" dirty="0">
                <a:hlinkClick r:id="rId4"/>
              </a:rPr>
              <a:t>Global Climate Report- Annual 2017</a:t>
            </a:r>
            <a:endParaRPr lang="en-US" sz="1600" dirty="0"/>
          </a:p>
          <a:p>
            <a:r>
              <a:rPr lang="en-US" sz="1600" dirty="0"/>
              <a:t>State of the Climate Summaries-Department of Commerce- USA &amp; National Oceanic and Atmospheric Administration 2017- </a:t>
            </a:r>
            <a:r>
              <a:rPr lang="en-US" sz="1600" u="sng" dirty="0">
                <a:hlinkClick r:id="rId5"/>
              </a:rPr>
              <a:t>https://statesummaries.ncics.org/</a:t>
            </a:r>
            <a:r>
              <a:rPr lang="en-US" sz="1600" dirty="0"/>
              <a:t>  </a:t>
            </a:r>
          </a:p>
          <a:p>
            <a:r>
              <a:rPr lang="en-US" sz="1600" dirty="0"/>
              <a:t>State of Nevada Climate Initiative- </a:t>
            </a:r>
            <a:r>
              <a:rPr lang="en-US" sz="1600" u="sng" dirty="0">
                <a:hlinkClick r:id="rId6"/>
              </a:rPr>
              <a:t>https://climateaction.nv.gov/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2885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Questioning Climate in the News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583257"/>
            <a:ext cx="4122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NPR, Biden makes new pledge for U.S. GHG emissions: 50% cut, published and accessed Apr 22 2021, </a:t>
            </a:r>
            <a:r>
              <a:rPr lang="en-US" sz="1200" dirty="0">
                <a:hlinkClick r:id="rId2"/>
              </a:rPr>
              <a:t>https://www.npr.org/2021/04/22/988051091/biden-makes-new-pledge-for-u-s-greenhouse-gas-emissions-a-50-cut</a:t>
            </a:r>
            <a:r>
              <a:rPr lang="en-US" sz="12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4122549" cy="3769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549" y="1690688"/>
            <a:ext cx="7969337" cy="42743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00186" y="6211669"/>
            <a:ext cx="541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En</a:t>
            </a:r>
            <a:r>
              <a:rPr lang="en-US" dirty="0"/>
              <a:t>-Roads, MIT, Accessed Apr22 2021, </a:t>
            </a:r>
            <a:r>
              <a:rPr lang="en-US" dirty="0">
                <a:hlinkClick r:id="rId5"/>
              </a:rPr>
              <a:t>https://en-roads.climateinteractive.org/scenario.html?v=2.7.38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086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6F4A-B452-4B4A-9C3A-822BECB5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global temperature assignment</a:t>
            </a:r>
          </a:p>
        </p:txBody>
      </p:sp>
    </p:spTree>
    <p:extLst>
      <p:ext uri="{BB962C8B-B14F-4D97-AF65-F5344CB8AC3E}">
        <p14:creationId xmlns:p14="http://schemas.microsoft.com/office/powerpoint/2010/main" val="372710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greenhouse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71655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Vital Signs of the Planet</a:t>
            </a:r>
            <a:r>
              <a:rPr lang="en-US" dirty="0"/>
              <a:t>- NASA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4"/>
              </a:rPr>
              <a:t>Global Climate Dashboard</a:t>
            </a:r>
            <a:r>
              <a:rPr lang="en-US" dirty="0"/>
              <a:t> - NOAA</a:t>
            </a:r>
          </a:p>
          <a:p>
            <a:r>
              <a:rPr lang="en-US" dirty="0">
                <a:hlinkClick r:id="rId3"/>
              </a:rPr>
              <a:t>Atmospheric Carbon Dioxide</a:t>
            </a:r>
            <a:endParaRPr lang="en-US" dirty="0">
              <a:hlinkClick r:id="" action="ppaction://hlinkfile"/>
            </a:endParaRPr>
          </a:p>
          <a:p>
            <a:r>
              <a:rPr lang="en-US" dirty="0">
                <a:hlinkClick r:id="" action="ppaction://hlinkfile"/>
              </a:rPr>
              <a:t>Global </a:t>
            </a:r>
            <a:r>
              <a:rPr lang="en-US" dirty="0">
                <a:hlinkClick r:id="rId5" action="ppaction://hlinkfile"/>
              </a:rPr>
              <a:t>atmospheric CO2 concentration</a:t>
            </a:r>
            <a:r>
              <a:rPr lang="en-US" dirty="0"/>
              <a:t>- NOAA</a:t>
            </a:r>
          </a:p>
          <a:p>
            <a:r>
              <a:rPr lang="en-US" dirty="0">
                <a:hlinkClick r:id="rId6"/>
              </a:rPr>
              <a:t>Atmospheric CO2 in Mauna Loa Observatory</a:t>
            </a:r>
            <a:r>
              <a:rPr lang="en-US" dirty="0"/>
              <a:t>- NOAA</a:t>
            </a:r>
          </a:p>
          <a:p>
            <a:r>
              <a:rPr lang="en-US" dirty="0">
                <a:hlinkClick r:id="rId7"/>
              </a:rPr>
              <a:t>Carbon tracker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9347" y="2439266"/>
            <a:ext cx="6048375" cy="2714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8C443B-B2FF-4DA5-8F51-7C55C2BAE521}"/>
                  </a:ext>
                </a:extLst>
              </p14:cNvPr>
              <p14:cNvContentPartPr/>
              <p14:nvPr/>
            </p14:nvContentPartPr>
            <p14:xfrm>
              <a:off x="11347920" y="4427280"/>
              <a:ext cx="540360" cy="455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8C443B-B2FF-4DA5-8F51-7C55C2BAE52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38560" y="4417920"/>
                <a:ext cx="559080" cy="47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000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temperature is not always increasing despite continuously increasing CO2?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7" y="1930174"/>
            <a:ext cx="7035511" cy="3705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808" y="2171667"/>
            <a:ext cx="4527427" cy="34640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F9E96E-B987-4E46-8255-E14D30C57F50}"/>
                  </a:ext>
                </a:extLst>
              </p14:cNvPr>
              <p14:cNvContentPartPr/>
              <p14:nvPr/>
            </p14:nvContentPartPr>
            <p14:xfrm>
              <a:off x="1012680" y="2540520"/>
              <a:ext cx="6369120" cy="2609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F9E96E-B987-4E46-8255-E14D30C57F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3320" y="2531160"/>
                <a:ext cx="6387840" cy="262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630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365125"/>
            <a:ext cx="11450781" cy="1325563"/>
          </a:xfrm>
        </p:spPr>
        <p:txBody>
          <a:bodyPr/>
          <a:lstStyle/>
          <a:p>
            <a:r>
              <a:rPr lang="en-US" b="1" dirty="0"/>
              <a:t>Carbon cycle or carbon system- Carbon reservoirs </a:t>
            </a:r>
            <a:r>
              <a:rPr lang="en-US" dirty="0"/>
              <a:t>from the largest to the smallest: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90" y="1583375"/>
            <a:ext cx="5604164" cy="4904509"/>
          </a:xfrm>
        </p:spPr>
        <p:txBody>
          <a:bodyPr>
            <a:noAutofit/>
          </a:bodyPr>
          <a:lstStyle/>
          <a:p>
            <a:r>
              <a:rPr lang="en-US" sz="2000" dirty="0"/>
              <a:t>Natural exchanges: Geologic activity, photosynthesis, etc.- are they balanced?</a:t>
            </a:r>
          </a:p>
          <a:p>
            <a:r>
              <a:rPr lang="en-US" sz="2000" b="1" dirty="0"/>
              <a:t>Fossil fuel burning &amp; deforestation add CO2 to the atmosphere unbalancing the carbon cycle</a:t>
            </a:r>
          </a:p>
          <a:p>
            <a:r>
              <a:rPr lang="en-US" sz="2000" dirty="0"/>
              <a:t>Unbalanced additions add up over time</a:t>
            </a:r>
          </a:p>
          <a:p>
            <a:r>
              <a:rPr lang="en-US" sz="2000" dirty="0"/>
              <a:t>These additions increase the dynamics of the earth-atmosphere system storing ½ of the emitted CO2 in the ocean and earth, but cannot keep up with the rate of emissions: </a:t>
            </a:r>
            <a:r>
              <a:rPr lang="en-US" sz="2000" b="1" dirty="0"/>
              <a:t>“as long as more carbon dioxide is </a:t>
            </a:r>
            <a:r>
              <a:rPr lang="en-US" sz="2000" b="1" dirty="0">
                <a:solidFill>
                  <a:srgbClr val="0070C0"/>
                </a:solidFill>
              </a:rPr>
              <a:t>being emitted</a:t>
            </a:r>
            <a:r>
              <a:rPr lang="en-US" sz="2000" b="1" dirty="0"/>
              <a:t> into the atmosphere than is </a:t>
            </a:r>
            <a:r>
              <a:rPr lang="en-US" sz="2000" b="1" dirty="0">
                <a:solidFill>
                  <a:srgbClr val="0070C0"/>
                </a:solidFill>
              </a:rPr>
              <a:t>being removed</a:t>
            </a:r>
            <a:r>
              <a:rPr lang="en-US" sz="2000" b="1" dirty="0"/>
              <a:t>, atmospheric concentrations of carbon dioxide will continue to increase”.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343" y="1690688"/>
            <a:ext cx="5481657" cy="50522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35DCB42-245C-4B1E-8858-56EFF5FDFEC0}"/>
                  </a:ext>
                </a:extLst>
              </p14:cNvPr>
              <p14:cNvContentPartPr/>
              <p14:nvPr/>
            </p14:nvContentPartPr>
            <p14:xfrm>
              <a:off x="6969600" y="2261520"/>
              <a:ext cx="4997160" cy="4264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35DCB42-245C-4B1E-8858-56EFF5FDFE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0240" y="2252160"/>
                <a:ext cx="5015880" cy="428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68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554" y="1504950"/>
            <a:ext cx="5362575" cy="5353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0129" y="1187670"/>
            <a:ext cx="2827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what is science besides observing, asking questions with an open mind, and understanding?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032" y="4797972"/>
            <a:ext cx="2846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Karen Romano Young- </a:t>
            </a:r>
            <a:r>
              <a:rPr lang="en-US" dirty="0">
                <a:hlinkClick r:id="rId3"/>
              </a:rPr>
              <a:t>The Plainspoken scientist- </a:t>
            </a:r>
            <a:r>
              <a:rPr lang="en-US" dirty="0" err="1">
                <a:hlinkClick r:id="rId3"/>
              </a:rPr>
              <a:t>AntarcticLog</a:t>
            </a:r>
            <a:r>
              <a:rPr lang="en-US" dirty="0">
                <a:hlinkClick r:id="rId3"/>
              </a:rPr>
              <a:t>: (Climate) refugees</a:t>
            </a:r>
            <a:r>
              <a:rPr lang="en-US" dirty="0"/>
              <a:t>- American Geophysical Union- Mar 18 2022, accessed Apr 02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4708" y="3590487"/>
            <a:ext cx="2801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In a World of Systems- </a:t>
            </a:r>
            <a:r>
              <a:rPr lang="en-US" dirty="0" err="1"/>
              <a:t>Donella</a:t>
            </a:r>
            <a:r>
              <a:rPr lang="en-US" dirty="0"/>
              <a:t> Meadows Institute [9:22 min]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BFB4514-2FE1-4330-9CEC-1F985F05289F}"/>
                  </a:ext>
                </a:extLst>
              </p14:cNvPr>
              <p14:cNvContentPartPr/>
              <p14:nvPr/>
            </p14:nvContentPartPr>
            <p14:xfrm>
              <a:off x="7717320" y="3382560"/>
              <a:ext cx="2930760" cy="1163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BFB4514-2FE1-4330-9CEC-1F985F0528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7960" y="3373200"/>
                <a:ext cx="2949480" cy="11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B2BB95-84CF-4D58-9790-739B95D83E98}"/>
                  </a:ext>
                </a:extLst>
              </p14:cNvPr>
              <p14:cNvContentPartPr/>
              <p14:nvPr/>
            </p14:nvContentPartPr>
            <p14:xfrm>
              <a:off x="7770600" y="1955520"/>
              <a:ext cx="4084920" cy="1545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B2BB95-84CF-4D58-9790-739B95D83E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61240" y="1946160"/>
                <a:ext cx="4103640" cy="15642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BD997EE-3FBF-45D6-9255-43AD8823D2BE}"/>
              </a:ext>
            </a:extLst>
          </p:cNvPr>
          <p:cNvSpPr txBox="1"/>
          <p:nvPr/>
        </p:nvSpPr>
        <p:spPr>
          <a:xfrm>
            <a:off x="5224007" y="179312"/>
            <a:ext cx="6345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a system and what did you learned from the video.</a:t>
            </a:r>
          </a:p>
          <a:p>
            <a:r>
              <a:rPr lang="en-US" dirty="0"/>
              <a:t>System is a process with multiple steps that help something work.</a:t>
            </a:r>
          </a:p>
          <a:p>
            <a:r>
              <a:rPr lang="en-US" dirty="0"/>
              <a:t>Feedback loops: positive or negative, reinforcing and balancing</a:t>
            </a:r>
          </a:p>
          <a:p>
            <a:r>
              <a:rPr lang="en-US" dirty="0"/>
              <a:t>Delays:</a:t>
            </a:r>
          </a:p>
        </p:txBody>
      </p:sp>
    </p:spTree>
    <p:extLst>
      <p:ext uri="{BB962C8B-B14F-4D97-AF65-F5344CB8AC3E}">
        <p14:creationId xmlns:p14="http://schemas.microsoft.com/office/powerpoint/2010/main" val="331995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has happened before humans- Why? - Natural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4716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Sun- what function has on Earth’s weather?</a:t>
            </a:r>
          </a:p>
          <a:p>
            <a:r>
              <a:rPr lang="en-US" dirty="0"/>
              <a:t>Is a variable star: more solar energy, less sunspots &amp; bright areas (faculae), warmer Earth – 11 year cycle [0.1% change in energy]</a:t>
            </a:r>
          </a:p>
          <a:p>
            <a:r>
              <a:rPr lang="en-US" dirty="0"/>
              <a:t>Longer gradual cycles: slight warming 1900s-1970, </a:t>
            </a:r>
            <a:r>
              <a:rPr lang="en-US" b="1" dirty="0"/>
              <a:t>cooling afterward</a:t>
            </a:r>
          </a:p>
          <a:p>
            <a:pPr marL="0" indent="0">
              <a:buNone/>
            </a:pPr>
            <a:r>
              <a:rPr lang="en-US" dirty="0"/>
              <a:t>Earth’s orbit affect distribution of energy across the surface of Earth</a:t>
            </a:r>
          </a:p>
          <a:p>
            <a:r>
              <a:rPr lang="en-US" b="1" dirty="0"/>
              <a:t>Orbit shape changes </a:t>
            </a:r>
            <a:r>
              <a:rPr lang="en-US" dirty="0"/>
              <a:t>from elliptical &amp; perfect circle (eccentricity) – 100,000 y</a:t>
            </a:r>
          </a:p>
          <a:p>
            <a:r>
              <a:rPr lang="en-US" dirty="0"/>
              <a:t>Tilt angle changes (23.5 degrees) – 40,000 y</a:t>
            </a:r>
          </a:p>
          <a:p>
            <a:r>
              <a:rPr lang="en-US" dirty="0"/>
              <a:t>Seasons result from changes due to the tilt angle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364" y="1586779"/>
            <a:ext cx="4533900" cy="41338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7A17C1C-5AB3-4C9B-8193-3605B98F49F9}"/>
                  </a:ext>
                </a:extLst>
              </p14:cNvPr>
              <p14:cNvContentPartPr/>
              <p14:nvPr/>
            </p14:nvContentPartPr>
            <p14:xfrm>
              <a:off x="5708880" y="1692720"/>
              <a:ext cx="1681920" cy="40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7A17C1C-5AB3-4C9B-8193-3605B98F49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9520" y="1683360"/>
                <a:ext cx="17006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B7BFDA8-380D-4A73-B6F0-F99DE2EA1654}"/>
                  </a:ext>
                </a:extLst>
              </p14:cNvPr>
              <p14:cNvContentPartPr/>
              <p14:nvPr/>
            </p14:nvContentPartPr>
            <p14:xfrm>
              <a:off x="1443960" y="2796840"/>
              <a:ext cx="9379800" cy="3774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B7BFDA8-380D-4A73-B6F0-F99DE2EA16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600" y="2787480"/>
                <a:ext cx="9398520" cy="37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523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15891" cy="1325563"/>
          </a:xfrm>
        </p:spPr>
        <p:txBody>
          <a:bodyPr/>
          <a:lstStyle/>
          <a:p>
            <a:r>
              <a:rPr lang="en-US" dirty="0"/>
              <a:t>Climate natural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08073" cy="4351338"/>
          </a:xfrm>
        </p:spPr>
        <p:txBody>
          <a:bodyPr>
            <a:normAutofit/>
          </a:bodyPr>
          <a:lstStyle/>
          <a:p>
            <a:r>
              <a:rPr lang="en-US" dirty="0"/>
              <a:t>Wobble of Earth around its axis- </a:t>
            </a:r>
            <a:r>
              <a:rPr lang="en-US" dirty="0">
                <a:hlinkClick r:id="rId2"/>
              </a:rPr>
              <a:t>precession</a:t>
            </a:r>
            <a:r>
              <a:rPr lang="en-US" dirty="0"/>
              <a:t> – 26,000 y</a:t>
            </a:r>
          </a:p>
          <a:p>
            <a:pPr marL="0" indent="0">
              <a:buNone/>
            </a:pPr>
            <a:r>
              <a:rPr lang="en-US" dirty="0"/>
              <a:t>Changes in seasons, changes in average temperature = past ice ages (long cold winters, cool short summers) – slow changes </a:t>
            </a:r>
            <a:r>
              <a:rPr lang="en-US" b="1" dirty="0"/>
              <a:t>over tens of thousands of years</a:t>
            </a:r>
            <a:r>
              <a:rPr lang="en-US" dirty="0"/>
              <a:t> – no effect on centuries change on climate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775" y="4001294"/>
            <a:ext cx="3248025" cy="2495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182" y="302780"/>
            <a:ext cx="4572000" cy="28384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EE32719-5E58-4849-98EE-135229C26EDA}"/>
                  </a:ext>
                </a:extLst>
              </p14:cNvPr>
              <p14:cNvContentPartPr/>
              <p14:nvPr/>
            </p14:nvContentPartPr>
            <p14:xfrm>
              <a:off x="3295800" y="2666160"/>
              <a:ext cx="2935080" cy="99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EE32719-5E58-4849-98EE-135229C26E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86440" y="2656800"/>
                <a:ext cx="2953800" cy="10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097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95109" cy="1325563"/>
          </a:xfrm>
        </p:spPr>
        <p:txBody>
          <a:bodyPr/>
          <a:lstStyle/>
          <a:p>
            <a:r>
              <a:rPr lang="en-US" dirty="0"/>
              <a:t>Climate Natural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14" y="1524432"/>
            <a:ext cx="7109113" cy="48763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Ocean cycles</a:t>
            </a:r>
          </a:p>
          <a:p>
            <a:r>
              <a:rPr lang="en-US" b="1" dirty="0"/>
              <a:t>Changes in ocean currents </a:t>
            </a:r>
            <a:r>
              <a:rPr lang="en-US" dirty="0"/>
              <a:t>= changes in the redistribution of energy atmosphere-ocean = change of tens of a degree Celsius for a few month or years, or decades (short term T changes)– e.g. El Niño</a:t>
            </a:r>
          </a:p>
          <a:p>
            <a:pPr marL="0" indent="0">
              <a:buNone/>
            </a:pPr>
            <a:r>
              <a:rPr lang="en-US" b="1" dirty="0"/>
              <a:t>Volcanoes &amp; similar geologic activity </a:t>
            </a:r>
            <a:r>
              <a:rPr lang="en-US" dirty="0"/>
              <a:t>– block some insolation, temporarily cooling troposphere for up to </a:t>
            </a:r>
            <a:r>
              <a:rPr lang="en-US" b="1" dirty="0"/>
              <a:t>few years</a:t>
            </a:r>
          </a:p>
          <a:p>
            <a:r>
              <a:rPr lang="en-US" dirty="0"/>
              <a:t>Ash and sulfur particles up to the stratosphere- stay there for months or more</a:t>
            </a:r>
          </a:p>
          <a:p>
            <a:r>
              <a:rPr lang="en-US" dirty="0"/>
              <a:t>Sulfur gases + water vapor= sulfuric acid</a:t>
            </a:r>
          </a:p>
          <a:p>
            <a:r>
              <a:rPr lang="en-US" dirty="0"/>
              <a:t>Increase in Greenhouse gases (methane, carbon dioxide)= </a:t>
            </a:r>
            <a:r>
              <a:rPr lang="en-US" b="1" dirty="0"/>
              <a:t>warming</a:t>
            </a:r>
            <a:r>
              <a:rPr lang="en-US" dirty="0"/>
              <a:t> or cooling?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142875"/>
            <a:ext cx="4552950" cy="3095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1783" y="3699164"/>
            <a:ext cx="3844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Summary- can natural drivers explain last centuries temperature changes?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Volcanoes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Orbital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Solar output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3887FA7-A43C-4461-BC80-739FBCF52B0F}"/>
                  </a:ext>
                </a:extLst>
              </p14:cNvPr>
              <p14:cNvContentPartPr/>
              <p14:nvPr/>
            </p14:nvContentPartPr>
            <p14:xfrm>
              <a:off x="705240" y="2984400"/>
              <a:ext cx="5215680" cy="2406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887FA7-A43C-4461-BC80-739FBCF52B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880" y="2975040"/>
                <a:ext cx="5234400" cy="242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7971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1691</Words>
  <Application>Microsoft Office PowerPoint</Application>
  <PresentationFormat>Widescreen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L10- Human Impact on weather and climate Measuring global temperature assignment</vt:lpstr>
      <vt:lpstr>What happens with the normal temperature?</vt:lpstr>
      <vt:lpstr>More about greenhouse gases</vt:lpstr>
      <vt:lpstr>Why temperature is not always increasing despite continuously increasing CO2?</vt:lpstr>
      <vt:lpstr>Carbon cycle or carbon system- Carbon reservoirs from the largest to the smallest:</vt:lpstr>
      <vt:lpstr>Climate system</vt:lpstr>
      <vt:lpstr>Climate Change has happened before humans- Why? - Natural Drivers</vt:lpstr>
      <vt:lpstr>Climate natural drivers</vt:lpstr>
      <vt:lpstr>Climate Natural drivers</vt:lpstr>
      <vt:lpstr>Global or Local Warming- will all locations warm equally?</vt:lpstr>
      <vt:lpstr>A Little Warming, what is the big deal? Big Consequences</vt:lpstr>
      <vt:lpstr>Ocean warming and acidification</vt:lpstr>
      <vt:lpstr>Melting ice – what do you know about Earth’s poles?</vt:lpstr>
      <vt:lpstr>Why it is a big deal that sea level rose 10 in since 1800s?</vt:lpstr>
      <vt:lpstr>Climate Change &amp; Extreme Weather</vt:lpstr>
      <vt:lpstr>Higher temperatures, what will happen to the moisture?</vt:lpstr>
      <vt:lpstr>Extreme events and climate change?</vt:lpstr>
      <vt:lpstr>Read on your own: What we have done in the past: Ozone layer</vt:lpstr>
      <vt:lpstr>Bringing it to a local scale</vt:lpstr>
      <vt:lpstr>Climate change &amp; what it means for Nevada</vt:lpstr>
      <vt:lpstr>Questioning Climate in the News</vt:lpstr>
      <vt:lpstr>Measuring global temperature assignment</vt:lpstr>
    </vt:vector>
  </TitlesOfParts>
  <Company>Nevada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Rosales Lagarde</dc:creator>
  <cp:lastModifiedBy>Laura Rosales Lagarde</cp:lastModifiedBy>
  <cp:revision>48</cp:revision>
  <dcterms:created xsi:type="dcterms:W3CDTF">2021-04-15T16:47:51Z</dcterms:created>
  <dcterms:modified xsi:type="dcterms:W3CDTF">2022-05-27T18:08:19Z</dcterms:modified>
</cp:coreProperties>
</file>