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verag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f09f83d4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f09f83d4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ef2a3d5b5_0_2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2ef2a3d5b5_0_2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ef2a3d5b5_0_20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2ef2a3d5b5_0_20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ef2a3d5b5_0_1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ef2a3d5b5_0_1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ef2a3d5b5_0_1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ef2a3d5b5_0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ef2a3d5b5_0_2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ef2a3d5b5_0_2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ef2a3d5b5_0_1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ef2a3d5b5_0_1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ef2a3d5b5_0_2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ef2a3d5b5_0_2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2ef2a3d5b5_0_1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2ef2a3d5b5_0_1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ef2a3d5b5_0_1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2ef2a3d5b5_0_1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ef2a3d5b5_0_1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ef2a3d5b5_0_1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7" name="Google Shape;27;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30" name="Google Shape;30;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31" name="Google Shape;31;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2" name="Google Shape;32;p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2"/>
            <p:cNvSpPr/>
            <p:nvPr/>
          </p:nvSpPr>
          <p:spPr>
            <a:xfrm rot="10800000">
              <a:off x="-104" y="54"/>
              <a:ext cx="842700" cy="5666100"/>
            </a:xfrm>
            <a:prstGeom prst="triangle">
              <a:avLst>
                <a:gd fmla="val 100000" name="adj"/>
              </a:avLst>
            </a:prstGeom>
            <a:solidFill>
              <a:schemeClr val="accent1">
                <a:alpha val="8471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130300" y="1803401"/>
            <a:ext cx="5825100" cy="1234800"/>
          </a:xfrm>
          <a:prstGeom prst="rect">
            <a:avLst/>
          </a:prstGeom>
          <a:noFill/>
          <a:ln>
            <a:noFill/>
          </a:ln>
        </p:spPr>
        <p:txBody>
          <a:bodyPr anchorCtr="0" anchor="b" bIns="34275" lIns="68575" spcFirstLastPara="1" rIns="68575" wrap="square" tIns="34275">
            <a:noAutofit/>
          </a:bodyPr>
          <a:lstStyle>
            <a:lvl1pPr lvl="0" rtl="0" algn="r">
              <a:spcBef>
                <a:spcPts val="0"/>
              </a:spcBef>
              <a:spcAft>
                <a:spcPts val="0"/>
              </a:spcAft>
              <a:buClr>
                <a:schemeClr val="accent1"/>
              </a:buClr>
              <a:buSzPts val="4100"/>
              <a:buFont typeface="Trebuchet MS"/>
              <a:buNone/>
              <a:defRPr sz="41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 name="Google Shape;35;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rmAutofit/>
          </a:bodyPr>
          <a:lstStyle>
            <a:lvl1pPr lvl="0" rtl="0" algn="r">
              <a:spcBef>
                <a:spcPts val="800"/>
              </a:spcBef>
              <a:spcAft>
                <a:spcPts val="0"/>
              </a:spcAft>
              <a:buSzPts val="1100"/>
              <a:buNone/>
              <a:defRPr>
                <a:solidFill>
                  <a:srgbClr val="7F7F7F"/>
                </a:solidFill>
              </a:defRPr>
            </a:lvl1pPr>
            <a:lvl2pPr lvl="1" rtl="0" algn="ctr">
              <a:spcBef>
                <a:spcPts val="800"/>
              </a:spcBef>
              <a:spcAft>
                <a:spcPts val="0"/>
              </a:spcAft>
              <a:buSzPts val="1000"/>
              <a:buNone/>
              <a:defRPr>
                <a:solidFill>
                  <a:srgbClr val="888888"/>
                </a:solidFill>
              </a:defRPr>
            </a:lvl2pPr>
            <a:lvl3pPr lvl="2" rtl="0" algn="ctr">
              <a:spcBef>
                <a:spcPts val="800"/>
              </a:spcBef>
              <a:spcAft>
                <a:spcPts val="0"/>
              </a:spcAft>
              <a:buSzPts val="800"/>
              <a:buNone/>
              <a:defRPr>
                <a:solidFill>
                  <a:srgbClr val="888888"/>
                </a:solidFill>
              </a:defRPr>
            </a:lvl3pPr>
            <a:lvl4pPr lvl="3" rtl="0" algn="ctr">
              <a:spcBef>
                <a:spcPts val="800"/>
              </a:spcBef>
              <a:spcAft>
                <a:spcPts val="0"/>
              </a:spcAft>
              <a:buSzPts val="700"/>
              <a:buNone/>
              <a:defRPr>
                <a:solidFill>
                  <a:srgbClr val="888888"/>
                </a:solidFill>
              </a:defRPr>
            </a:lvl4pPr>
            <a:lvl5pPr lvl="4" rtl="0" algn="ctr">
              <a:spcBef>
                <a:spcPts val="800"/>
              </a:spcBef>
              <a:spcAft>
                <a:spcPts val="0"/>
              </a:spcAft>
              <a:buSzPts val="700"/>
              <a:buNone/>
              <a:defRPr>
                <a:solidFill>
                  <a:srgbClr val="888888"/>
                </a:solidFill>
              </a:defRPr>
            </a:lvl5pPr>
            <a:lvl6pPr lvl="5" rtl="0" algn="ctr">
              <a:spcBef>
                <a:spcPts val="800"/>
              </a:spcBef>
              <a:spcAft>
                <a:spcPts val="0"/>
              </a:spcAft>
              <a:buSzPts val="700"/>
              <a:buNone/>
              <a:defRPr>
                <a:solidFill>
                  <a:srgbClr val="888888"/>
                </a:solidFill>
              </a:defRPr>
            </a:lvl6pPr>
            <a:lvl7pPr lvl="6" rtl="0" algn="ctr">
              <a:spcBef>
                <a:spcPts val="800"/>
              </a:spcBef>
              <a:spcAft>
                <a:spcPts val="0"/>
              </a:spcAft>
              <a:buSzPts val="700"/>
              <a:buNone/>
              <a:defRPr>
                <a:solidFill>
                  <a:srgbClr val="888888"/>
                </a:solidFill>
              </a:defRPr>
            </a:lvl7pPr>
            <a:lvl8pPr lvl="7" rtl="0" algn="ctr">
              <a:spcBef>
                <a:spcPts val="800"/>
              </a:spcBef>
              <a:spcAft>
                <a:spcPts val="0"/>
              </a:spcAft>
              <a:buSzPts val="700"/>
              <a:buNone/>
              <a:defRPr>
                <a:solidFill>
                  <a:srgbClr val="888888"/>
                </a:solidFill>
              </a:defRPr>
            </a:lvl8pPr>
            <a:lvl9pPr lvl="8" rtl="0" algn="ctr">
              <a:spcBef>
                <a:spcPts val="800"/>
              </a:spcBef>
              <a:spcAft>
                <a:spcPts val="0"/>
              </a:spcAft>
              <a:buSzPts val="700"/>
              <a:buNone/>
              <a:defRPr>
                <a:solidFill>
                  <a:srgbClr val="888888"/>
                </a:solidFill>
              </a:defRPr>
            </a:lvl9pPr>
          </a:lstStyle>
          <a:p/>
        </p:txBody>
      </p:sp>
      <p:sp>
        <p:nvSpPr>
          <p:cNvPr id="36" name="Google Shape;36;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2"/>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93" name="Google Shape;93;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1"/>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698501" y="457200"/>
            <a:ext cx="6070500" cy="22671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rtl="0" algn="l">
              <a:spcBef>
                <a:spcPts val="800"/>
              </a:spcBef>
              <a:spcAft>
                <a:spcPts val="0"/>
              </a:spcAft>
              <a:buSzPts val="1000"/>
              <a:buFont typeface="Trebuchet MS"/>
              <a:buNone/>
              <a:defRPr sz="1200">
                <a:solidFill>
                  <a:srgbClr val="7F7F7F"/>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99" name="Google Shape;99;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100" name="Google Shape;100;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12"/>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12"/>
          <p:cNvSpPr txBox="1"/>
          <p:nvPr/>
        </p:nvSpPr>
        <p:spPr>
          <a:xfrm>
            <a:off x="406402" y="592784"/>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BFE47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BFE471"/>
                </a:solidFill>
                <a:latin typeface="Arial"/>
                <a:ea typeface="Arial"/>
                <a:cs typeface="Arial"/>
                <a:sym typeface="Arial"/>
              </a:rPr>
              <a:t>”</a:t>
            </a:r>
            <a:endParaRPr sz="14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108" name="Google Shape;108;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13"/>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698501" y="457200"/>
            <a:ext cx="6070500" cy="22671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Font typeface="Trebuchet MS"/>
              <a:buNone/>
              <a:defRPr sz="1800">
                <a:solidFill>
                  <a:srgbClr val="3F3F3F"/>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14" name="Google Shape;114;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1100"/>
              <a:buNone/>
              <a:defRPr sz="14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115" name="Google Shape;115;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14"/>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14"/>
          <p:cNvSpPr txBox="1"/>
          <p:nvPr/>
        </p:nvSpPr>
        <p:spPr>
          <a:xfrm>
            <a:off x="406402" y="592784"/>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BFE47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BFE47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514349" y="457200"/>
            <a:ext cx="6441300" cy="22671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Font typeface="Trebuchet MS"/>
              <a:buNone/>
              <a:defRPr sz="1800">
                <a:solidFill>
                  <a:schemeClr val="accent1"/>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23" name="Google Shape;123;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1100"/>
              <a:buNone/>
              <a:defRPr sz="14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124" name="Google Shape;124;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15"/>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30" name="Google Shape;130;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16"/>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36" name="Google Shape;136;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17"/>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8" name="Google Shape;138;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18"/>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42" name="Google Shape;142;p18"/>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43" name="Google Shape;143;p18"/>
          <p:cNvSpPr txBox="1"/>
          <p:nvPr>
            <p:ph type="title"/>
          </p:nvPr>
        </p:nvSpPr>
        <p:spPr>
          <a:xfrm>
            <a:off x="311725" y="500925"/>
            <a:ext cx="3706500" cy="2508900"/>
          </a:xfrm>
          <a:prstGeom prst="rect">
            <a:avLst/>
          </a:prstGeom>
        </p:spPr>
        <p:txBody>
          <a:bodyPr anchorCtr="0" anchor="t" bIns="34275" lIns="68575" spcFirstLastPara="1" rIns="68575" wrap="square" tIns="34275">
            <a:normAutofit/>
          </a:bodyPr>
          <a:lstStyle>
            <a:lvl1pPr lvl="0" rtl="0">
              <a:spcBef>
                <a:spcPts val="0"/>
              </a:spcBef>
              <a:spcAft>
                <a:spcPts val="0"/>
              </a:spcAft>
              <a:buClr>
                <a:schemeClr val="lt1"/>
              </a:buClr>
              <a:buSzPts val="2700"/>
              <a:buNone/>
              <a:defRPr>
                <a:solidFill>
                  <a:schemeClr val="lt1"/>
                </a:solidFill>
              </a:defRPr>
            </a:lvl1pPr>
            <a:lvl2pPr lvl="1" rtl="0">
              <a:spcBef>
                <a:spcPts val="0"/>
              </a:spcBef>
              <a:spcAft>
                <a:spcPts val="0"/>
              </a:spcAft>
              <a:buClr>
                <a:schemeClr val="lt1"/>
              </a:buClr>
              <a:buSzPts val="1100"/>
              <a:buNone/>
              <a:defRPr>
                <a:solidFill>
                  <a:schemeClr val="lt1"/>
                </a:solidFill>
              </a:defRPr>
            </a:lvl2pPr>
            <a:lvl3pPr lvl="2" rtl="0">
              <a:spcBef>
                <a:spcPts val="0"/>
              </a:spcBef>
              <a:spcAft>
                <a:spcPts val="0"/>
              </a:spcAft>
              <a:buClr>
                <a:schemeClr val="lt1"/>
              </a:buClr>
              <a:buSzPts val="1100"/>
              <a:buNone/>
              <a:defRPr>
                <a:solidFill>
                  <a:schemeClr val="lt1"/>
                </a:solidFill>
              </a:defRPr>
            </a:lvl3pPr>
            <a:lvl4pPr lvl="3" rtl="0">
              <a:spcBef>
                <a:spcPts val="0"/>
              </a:spcBef>
              <a:spcAft>
                <a:spcPts val="0"/>
              </a:spcAft>
              <a:buClr>
                <a:schemeClr val="lt1"/>
              </a:buClr>
              <a:buSzPts val="1100"/>
              <a:buNone/>
              <a:defRPr>
                <a:solidFill>
                  <a:schemeClr val="lt1"/>
                </a:solidFill>
              </a:defRPr>
            </a:lvl4pPr>
            <a:lvl5pPr lvl="4" rtl="0">
              <a:spcBef>
                <a:spcPts val="0"/>
              </a:spcBef>
              <a:spcAft>
                <a:spcPts val="0"/>
              </a:spcAft>
              <a:buClr>
                <a:schemeClr val="lt1"/>
              </a:buClr>
              <a:buSzPts val="1100"/>
              <a:buNone/>
              <a:defRPr>
                <a:solidFill>
                  <a:schemeClr val="lt1"/>
                </a:solidFill>
              </a:defRPr>
            </a:lvl5pPr>
            <a:lvl6pPr lvl="5" rtl="0">
              <a:spcBef>
                <a:spcPts val="0"/>
              </a:spcBef>
              <a:spcAft>
                <a:spcPts val="0"/>
              </a:spcAft>
              <a:buClr>
                <a:schemeClr val="lt1"/>
              </a:buClr>
              <a:buSzPts val="1100"/>
              <a:buNone/>
              <a:defRPr>
                <a:solidFill>
                  <a:schemeClr val="lt1"/>
                </a:solidFill>
              </a:defRPr>
            </a:lvl6pPr>
            <a:lvl7pPr lvl="6" rtl="0">
              <a:spcBef>
                <a:spcPts val="0"/>
              </a:spcBef>
              <a:spcAft>
                <a:spcPts val="0"/>
              </a:spcAft>
              <a:buClr>
                <a:schemeClr val="lt1"/>
              </a:buClr>
              <a:buSzPts val="1100"/>
              <a:buNone/>
              <a:defRPr>
                <a:solidFill>
                  <a:schemeClr val="lt1"/>
                </a:solidFill>
              </a:defRPr>
            </a:lvl7pPr>
            <a:lvl8pPr lvl="7" rtl="0">
              <a:spcBef>
                <a:spcPts val="0"/>
              </a:spcBef>
              <a:spcAft>
                <a:spcPts val="0"/>
              </a:spcAft>
              <a:buClr>
                <a:schemeClr val="lt1"/>
              </a:buClr>
              <a:buSzPts val="1100"/>
              <a:buNone/>
              <a:defRPr>
                <a:solidFill>
                  <a:schemeClr val="lt1"/>
                </a:solidFill>
              </a:defRPr>
            </a:lvl8pPr>
            <a:lvl9pPr lvl="8" rtl="0">
              <a:spcBef>
                <a:spcPts val="0"/>
              </a:spcBef>
              <a:spcAft>
                <a:spcPts val="0"/>
              </a:spcAft>
              <a:buClr>
                <a:schemeClr val="lt1"/>
              </a:buClr>
              <a:buSzPts val="1100"/>
              <a:buNone/>
              <a:defRPr>
                <a:solidFill>
                  <a:schemeClr val="lt1"/>
                </a:solidFill>
              </a:defRPr>
            </a:lvl9pPr>
          </a:lstStyle>
          <a:p/>
        </p:txBody>
      </p:sp>
      <p:sp>
        <p:nvSpPr>
          <p:cNvPr id="144" name="Google Shape;144;p18"/>
          <p:cNvSpPr txBox="1"/>
          <p:nvPr>
            <p:ph idx="1" type="body"/>
          </p:nvPr>
        </p:nvSpPr>
        <p:spPr>
          <a:xfrm>
            <a:off x="4644675" y="500925"/>
            <a:ext cx="4166400" cy="40986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a:lvl1pPr>
            <a:lvl2pPr indent="-292100" lvl="1" marL="914400" rtl="0">
              <a:spcBef>
                <a:spcPts val="800"/>
              </a:spcBef>
              <a:spcAft>
                <a:spcPts val="0"/>
              </a:spcAft>
              <a:buSzPts val="1000"/>
              <a:buChar char="►"/>
              <a:defRPr/>
            </a:lvl2pPr>
            <a:lvl3pPr indent="-279400" lvl="2" marL="1371600" rtl="0">
              <a:spcBef>
                <a:spcPts val="800"/>
              </a:spcBef>
              <a:spcAft>
                <a:spcPts val="0"/>
              </a:spcAft>
              <a:buSzPts val="800"/>
              <a:buChar char="►"/>
              <a:defRPr/>
            </a:lvl3pPr>
            <a:lvl4pPr indent="-273050" lvl="3" marL="1828800" rtl="0">
              <a:spcBef>
                <a:spcPts val="800"/>
              </a:spcBef>
              <a:spcAft>
                <a:spcPts val="0"/>
              </a:spcAft>
              <a:buSzPts val="700"/>
              <a:buChar char="►"/>
              <a:defRPr/>
            </a:lvl4pPr>
            <a:lvl5pPr indent="-273050" lvl="4" marL="2286000" rtl="0">
              <a:spcBef>
                <a:spcPts val="800"/>
              </a:spcBef>
              <a:spcAft>
                <a:spcPts val="0"/>
              </a:spcAft>
              <a:buSzPts val="700"/>
              <a:buChar char="►"/>
              <a:defRPr/>
            </a:lvl5pPr>
            <a:lvl6pPr indent="-273050" lvl="5" marL="2743200" rtl="0">
              <a:spcBef>
                <a:spcPts val="800"/>
              </a:spcBef>
              <a:spcAft>
                <a:spcPts val="0"/>
              </a:spcAft>
              <a:buSzPts val="700"/>
              <a:buChar char="►"/>
              <a:defRPr/>
            </a:lvl6pPr>
            <a:lvl7pPr indent="-273050" lvl="6" marL="3200400" rtl="0">
              <a:spcBef>
                <a:spcPts val="800"/>
              </a:spcBef>
              <a:spcAft>
                <a:spcPts val="0"/>
              </a:spcAft>
              <a:buSzPts val="700"/>
              <a:buChar char="►"/>
              <a:defRPr/>
            </a:lvl7pPr>
            <a:lvl8pPr indent="-273050" lvl="7" marL="3657600" rtl="0">
              <a:spcBef>
                <a:spcPts val="800"/>
              </a:spcBef>
              <a:spcAft>
                <a:spcPts val="0"/>
              </a:spcAft>
              <a:buSzPts val="700"/>
              <a:buChar char="►"/>
              <a:defRPr/>
            </a:lvl8pPr>
            <a:lvl9pPr indent="-273050" lvl="8" marL="4114800" rtl="0">
              <a:spcBef>
                <a:spcPts val="800"/>
              </a:spcBef>
              <a:spcAft>
                <a:spcPts val="0"/>
              </a:spcAft>
              <a:buSzPts val="700"/>
              <a:buChar char="►"/>
              <a:defRPr/>
            </a:lvl9pPr>
          </a:lstStyle>
          <a:p/>
        </p:txBody>
      </p:sp>
      <p:sp>
        <p:nvSpPr>
          <p:cNvPr id="145" name="Google Shape;145;p1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6" name="Shape 146"/>
        <p:cNvGrpSpPr/>
        <p:nvPr/>
      </p:nvGrpSpPr>
      <p:grpSpPr>
        <a:xfrm>
          <a:off x="0" y="0"/>
          <a:ext cx="0" cy="0"/>
          <a:chOff x="0" y="0"/>
          <a:chExt cx="0" cy="0"/>
        </a:xfrm>
      </p:grpSpPr>
      <p:sp>
        <p:nvSpPr>
          <p:cNvPr id="147" name="Google Shape;147;p19"/>
          <p:cNvSpPr txBox="1"/>
          <p:nvPr>
            <p:ph type="title"/>
          </p:nvPr>
        </p:nvSpPr>
        <p:spPr>
          <a:xfrm>
            <a:off x="311700" y="555600"/>
            <a:ext cx="2808000" cy="755700"/>
          </a:xfrm>
          <a:prstGeom prst="rect">
            <a:avLst/>
          </a:prstGeom>
        </p:spPr>
        <p:txBody>
          <a:bodyPr anchorCtr="0" anchor="b" bIns="34275" lIns="68575" spcFirstLastPara="1" rIns="68575" wrap="square" tIns="3427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 name="Google Shape;148;p19"/>
          <p:cNvSpPr txBox="1"/>
          <p:nvPr>
            <p:ph idx="1" type="body"/>
          </p:nvPr>
        </p:nvSpPr>
        <p:spPr>
          <a:xfrm>
            <a:off x="311700" y="1389600"/>
            <a:ext cx="2808000" cy="3179400"/>
          </a:xfrm>
          <a:prstGeom prst="rect">
            <a:avLst/>
          </a:prstGeom>
        </p:spPr>
        <p:txBody>
          <a:bodyPr anchorCtr="0" anchor="t" bIns="34275" lIns="68575" spcFirstLastPara="1" rIns="68575" wrap="square" tIns="34275">
            <a:normAutofit/>
          </a:bodyPr>
          <a:lstStyle>
            <a:lvl1pPr indent="-304800" lvl="0" marL="457200" rtl="0">
              <a:spcBef>
                <a:spcPts val="800"/>
              </a:spcBef>
              <a:spcAft>
                <a:spcPts val="0"/>
              </a:spcAft>
              <a:buSzPts val="1200"/>
              <a:buChar char="►"/>
              <a:defRPr sz="12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49" name="Google Shape;149;p19"/>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50" name="Shape 150"/>
        <p:cNvGrpSpPr/>
        <p:nvPr/>
      </p:nvGrpSpPr>
      <p:grpSpPr>
        <a:xfrm>
          <a:off x="0" y="0"/>
          <a:ext cx="0" cy="0"/>
          <a:chOff x="0" y="0"/>
          <a:chExt cx="0" cy="0"/>
        </a:xfrm>
      </p:grpSpPr>
      <p:sp>
        <p:nvSpPr>
          <p:cNvPr id="151" name="Google Shape;151;p20"/>
          <p:cNvSpPr txBox="1"/>
          <p:nvPr>
            <p:ph type="title"/>
          </p:nvPr>
        </p:nvSpPr>
        <p:spPr>
          <a:xfrm>
            <a:off x="490250" y="526350"/>
            <a:ext cx="6227100" cy="4090800"/>
          </a:xfrm>
          <a:prstGeom prst="rect">
            <a:avLst/>
          </a:prstGeom>
        </p:spPr>
        <p:txBody>
          <a:bodyPr anchorCtr="0" anchor="ctr" bIns="34275" lIns="68575" spcFirstLastPara="1" rIns="68575" wrap="square" tIns="3427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52" name="Google Shape;152;p20"/>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chemeClr val="accent1"/>
              </a:buClr>
              <a:buSzPts val="2700"/>
              <a:buFont typeface="Trebuchet MS"/>
              <a:buNone/>
              <a:defRPr sz="27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 name="Google Shape;41;p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2" name="Google Shape;42;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3"/>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3" name="Shape 153"/>
        <p:cNvGrpSpPr/>
        <p:nvPr/>
      </p:nvGrpSpPr>
      <p:grpSpPr>
        <a:xfrm>
          <a:off x="0" y="0"/>
          <a:ext cx="0" cy="0"/>
          <a:chOff x="0" y="0"/>
          <a:chExt cx="0" cy="0"/>
        </a:xfrm>
      </p:grpSpPr>
      <p:sp>
        <p:nvSpPr>
          <p:cNvPr id="154" name="Google Shape;154;p21"/>
          <p:cNvSpPr txBox="1"/>
          <p:nvPr>
            <p:ph type="title"/>
          </p:nvPr>
        </p:nvSpPr>
        <p:spPr>
          <a:xfrm>
            <a:off x="311700" y="445025"/>
            <a:ext cx="8520600" cy="572700"/>
          </a:xfrm>
          <a:prstGeom prst="rect">
            <a:avLst/>
          </a:prstGeom>
        </p:spPr>
        <p:txBody>
          <a:bodyPr anchorCtr="0" anchor="t" bIns="34275" lIns="68575" spcFirstLastPara="1" rIns="68575" wrap="square" tIns="34275">
            <a:norm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21"/>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317500" lvl="0" marL="457200" rtl="0">
              <a:spcBef>
                <a:spcPts val="800"/>
              </a:spcBef>
              <a:spcAft>
                <a:spcPts val="0"/>
              </a:spcAft>
              <a:buSzPts val="1400"/>
              <a:buChar char="►"/>
              <a:defRPr sz="14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56" name="Google Shape;156;p21"/>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317500" lvl="0" marL="457200" rtl="0">
              <a:spcBef>
                <a:spcPts val="800"/>
              </a:spcBef>
              <a:spcAft>
                <a:spcPts val="0"/>
              </a:spcAft>
              <a:buSzPts val="1400"/>
              <a:buChar char="►"/>
              <a:defRPr sz="14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0"/>
              </a:spcAft>
              <a:buSzPts val="1200"/>
              <a:buChar char="►"/>
              <a:defRPr sz="1200"/>
            </a:lvl9pPr>
          </a:lstStyle>
          <a:p/>
        </p:txBody>
      </p:sp>
      <p:sp>
        <p:nvSpPr>
          <p:cNvPr id="157" name="Google Shape;157;p21"/>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chemeClr val="accent1"/>
              </a:buClr>
              <a:buSzPts val="2700"/>
              <a:buFont typeface="Trebuchet MS"/>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 name="Google Shape;47;p4"/>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48" name="Google Shape;48;p4"/>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9" name="Google Shape;49;p4"/>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50" name="Google Shape;50;p4"/>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1" name="Google Shape;51;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 name="Google Shape;52;p4"/>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 name="Google Shape;53;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7" name="Google Shape;57;p5"/>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8" name="Google Shape;58;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6"/>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accent1"/>
              </a:buClr>
              <a:buSzPts val="3000"/>
              <a:buFont typeface="Trebuchet MS"/>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6"/>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1200"/>
              <a:buNone/>
              <a:defRPr sz="15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62" name="Google Shape;62;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 name="Google Shape;63;p6"/>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7"/>
          <p:cNvSpPr txBox="1"/>
          <p:nvPr>
            <p:ph idx="1" type="body"/>
          </p:nvPr>
        </p:nvSpPr>
        <p:spPr>
          <a:xfrm>
            <a:off x="508001"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68" name="Google Shape;68;p7"/>
          <p:cNvSpPr txBox="1"/>
          <p:nvPr>
            <p:ph idx="2" type="body"/>
          </p:nvPr>
        </p:nvSpPr>
        <p:spPr>
          <a:xfrm>
            <a:off x="3817478"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69" name="Google Shape;69;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7"/>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8"/>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508001" y="1123953"/>
            <a:ext cx="2890800" cy="9588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accent1"/>
              </a:buClr>
              <a:buSzPts val="1500"/>
              <a:buFont typeface="Trebuchet MS"/>
              <a:buNone/>
              <a:defRPr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79" name="Google Shape;79;p9"/>
          <p:cNvSpPr txBox="1"/>
          <p:nvPr>
            <p:ph idx="2" type="body"/>
          </p:nvPr>
        </p:nvSpPr>
        <p:spPr>
          <a:xfrm>
            <a:off x="508001" y="2082802"/>
            <a:ext cx="2890800" cy="19383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800"/>
              <a:buNone/>
              <a:defRPr sz="1100"/>
            </a:lvl2pPr>
            <a:lvl3pPr indent="-228600" lvl="2" marL="1371600" rtl="0" algn="l">
              <a:spcBef>
                <a:spcPts val="800"/>
              </a:spcBef>
              <a:spcAft>
                <a:spcPts val="0"/>
              </a:spcAft>
              <a:buSzPts val="700"/>
              <a:buNone/>
              <a:defRPr sz="900"/>
            </a:lvl3pPr>
            <a:lvl4pPr indent="-228600" lvl="3" marL="1828800" rtl="0" algn="l">
              <a:spcBef>
                <a:spcPts val="800"/>
              </a:spcBef>
              <a:spcAft>
                <a:spcPts val="0"/>
              </a:spcAft>
              <a:buSzPts val="600"/>
              <a:buNone/>
              <a:defRPr sz="800"/>
            </a:lvl4pPr>
            <a:lvl5pPr indent="-228600" lvl="4" marL="2286000" rtl="0" algn="l">
              <a:spcBef>
                <a:spcPts val="800"/>
              </a:spcBef>
              <a:spcAft>
                <a:spcPts val="0"/>
              </a:spcAft>
              <a:buSzPts val="600"/>
              <a:buNone/>
              <a:defRPr sz="800"/>
            </a:lvl5pPr>
            <a:lvl6pPr indent="-228600" lvl="5" marL="2743200" rtl="0" algn="l">
              <a:spcBef>
                <a:spcPts val="800"/>
              </a:spcBef>
              <a:spcAft>
                <a:spcPts val="0"/>
              </a:spcAft>
              <a:buSzPts val="600"/>
              <a:buNone/>
              <a:defRPr sz="800"/>
            </a:lvl6pPr>
            <a:lvl7pPr indent="-228600" lvl="6" marL="3200400" rtl="0" algn="l">
              <a:spcBef>
                <a:spcPts val="800"/>
              </a:spcBef>
              <a:spcAft>
                <a:spcPts val="0"/>
              </a:spcAft>
              <a:buSzPts val="600"/>
              <a:buNone/>
              <a:defRPr sz="800"/>
            </a:lvl7pPr>
            <a:lvl8pPr indent="-228600" lvl="7" marL="3657600" rtl="0" algn="l">
              <a:spcBef>
                <a:spcPts val="800"/>
              </a:spcBef>
              <a:spcAft>
                <a:spcPts val="0"/>
              </a:spcAft>
              <a:buSzPts val="600"/>
              <a:buNone/>
              <a:defRPr sz="800"/>
            </a:lvl8pPr>
            <a:lvl9pPr indent="-228600" lvl="8" marL="4114800" rtl="0" algn="l">
              <a:spcBef>
                <a:spcPts val="800"/>
              </a:spcBef>
              <a:spcAft>
                <a:spcPts val="0"/>
              </a:spcAft>
              <a:buSzPts val="600"/>
              <a:buNone/>
              <a:defRPr sz="800"/>
            </a:lvl9pPr>
          </a:lstStyle>
          <a:p/>
        </p:txBody>
      </p:sp>
      <p:sp>
        <p:nvSpPr>
          <p:cNvPr id="80" name="Google Shape;80;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9"/>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accent1"/>
              </a:buClr>
              <a:buSzPts val="1800"/>
              <a:buFont typeface="Trebuchet MS"/>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0"/>
          <p:cNvSpPr/>
          <p:nvPr>
            <p:ph idx="2" type="pic"/>
          </p:nvPr>
        </p:nvSpPr>
        <p:spPr>
          <a:xfrm>
            <a:off x="508000" y="457200"/>
            <a:ext cx="6447600" cy="2884200"/>
          </a:xfrm>
          <a:prstGeom prst="rect">
            <a:avLst/>
          </a:prstGeom>
          <a:noFill/>
          <a:ln>
            <a:noFill/>
          </a:ln>
        </p:spPr>
      </p:sp>
      <p:sp>
        <p:nvSpPr>
          <p:cNvPr id="86" name="Google Shape;86;p10"/>
          <p:cNvSpPr txBox="1"/>
          <p:nvPr>
            <p:ph idx="1" type="body"/>
          </p:nvPr>
        </p:nvSpPr>
        <p:spPr>
          <a:xfrm>
            <a:off x="508000" y="4025504"/>
            <a:ext cx="6447600" cy="505500"/>
          </a:xfrm>
          <a:prstGeom prst="rect">
            <a:avLst/>
          </a:prstGeom>
          <a:noFill/>
          <a:ln>
            <a:noFill/>
          </a:ln>
        </p:spPr>
        <p:txBody>
          <a:bodyPr anchorCtr="0" anchor="t" bIns="34275" lIns="68575" spcFirstLastPara="1" rIns="68575" wrap="square" tIns="34275">
            <a:normAutofit/>
          </a:bodyPr>
          <a:lstStyle>
            <a:lvl1pPr indent="-228600" lvl="0" marL="457200" rtl="0" algn="l">
              <a:spcBef>
                <a:spcPts val="800"/>
              </a:spcBef>
              <a:spcAft>
                <a:spcPts val="0"/>
              </a:spcAft>
              <a:buSzPts val="700"/>
              <a:buNone/>
              <a:defRPr sz="9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87" name="Google Shape;87;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0"/>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5" name="Google Shape;15;p1"/>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chemeClr val="accent1">
                <a:alpha val="8471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800"/>
              </a:spcBef>
              <a:spcAft>
                <a:spcPts val="0"/>
              </a:spcAft>
              <a:buClr>
                <a:schemeClr val="accent1"/>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chemeClr val="accent1"/>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chemeClr val="accent1"/>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508001" y="4531022"/>
            <a:ext cx="47232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7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7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7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7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7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7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7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hyperlink" Target="https://qubeshub.org/news/newsletter/subscri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61" name="Shape 161"/>
        <p:cNvGrpSpPr/>
        <p:nvPr/>
      </p:nvGrpSpPr>
      <p:grpSpPr>
        <a:xfrm>
          <a:off x="0" y="0"/>
          <a:ext cx="0" cy="0"/>
          <a:chOff x="0" y="0"/>
          <a:chExt cx="0" cy="0"/>
        </a:xfrm>
      </p:grpSpPr>
      <p:sp>
        <p:nvSpPr>
          <p:cNvPr id="162" name="Google Shape;162;p22"/>
          <p:cNvSpPr txBox="1"/>
          <p:nvPr>
            <p:ph type="ctrTitle"/>
          </p:nvPr>
        </p:nvSpPr>
        <p:spPr>
          <a:xfrm>
            <a:off x="-131550" y="2548597"/>
            <a:ext cx="8222100" cy="8388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An interdisciplinary network model for developing and disseminating OER to support pedagogical change</a:t>
            </a:r>
            <a:endParaRPr/>
          </a:p>
        </p:txBody>
      </p:sp>
      <p:sp>
        <p:nvSpPr>
          <p:cNvPr id="163" name="Google Shape;163;p22"/>
          <p:cNvSpPr txBox="1"/>
          <p:nvPr>
            <p:ph idx="1" type="subTitle"/>
          </p:nvPr>
        </p:nvSpPr>
        <p:spPr>
          <a:xfrm>
            <a:off x="-131562" y="4454813"/>
            <a:ext cx="8222100" cy="4329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solidFill>
                  <a:srgbClr val="B7B7B7"/>
                </a:solidFill>
              </a:rPr>
              <a:t>Northeast OER Summit 2022</a:t>
            </a:r>
            <a:endParaRPr>
              <a:solidFill>
                <a:srgbClr val="B7B7B7"/>
              </a:solidFill>
            </a:endParaRPr>
          </a:p>
        </p:txBody>
      </p:sp>
      <p:sp>
        <p:nvSpPr>
          <p:cNvPr id="164" name="Google Shape;164;p22"/>
          <p:cNvSpPr txBox="1"/>
          <p:nvPr>
            <p:ph idx="1" type="subTitle"/>
          </p:nvPr>
        </p:nvSpPr>
        <p:spPr>
          <a:xfrm>
            <a:off x="1395888" y="3413338"/>
            <a:ext cx="5167200" cy="4329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solidFill>
                  <a:srgbClr val="B7B7B7"/>
                </a:solidFill>
              </a:rPr>
              <a:t>Sarah Prescott and Deb Rook, BioQUEST</a:t>
            </a:r>
            <a:endParaRPr>
              <a:solidFill>
                <a:srgbClr val="B7B7B7"/>
              </a:solidFill>
            </a:endParaRPr>
          </a:p>
        </p:txBody>
      </p:sp>
      <p:pic>
        <p:nvPicPr>
          <p:cNvPr id="165" name="Google Shape;165;p22"/>
          <p:cNvPicPr preferRelativeResize="0"/>
          <p:nvPr/>
        </p:nvPicPr>
        <p:blipFill>
          <a:blip r:embed="rId3">
            <a:alphaModFix/>
          </a:blip>
          <a:stretch>
            <a:fillRect/>
          </a:stretch>
        </p:blipFill>
        <p:spPr>
          <a:xfrm>
            <a:off x="3074725" y="-56350"/>
            <a:ext cx="1809551" cy="1005500"/>
          </a:xfrm>
          <a:prstGeom prst="rect">
            <a:avLst/>
          </a:prstGeom>
          <a:noFill/>
          <a:ln>
            <a:noFill/>
          </a:ln>
        </p:spPr>
      </p:pic>
      <p:pic>
        <p:nvPicPr>
          <p:cNvPr id="166" name="Google Shape;166;p22"/>
          <p:cNvPicPr preferRelativeResize="0"/>
          <p:nvPr/>
        </p:nvPicPr>
        <p:blipFill>
          <a:blip r:embed="rId4">
            <a:alphaModFix/>
          </a:blip>
          <a:stretch>
            <a:fillRect/>
          </a:stretch>
        </p:blipFill>
        <p:spPr>
          <a:xfrm>
            <a:off x="2784637" y="3760150"/>
            <a:ext cx="2389724" cy="652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QB@CC Module Sharing</a:t>
            </a:r>
            <a:endParaRPr/>
          </a:p>
        </p:txBody>
      </p:sp>
      <p:sp>
        <p:nvSpPr>
          <p:cNvPr id="261" name="Google Shape;261;p31"/>
          <p:cNvSpPr txBox="1"/>
          <p:nvPr>
            <p:ph idx="1" type="body"/>
          </p:nvPr>
        </p:nvSpPr>
        <p:spPr>
          <a:xfrm>
            <a:off x="508000" y="1620445"/>
            <a:ext cx="6447600" cy="9906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2000"/>
              <a:t>Quick Tour!</a:t>
            </a:r>
            <a:endParaRPr sz="2000"/>
          </a:p>
          <a:p>
            <a:pPr indent="457200" lvl="0" marL="0" rtl="0" algn="l">
              <a:spcBef>
                <a:spcPts val="800"/>
              </a:spcBef>
              <a:spcAft>
                <a:spcPts val="0"/>
              </a:spcAft>
              <a:buNone/>
            </a:pPr>
            <a:r>
              <a:rPr lang="en" sz="2000"/>
              <a:t>https://qbcc.qubeshub.org/</a:t>
            </a:r>
            <a:endParaRPr sz="2000"/>
          </a:p>
        </p:txBody>
      </p:sp>
      <p:sp>
        <p:nvSpPr>
          <p:cNvPr id="262" name="Google Shape;262;p31"/>
          <p:cNvSpPr txBox="1"/>
          <p:nvPr/>
        </p:nvSpPr>
        <p:spPr>
          <a:xfrm>
            <a:off x="508000" y="2512950"/>
            <a:ext cx="3986100" cy="1118400"/>
          </a:xfrm>
          <a:prstGeom prst="rect">
            <a:avLst/>
          </a:prstGeom>
          <a:noFill/>
          <a:ln>
            <a:noFill/>
          </a:ln>
        </p:spPr>
        <p:txBody>
          <a:bodyPr anchorCtr="0" anchor="t" bIns="91425" lIns="91425" spcFirstLastPara="1" rIns="91425" wrap="square" tIns="91425">
            <a:spAutoFit/>
          </a:bodyPr>
          <a:lstStyle/>
          <a:p>
            <a:pPr indent="-336550" lvl="0" marL="457200" rtl="0" algn="l">
              <a:spcBef>
                <a:spcPts val="800"/>
              </a:spcBef>
              <a:spcAft>
                <a:spcPts val="0"/>
              </a:spcAft>
              <a:buClr>
                <a:schemeClr val="accent1"/>
              </a:buClr>
              <a:buSzPts val="1700"/>
              <a:buFont typeface="Noto Sans Symbols"/>
              <a:buChar char="►"/>
            </a:pPr>
            <a:r>
              <a:rPr lang="en" sz="2000">
                <a:solidFill>
                  <a:srgbClr val="3F3F3F"/>
                </a:solidFill>
                <a:latin typeface="Trebuchet MS"/>
                <a:ea typeface="Trebuchet MS"/>
                <a:cs typeface="Trebuchet MS"/>
                <a:sym typeface="Trebuchet MS"/>
              </a:rPr>
              <a:t>Check it out!</a:t>
            </a:r>
            <a:endParaRPr sz="2000">
              <a:solidFill>
                <a:srgbClr val="3F3F3F"/>
              </a:solidFill>
              <a:latin typeface="Trebuchet MS"/>
              <a:ea typeface="Trebuchet MS"/>
              <a:cs typeface="Trebuchet MS"/>
              <a:sym typeface="Trebuchet MS"/>
            </a:endParaRPr>
          </a:p>
          <a:p>
            <a:pPr indent="0" lvl="0" marL="914400" rtl="0" algn="l">
              <a:spcBef>
                <a:spcPts val="800"/>
              </a:spcBef>
              <a:spcAft>
                <a:spcPts val="0"/>
              </a:spcAft>
              <a:buClr>
                <a:schemeClr val="dk1"/>
              </a:buClr>
              <a:buSzPts val="1100"/>
              <a:buFont typeface="Arial"/>
              <a:buNone/>
            </a:pPr>
            <a:r>
              <a:rPr lang="en" sz="2000">
                <a:solidFill>
                  <a:srgbClr val="3F3F3F"/>
                </a:solidFill>
                <a:latin typeface="Trebuchet MS"/>
                <a:ea typeface="Trebuchet MS"/>
                <a:cs typeface="Trebuchet MS"/>
                <a:sym typeface="Trebuchet MS"/>
              </a:rPr>
              <a:t>https://qubeshub.org/</a:t>
            </a:r>
            <a:endParaRPr sz="20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263" name="Google Shape;263;p31"/>
          <p:cNvSpPr txBox="1"/>
          <p:nvPr/>
        </p:nvSpPr>
        <p:spPr>
          <a:xfrm>
            <a:off x="508006" y="3472525"/>
            <a:ext cx="6511800" cy="800400"/>
          </a:xfrm>
          <a:prstGeom prst="rect">
            <a:avLst/>
          </a:prstGeom>
          <a:noFill/>
          <a:ln>
            <a:noFill/>
          </a:ln>
        </p:spPr>
        <p:txBody>
          <a:bodyPr anchorCtr="0" anchor="t" bIns="91425" lIns="91425" spcFirstLastPara="1" rIns="91425" wrap="square" tIns="91425">
            <a:spAutoFit/>
          </a:bodyPr>
          <a:lstStyle/>
          <a:p>
            <a:pPr indent="-336550" lvl="0" marL="457200" rtl="0" algn="l">
              <a:spcBef>
                <a:spcPts val="800"/>
              </a:spcBef>
              <a:spcAft>
                <a:spcPts val="0"/>
              </a:spcAft>
              <a:buClr>
                <a:schemeClr val="accent1"/>
              </a:buClr>
              <a:buSzPts val="1700"/>
              <a:buFont typeface="Noto Sans Symbols"/>
              <a:buChar char="►"/>
            </a:pPr>
            <a:r>
              <a:rPr lang="en" sz="2000">
                <a:solidFill>
                  <a:srgbClr val="3F3F3F"/>
                </a:solidFill>
                <a:latin typeface="Trebuchet MS"/>
                <a:ea typeface="Trebuchet MS"/>
                <a:cs typeface="Trebuchet MS"/>
                <a:sym typeface="Trebuchet MS"/>
              </a:rPr>
              <a:t>Please feel free to share questions and comments</a:t>
            </a:r>
            <a:endParaRPr sz="2000">
              <a:solidFill>
                <a:srgbClr val="3F3F3F"/>
              </a:solidFill>
              <a:latin typeface="Trebuchet MS"/>
              <a:ea typeface="Trebuchet MS"/>
              <a:cs typeface="Trebuchet MS"/>
              <a:sym typeface="Trebuchet MS"/>
            </a:endParaRPr>
          </a:p>
          <a:p>
            <a:pPr indent="-336550" lvl="0" marL="457200" rtl="0" algn="l">
              <a:spcBef>
                <a:spcPts val="0"/>
              </a:spcBef>
              <a:spcAft>
                <a:spcPts val="0"/>
              </a:spcAft>
              <a:buClr>
                <a:schemeClr val="accent1"/>
              </a:buClr>
              <a:buSzPts val="1700"/>
              <a:buFont typeface="Noto Sans Symbols"/>
              <a:buChar char="►"/>
            </a:pPr>
            <a:r>
              <a:rPr lang="en" sz="2000">
                <a:solidFill>
                  <a:srgbClr val="3F3F3F"/>
                </a:solidFill>
                <a:latin typeface="Trebuchet MS"/>
                <a:ea typeface="Trebuchet MS"/>
                <a:cs typeface="Trebuchet MS"/>
                <a:sym typeface="Trebuchet MS"/>
              </a:rPr>
              <a:t>We’re always looking for new partners!</a:t>
            </a:r>
            <a:endParaRPr sz="2000">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2"/>
          <p:cNvPicPr preferRelativeResize="0"/>
          <p:nvPr/>
        </p:nvPicPr>
        <p:blipFill>
          <a:blip r:embed="rId3">
            <a:alphaModFix/>
          </a:blip>
          <a:stretch>
            <a:fillRect/>
          </a:stretch>
        </p:blipFill>
        <p:spPr>
          <a:xfrm>
            <a:off x="1300575" y="136350"/>
            <a:ext cx="5734650" cy="1573425"/>
          </a:xfrm>
          <a:prstGeom prst="rect">
            <a:avLst/>
          </a:prstGeom>
          <a:noFill/>
          <a:ln>
            <a:noFill/>
          </a:ln>
        </p:spPr>
      </p:pic>
      <p:pic>
        <p:nvPicPr>
          <p:cNvPr id="269" name="Google Shape;269;p32"/>
          <p:cNvPicPr preferRelativeResize="0"/>
          <p:nvPr/>
        </p:nvPicPr>
        <p:blipFill>
          <a:blip r:embed="rId4">
            <a:alphaModFix/>
          </a:blip>
          <a:stretch>
            <a:fillRect/>
          </a:stretch>
        </p:blipFill>
        <p:spPr>
          <a:xfrm>
            <a:off x="1023775" y="1760975"/>
            <a:ext cx="6067625" cy="2974801"/>
          </a:xfrm>
          <a:prstGeom prst="rect">
            <a:avLst/>
          </a:prstGeom>
          <a:noFill/>
          <a:ln>
            <a:noFill/>
          </a:ln>
        </p:spPr>
      </p:pic>
      <p:pic>
        <p:nvPicPr>
          <p:cNvPr id="270" name="Google Shape;270;p32"/>
          <p:cNvPicPr preferRelativeResize="0"/>
          <p:nvPr/>
        </p:nvPicPr>
        <p:blipFill>
          <a:blip r:embed="rId5">
            <a:alphaModFix/>
          </a:blip>
          <a:stretch>
            <a:fillRect/>
          </a:stretch>
        </p:blipFill>
        <p:spPr>
          <a:xfrm>
            <a:off x="2947688" y="136350"/>
            <a:ext cx="2440436" cy="1311200"/>
          </a:xfrm>
          <a:prstGeom prst="rect">
            <a:avLst/>
          </a:prstGeom>
          <a:noFill/>
          <a:ln>
            <a:noFill/>
          </a:ln>
        </p:spPr>
      </p:pic>
      <p:sp>
        <p:nvSpPr>
          <p:cNvPr id="271" name="Google Shape;271;p32"/>
          <p:cNvSpPr txBox="1"/>
          <p:nvPr/>
        </p:nvSpPr>
        <p:spPr>
          <a:xfrm>
            <a:off x="3096751" y="1362000"/>
            <a:ext cx="2142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2"/>
                </a:solidFill>
                <a:latin typeface="Trebuchet MS"/>
                <a:ea typeface="Trebuchet MS"/>
                <a:cs typeface="Trebuchet MS"/>
                <a:sym typeface="Trebuchet MS"/>
              </a:rPr>
              <a:t>Steering Committee</a:t>
            </a:r>
            <a:endParaRPr sz="1700">
              <a:solidFill>
                <a:schemeClr val="accent2"/>
              </a:solidFill>
              <a:latin typeface="Trebuchet MS"/>
              <a:ea typeface="Trebuchet MS"/>
              <a:cs typeface="Trebuchet MS"/>
              <a:sym typeface="Trebuchet MS"/>
            </a:endParaRPr>
          </a:p>
        </p:txBody>
      </p:sp>
      <p:sp>
        <p:nvSpPr>
          <p:cNvPr id="272" name="Google Shape;272;p32"/>
          <p:cNvSpPr txBox="1"/>
          <p:nvPr/>
        </p:nvSpPr>
        <p:spPr>
          <a:xfrm>
            <a:off x="343661" y="4711049"/>
            <a:ext cx="6814500" cy="438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600"/>
              </a:spcBef>
              <a:spcAft>
                <a:spcPts val="0"/>
              </a:spcAft>
              <a:buClr>
                <a:schemeClr val="dk1"/>
              </a:buClr>
              <a:buSzPts val="1100"/>
              <a:buFont typeface="Arial"/>
              <a:buNone/>
            </a:pPr>
            <a:r>
              <a:rPr lang="en" sz="750">
                <a:solidFill>
                  <a:schemeClr val="dk1"/>
                </a:solidFill>
                <a:latin typeface="Trebuchet MS"/>
                <a:ea typeface="Trebuchet MS"/>
                <a:cs typeface="Trebuchet MS"/>
                <a:sym typeface="Trebuchet MS"/>
              </a:rPr>
              <a:t>This material is based upon work supported by the National Science Foundation under Grant No. 1919613. Any opinions, findings, and conclusions or recommendations expressed in this material are those of the author(s) and do not necessarily reflect the views of the National Science Foundation.</a:t>
            </a:r>
            <a:endParaRPr sz="750">
              <a:latin typeface="Trebuchet MS"/>
              <a:ea typeface="Trebuchet MS"/>
              <a:cs typeface="Trebuchet MS"/>
              <a:sym typeface="Trebuchet MS"/>
            </a:endParaRPr>
          </a:p>
        </p:txBody>
      </p:sp>
      <p:pic>
        <p:nvPicPr>
          <p:cNvPr id="273" name="Google Shape;273;p32"/>
          <p:cNvPicPr preferRelativeResize="0"/>
          <p:nvPr/>
        </p:nvPicPr>
        <p:blipFill>
          <a:blip r:embed="rId6">
            <a:alphaModFix/>
          </a:blip>
          <a:stretch>
            <a:fillRect/>
          </a:stretch>
        </p:blipFill>
        <p:spPr>
          <a:xfrm>
            <a:off x="0" y="4680075"/>
            <a:ext cx="444082" cy="446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3"/>
          <p:cNvPicPr preferRelativeResize="0"/>
          <p:nvPr/>
        </p:nvPicPr>
        <p:blipFill>
          <a:blip r:embed="rId3">
            <a:alphaModFix/>
          </a:blip>
          <a:stretch>
            <a:fillRect/>
          </a:stretch>
        </p:blipFill>
        <p:spPr>
          <a:xfrm>
            <a:off x="0" y="4440827"/>
            <a:ext cx="9143999" cy="702672"/>
          </a:xfrm>
          <a:prstGeom prst="rect">
            <a:avLst/>
          </a:prstGeom>
          <a:noFill/>
          <a:ln>
            <a:noFill/>
          </a:ln>
        </p:spPr>
      </p:pic>
      <p:pic>
        <p:nvPicPr>
          <p:cNvPr id="279" name="Google Shape;279;p33"/>
          <p:cNvPicPr preferRelativeResize="0"/>
          <p:nvPr/>
        </p:nvPicPr>
        <p:blipFill>
          <a:blip r:embed="rId4">
            <a:alphaModFix/>
          </a:blip>
          <a:stretch>
            <a:fillRect/>
          </a:stretch>
        </p:blipFill>
        <p:spPr>
          <a:xfrm>
            <a:off x="4048912" y="2364193"/>
            <a:ext cx="4506914" cy="1939025"/>
          </a:xfrm>
          <a:prstGeom prst="rect">
            <a:avLst/>
          </a:prstGeom>
          <a:noFill/>
          <a:ln>
            <a:noFill/>
          </a:ln>
        </p:spPr>
      </p:pic>
      <p:pic>
        <p:nvPicPr>
          <p:cNvPr id="280" name="Google Shape;280;p33"/>
          <p:cNvPicPr preferRelativeResize="0"/>
          <p:nvPr/>
        </p:nvPicPr>
        <p:blipFill>
          <a:blip r:embed="rId5">
            <a:alphaModFix/>
          </a:blip>
          <a:stretch>
            <a:fillRect/>
          </a:stretch>
        </p:blipFill>
        <p:spPr>
          <a:xfrm>
            <a:off x="2324078" y="143769"/>
            <a:ext cx="4495843" cy="1939014"/>
          </a:xfrm>
          <a:prstGeom prst="rect">
            <a:avLst/>
          </a:prstGeom>
          <a:noFill/>
          <a:ln>
            <a:noFill/>
          </a:ln>
        </p:spPr>
      </p:pic>
      <p:pic>
        <p:nvPicPr>
          <p:cNvPr id="281" name="Google Shape;281;p33"/>
          <p:cNvPicPr preferRelativeResize="0"/>
          <p:nvPr/>
        </p:nvPicPr>
        <p:blipFill>
          <a:blip r:embed="rId6">
            <a:alphaModFix/>
          </a:blip>
          <a:stretch>
            <a:fillRect/>
          </a:stretch>
        </p:blipFill>
        <p:spPr>
          <a:xfrm>
            <a:off x="588174" y="2364205"/>
            <a:ext cx="3044278" cy="1939025"/>
          </a:xfrm>
          <a:prstGeom prst="rect">
            <a:avLst/>
          </a:prstGeom>
          <a:noFill/>
          <a:ln>
            <a:noFill/>
          </a:ln>
        </p:spPr>
      </p:pic>
      <p:sp>
        <p:nvSpPr>
          <p:cNvPr id="282" name="Google Shape;282;p33"/>
          <p:cNvSpPr txBox="1"/>
          <p:nvPr>
            <p:ph idx="1" type="body"/>
          </p:nvPr>
        </p:nvSpPr>
        <p:spPr>
          <a:xfrm>
            <a:off x="152400" y="287700"/>
            <a:ext cx="2064000" cy="19389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018"/>
              <a:buNone/>
            </a:pPr>
            <a:r>
              <a:rPr lang="en" sz="1865"/>
              <a:t>Follow us for updates and announcements.</a:t>
            </a:r>
            <a:endParaRPr sz="1865"/>
          </a:p>
          <a:p>
            <a:pPr indent="0" lvl="0" marL="0" rtl="0" algn="l">
              <a:lnSpc>
                <a:spcPct val="100000"/>
              </a:lnSpc>
              <a:spcBef>
                <a:spcPts val="800"/>
              </a:spcBef>
              <a:spcAft>
                <a:spcPts val="0"/>
              </a:spcAft>
              <a:buSzPts val="1018"/>
              <a:buNone/>
            </a:pPr>
            <a:r>
              <a:rPr lang="en" sz="1865"/>
              <a:t>@BioQUESTed</a:t>
            </a:r>
            <a:br>
              <a:rPr lang="en" sz="1865"/>
            </a:br>
            <a:r>
              <a:rPr lang="en" sz="1865"/>
              <a:t>@QUBES</a:t>
            </a:r>
            <a:endParaRPr sz="1865"/>
          </a:p>
          <a:p>
            <a:pPr indent="0" lvl="0" marL="0" rtl="0" algn="l">
              <a:lnSpc>
                <a:spcPct val="100000"/>
              </a:lnSpc>
              <a:spcBef>
                <a:spcPts val="800"/>
              </a:spcBef>
              <a:spcAft>
                <a:spcPts val="0"/>
              </a:spcAft>
              <a:buSzPts val="1018"/>
              <a:buNone/>
            </a:pPr>
            <a:r>
              <a:rPr lang="en" sz="1865" u="sng">
                <a:solidFill>
                  <a:schemeClr val="hlink"/>
                </a:solidFill>
                <a:hlinkClick r:id="rId7"/>
              </a:rPr>
              <a:t>Newsletter</a:t>
            </a:r>
            <a:endParaRPr sz="1865"/>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3"/>
          <p:cNvPicPr preferRelativeResize="0"/>
          <p:nvPr/>
        </p:nvPicPr>
        <p:blipFill>
          <a:blip r:embed="rId3">
            <a:alphaModFix/>
          </a:blip>
          <a:stretch>
            <a:fillRect/>
          </a:stretch>
        </p:blipFill>
        <p:spPr>
          <a:xfrm>
            <a:off x="3405150" y="1810975"/>
            <a:ext cx="4013449" cy="2156350"/>
          </a:xfrm>
          <a:prstGeom prst="rect">
            <a:avLst/>
          </a:prstGeom>
          <a:noFill/>
          <a:ln>
            <a:noFill/>
          </a:ln>
        </p:spPr>
      </p:pic>
      <p:sp>
        <p:nvSpPr>
          <p:cNvPr id="172" name="Google Shape;172;p23"/>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Outline</a:t>
            </a:r>
            <a:endParaRPr/>
          </a:p>
        </p:txBody>
      </p:sp>
      <p:sp>
        <p:nvSpPr>
          <p:cNvPr id="173" name="Google Shape;173;p23"/>
          <p:cNvSpPr txBox="1"/>
          <p:nvPr>
            <p:ph idx="1" type="body"/>
          </p:nvPr>
        </p:nvSpPr>
        <p:spPr>
          <a:xfrm>
            <a:off x="249900" y="1687425"/>
            <a:ext cx="7464000" cy="2910600"/>
          </a:xfrm>
          <a:prstGeom prst="rect">
            <a:avLst/>
          </a:prstGeom>
        </p:spPr>
        <p:txBody>
          <a:bodyPr anchorCtr="0" anchor="t" bIns="34275" lIns="68575" spcFirstLastPara="1" rIns="68575" wrap="square" tIns="34275">
            <a:normAutofit/>
          </a:bodyPr>
          <a:lstStyle/>
          <a:p>
            <a:pPr indent="-317500" lvl="0" marL="457200" rtl="0" algn="l">
              <a:lnSpc>
                <a:spcPct val="150000"/>
              </a:lnSpc>
              <a:spcBef>
                <a:spcPts val="800"/>
              </a:spcBef>
              <a:spcAft>
                <a:spcPts val="0"/>
              </a:spcAft>
              <a:buSzPts val="1400"/>
              <a:buChar char="►"/>
            </a:pPr>
            <a:r>
              <a:rPr lang="en" sz="1700"/>
              <a:t>What is QB@CC?</a:t>
            </a:r>
            <a:endParaRPr sz="1700"/>
          </a:p>
          <a:p>
            <a:pPr indent="-317500" lvl="0" marL="457200" rtl="0" algn="l">
              <a:lnSpc>
                <a:spcPct val="150000"/>
              </a:lnSpc>
              <a:spcBef>
                <a:spcPts val="0"/>
              </a:spcBef>
              <a:spcAft>
                <a:spcPts val="0"/>
              </a:spcAft>
              <a:buSzPts val="1400"/>
              <a:buChar char="►"/>
            </a:pPr>
            <a:r>
              <a:rPr lang="en" sz="1700"/>
              <a:t>Project Goals and Structure</a:t>
            </a:r>
            <a:endParaRPr sz="1700"/>
          </a:p>
          <a:p>
            <a:pPr indent="-317500" lvl="0" marL="457200" rtl="0" algn="l">
              <a:lnSpc>
                <a:spcPct val="150000"/>
              </a:lnSpc>
              <a:spcBef>
                <a:spcPts val="0"/>
              </a:spcBef>
              <a:spcAft>
                <a:spcPts val="0"/>
              </a:spcAft>
              <a:buSzPts val="1400"/>
              <a:buChar char="►"/>
            </a:pPr>
            <a:r>
              <a:rPr lang="en" sz="1700"/>
              <a:t>QB@CC Module Sharing</a:t>
            </a:r>
            <a:endParaRPr sz="1700"/>
          </a:p>
          <a:p>
            <a:pPr indent="-317500" lvl="0" marL="457200" rtl="0" algn="l">
              <a:lnSpc>
                <a:spcPct val="150000"/>
              </a:lnSpc>
              <a:spcBef>
                <a:spcPts val="0"/>
              </a:spcBef>
              <a:spcAft>
                <a:spcPts val="0"/>
              </a:spcAft>
              <a:buSzPts val="1400"/>
              <a:buChar char="►"/>
            </a:pPr>
            <a:r>
              <a:rPr lang="en" sz="1700"/>
              <a:t>QUBES OER Library</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Interdisciplinary Confusion</a:t>
            </a:r>
            <a:endParaRPr/>
          </a:p>
        </p:txBody>
      </p:sp>
      <p:sp>
        <p:nvSpPr>
          <p:cNvPr id="179" name="Google Shape;179;p24"/>
          <p:cNvSpPr txBox="1"/>
          <p:nvPr>
            <p:ph idx="1" type="body"/>
          </p:nvPr>
        </p:nvSpPr>
        <p:spPr>
          <a:xfrm>
            <a:off x="508000" y="1620445"/>
            <a:ext cx="6447600" cy="990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t>What does multiplication mean for you?</a:t>
            </a:r>
            <a:endParaRPr sz="2000"/>
          </a:p>
          <a:p>
            <a:pPr indent="457200" lvl="0" marL="914400" rtl="0" algn="l">
              <a:spcBef>
                <a:spcPts val="800"/>
              </a:spcBef>
              <a:spcAft>
                <a:spcPts val="0"/>
              </a:spcAft>
              <a:buNone/>
            </a:pPr>
            <a:r>
              <a:rPr lang="en" sz="2000"/>
              <a:t>division?</a:t>
            </a:r>
            <a:endParaRPr/>
          </a:p>
        </p:txBody>
      </p:sp>
      <p:pic>
        <p:nvPicPr>
          <p:cNvPr id="180" name="Google Shape;180;p24"/>
          <p:cNvPicPr preferRelativeResize="0"/>
          <p:nvPr/>
        </p:nvPicPr>
        <p:blipFill>
          <a:blip r:embed="rId3">
            <a:alphaModFix/>
          </a:blip>
          <a:stretch>
            <a:fillRect/>
          </a:stretch>
        </p:blipFill>
        <p:spPr>
          <a:xfrm>
            <a:off x="5184000" y="754450"/>
            <a:ext cx="2722600" cy="2722600"/>
          </a:xfrm>
          <a:prstGeom prst="rect">
            <a:avLst/>
          </a:prstGeom>
          <a:noFill/>
          <a:ln>
            <a:noFill/>
          </a:ln>
        </p:spPr>
      </p:pic>
      <p:sp>
        <p:nvSpPr>
          <p:cNvPr id="181" name="Google Shape;181;p24"/>
          <p:cNvSpPr txBox="1"/>
          <p:nvPr/>
        </p:nvSpPr>
        <p:spPr>
          <a:xfrm>
            <a:off x="541425" y="3547250"/>
            <a:ext cx="348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82" name="Google Shape;182;p24"/>
          <p:cNvSpPr txBox="1"/>
          <p:nvPr>
            <p:ph idx="1" type="body"/>
          </p:nvPr>
        </p:nvSpPr>
        <p:spPr>
          <a:xfrm>
            <a:off x="343000" y="3593145"/>
            <a:ext cx="6447600" cy="990600"/>
          </a:xfrm>
          <a:prstGeom prst="rect">
            <a:avLst/>
          </a:prstGeom>
        </p:spPr>
        <p:txBody>
          <a:bodyPr anchorCtr="0" anchor="t" bIns="34275" lIns="68575" spcFirstLastPara="1" rIns="68575" wrap="square" tIns="34275">
            <a:normAutofit fontScale="92500" lnSpcReduction="20000"/>
          </a:bodyPr>
          <a:lstStyle/>
          <a:p>
            <a:pPr indent="0" lvl="0" marL="0" rtl="0" algn="l">
              <a:spcBef>
                <a:spcPts val="800"/>
              </a:spcBef>
              <a:spcAft>
                <a:spcPts val="0"/>
              </a:spcAft>
              <a:buNone/>
            </a:pPr>
            <a:r>
              <a:rPr lang="en" sz="2000"/>
              <a:t>Mentimeter Question:</a:t>
            </a:r>
            <a:endParaRPr sz="2000"/>
          </a:p>
          <a:p>
            <a:pPr indent="0" lvl="0" marL="0" rtl="0" algn="l">
              <a:spcBef>
                <a:spcPts val="800"/>
              </a:spcBef>
              <a:spcAft>
                <a:spcPts val="0"/>
              </a:spcAft>
              <a:buNone/>
            </a:pPr>
            <a:r>
              <a:rPr lang="en" sz="2000"/>
              <a:t>Words that mean different things in different disciplines</a:t>
            </a:r>
            <a:endParaRPr sz="2000"/>
          </a:p>
          <a:p>
            <a:pPr indent="0" lvl="0" marL="0" rtl="0" algn="l">
              <a:spcBef>
                <a:spcPts val="800"/>
              </a:spcBef>
              <a:spcAft>
                <a:spcPts val="0"/>
              </a:spcAft>
              <a:buNone/>
            </a:pPr>
            <a:r>
              <a:rPr lang="en" sz="2000"/>
              <a:t>www.menti.com/2wzt8dmyrt (in chat)</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1000"/>
                                        <p:tgtEl>
                                          <p:spTgt spid="180"/>
                                        </p:tgtEl>
                                        <p:attrNameLst>
                                          <p:attrName>ppt_w</p:attrName>
                                        </p:attrNameLst>
                                      </p:cBhvr>
                                      <p:tavLst>
                                        <p:tav fmla="" tm="0">
                                          <p:val>
                                            <p:strVal val="0"/>
                                          </p:val>
                                        </p:tav>
                                        <p:tav fmla="" tm="100000">
                                          <p:val>
                                            <p:strVal val="#ppt_w"/>
                                          </p:val>
                                        </p:tav>
                                      </p:tavLst>
                                    </p:anim>
                                    <p:anim calcmode="lin" valueType="num">
                                      <p:cBhvr additive="base">
                                        <p:cTn dur="1000"/>
                                        <p:tgtEl>
                                          <p:spTgt spid="1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Project Goals</a:t>
            </a:r>
            <a:endParaRPr/>
          </a:p>
        </p:txBody>
      </p:sp>
      <p:pic>
        <p:nvPicPr>
          <p:cNvPr id="188" name="Google Shape;188;p25"/>
          <p:cNvPicPr preferRelativeResize="0"/>
          <p:nvPr/>
        </p:nvPicPr>
        <p:blipFill>
          <a:blip r:embed="rId3">
            <a:alphaModFix/>
          </a:blip>
          <a:stretch>
            <a:fillRect/>
          </a:stretch>
        </p:blipFill>
        <p:spPr>
          <a:xfrm>
            <a:off x="152400" y="1649677"/>
            <a:ext cx="7434250" cy="224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Project Structure</a:t>
            </a:r>
            <a:endParaRPr/>
          </a:p>
        </p:txBody>
      </p:sp>
      <p:sp>
        <p:nvSpPr>
          <p:cNvPr id="194" name="Google Shape;194;p26"/>
          <p:cNvSpPr txBox="1"/>
          <p:nvPr>
            <p:ph idx="1" type="body"/>
          </p:nvPr>
        </p:nvSpPr>
        <p:spPr>
          <a:xfrm>
            <a:off x="508000" y="1620444"/>
            <a:ext cx="6447600" cy="806700"/>
          </a:xfrm>
          <a:prstGeom prst="rect">
            <a:avLst/>
          </a:prstGeom>
        </p:spPr>
        <p:txBody>
          <a:bodyPr anchorCtr="0" anchor="t" bIns="34275" lIns="68575" spcFirstLastPara="1" rIns="68575" wrap="square" tIns="34275">
            <a:normAutofit/>
          </a:bodyPr>
          <a:lstStyle/>
          <a:p>
            <a:pPr indent="-298450" lvl="0" marL="457200" rtl="0" algn="l">
              <a:spcBef>
                <a:spcPts val="800"/>
              </a:spcBef>
              <a:spcAft>
                <a:spcPts val="0"/>
              </a:spcAft>
              <a:buSzPts val="1100"/>
              <a:buChar char="►"/>
            </a:pPr>
            <a:r>
              <a:rPr lang="en"/>
              <a:t>Semester-long professional development opportunities</a:t>
            </a:r>
            <a:endParaRPr/>
          </a:p>
        </p:txBody>
      </p:sp>
      <p:sp>
        <p:nvSpPr>
          <p:cNvPr id="195" name="Google Shape;195;p26"/>
          <p:cNvSpPr txBox="1"/>
          <p:nvPr>
            <p:ph idx="1" type="body"/>
          </p:nvPr>
        </p:nvSpPr>
        <p:spPr>
          <a:xfrm>
            <a:off x="508000" y="3072895"/>
            <a:ext cx="3138000" cy="1077300"/>
          </a:xfrm>
          <a:prstGeom prst="rect">
            <a:avLst/>
          </a:prstGeom>
        </p:spPr>
        <p:txBody>
          <a:bodyPr anchorCtr="0" anchor="t" bIns="34275" lIns="68575" spcFirstLastPara="1" rIns="68575" wrap="square" tIns="34275">
            <a:normAutofit/>
          </a:bodyPr>
          <a:lstStyle/>
          <a:p>
            <a:pPr indent="-298450" lvl="0" marL="457200" rtl="0" algn="l">
              <a:spcBef>
                <a:spcPts val="800"/>
              </a:spcBef>
              <a:spcAft>
                <a:spcPts val="0"/>
              </a:spcAft>
              <a:buSzPts val="1100"/>
              <a:buChar char="►"/>
            </a:pPr>
            <a:r>
              <a:rPr lang="en"/>
              <a:t>Create OER Modules</a:t>
            </a:r>
            <a:endParaRPr/>
          </a:p>
          <a:p>
            <a:pPr indent="-298450" lvl="0" marL="457200" rtl="0" algn="l">
              <a:spcBef>
                <a:spcPts val="0"/>
              </a:spcBef>
              <a:spcAft>
                <a:spcPts val="0"/>
              </a:spcAft>
              <a:buSzPts val="1100"/>
              <a:buChar char="►"/>
            </a:pPr>
            <a:r>
              <a:rPr lang="en"/>
              <a:t>3-5 Math &amp; Bio Teams</a:t>
            </a:r>
            <a:endParaRPr/>
          </a:p>
          <a:p>
            <a:pPr indent="-298450" lvl="0" marL="457200" rtl="0" algn="l">
              <a:spcBef>
                <a:spcPts val="0"/>
              </a:spcBef>
              <a:spcAft>
                <a:spcPts val="0"/>
              </a:spcAft>
              <a:buSzPts val="1100"/>
              <a:buChar char="►"/>
            </a:pPr>
            <a:r>
              <a:rPr lang="en"/>
              <a:t>Facilitated by past participants and/or steering committee</a:t>
            </a:r>
            <a:endParaRPr/>
          </a:p>
        </p:txBody>
      </p:sp>
      <p:sp>
        <p:nvSpPr>
          <p:cNvPr id="196" name="Google Shape;196;p26"/>
          <p:cNvSpPr txBox="1"/>
          <p:nvPr>
            <p:ph idx="4294967295" type="body"/>
          </p:nvPr>
        </p:nvSpPr>
        <p:spPr>
          <a:xfrm>
            <a:off x="3817475" y="3072900"/>
            <a:ext cx="3407700" cy="1077300"/>
          </a:xfrm>
          <a:prstGeom prst="rect">
            <a:avLst/>
          </a:prstGeom>
        </p:spPr>
        <p:txBody>
          <a:bodyPr anchorCtr="0" anchor="t" bIns="34275" lIns="68575" spcFirstLastPara="1" rIns="68575" wrap="square" tIns="34275">
            <a:normAutofit/>
          </a:bodyPr>
          <a:lstStyle/>
          <a:p>
            <a:pPr indent="-298450" lvl="0" marL="457200" rtl="0" algn="l">
              <a:spcBef>
                <a:spcPts val="800"/>
              </a:spcBef>
              <a:spcAft>
                <a:spcPts val="0"/>
              </a:spcAft>
              <a:buSzPts val="1100"/>
              <a:buChar char="►"/>
            </a:pPr>
            <a:r>
              <a:rPr lang="en"/>
              <a:t>Adapt and implement existing OER</a:t>
            </a:r>
            <a:endParaRPr/>
          </a:p>
          <a:p>
            <a:pPr indent="-298450" lvl="0" marL="457200" rtl="0" algn="l">
              <a:spcBef>
                <a:spcPts val="0"/>
              </a:spcBef>
              <a:spcAft>
                <a:spcPts val="0"/>
              </a:spcAft>
              <a:buSzPts val="1100"/>
              <a:buChar char="►"/>
            </a:pPr>
            <a:r>
              <a:rPr lang="en"/>
              <a:t>8-12 Math &amp; Bio Groups</a:t>
            </a:r>
            <a:endParaRPr/>
          </a:p>
          <a:p>
            <a:pPr indent="-298450" lvl="0" marL="457200" rtl="0" algn="l">
              <a:spcBef>
                <a:spcPts val="0"/>
              </a:spcBef>
              <a:spcAft>
                <a:spcPts val="0"/>
              </a:spcAft>
              <a:buSzPts val="1100"/>
              <a:buChar char="►"/>
            </a:pPr>
            <a:r>
              <a:rPr lang="en"/>
              <a:t>Facilitated by steering committee member</a:t>
            </a:r>
            <a:endParaRPr/>
          </a:p>
        </p:txBody>
      </p:sp>
      <p:sp>
        <p:nvSpPr>
          <p:cNvPr id="197" name="Google Shape;197;p26"/>
          <p:cNvSpPr/>
          <p:nvPr/>
        </p:nvSpPr>
        <p:spPr>
          <a:xfrm>
            <a:off x="769975" y="2296625"/>
            <a:ext cx="2693246" cy="738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1"/>
                </a:solidFill>
                <a:latin typeface="Arial"/>
              </a:rPr>
              <a:t>Incubators</a:t>
            </a:r>
          </a:p>
        </p:txBody>
      </p:sp>
      <p:sp>
        <p:nvSpPr>
          <p:cNvPr id="198" name="Google Shape;198;p26"/>
          <p:cNvSpPr/>
          <p:nvPr/>
        </p:nvSpPr>
        <p:spPr>
          <a:xfrm>
            <a:off x="4161600" y="2335475"/>
            <a:ext cx="2848877" cy="700074"/>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chemeClr val="accent1"/>
                </a:solidFill>
                <a:latin typeface="Arial"/>
              </a:rPr>
              <a:t>Faculty Mentoring</a:t>
            </a:r>
            <a:br>
              <a:rPr b="0" i="0">
                <a:ln cap="flat" cmpd="sng" w="9525">
                  <a:solidFill>
                    <a:schemeClr val="dk1"/>
                  </a:solidFill>
                  <a:prstDash val="solid"/>
                  <a:round/>
                  <a:headEnd len="sm" w="sm" type="none"/>
                  <a:tailEnd len="sm" w="sm" type="none"/>
                </a:ln>
                <a:solidFill>
                  <a:schemeClr val="accent1"/>
                </a:solidFill>
                <a:latin typeface="Arial"/>
              </a:rPr>
            </a:br>
            <a:r>
              <a:rPr b="0" i="0">
                <a:ln cap="flat" cmpd="sng" w="9525">
                  <a:solidFill>
                    <a:schemeClr val="dk1"/>
                  </a:solidFill>
                  <a:prstDash val="solid"/>
                  <a:round/>
                  <a:headEnd len="sm" w="sm" type="none"/>
                  <a:tailEnd len="sm" w="sm" type="none"/>
                </a:ln>
                <a:solidFill>
                  <a:schemeClr val="accent1"/>
                </a:solidFill>
                <a:latin typeface="Arial"/>
              </a:rPr>
              <a:t>Networks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000"/>
                                        <p:tgtEl>
                                          <p:spTgt spid="1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1000"/>
                                        <p:tgtEl>
                                          <p:spTgt spid="1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1000"/>
                                        <p:tgtEl>
                                          <p:spTgt spid="1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1000"/>
                                        <p:tgtEl>
                                          <p:spTgt spid="1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QB@CC Module Sharing</a:t>
            </a:r>
            <a:endParaRPr/>
          </a:p>
        </p:txBody>
      </p:sp>
      <p:sp>
        <p:nvSpPr>
          <p:cNvPr id="204" name="Google Shape;204;p27"/>
          <p:cNvSpPr txBox="1"/>
          <p:nvPr>
            <p:ph idx="1" type="body"/>
          </p:nvPr>
        </p:nvSpPr>
        <p:spPr>
          <a:xfrm>
            <a:off x="508000" y="1620442"/>
            <a:ext cx="6447600" cy="2910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05" name="Google Shape;205;p27"/>
          <p:cNvPicPr preferRelativeResize="0"/>
          <p:nvPr/>
        </p:nvPicPr>
        <p:blipFill>
          <a:blip r:embed="rId3">
            <a:alphaModFix/>
          </a:blip>
          <a:stretch>
            <a:fillRect/>
          </a:stretch>
        </p:blipFill>
        <p:spPr>
          <a:xfrm>
            <a:off x="508000" y="1110875"/>
            <a:ext cx="8039750" cy="356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QUBES OER Library</a:t>
            </a:r>
            <a:endParaRPr/>
          </a:p>
        </p:txBody>
      </p:sp>
      <p:sp>
        <p:nvSpPr>
          <p:cNvPr id="211" name="Google Shape;211;p28"/>
          <p:cNvSpPr txBox="1"/>
          <p:nvPr>
            <p:ph idx="1" type="body"/>
          </p:nvPr>
        </p:nvSpPr>
        <p:spPr>
          <a:xfrm>
            <a:off x="98525" y="2544200"/>
            <a:ext cx="5108700" cy="1746300"/>
          </a:xfrm>
          <a:prstGeom prst="rect">
            <a:avLst/>
          </a:prstGeom>
        </p:spPr>
        <p:txBody>
          <a:bodyPr anchorCtr="0" anchor="t" bIns="34275" lIns="68575" spcFirstLastPara="1" rIns="68575" wrap="square" tIns="34275">
            <a:noAutofit/>
          </a:bodyPr>
          <a:lstStyle/>
          <a:p>
            <a:pPr indent="-340677" lvl="0" marL="457200" rtl="0" algn="l">
              <a:lnSpc>
                <a:spcPct val="200000"/>
              </a:lnSpc>
              <a:spcBef>
                <a:spcPts val="800"/>
              </a:spcBef>
              <a:spcAft>
                <a:spcPts val="0"/>
              </a:spcAft>
              <a:buSzPts val="1765"/>
              <a:buChar char="►"/>
            </a:pPr>
            <a:r>
              <a:rPr lang="en" sz="1765"/>
              <a:t>Includes almost 2,000 educational resources</a:t>
            </a:r>
            <a:endParaRPr sz="1765"/>
          </a:p>
          <a:p>
            <a:pPr indent="-340677" lvl="0" marL="457200" rtl="0" algn="l">
              <a:lnSpc>
                <a:spcPct val="200000"/>
              </a:lnSpc>
              <a:spcBef>
                <a:spcPts val="0"/>
              </a:spcBef>
              <a:spcAft>
                <a:spcPts val="0"/>
              </a:spcAft>
              <a:buSzPts val="1765"/>
              <a:buChar char="►"/>
            </a:pPr>
            <a:r>
              <a:rPr lang="en" sz="1765"/>
              <a:t>A living collection of faculty scholarship</a:t>
            </a:r>
            <a:endParaRPr sz="1765"/>
          </a:p>
          <a:p>
            <a:pPr indent="-340677" lvl="0" marL="457200" rtl="0" algn="l">
              <a:lnSpc>
                <a:spcPct val="200000"/>
              </a:lnSpc>
              <a:spcBef>
                <a:spcPts val="0"/>
              </a:spcBef>
              <a:spcAft>
                <a:spcPts val="0"/>
              </a:spcAft>
              <a:buSzPts val="1765"/>
              <a:buChar char="►"/>
            </a:pPr>
            <a:r>
              <a:rPr lang="en" sz="1765"/>
              <a:t>Links resources to projects/communities</a:t>
            </a:r>
            <a:endParaRPr sz="1765"/>
          </a:p>
        </p:txBody>
      </p:sp>
      <p:pic>
        <p:nvPicPr>
          <p:cNvPr id="212" name="Google Shape;212;p28"/>
          <p:cNvPicPr preferRelativeResize="0"/>
          <p:nvPr/>
        </p:nvPicPr>
        <p:blipFill>
          <a:blip r:embed="rId3">
            <a:alphaModFix/>
          </a:blip>
          <a:stretch>
            <a:fillRect/>
          </a:stretch>
        </p:blipFill>
        <p:spPr>
          <a:xfrm>
            <a:off x="304800" y="1131777"/>
            <a:ext cx="4571999" cy="1135175"/>
          </a:xfrm>
          <a:prstGeom prst="rect">
            <a:avLst/>
          </a:prstGeom>
          <a:noFill/>
          <a:ln>
            <a:noFill/>
          </a:ln>
        </p:spPr>
      </p:pic>
      <p:pic>
        <p:nvPicPr>
          <p:cNvPr id="213" name="Google Shape;213;p28"/>
          <p:cNvPicPr preferRelativeResize="0"/>
          <p:nvPr/>
        </p:nvPicPr>
        <p:blipFill>
          <a:blip r:embed="rId4">
            <a:alphaModFix/>
          </a:blip>
          <a:stretch>
            <a:fillRect/>
          </a:stretch>
        </p:blipFill>
        <p:spPr>
          <a:xfrm>
            <a:off x="4985600" y="1076275"/>
            <a:ext cx="3846700" cy="306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0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000"/>
                                        <p:tgtEl>
                                          <p:spTgt spid="2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QUBES OER Library- Resources</a:t>
            </a:r>
            <a:endParaRPr/>
          </a:p>
        </p:txBody>
      </p:sp>
      <p:sp>
        <p:nvSpPr>
          <p:cNvPr id="219" name="Google Shape;219;p29"/>
          <p:cNvSpPr txBox="1"/>
          <p:nvPr>
            <p:ph idx="1" type="body"/>
          </p:nvPr>
        </p:nvSpPr>
        <p:spPr>
          <a:xfrm>
            <a:off x="508000" y="1620442"/>
            <a:ext cx="6447600" cy="2910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20" name="Google Shape;220;p29"/>
          <p:cNvPicPr preferRelativeResize="0"/>
          <p:nvPr/>
        </p:nvPicPr>
        <p:blipFill>
          <a:blip r:embed="rId3">
            <a:alphaModFix/>
          </a:blip>
          <a:stretch>
            <a:fillRect/>
          </a:stretch>
        </p:blipFill>
        <p:spPr>
          <a:xfrm>
            <a:off x="508000" y="1110875"/>
            <a:ext cx="8039750" cy="3560125"/>
          </a:xfrm>
          <a:prstGeom prst="rect">
            <a:avLst/>
          </a:prstGeom>
          <a:noFill/>
          <a:ln>
            <a:noFill/>
          </a:ln>
        </p:spPr>
      </p:pic>
      <p:grpSp>
        <p:nvGrpSpPr>
          <p:cNvPr id="221" name="Google Shape;221;p29"/>
          <p:cNvGrpSpPr/>
          <p:nvPr/>
        </p:nvGrpSpPr>
        <p:grpSpPr>
          <a:xfrm>
            <a:off x="3686975" y="1578375"/>
            <a:ext cx="2325600" cy="2326200"/>
            <a:chOff x="3686975" y="1578375"/>
            <a:chExt cx="2325600" cy="2326200"/>
          </a:xfrm>
        </p:grpSpPr>
        <p:sp>
          <p:nvSpPr>
            <p:cNvPr id="222" name="Google Shape;222;p29"/>
            <p:cNvSpPr txBox="1"/>
            <p:nvPr/>
          </p:nvSpPr>
          <p:spPr>
            <a:xfrm>
              <a:off x="3686975" y="1756000"/>
              <a:ext cx="2325600" cy="446400"/>
            </a:xfrm>
            <a:prstGeom prst="rect">
              <a:avLst/>
            </a:prstGeom>
            <a:solidFill>
              <a:schemeClr val="lt2"/>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700">
                  <a:solidFill>
                    <a:schemeClr val="accent2"/>
                  </a:solidFill>
                  <a:latin typeface="Average"/>
                  <a:ea typeface="Average"/>
                  <a:cs typeface="Average"/>
                  <a:sym typeface="Average"/>
                </a:rPr>
                <a:t>Core bibliographic data</a:t>
              </a:r>
              <a:endParaRPr sz="1700">
                <a:solidFill>
                  <a:schemeClr val="accent2"/>
                </a:solidFill>
                <a:latin typeface="Average"/>
                <a:ea typeface="Average"/>
                <a:cs typeface="Average"/>
                <a:sym typeface="Average"/>
              </a:endParaRPr>
            </a:p>
          </p:txBody>
        </p:sp>
        <p:cxnSp>
          <p:nvCxnSpPr>
            <p:cNvPr id="223" name="Google Shape;223;p29"/>
            <p:cNvCxnSpPr/>
            <p:nvPr/>
          </p:nvCxnSpPr>
          <p:spPr>
            <a:xfrm>
              <a:off x="6012575" y="1578375"/>
              <a:ext cx="0" cy="2326200"/>
            </a:xfrm>
            <a:prstGeom prst="straightConnector1">
              <a:avLst/>
            </a:prstGeom>
            <a:noFill/>
            <a:ln cap="flat" cmpd="sng" w="28575">
              <a:solidFill>
                <a:schemeClr val="accent2"/>
              </a:solidFill>
              <a:prstDash val="solid"/>
              <a:round/>
              <a:headEnd len="med" w="med" type="stealth"/>
              <a:tailEnd len="med" w="med" type="stealth"/>
            </a:ln>
          </p:spPr>
        </p:cxnSp>
      </p:grpSp>
      <p:grpSp>
        <p:nvGrpSpPr>
          <p:cNvPr id="224" name="Google Shape;224;p29"/>
          <p:cNvGrpSpPr/>
          <p:nvPr/>
        </p:nvGrpSpPr>
        <p:grpSpPr>
          <a:xfrm>
            <a:off x="3942250" y="1049350"/>
            <a:ext cx="3046800" cy="1277700"/>
            <a:chOff x="3942250" y="1049350"/>
            <a:chExt cx="3046800" cy="1277700"/>
          </a:xfrm>
        </p:grpSpPr>
        <p:sp>
          <p:nvSpPr>
            <p:cNvPr id="225" name="Google Shape;225;p29"/>
            <p:cNvSpPr txBox="1"/>
            <p:nvPr/>
          </p:nvSpPr>
          <p:spPr>
            <a:xfrm>
              <a:off x="3942250" y="1049350"/>
              <a:ext cx="2598600" cy="708000"/>
            </a:xfrm>
            <a:prstGeom prst="rect">
              <a:avLst/>
            </a:prstGeom>
            <a:solidFill>
              <a:schemeClr val="lt2"/>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700">
                  <a:solidFill>
                    <a:schemeClr val="accent2"/>
                  </a:solidFill>
                  <a:latin typeface="Average"/>
                  <a:ea typeface="Average"/>
                  <a:cs typeface="Average"/>
                  <a:sym typeface="Average"/>
                </a:rPr>
                <a:t>Download complete resource or individual files</a:t>
              </a:r>
              <a:endParaRPr sz="1700">
                <a:solidFill>
                  <a:schemeClr val="accent2"/>
                </a:solidFill>
                <a:latin typeface="Average"/>
                <a:ea typeface="Average"/>
                <a:cs typeface="Average"/>
                <a:sym typeface="Average"/>
              </a:endParaRPr>
            </a:p>
          </p:txBody>
        </p:sp>
        <p:cxnSp>
          <p:nvCxnSpPr>
            <p:cNvPr id="226" name="Google Shape;226;p29"/>
            <p:cNvCxnSpPr/>
            <p:nvPr/>
          </p:nvCxnSpPr>
          <p:spPr>
            <a:xfrm>
              <a:off x="6540850" y="1385350"/>
              <a:ext cx="448200" cy="319200"/>
            </a:xfrm>
            <a:prstGeom prst="straightConnector1">
              <a:avLst/>
            </a:prstGeom>
            <a:noFill/>
            <a:ln cap="flat" cmpd="sng" w="28575">
              <a:solidFill>
                <a:schemeClr val="accent2"/>
              </a:solidFill>
              <a:prstDash val="solid"/>
              <a:round/>
              <a:headEnd len="med" w="med" type="none"/>
              <a:tailEnd len="med" w="med" type="stealth"/>
            </a:ln>
          </p:spPr>
        </p:cxnSp>
        <p:cxnSp>
          <p:nvCxnSpPr>
            <p:cNvPr id="227" name="Google Shape;227;p29"/>
            <p:cNvCxnSpPr/>
            <p:nvPr/>
          </p:nvCxnSpPr>
          <p:spPr>
            <a:xfrm>
              <a:off x="5994350" y="1757350"/>
              <a:ext cx="798000" cy="569700"/>
            </a:xfrm>
            <a:prstGeom prst="straightConnector1">
              <a:avLst/>
            </a:prstGeom>
            <a:noFill/>
            <a:ln cap="flat" cmpd="sng" w="28575">
              <a:solidFill>
                <a:schemeClr val="accent2"/>
              </a:solidFill>
              <a:prstDash val="solid"/>
              <a:round/>
              <a:headEnd len="med" w="med" type="none"/>
              <a:tailEnd len="med" w="med" type="stealth"/>
            </a:ln>
          </p:spPr>
        </p:cxnSp>
      </p:grpSp>
      <p:grpSp>
        <p:nvGrpSpPr>
          <p:cNvPr id="228" name="Google Shape;228;p29"/>
          <p:cNvGrpSpPr/>
          <p:nvPr/>
        </p:nvGrpSpPr>
        <p:grpSpPr>
          <a:xfrm>
            <a:off x="1583700" y="1912025"/>
            <a:ext cx="7094900" cy="2238325"/>
            <a:chOff x="1583700" y="1912025"/>
            <a:chExt cx="7094900" cy="2238325"/>
          </a:xfrm>
        </p:grpSpPr>
        <p:sp>
          <p:nvSpPr>
            <p:cNvPr id="229" name="Google Shape;229;p29"/>
            <p:cNvSpPr txBox="1"/>
            <p:nvPr/>
          </p:nvSpPr>
          <p:spPr>
            <a:xfrm>
              <a:off x="5490200" y="3309625"/>
              <a:ext cx="3188400" cy="708000"/>
            </a:xfrm>
            <a:prstGeom prst="rect">
              <a:avLst/>
            </a:prstGeom>
            <a:solidFill>
              <a:schemeClr val="lt2"/>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700">
                  <a:solidFill>
                    <a:schemeClr val="accent2"/>
                  </a:solidFill>
                  <a:latin typeface="Average"/>
                  <a:ea typeface="Average"/>
                  <a:cs typeface="Average"/>
                  <a:sym typeface="Average"/>
                </a:rPr>
                <a:t>Visit group, author, or use a tag to find related resources</a:t>
              </a:r>
              <a:endParaRPr sz="1700">
                <a:solidFill>
                  <a:schemeClr val="accent2"/>
                </a:solidFill>
                <a:latin typeface="Average"/>
                <a:ea typeface="Average"/>
                <a:cs typeface="Average"/>
                <a:sym typeface="Average"/>
              </a:endParaRPr>
            </a:p>
          </p:txBody>
        </p:sp>
        <p:cxnSp>
          <p:nvCxnSpPr>
            <p:cNvPr id="230" name="Google Shape;230;p29"/>
            <p:cNvCxnSpPr/>
            <p:nvPr/>
          </p:nvCxnSpPr>
          <p:spPr>
            <a:xfrm rot="10800000">
              <a:off x="5871750" y="4144650"/>
              <a:ext cx="1761600" cy="5700"/>
            </a:xfrm>
            <a:prstGeom prst="straightConnector1">
              <a:avLst/>
            </a:prstGeom>
            <a:noFill/>
            <a:ln cap="flat" cmpd="sng" w="28575">
              <a:solidFill>
                <a:schemeClr val="accent2"/>
              </a:solidFill>
              <a:prstDash val="solid"/>
              <a:round/>
              <a:headEnd len="med" w="med" type="none"/>
              <a:tailEnd len="med" w="med" type="stealth"/>
            </a:ln>
          </p:spPr>
        </p:cxnSp>
        <p:cxnSp>
          <p:nvCxnSpPr>
            <p:cNvPr id="231" name="Google Shape;231;p29"/>
            <p:cNvCxnSpPr/>
            <p:nvPr/>
          </p:nvCxnSpPr>
          <p:spPr>
            <a:xfrm rot="10800000">
              <a:off x="2926800" y="1912025"/>
              <a:ext cx="3985800" cy="1244700"/>
            </a:xfrm>
            <a:prstGeom prst="straightConnector1">
              <a:avLst/>
            </a:prstGeom>
            <a:noFill/>
            <a:ln cap="flat" cmpd="sng" w="28575">
              <a:solidFill>
                <a:schemeClr val="accent2"/>
              </a:solidFill>
              <a:prstDash val="solid"/>
              <a:round/>
              <a:headEnd len="med" w="med" type="none"/>
              <a:tailEnd len="med" w="med" type="stealth"/>
            </a:ln>
          </p:spPr>
        </p:cxnSp>
        <p:cxnSp>
          <p:nvCxnSpPr>
            <p:cNvPr id="232" name="Google Shape;232;p29"/>
            <p:cNvCxnSpPr/>
            <p:nvPr/>
          </p:nvCxnSpPr>
          <p:spPr>
            <a:xfrm rot="10800000">
              <a:off x="1583700" y="3484575"/>
              <a:ext cx="3723600" cy="0"/>
            </a:xfrm>
            <a:prstGeom prst="straightConnector1">
              <a:avLst/>
            </a:prstGeom>
            <a:noFill/>
            <a:ln cap="flat" cmpd="sng" w="28575">
              <a:solidFill>
                <a:schemeClr val="accent2"/>
              </a:solidFill>
              <a:prstDash val="solid"/>
              <a:round/>
              <a:headEnd len="med" w="med" type="none"/>
              <a:tailEnd len="med" w="med" type="stealth"/>
            </a:ln>
          </p:spPr>
        </p:cxnSp>
      </p:grpSp>
      <p:grpSp>
        <p:nvGrpSpPr>
          <p:cNvPr id="233" name="Google Shape;233;p29"/>
          <p:cNvGrpSpPr/>
          <p:nvPr/>
        </p:nvGrpSpPr>
        <p:grpSpPr>
          <a:xfrm>
            <a:off x="1376700" y="1894850"/>
            <a:ext cx="7073300" cy="1741775"/>
            <a:chOff x="1376700" y="1894850"/>
            <a:chExt cx="7073300" cy="1741775"/>
          </a:xfrm>
        </p:grpSpPr>
        <p:sp>
          <p:nvSpPr>
            <p:cNvPr id="234" name="Google Shape;234;p29"/>
            <p:cNvSpPr txBox="1"/>
            <p:nvPr/>
          </p:nvSpPr>
          <p:spPr>
            <a:xfrm>
              <a:off x="5261600" y="2928625"/>
              <a:ext cx="3188400" cy="708000"/>
            </a:xfrm>
            <a:prstGeom prst="rect">
              <a:avLst/>
            </a:prstGeom>
            <a:solidFill>
              <a:schemeClr val="lt2"/>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700">
                  <a:solidFill>
                    <a:schemeClr val="accent2"/>
                  </a:solidFill>
                  <a:latin typeface="Average"/>
                  <a:ea typeface="Average"/>
                  <a:cs typeface="Average"/>
                  <a:sym typeface="Average"/>
                </a:rPr>
                <a:t>If you are logged in you will </a:t>
              </a:r>
              <a:br>
                <a:rPr lang="en" sz="1700">
                  <a:solidFill>
                    <a:schemeClr val="accent2"/>
                  </a:solidFill>
                  <a:latin typeface="Average"/>
                  <a:ea typeface="Average"/>
                  <a:cs typeface="Average"/>
                  <a:sym typeface="Average"/>
                </a:rPr>
              </a:br>
              <a:r>
                <a:rPr lang="en" sz="1700">
                  <a:solidFill>
                    <a:schemeClr val="accent2"/>
                  </a:solidFill>
                  <a:latin typeface="Average"/>
                  <a:ea typeface="Average"/>
                  <a:cs typeface="Average"/>
                  <a:sym typeface="Average"/>
                </a:rPr>
                <a:t>have additional options.</a:t>
              </a:r>
              <a:endParaRPr sz="1700">
                <a:solidFill>
                  <a:schemeClr val="accent2"/>
                </a:solidFill>
                <a:latin typeface="Average"/>
                <a:ea typeface="Average"/>
                <a:cs typeface="Average"/>
                <a:sym typeface="Average"/>
              </a:endParaRPr>
            </a:p>
          </p:txBody>
        </p:sp>
        <p:cxnSp>
          <p:nvCxnSpPr>
            <p:cNvPr id="235" name="Google Shape;235;p29"/>
            <p:cNvCxnSpPr/>
            <p:nvPr/>
          </p:nvCxnSpPr>
          <p:spPr>
            <a:xfrm rot="10800000">
              <a:off x="1463650" y="2704750"/>
              <a:ext cx="3636900" cy="682500"/>
            </a:xfrm>
            <a:prstGeom prst="straightConnector1">
              <a:avLst/>
            </a:prstGeom>
            <a:noFill/>
            <a:ln cap="flat" cmpd="sng" w="28575">
              <a:solidFill>
                <a:schemeClr val="accent2"/>
              </a:solidFill>
              <a:prstDash val="solid"/>
              <a:round/>
              <a:headEnd len="med" w="med" type="none"/>
              <a:tailEnd len="med" w="med" type="stealth"/>
            </a:ln>
          </p:spPr>
        </p:cxnSp>
        <p:cxnSp>
          <p:nvCxnSpPr>
            <p:cNvPr id="236" name="Google Shape;236;p29"/>
            <p:cNvCxnSpPr/>
            <p:nvPr/>
          </p:nvCxnSpPr>
          <p:spPr>
            <a:xfrm flipH="1" rot="10800000">
              <a:off x="7786950" y="1894850"/>
              <a:ext cx="72900" cy="957300"/>
            </a:xfrm>
            <a:prstGeom prst="straightConnector1">
              <a:avLst/>
            </a:prstGeom>
            <a:noFill/>
            <a:ln cap="flat" cmpd="sng" w="28575">
              <a:solidFill>
                <a:schemeClr val="accent2"/>
              </a:solidFill>
              <a:prstDash val="solid"/>
              <a:round/>
              <a:headEnd len="med" w="med" type="none"/>
              <a:tailEnd len="med" w="med" type="stealth"/>
            </a:ln>
          </p:spPr>
        </p:cxnSp>
        <p:cxnSp>
          <p:nvCxnSpPr>
            <p:cNvPr id="237" name="Google Shape;237;p29"/>
            <p:cNvCxnSpPr/>
            <p:nvPr/>
          </p:nvCxnSpPr>
          <p:spPr>
            <a:xfrm rot="10800000">
              <a:off x="1376700" y="2306175"/>
              <a:ext cx="3702000" cy="797400"/>
            </a:xfrm>
            <a:prstGeom prst="straightConnector1">
              <a:avLst/>
            </a:prstGeom>
            <a:noFill/>
            <a:ln cap="flat" cmpd="sng" w="28575">
              <a:solidFill>
                <a:schemeClr val="accent2"/>
              </a:solidFill>
              <a:prstDash val="solid"/>
              <a:round/>
              <a:headEnd len="med" w="med"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1"/>
                                        </p:tgtEl>
                                      </p:cBhvr>
                                    </p:animEffect>
                                    <p:set>
                                      <p:cBhvr>
                                        <p:cTn dur="1" fill="hold">
                                          <p:stCondLst>
                                            <p:cond delay="1000"/>
                                          </p:stCondLst>
                                        </p:cTn>
                                        <p:tgtEl>
                                          <p:spTgt spid="2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4"/>
                                        </p:tgtEl>
                                      </p:cBhvr>
                                    </p:animEffect>
                                    <p:set>
                                      <p:cBhvr>
                                        <p:cTn dur="1" fill="hold">
                                          <p:stCondLst>
                                            <p:cond delay="1000"/>
                                          </p:stCondLst>
                                        </p:cTn>
                                        <p:tgtEl>
                                          <p:spTgt spid="22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xit" presetID="10" presetSubtype="0">
                                  <p:stCondLst>
                                    <p:cond delay="0"/>
                                  </p:stCondLst>
                                  <p:childTnLst>
                                    <p:animEffect filter="fade" transition="out">
                                      <p:cBhvr>
                                        <p:cTn dur="1000"/>
                                        <p:tgtEl>
                                          <p:spTgt spid="228"/>
                                        </p:tgtEl>
                                      </p:cBhvr>
                                    </p:animEffect>
                                    <p:set>
                                      <p:cBhvr>
                                        <p:cTn dur="1" fill="hold">
                                          <p:stCondLst>
                                            <p:cond delay="1000"/>
                                          </p:stCondLst>
                                        </p:cTn>
                                        <p:tgtEl>
                                          <p:spTgt spid="2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0"/>
          <p:cNvPicPr preferRelativeResize="0"/>
          <p:nvPr/>
        </p:nvPicPr>
        <p:blipFill>
          <a:blip r:embed="rId3">
            <a:alphaModFix/>
          </a:blip>
          <a:stretch>
            <a:fillRect/>
          </a:stretch>
        </p:blipFill>
        <p:spPr>
          <a:xfrm>
            <a:off x="508000" y="1110875"/>
            <a:ext cx="8039750" cy="3560125"/>
          </a:xfrm>
          <a:prstGeom prst="rect">
            <a:avLst/>
          </a:prstGeom>
          <a:noFill/>
          <a:ln>
            <a:noFill/>
          </a:ln>
        </p:spPr>
      </p:pic>
      <p:grpSp>
        <p:nvGrpSpPr>
          <p:cNvPr id="243" name="Google Shape;243;p30"/>
          <p:cNvGrpSpPr/>
          <p:nvPr/>
        </p:nvGrpSpPr>
        <p:grpSpPr>
          <a:xfrm>
            <a:off x="3366525" y="1614875"/>
            <a:ext cx="4409400" cy="761400"/>
            <a:chOff x="3366525" y="1614875"/>
            <a:chExt cx="4409400" cy="761400"/>
          </a:xfrm>
        </p:grpSpPr>
        <p:sp>
          <p:nvSpPr>
            <p:cNvPr id="244" name="Google Shape;244;p30"/>
            <p:cNvSpPr txBox="1"/>
            <p:nvPr/>
          </p:nvSpPr>
          <p:spPr>
            <a:xfrm>
              <a:off x="3366525" y="1929875"/>
              <a:ext cx="2598600" cy="446400"/>
            </a:xfrm>
            <a:prstGeom prst="rect">
              <a:avLst/>
            </a:prstGeom>
            <a:solidFill>
              <a:schemeClr val="lt2"/>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700">
                  <a:solidFill>
                    <a:schemeClr val="accent2"/>
                  </a:solidFill>
                  <a:latin typeface="Average"/>
                  <a:ea typeface="Average"/>
                  <a:cs typeface="Average"/>
                  <a:sym typeface="Average"/>
                </a:rPr>
                <a:t>Commenting &amp; Adapting</a:t>
              </a:r>
              <a:endParaRPr sz="1700">
                <a:solidFill>
                  <a:schemeClr val="accent2"/>
                </a:solidFill>
                <a:latin typeface="Average"/>
                <a:ea typeface="Average"/>
                <a:cs typeface="Average"/>
                <a:sym typeface="Average"/>
              </a:endParaRPr>
            </a:p>
          </p:txBody>
        </p:sp>
        <p:cxnSp>
          <p:nvCxnSpPr>
            <p:cNvPr id="245" name="Google Shape;245;p30"/>
            <p:cNvCxnSpPr/>
            <p:nvPr/>
          </p:nvCxnSpPr>
          <p:spPr>
            <a:xfrm flipH="1" rot="10800000">
              <a:off x="5965125" y="1885775"/>
              <a:ext cx="1810800" cy="380100"/>
            </a:xfrm>
            <a:prstGeom prst="straightConnector1">
              <a:avLst/>
            </a:prstGeom>
            <a:noFill/>
            <a:ln cap="flat" cmpd="sng" w="28575">
              <a:solidFill>
                <a:schemeClr val="accent2"/>
              </a:solidFill>
              <a:prstDash val="solid"/>
              <a:round/>
              <a:headEnd len="med" w="med" type="none"/>
              <a:tailEnd len="med" w="med" type="stealth"/>
            </a:ln>
          </p:spPr>
        </p:cxnSp>
        <p:cxnSp>
          <p:nvCxnSpPr>
            <p:cNvPr id="246" name="Google Shape;246;p30"/>
            <p:cNvCxnSpPr>
              <a:stCxn id="244" idx="3"/>
            </p:cNvCxnSpPr>
            <p:nvPr/>
          </p:nvCxnSpPr>
          <p:spPr>
            <a:xfrm flipH="1" rot="10800000">
              <a:off x="5965125" y="1614875"/>
              <a:ext cx="1073400" cy="538200"/>
            </a:xfrm>
            <a:prstGeom prst="straightConnector1">
              <a:avLst/>
            </a:prstGeom>
            <a:noFill/>
            <a:ln cap="flat" cmpd="sng" w="28575">
              <a:solidFill>
                <a:schemeClr val="accent2"/>
              </a:solidFill>
              <a:prstDash val="solid"/>
              <a:round/>
              <a:headEnd len="med" w="med" type="none"/>
              <a:tailEnd len="med" w="med" type="stealth"/>
            </a:ln>
          </p:spPr>
        </p:cxnSp>
      </p:grpSp>
      <p:sp>
        <p:nvSpPr>
          <p:cNvPr id="247" name="Google Shape;247;p30"/>
          <p:cNvSpPr txBox="1"/>
          <p:nvPr>
            <p:ph type="title"/>
          </p:nvPr>
        </p:nvSpPr>
        <p:spPr>
          <a:xfrm>
            <a:off x="508000" y="45720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QUBES OER Library- For Authors</a:t>
            </a:r>
            <a:endParaRPr/>
          </a:p>
        </p:txBody>
      </p:sp>
      <p:grpSp>
        <p:nvGrpSpPr>
          <p:cNvPr id="248" name="Google Shape;248;p30"/>
          <p:cNvGrpSpPr/>
          <p:nvPr/>
        </p:nvGrpSpPr>
        <p:grpSpPr>
          <a:xfrm>
            <a:off x="3942250" y="1049350"/>
            <a:ext cx="3886200" cy="446400"/>
            <a:chOff x="3942250" y="1049350"/>
            <a:chExt cx="3886200" cy="446400"/>
          </a:xfrm>
        </p:grpSpPr>
        <p:sp>
          <p:nvSpPr>
            <p:cNvPr id="249" name="Google Shape;249;p30"/>
            <p:cNvSpPr txBox="1"/>
            <p:nvPr/>
          </p:nvSpPr>
          <p:spPr>
            <a:xfrm>
              <a:off x="3942250" y="1049350"/>
              <a:ext cx="2598600" cy="446400"/>
            </a:xfrm>
            <a:prstGeom prst="rect">
              <a:avLst/>
            </a:prstGeom>
            <a:solidFill>
              <a:schemeClr val="lt2"/>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700">
                  <a:solidFill>
                    <a:schemeClr val="accent2"/>
                  </a:solidFill>
                  <a:latin typeface="Average"/>
                  <a:ea typeface="Average"/>
                  <a:cs typeface="Average"/>
                  <a:sym typeface="Average"/>
                </a:rPr>
                <a:t>Total Views &amp; Downloads</a:t>
              </a:r>
              <a:endParaRPr sz="1700">
                <a:solidFill>
                  <a:schemeClr val="accent2"/>
                </a:solidFill>
                <a:latin typeface="Average"/>
                <a:ea typeface="Average"/>
                <a:cs typeface="Average"/>
                <a:sym typeface="Average"/>
              </a:endParaRPr>
            </a:p>
          </p:txBody>
        </p:sp>
        <p:cxnSp>
          <p:nvCxnSpPr>
            <p:cNvPr id="250" name="Google Shape;250;p30"/>
            <p:cNvCxnSpPr/>
            <p:nvPr/>
          </p:nvCxnSpPr>
          <p:spPr>
            <a:xfrm>
              <a:off x="6540850" y="1385350"/>
              <a:ext cx="432300" cy="61500"/>
            </a:xfrm>
            <a:prstGeom prst="straightConnector1">
              <a:avLst/>
            </a:prstGeom>
            <a:noFill/>
            <a:ln cap="flat" cmpd="sng" w="28575">
              <a:solidFill>
                <a:schemeClr val="accent2"/>
              </a:solidFill>
              <a:prstDash val="solid"/>
              <a:round/>
              <a:headEnd len="med" w="med" type="none"/>
              <a:tailEnd len="med" w="med" type="stealth"/>
            </a:ln>
          </p:spPr>
        </p:cxnSp>
        <p:cxnSp>
          <p:nvCxnSpPr>
            <p:cNvPr id="251" name="Google Shape;251;p30"/>
            <p:cNvCxnSpPr>
              <a:stCxn id="249" idx="3"/>
            </p:cNvCxnSpPr>
            <p:nvPr/>
          </p:nvCxnSpPr>
          <p:spPr>
            <a:xfrm>
              <a:off x="6540850" y="1272550"/>
              <a:ext cx="1287600" cy="112800"/>
            </a:xfrm>
            <a:prstGeom prst="straightConnector1">
              <a:avLst/>
            </a:prstGeom>
            <a:noFill/>
            <a:ln cap="flat" cmpd="sng" w="28575">
              <a:solidFill>
                <a:schemeClr val="accent2"/>
              </a:solidFill>
              <a:prstDash val="solid"/>
              <a:round/>
              <a:headEnd len="med" w="med" type="none"/>
              <a:tailEnd len="med" w="med" type="stealth"/>
            </a:ln>
          </p:spPr>
        </p:cxnSp>
      </p:grpSp>
      <p:grpSp>
        <p:nvGrpSpPr>
          <p:cNvPr id="252" name="Google Shape;252;p30"/>
          <p:cNvGrpSpPr/>
          <p:nvPr/>
        </p:nvGrpSpPr>
        <p:grpSpPr>
          <a:xfrm>
            <a:off x="1558600" y="3229875"/>
            <a:ext cx="2598600" cy="932400"/>
            <a:chOff x="1558600" y="3229875"/>
            <a:chExt cx="2598600" cy="932400"/>
          </a:xfrm>
        </p:grpSpPr>
        <p:sp>
          <p:nvSpPr>
            <p:cNvPr id="253" name="Google Shape;253;p30"/>
            <p:cNvSpPr txBox="1"/>
            <p:nvPr/>
          </p:nvSpPr>
          <p:spPr>
            <a:xfrm>
              <a:off x="1558600" y="3715875"/>
              <a:ext cx="2598600" cy="4464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accent2"/>
                  </a:solidFill>
                  <a:latin typeface="Average"/>
                  <a:ea typeface="Average"/>
                  <a:cs typeface="Average"/>
                  <a:sym typeface="Average"/>
                </a:rPr>
                <a:t>Versions &amp; DOIs</a:t>
              </a:r>
              <a:endParaRPr sz="1700">
                <a:solidFill>
                  <a:schemeClr val="accent2"/>
                </a:solidFill>
                <a:latin typeface="Average"/>
                <a:ea typeface="Average"/>
                <a:cs typeface="Average"/>
                <a:sym typeface="Average"/>
              </a:endParaRPr>
            </a:p>
          </p:txBody>
        </p:sp>
        <p:cxnSp>
          <p:nvCxnSpPr>
            <p:cNvPr id="254" name="Google Shape;254;p30"/>
            <p:cNvCxnSpPr/>
            <p:nvPr/>
          </p:nvCxnSpPr>
          <p:spPr>
            <a:xfrm flipH="1" rot="10800000">
              <a:off x="3313875" y="3229875"/>
              <a:ext cx="267600" cy="485400"/>
            </a:xfrm>
            <a:prstGeom prst="straightConnector1">
              <a:avLst/>
            </a:prstGeom>
            <a:noFill/>
            <a:ln cap="flat" cmpd="sng" w="28575">
              <a:solidFill>
                <a:schemeClr val="accent2"/>
              </a:solidFill>
              <a:prstDash val="solid"/>
              <a:round/>
              <a:headEnd len="med" w="med" type="none"/>
              <a:tailEnd len="med" w="med" type="stealth"/>
            </a:ln>
          </p:spPr>
        </p:cxnSp>
        <p:cxnSp>
          <p:nvCxnSpPr>
            <p:cNvPr id="255" name="Google Shape;255;p30"/>
            <p:cNvCxnSpPr/>
            <p:nvPr/>
          </p:nvCxnSpPr>
          <p:spPr>
            <a:xfrm rot="10800000">
              <a:off x="2062900" y="3243825"/>
              <a:ext cx="298800" cy="457500"/>
            </a:xfrm>
            <a:prstGeom prst="straightConnector1">
              <a:avLst/>
            </a:prstGeom>
            <a:noFill/>
            <a:ln cap="flat" cmpd="sng" w="28575">
              <a:solidFill>
                <a:schemeClr val="accent2"/>
              </a:solidFill>
              <a:prstDash val="solid"/>
              <a:round/>
              <a:headEnd len="med" w="med"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8"/>
                                        </p:tgtEl>
                                      </p:cBhvr>
                                    </p:animEffect>
                                    <p:set>
                                      <p:cBhvr>
                                        <p:cTn dur="1" fill="hold">
                                          <p:stCondLst>
                                            <p:cond delay="1000"/>
                                          </p:stCondLst>
                                        </p:cTn>
                                        <p:tgtEl>
                                          <p:spTgt spid="2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3"/>
                                        </p:tgtEl>
                                      </p:cBhvr>
                                    </p:animEffect>
                                    <p:set>
                                      <p:cBhvr>
                                        <p:cTn dur="1" fill="hold">
                                          <p:stCondLst>
                                            <p:cond delay="1000"/>
                                          </p:stCondLst>
                                        </p:cTn>
                                        <p:tgtEl>
                                          <p:spTgt spid="24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