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7" r:id="rId2"/>
    <p:sldMasterId id="2147483653" r:id="rId3"/>
  </p:sldMasterIdLst>
  <p:notesMasterIdLst>
    <p:notesMasterId r:id="rId5"/>
  </p:notesMasterIdLst>
  <p:handoutMasterIdLst>
    <p:handoutMasterId r:id="rId6"/>
  </p:handoutMasterIdLst>
  <p:sldIdLst>
    <p:sldId id="256" r:id="rId4"/>
  </p:sldIdLst>
  <p:sldSz cx="43891200" cy="32918400"/>
  <p:notesSz cx="7023100" cy="9309100"/>
  <p:defaultText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18">
          <p15:clr>
            <a:srgbClr val="A4A3A4"/>
          </p15:clr>
        </p15:guide>
        <p15:guide id="2" orient="horz" pos="288">
          <p15:clr>
            <a:srgbClr val="A4A3A4"/>
          </p15:clr>
        </p15:guide>
        <p15:guide id="3" orient="horz" pos="20160">
          <p15:clr>
            <a:srgbClr val="A4A3A4"/>
          </p15:clr>
        </p15:guide>
        <p15:guide id="4" orient="horz">
          <p15:clr>
            <a:srgbClr val="A4A3A4"/>
          </p15:clr>
        </p15:guide>
        <p15:guide id="5" pos="581">
          <p15:clr>
            <a:srgbClr val="A4A3A4"/>
          </p15:clr>
        </p15:guide>
        <p15:guide id="6" pos="2706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guide id="3" orient="horz" pos="2932">
          <p15:clr>
            <a:srgbClr val="A4A3A4"/>
          </p15:clr>
        </p15:guide>
        <p15:guide id="4" pos="2212">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5FA"/>
    <a:srgbClr val="CDD2DE"/>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658" autoAdjust="0"/>
    <p:restoredTop sz="90079" autoAdjust="0"/>
  </p:normalViewPr>
  <p:slideViewPr>
    <p:cSldViewPr snapToGrid="0" snapToObjects="1" showGuides="1">
      <p:cViewPr>
        <p:scale>
          <a:sx n="33" d="100"/>
          <a:sy n="33" d="100"/>
        </p:scale>
        <p:origin x="1602" y="-1314"/>
      </p:cViewPr>
      <p:guideLst>
        <p:guide orient="horz" pos="3318"/>
        <p:guide orient="horz" pos="288"/>
        <p:guide orient="horz" pos="20160"/>
        <p:guide orient="horz"/>
        <p:guide pos="581"/>
        <p:guide pos="2706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79" d="100"/>
          <a:sy n="79" d="100"/>
        </p:scale>
        <p:origin x="-3768" y="-102"/>
      </p:cViewPr>
      <p:guideLst>
        <p:guide orient="horz" pos="2880"/>
        <p:guide pos="2160"/>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commentAuthors" Target="commentAuthor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11" Type="http://schemas.openxmlformats.org/officeDocument/2006/relationships/tableStyles" Target="tableStyles.xml"/><Relationship Id="rId5" Type="http://schemas.openxmlformats.org/officeDocument/2006/relationships/notesMaster" Target="notesMasters/notesMaster1.xml"/><Relationship Id="rId10"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image" Target="../media/image1.wmf"/><Relationship Id="rId4"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4.wmf"/><Relationship Id="rId1" Type="http://schemas.openxmlformats.org/officeDocument/2006/relationships/image" Target="../media/image3.wmf"/><Relationship Id="rId4" Type="http://schemas.openxmlformats.org/officeDocument/2006/relationships/image" Target="../media/image2.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4.wmf"/><Relationship Id="rId1" Type="http://schemas.openxmlformats.org/officeDocument/2006/relationships/image" Target="../media/image3.wmf"/><Relationship Id="rId4" Type="http://schemas.openxmlformats.org/officeDocument/2006/relationships/image" Target="../media/image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5455"/>
          </a:xfrm>
          <a:prstGeom prst="rect">
            <a:avLst/>
          </a:prstGeom>
        </p:spPr>
        <p:txBody>
          <a:bodyPr vert="horz" lIns="93324" tIns="46662" rIns="93324" bIns="46662" rtlCol="0"/>
          <a:lstStyle>
            <a:lvl1pPr algn="r">
              <a:defRPr sz="1200"/>
            </a:lvl1pPr>
          </a:lstStyle>
          <a:p>
            <a:fld id="{0158C5BC-9A70-462C-B28D-9600239EAC64}" type="datetimeFigureOut">
              <a:rPr lang="en-US" smtClean="0"/>
              <a:pPr/>
              <a:t>5/3/2022</a:t>
            </a:fld>
            <a:endParaRPr lang="en-US"/>
          </a:p>
        </p:txBody>
      </p:sp>
      <p:sp>
        <p:nvSpPr>
          <p:cNvPr id="4" name="Footer Placeholder 3"/>
          <p:cNvSpPr>
            <a:spLocks noGrp="1"/>
          </p:cNvSpPr>
          <p:nvPr>
            <p:ph type="ftr" sz="quarter" idx="2"/>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29"/>
            <a:ext cx="3043343" cy="465455"/>
          </a:xfrm>
          <a:prstGeom prst="rect">
            <a:avLst/>
          </a:prstGeom>
        </p:spPr>
        <p:txBody>
          <a:bodyPr vert="horz" lIns="93324" tIns="46662" rIns="93324" bIns="46662"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39740682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E6CC2317-6751-4CD4-9995-8782DD78E936}" type="datetimeFigureOut">
              <a:rPr lang="en-US" smtClean="0"/>
              <a:pPr/>
              <a:t>5/3/2022</a:t>
            </a:fld>
            <a:endParaRPr lang="en-US" dirty="0"/>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2414637987"/>
      </p:ext>
    </p:extLst>
  </p:cSld>
  <p:clrMap bg1="lt1" tx1="dk1" bg2="lt2" tx2="dk2" accent1="accent1" accent2="accent2" accent3="accent3" accent4="accent4" accent5="accent5" accent6="accent6" hlink="hlink" folHlink="folHlink"/>
  <p:notesStyle>
    <a:lvl1pPr marL="0" algn="l" defTabSz="4388900" rtl="0" eaLnBrk="1" latinLnBrk="0" hangingPunct="1">
      <a:defRPr sz="5800" kern="1200">
        <a:solidFill>
          <a:schemeClr val="tx1"/>
        </a:solidFill>
        <a:latin typeface="+mn-lt"/>
        <a:ea typeface="+mn-ea"/>
        <a:cs typeface="+mn-cs"/>
      </a:defRPr>
    </a:lvl1pPr>
    <a:lvl2pPr marL="2194451" algn="l" defTabSz="4388900" rtl="0" eaLnBrk="1" latinLnBrk="0" hangingPunct="1">
      <a:defRPr sz="5800" kern="1200">
        <a:solidFill>
          <a:schemeClr val="tx1"/>
        </a:solidFill>
        <a:latin typeface="+mn-lt"/>
        <a:ea typeface="+mn-ea"/>
        <a:cs typeface="+mn-cs"/>
      </a:defRPr>
    </a:lvl2pPr>
    <a:lvl3pPr marL="4388900" algn="l" defTabSz="4388900" rtl="0" eaLnBrk="1" latinLnBrk="0" hangingPunct="1">
      <a:defRPr sz="5800" kern="1200">
        <a:solidFill>
          <a:schemeClr val="tx1"/>
        </a:solidFill>
        <a:latin typeface="+mn-lt"/>
        <a:ea typeface="+mn-ea"/>
        <a:cs typeface="+mn-cs"/>
      </a:defRPr>
    </a:lvl3pPr>
    <a:lvl4pPr marL="6583351" algn="l" defTabSz="4388900" rtl="0" eaLnBrk="1" latinLnBrk="0" hangingPunct="1">
      <a:defRPr sz="5800" kern="1200">
        <a:solidFill>
          <a:schemeClr val="tx1"/>
        </a:solidFill>
        <a:latin typeface="+mn-lt"/>
        <a:ea typeface="+mn-ea"/>
        <a:cs typeface="+mn-cs"/>
      </a:defRPr>
    </a:lvl4pPr>
    <a:lvl5pPr marL="8777801" algn="l" defTabSz="4388900" rtl="0" eaLnBrk="1" latinLnBrk="0" hangingPunct="1">
      <a:defRPr sz="5800" kern="1200">
        <a:solidFill>
          <a:schemeClr val="tx1"/>
        </a:solidFill>
        <a:latin typeface="+mn-lt"/>
        <a:ea typeface="+mn-ea"/>
        <a:cs typeface="+mn-cs"/>
      </a:defRPr>
    </a:lvl5pPr>
    <a:lvl6pPr marL="10972252" algn="l" defTabSz="4388900" rtl="0" eaLnBrk="1" latinLnBrk="0" hangingPunct="1">
      <a:defRPr sz="5800" kern="1200">
        <a:solidFill>
          <a:schemeClr val="tx1"/>
        </a:solidFill>
        <a:latin typeface="+mn-lt"/>
        <a:ea typeface="+mn-ea"/>
        <a:cs typeface="+mn-cs"/>
      </a:defRPr>
    </a:lvl6pPr>
    <a:lvl7pPr marL="13166703" algn="l" defTabSz="4388900" rtl="0" eaLnBrk="1" latinLnBrk="0" hangingPunct="1">
      <a:defRPr sz="5800" kern="1200">
        <a:solidFill>
          <a:schemeClr val="tx1"/>
        </a:solidFill>
        <a:latin typeface="+mn-lt"/>
        <a:ea typeface="+mn-ea"/>
        <a:cs typeface="+mn-cs"/>
      </a:defRPr>
    </a:lvl7pPr>
    <a:lvl8pPr marL="15361152" algn="l" defTabSz="4388900" rtl="0" eaLnBrk="1" latinLnBrk="0" hangingPunct="1">
      <a:defRPr sz="5800" kern="1200">
        <a:solidFill>
          <a:schemeClr val="tx1"/>
        </a:solidFill>
        <a:latin typeface="+mn-lt"/>
        <a:ea typeface="+mn-ea"/>
        <a:cs typeface="+mn-cs"/>
      </a:defRPr>
    </a:lvl8pPr>
    <a:lvl9pPr marL="17555603" algn="l" defTabSz="4388900" rtl="0" eaLnBrk="1" latinLnBrk="0" hangingPunct="1">
      <a:defRPr sz="5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A1A87D-CAF7-4BDC-A0D3-C0DBEDE81619}" type="slidenum">
              <a:rPr lang="en-US" smtClean="0"/>
              <a:pPr/>
              <a:t>1</a:t>
            </a:fld>
            <a:endParaRPr lang="en-US" dirty="0"/>
          </a:p>
        </p:txBody>
      </p:sp>
    </p:spTree>
    <p:extLst>
      <p:ext uri="{BB962C8B-B14F-4D97-AF65-F5344CB8AC3E}">
        <p14:creationId xmlns:p14="http://schemas.microsoft.com/office/powerpoint/2010/main" val="2410307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ndard 4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904188" y="6378481"/>
            <a:ext cx="10056813"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922341" y="5548749"/>
            <a:ext cx="10048875" cy="754045"/>
          </a:xfrm>
          <a:prstGeom prst="rect">
            <a:avLst/>
          </a:prstGeom>
          <a:noFill/>
        </p:spPr>
        <p:txBody>
          <a:bodyPr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922339" y="14212513"/>
            <a:ext cx="10050462"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OBJECTIVES</a:t>
            </a:r>
          </a:p>
        </p:txBody>
      </p:sp>
      <p:sp>
        <p:nvSpPr>
          <p:cNvPr id="21" name="Text Placeholder 3"/>
          <p:cNvSpPr>
            <a:spLocks noGrp="1"/>
          </p:cNvSpPr>
          <p:nvPr>
            <p:ph type="body" sz="quarter" idx="21" hasCustomPrompt="1"/>
          </p:nvPr>
        </p:nvSpPr>
        <p:spPr>
          <a:xfrm>
            <a:off x="11587165" y="6378481"/>
            <a:ext cx="10048874"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1587166" y="5548749"/>
            <a:ext cx="10048875" cy="754045"/>
          </a:xfrm>
          <a:prstGeom prst="rect">
            <a:avLst/>
          </a:prstGeom>
          <a:noFill/>
        </p:spPr>
        <p:txBody>
          <a:bodyPr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22258339" y="6378481"/>
            <a:ext cx="10048874"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22250400" y="5548749"/>
            <a:ext cx="10058400" cy="754045"/>
          </a:xfrm>
          <a:prstGeom prst="rect">
            <a:avLst/>
          </a:prstGeom>
          <a:noFill/>
        </p:spPr>
        <p:txBody>
          <a:bodyPr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RESULTS</a:t>
            </a:r>
          </a:p>
        </p:txBody>
      </p:sp>
      <p:sp>
        <p:nvSpPr>
          <p:cNvPr id="25" name="Text Placeholder 5"/>
          <p:cNvSpPr>
            <a:spLocks noGrp="1"/>
          </p:cNvSpPr>
          <p:nvPr>
            <p:ph type="body" sz="quarter" idx="25" hasCustomPrompt="1"/>
          </p:nvPr>
        </p:nvSpPr>
        <p:spPr>
          <a:xfrm>
            <a:off x="32914027" y="5548749"/>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32914027" y="6378481"/>
            <a:ext cx="10047018"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32914027" y="14272738"/>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32914027" y="15011402"/>
            <a:ext cx="10052050"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32914027" y="25679401"/>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32914027" y="26433446"/>
            <a:ext cx="10052050"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904188" y="14951552"/>
            <a:ext cx="10056813"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77" name="Text Placeholder 76"/>
          <p:cNvSpPr>
            <a:spLocks noGrp="1"/>
          </p:cNvSpPr>
          <p:nvPr>
            <p:ph type="body" sz="quarter" idx="150" hasCustomPrompt="1"/>
          </p:nvPr>
        </p:nvSpPr>
        <p:spPr>
          <a:xfrm>
            <a:off x="5932593" y="3383947"/>
            <a:ext cx="31998968" cy="1280160"/>
          </a:xfrm>
          <a:prstGeom prst="rect">
            <a:avLst/>
          </a:prstGeom>
        </p:spPr>
        <p:txBody>
          <a:bodyPr>
            <a:normAutofit/>
          </a:bodyPr>
          <a:lstStyle>
            <a:lvl1pPr marL="0" indent="0" algn="ctr">
              <a:buFontTx/>
              <a:buNone/>
              <a:defRPr sz="60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78" name="Text Placeholder 76"/>
          <p:cNvSpPr>
            <a:spLocks noGrp="1"/>
          </p:cNvSpPr>
          <p:nvPr>
            <p:ph type="body" sz="quarter" idx="151" hasCustomPrompt="1"/>
          </p:nvPr>
        </p:nvSpPr>
        <p:spPr>
          <a:xfrm>
            <a:off x="5932593" y="2103787"/>
            <a:ext cx="31998968" cy="1280160"/>
          </a:xfrm>
          <a:prstGeom prst="rect">
            <a:avLst/>
          </a:prstGeom>
        </p:spPr>
        <p:txBody>
          <a:bodyPr anchor="t" anchorCtr="1">
            <a:normAutofit/>
          </a:bodyPr>
          <a:lstStyle>
            <a:lvl1pPr marL="0" indent="0" algn="ctr">
              <a:buFontTx/>
              <a:buNone/>
              <a:defRPr sz="88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79" name="Text Placeholder 76"/>
          <p:cNvSpPr>
            <a:spLocks noGrp="1"/>
          </p:cNvSpPr>
          <p:nvPr>
            <p:ph type="body" sz="quarter" idx="153" hasCustomPrompt="1"/>
          </p:nvPr>
        </p:nvSpPr>
        <p:spPr>
          <a:xfrm>
            <a:off x="5932593" y="465813"/>
            <a:ext cx="31998968" cy="1637973"/>
          </a:xfrm>
          <a:prstGeom prst="rect">
            <a:avLst/>
          </a:prstGeom>
        </p:spPr>
        <p:txBody>
          <a:bodyPr anchor="t" anchorCtr="1">
            <a:normAutofit/>
          </a:bodyPr>
          <a:lstStyle>
            <a:lvl1pPr marL="0" indent="0" algn="ctr">
              <a:buFontTx/>
              <a:buNone/>
              <a:defRPr sz="115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ndard 3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904186" y="6295353"/>
            <a:ext cx="13591277" cy="861752"/>
          </a:xfrm>
          <a:prstGeom prst="rect">
            <a:avLst/>
          </a:prstGeom>
        </p:spPr>
        <p:txBody>
          <a:bodyPr wrap="square" lIns="228589" tIns="228589" rIns="228589" bIns="228589">
            <a:spAutoFit/>
          </a:bodyPr>
          <a:lstStyle>
            <a:lvl1pPr marL="0" indent="0">
              <a:buNone/>
              <a:defRPr sz="26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922338" y="5431995"/>
            <a:ext cx="13573126"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add) INTRODUCTION or ABSTRACT</a:t>
            </a:r>
          </a:p>
        </p:txBody>
      </p:sp>
      <p:sp>
        <p:nvSpPr>
          <p:cNvPr id="19" name="Text Placeholder 3"/>
          <p:cNvSpPr>
            <a:spLocks noGrp="1"/>
          </p:cNvSpPr>
          <p:nvPr>
            <p:ph type="body" sz="quarter" idx="19" hasCustomPrompt="1"/>
          </p:nvPr>
        </p:nvSpPr>
        <p:spPr>
          <a:xfrm>
            <a:off x="922338" y="18240478"/>
            <a:ext cx="13592864" cy="861752"/>
          </a:xfrm>
          <a:prstGeom prst="rect">
            <a:avLst/>
          </a:prstGeom>
        </p:spPr>
        <p:txBody>
          <a:bodyPr wrap="square" lIns="228589" tIns="228589" rIns="228589" bIns="228589">
            <a:spAutoFit/>
          </a:bodyPr>
          <a:lstStyle>
            <a:lvl1pPr marL="0" indent="0">
              <a:buNone/>
              <a:defRPr sz="26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0" name="Text Placeholder 5"/>
          <p:cNvSpPr>
            <a:spLocks noGrp="1"/>
          </p:cNvSpPr>
          <p:nvPr>
            <p:ph type="body" sz="quarter" idx="20" hasCustomPrompt="1"/>
          </p:nvPr>
        </p:nvSpPr>
        <p:spPr>
          <a:xfrm>
            <a:off x="942080" y="17409229"/>
            <a:ext cx="13573125"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add)  OBJECTIVES</a:t>
            </a:r>
          </a:p>
        </p:txBody>
      </p:sp>
      <p:sp>
        <p:nvSpPr>
          <p:cNvPr id="21" name="Text Placeholder 3"/>
          <p:cNvSpPr>
            <a:spLocks noGrp="1"/>
          </p:cNvSpPr>
          <p:nvPr>
            <p:ph type="body" sz="quarter" idx="21" hasCustomPrompt="1"/>
          </p:nvPr>
        </p:nvSpPr>
        <p:spPr>
          <a:xfrm>
            <a:off x="15154276" y="21595083"/>
            <a:ext cx="13571534" cy="861752"/>
          </a:xfrm>
          <a:prstGeom prst="rect">
            <a:avLst/>
          </a:prstGeom>
        </p:spPr>
        <p:txBody>
          <a:bodyPr wrap="square" lIns="228589" tIns="228589" rIns="228589" bIns="228589">
            <a:spAutoFit/>
          </a:bodyPr>
          <a:lstStyle>
            <a:lvl1pPr marL="0" indent="0">
              <a:buNone/>
              <a:defRPr sz="26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5154276" y="20739663"/>
            <a:ext cx="13571534"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add)  MATERIALS &amp; METHODS</a:t>
            </a:r>
          </a:p>
        </p:txBody>
      </p:sp>
      <p:sp>
        <p:nvSpPr>
          <p:cNvPr id="23" name="Text Placeholder 3"/>
          <p:cNvSpPr>
            <a:spLocks noGrp="1"/>
          </p:cNvSpPr>
          <p:nvPr>
            <p:ph type="body" sz="quarter" idx="23" hasCustomPrompt="1"/>
          </p:nvPr>
        </p:nvSpPr>
        <p:spPr>
          <a:xfrm>
            <a:off x="15162215" y="6295353"/>
            <a:ext cx="13571534" cy="861752"/>
          </a:xfrm>
          <a:prstGeom prst="rect">
            <a:avLst/>
          </a:prstGeom>
        </p:spPr>
        <p:txBody>
          <a:bodyPr wrap="square" lIns="228589" tIns="228589" rIns="228589" bIns="228589">
            <a:spAutoFit/>
          </a:bodyPr>
          <a:lstStyle>
            <a:lvl1pPr marL="0" indent="0">
              <a:buNone/>
              <a:defRPr sz="26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5154277" y="5431995"/>
            <a:ext cx="13579475"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add)  RESULTS</a:t>
            </a:r>
          </a:p>
        </p:txBody>
      </p:sp>
      <p:sp>
        <p:nvSpPr>
          <p:cNvPr id="25" name="Text Placeholder 5"/>
          <p:cNvSpPr>
            <a:spLocks noGrp="1"/>
          </p:cNvSpPr>
          <p:nvPr>
            <p:ph type="body" sz="quarter" idx="25" hasCustomPrompt="1"/>
          </p:nvPr>
        </p:nvSpPr>
        <p:spPr>
          <a:xfrm>
            <a:off x="29395741" y="5431995"/>
            <a:ext cx="13576029"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add)  CONCLUSIONS</a:t>
            </a:r>
          </a:p>
        </p:txBody>
      </p:sp>
      <p:sp>
        <p:nvSpPr>
          <p:cNvPr id="26" name="Text Placeholder 3"/>
          <p:cNvSpPr>
            <a:spLocks noGrp="1"/>
          </p:cNvSpPr>
          <p:nvPr>
            <p:ph type="body" sz="quarter" idx="26" hasCustomPrompt="1"/>
          </p:nvPr>
        </p:nvSpPr>
        <p:spPr>
          <a:xfrm>
            <a:off x="29395741" y="6295353"/>
            <a:ext cx="13576029" cy="861752"/>
          </a:xfrm>
          <a:prstGeom prst="rect">
            <a:avLst/>
          </a:prstGeom>
        </p:spPr>
        <p:txBody>
          <a:bodyPr wrap="square" lIns="228589" tIns="228589" rIns="228589" bIns="228589">
            <a:spAutoFit/>
          </a:bodyPr>
          <a:lstStyle>
            <a:lvl1pPr marL="0" indent="0">
              <a:buNone/>
              <a:defRPr sz="26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9395741" y="17377122"/>
            <a:ext cx="13576029" cy="754045"/>
          </a:xfrm>
          <a:prstGeom prst="rect">
            <a:avLst/>
          </a:prstGeom>
          <a:noFill/>
        </p:spPr>
        <p:txBody>
          <a:bodyPr wrap="square" lIns="91436" tIns="91436" rIns="91436" bIns="91436" anchor="ctr" anchorCtr="0">
            <a:spAutoFit/>
          </a:bodyPr>
          <a:lstStyle>
            <a:lvl1pPr marL="0" indent="0" algn="ctr">
              <a:buNone/>
              <a:tabLst/>
              <a:defRPr sz="3700" b="1" u="sng" baseline="0">
                <a:solidFill>
                  <a:schemeClr val="accent5">
                    <a:lumMod val="50000"/>
                  </a:schemeClr>
                </a:solidFill>
              </a:defRPr>
            </a:lvl1pPr>
          </a:lstStyle>
          <a:p>
            <a:pPr lvl="0"/>
            <a:r>
              <a:rPr lang="en-US" dirty="0"/>
              <a:t>(click to add)  REFERENCES</a:t>
            </a:r>
          </a:p>
        </p:txBody>
      </p:sp>
      <p:sp>
        <p:nvSpPr>
          <p:cNvPr id="28" name="Text Placeholder 3"/>
          <p:cNvSpPr>
            <a:spLocks noGrp="1"/>
          </p:cNvSpPr>
          <p:nvPr>
            <p:ph type="body" sz="quarter" idx="28" hasCustomPrompt="1"/>
          </p:nvPr>
        </p:nvSpPr>
        <p:spPr>
          <a:xfrm>
            <a:off x="29390710" y="18157350"/>
            <a:ext cx="13581061" cy="861752"/>
          </a:xfrm>
          <a:prstGeom prst="rect">
            <a:avLst/>
          </a:prstGeom>
        </p:spPr>
        <p:txBody>
          <a:bodyPr wrap="square" lIns="228589" tIns="228589" rIns="228589" bIns="228589">
            <a:spAutoFit/>
          </a:bodyPr>
          <a:lstStyle>
            <a:lvl1pPr marL="0" indent="0">
              <a:buNone/>
              <a:defRPr sz="26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9395741" y="25845657"/>
            <a:ext cx="13576029"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add)  ACKNOWLEDGEMENTS  or  CONTACT</a:t>
            </a:r>
          </a:p>
        </p:txBody>
      </p:sp>
      <p:sp>
        <p:nvSpPr>
          <p:cNvPr id="30" name="Text Placeholder 3"/>
          <p:cNvSpPr>
            <a:spLocks noGrp="1"/>
          </p:cNvSpPr>
          <p:nvPr>
            <p:ph type="body" sz="quarter" idx="30" hasCustomPrompt="1"/>
          </p:nvPr>
        </p:nvSpPr>
        <p:spPr>
          <a:xfrm>
            <a:off x="29395742" y="26625887"/>
            <a:ext cx="13581061" cy="861752"/>
          </a:xfrm>
          <a:prstGeom prst="rect">
            <a:avLst/>
          </a:prstGeom>
        </p:spPr>
        <p:txBody>
          <a:bodyPr wrap="square" lIns="228589" tIns="228589" rIns="228589" bIns="228589">
            <a:spAutoFit/>
          </a:bodyPr>
          <a:lstStyle>
            <a:lvl1pPr marL="0" indent="0">
              <a:buNone/>
              <a:defRPr sz="26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4" name="Text Placeholder 76"/>
          <p:cNvSpPr>
            <a:spLocks noGrp="1"/>
          </p:cNvSpPr>
          <p:nvPr>
            <p:ph type="body" sz="quarter" idx="150" hasCustomPrompt="1"/>
          </p:nvPr>
        </p:nvSpPr>
        <p:spPr>
          <a:xfrm>
            <a:off x="5932593" y="3383947"/>
            <a:ext cx="31998968" cy="1280160"/>
          </a:xfrm>
          <a:prstGeom prst="rect">
            <a:avLst/>
          </a:prstGeom>
        </p:spPr>
        <p:txBody>
          <a:bodyPr>
            <a:normAutofit/>
          </a:bodyPr>
          <a:lstStyle>
            <a:lvl1pPr marL="0" indent="0" algn="ctr">
              <a:buFontTx/>
              <a:buNone/>
              <a:defRPr sz="60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65" name="Text Placeholder 76"/>
          <p:cNvSpPr>
            <a:spLocks noGrp="1"/>
          </p:cNvSpPr>
          <p:nvPr>
            <p:ph type="body" sz="quarter" idx="151" hasCustomPrompt="1"/>
          </p:nvPr>
        </p:nvSpPr>
        <p:spPr>
          <a:xfrm>
            <a:off x="5932593" y="2103787"/>
            <a:ext cx="31998968" cy="1280160"/>
          </a:xfrm>
          <a:prstGeom prst="rect">
            <a:avLst/>
          </a:prstGeom>
        </p:spPr>
        <p:txBody>
          <a:bodyPr anchor="t" anchorCtr="1">
            <a:normAutofit/>
          </a:bodyPr>
          <a:lstStyle>
            <a:lvl1pPr marL="0" indent="0" algn="ctr">
              <a:buFontTx/>
              <a:buNone/>
              <a:defRPr sz="88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66" name="Text Placeholder 76"/>
          <p:cNvSpPr>
            <a:spLocks noGrp="1"/>
          </p:cNvSpPr>
          <p:nvPr>
            <p:ph type="body" sz="quarter" idx="153" hasCustomPrompt="1"/>
          </p:nvPr>
        </p:nvSpPr>
        <p:spPr>
          <a:xfrm>
            <a:off x="5932593" y="465813"/>
            <a:ext cx="31998968" cy="1637973"/>
          </a:xfrm>
          <a:prstGeom prst="rect">
            <a:avLst/>
          </a:prstGeom>
        </p:spPr>
        <p:txBody>
          <a:bodyPr anchor="t" anchorCtr="1">
            <a:normAutofit/>
          </a:bodyPr>
          <a:lstStyle>
            <a:lvl1pPr marL="0" indent="0" algn="ctr">
              <a:buFontTx/>
              <a:buNone/>
              <a:defRPr sz="115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ide center column">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904188" y="6212225"/>
            <a:ext cx="10056813" cy="846363"/>
          </a:xfrm>
          <a:prstGeom prst="rect">
            <a:avLst/>
          </a:prstGeom>
        </p:spPr>
        <p:txBody>
          <a:bodyPr wrap="square" lIns="228589" tIns="228589" rIns="228589" bIns="228589">
            <a:spAutoFit/>
          </a:bodyPr>
          <a:lstStyle>
            <a:lvl1pPr marL="0" indent="0">
              <a:buNone/>
              <a:defRPr sz="250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Enter your text here</a:t>
            </a:r>
          </a:p>
        </p:txBody>
      </p:sp>
      <p:sp>
        <p:nvSpPr>
          <p:cNvPr id="6" name="Text Placeholder 5"/>
          <p:cNvSpPr>
            <a:spLocks noGrp="1"/>
          </p:cNvSpPr>
          <p:nvPr>
            <p:ph type="body" sz="quarter" idx="11" hasCustomPrompt="1"/>
          </p:nvPr>
        </p:nvSpPr>
        <p:spPr>
          <a:xfrm>
            <a:off x="922341" y="5348867"/>
            <a:ext cx="10048875" cy="754045"/>
          </a:xfrm>
          <a:prstGeom prst="rect">
            <a:avLst/>
          </a:prstGeom>
          <a:noFill/>
        </p:spPr>
        <p:txBody>
          <a:bodyPr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add) INTRODUCTION or ABSTRACT</a:t>
            </a:r>
          </a:p>
        </p:txBody>
      </p:sp>
      <p:sp>
        <p:nvSpPr>
          <p:cNvPr id="19" name="Text Placeholder 3"/>
          <p:cNvSpPr>
            <a:spLocks noGrp="1"/>
          </p:cNvSpPr>
          <p:nvPr>
            <p:ph type="body" sz="quarter" idx="19" hasCustomPrompt="1"/>
          </p:nvPr>
        </p:nvSpPr>
        <p:spPr>
          <a:xfrm>
            <a:off x="902598" y="15043762"/>
            <a:ext cx="10058400" cy="846363"/>
          </a:xfrm>
          <a:prstGeom prst="rect">
            <a:avLst/>
          </a:prstGeom>
        </p:spPr>
        <p:txBody>
          <a:bodyPr wrap="square" lIns="228589" tIns="228589" rIns="228589" bIns="228589">
            <a:spAutoFit/>
          </a:bodyPr>
          <a:lstStyle>
            <a:lvl1pPr marL="0" indent="0">
              <a:buNone/>
              <a:defRPr sz="250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Enter your text here</a:t>
            </a:r>
          </a:p>
        </p:txBody>
      </p:sp>
      <p:sp>
        <p:nvSpPr>
          <p:cNvPr id="20" name="Text Placeholder 5"/>
          <p:cNvSpPr>
            <a:spLocks noGrp="1"/>
          </p:cNvSpPr>
          <p:nvPr>
            <p:ph type="body" sz="quarter" idx="20" hasCustomPrompt="1"/>
          </p:nvPr>
        </p:nvSpPr>
        <p:spPr>
          <a:xfrm>
            <a:off x="922339" y="14212513"/>
            <a:ext cx="10050462"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add)  OBJECTIVES</a:t>
            </a:r>
          </a:p>
        </p:txBody>
      </p:sp>
      <p:sp>
        <p:nvSpPr>
          <p:cNvPr id="21" name="Text Placeholder 3"/>
          <p:cNvSpPr>
            <a:spLocks noGrp="1"/>
          </p:cNvSpPr>
          <p:nvPr>
            <p:ph type="body" sz="quarter" idx="21" hasCustomPrompt="1"/>
          </p:nvPr>
        </p:nvSpPr>
        <p:spPr>
          <a:xfrm>
            <a:off x="11587163" y="6204287"/>
            <a:ext cx="20720048" cy="846363"/>
          </a:xfrm>
          <a:prstGeom prst="rect">
            <a:avLst/>
          </a:prstGeom>
        </p:spPr>
        <p:txBody>
          <a:bodyPr wrap="square" lIns="228589" tIns="228589" rIns="228589" bIns="228589">
            <a:spAutoFit/>
          </a:bodyPr>
          <a:lstStyle>
            <a:lvl1pPr marL="0" indent="0">
              <a:buNone/>
              <a:defRPr sz="250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Enter your text here</a:t>
            </a:r>
          </a:p>
        </p:txBody>
      </p:sp>
      <p:sp>
        <p:nvSpPr>
          <p:cNvPr id="22" name="Text Placeholder 5"/>
          <p:cNvSpPr>
            <a:spLocks noGrp="1"/>
          </p:cNvSpPr>
          <p:nvPr>
            <p:ph type="body" sz="quarter" idx="22" hasCustomPrompt="1"/>
          </p:nvPr>
        </p:nvSpPr>
        <p:spPr>
          <a:xfrm>
            <a:off x="11587164" y="5348867"/>
            <a:ext cx="20720050"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(header)  MATERIALS &amp; METHODS</a:t>
            </a:r>
          </a:p>
        </p:txBody>
      </p:sp>
      <p:sp>
        <p:nvSpPr>
          <p:cNvPr id="23" name="Text Placeholder 3"/>
          <p:cNvSpPr>
            <a:spLocks noGrp="1"/>
          </p:cNvSpPr>
          <p:nvPr>
            <p:ph type="body" sz="quarter" idx="23" hasCustomPrompt="1"/>
          </p:nvPr>
        </p:nvSpPr>
        <p:spPr>
          <a:xfrm>
            <a:off x="11587164" y="21896538"/>
            <a:ext cx="20720050" cy="846363"/>
          </a:xfrm>
          <a:prstGeom prst="rect">
            <a:avLst/>
          </a:prstGeom>
        </p:spPr>
        <p:txBody>
          <a:bodyPr wrap="square" lIns="228589" tIns="228589" rIns="228589" bIns="228589">
            <a:spAutoFit/>
          </a:bodyPr>
          <a:lstStyle>
            <a:lvl1pPr marL="0" indent="0">
              <a:buNone/>
              <a:defRPr sz="250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Enter your text here</a:t>
            </a:r>
          </a:p>
        </p:txBody>
      </p:sp>
      <p:sp>
        <p:nvSpPr>
          <p:cNvPr id="24" name="Text Placeholder 5"/>
          <p:cNvSpPr>
            <a:spLocks noGrp="1"/>
          </p:cNvSpPr>
          <p:nvPr>
            <p:ph type="body" sz="quarter" idx="24" hasCustomPrompt="1"/>
          </p:nvPr>
        </p:nvSpPr>
        <p:spPr>
          <a:xfrm>
            <a:off x="11587162" y="21074746"/>
            <a:ext cx="20720050"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add)  RESULTS</a:t>
            </a:r>
          </a:p>
        </p:txBody>
      </p:sp>
      <p:sp>
        <p:nvSpPr>
          <p:cNvPr id="25" name="Text Placeholder 5"/>
          <p:cNvSpPr>
            <a:spLocks noGrp="1"/>
          </p:cNvSpPr>
          <p:nvPr>
            <p:ph type="body" sz="quarter" idx="25" hasCustomPrompt="1"/>
          </p:nvPr>
        </p:nvSpPr>
        <p:spPr>
          <a:xfrm>
            <a:off x="32905536" y="5348867"/>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add) CONCLUSIONS</a:t>
            </a:r>
          </a:p>
        </p:txBody>
      </p:sp>
      <p:sp>
        <p:nvSpPr>
          <p:cNvPr id="26" name="Text Placeholder 3"/>
          <p:cNvSpPr>
            <a:spLocks noGrp="1"/>
          </p:cNvSpPr>
          <p:nvPr>
            <p:ph type="body" sz="quarter" idx="26" hasCustomPrompt="1"/>
          </p:nvPr>
        </p:nvSpPr>
        <p:spPr>
          <a:xfrm>
            <a:off x="32905536" y="6212225"/>
            <a:ext cx="10047018" cy="846363"/>
          </a:xfrm>
          <a:prstGeom prst="rect">
            <a:avLst/>
          </a:prstGeom>
        </p:spPr>
        <p:txBody>
          <a:bodyPr wrap="square" lIns="228589" tIns="228589" rIns="228589" bIns="228589">
            <a:spAutoFit/>
          </a:bodyPr>
          <a:lstStyle>
            <a:lvl1pPr marL="0" indent="0">
              <a:buNone/>
              <a:defRPr sz="250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Enter your text here</a:t>
            </a:r>
          </a:p>
        </p:txBody>
      </p:sp>
      <p:sp>
        <p:nvSpPr>
          <p:cNvPr id="27" name="Text Placeholder 5"/>
          <p:cNvSpPr>
            <a:spLocks noGrp="1"/>
          </p:cNvSpPr>
          <p:nvPr>
            <p:ph type="body" sz="quarter" idx="27" hasCustomPrompt="1"/>
          </p:nvPr>
        </p:nvSpPr>
        <p:spPr>
          <a:xfrm>
            <a:off x="32905536" y="14272738"/>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add) REFERENCES</a:t>
            </a:r>
          </a:p>
        </p:txBody>
      </p:sp>
      <p:sp>
        <p:nvSpPr>
          <p:cNvPr id="28" name="Text Placeholder 3"/>
          <p:cNvSpPr>
            <a:spLocks noGrp="1"/>
          </p:cNvSpPr>
          <p:nvPr>
            <p:ph type="body" sz="quarter" idx="28" hasCustomPrompt="1"/>
          </p:nvPr>
        </p:nvSpPr>
        <p:spPr>
          <a:xfrm>
            <a:off x="32905536" y="15011402"/>
            <a:ext cx="10052050" cy="846363"/>
          </a:xfrm>
          <a:prstGeom prst="rect">
            <a:avLst/>
          </a:prstGeom>
        </p:spPr>
        <p:txBody>
          <a:bodyPr wrap="square" lIns="228589" tIns="228589" rIns="228589" bIns="228589">
            <a:spAutoFit/>
          </a:bodyPr>
          <a:lstStyle>
            <a:lvl1pPr marL="0" indent="0">
              <a:buNone/>
              <a:defRPr sz="250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Enter your text here</a:t>
            </a:r>
          </a:p>
        </p:txBody>
      </p:sp>
      <p:sp>
        <p:nvSpPr>
          <p:cNvPr id="29" name="Text Placeholder 5"/>
          <p:cNvSpPr>
            <a:spLocks noGrp="1"/>
          </p:cNvSpPr>
          <p:nvPr>
            <p:ph type="body" sz="quarter" idx="29" hasCustomPrompt="1"/>
          </p:nvPr>
        </p:nvSpPr>
        <p:spPr>
          <a:xfrm>
            <a:off x="32905536" y="25669876"/>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add)  ACKNOWLEDGEMENTS or CONTACT</a:t>
            </a:r>
          </a:p>
        </p:txBody>
      </p:sp>
      <p:sp>
        <p:nvSpPr>
          <p:cNvPr id="30" name="Text Placeholder 3"/>
          <p:cNvSpPr>
            <a:spLocks noGrp="1"/>
          </p:cNvSpPr>
          <p:nvPr>
            <p:ph type="body" sz="quarter" idx="30" hasCustomPrompt="1"/>
          </p:nvPr>
        </p:nvSpPr>
        <p:spPr>
          <a:xfrm>
            <a:off x="32905536" y="26436774"/>
            <a:ext cx="10052050" cy="846363"/>
          </a:xfrm>
          <a:prstGeom prst="rect">
            <a:avLst/>
          </a:prstGeom>
        </p:spPr>
        <p:txBody>
          <a:bodyPr wrap="square" lIns="228589" tIns="228589" rIns="228589" bIns="228589">
            <a:spAutoFit/>
          </a:bodyPr>
          <a:lstStyle>
            <a:lvl1pPr marL="0" indent="0">
              <a:buNone/>
              <a:defRPr sz="2500">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Enter your text here</a:t>
            </a:r>
          </a:p>
        </p:txBody>
      </p:sp>
      <p:sp>
        <p:nvSpPr>
          <p:cNvPr id="64" name="Text Placeholder 76"/>
          <p:cNvSpPr>
            <a:spLocks noGrp="1"/>
          </p:cNvSpPr>
          <p:nvPr>
            <p:ph type="body" sz="quarter" idx="150" hasCustomPrompt="1"/>
          </p:nvPr>
        </p:nvSpPr>
        <p:spPr>
          <a:xfrm>
            <a:off x="5932593" y="3383947"/>
            <a:ext cx="31998968" cy="1280160"/>
          </a:xfrm>
          <a:prstGeom prst="rect">
            <a:avLst/>
          </a:prstGeom>
        </p:spPr>
        <p:txBody>
          <a:bodyPr>
            <a:normAutofit/>
          </a:bodyPr>
          <a:lstStyle>
            <a:lvl1pPr marL="0" indent="0" algn="ctr">
              <a:buFontTx/>
              <a:buNone/>
              <a:defRPr sz="60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65" name="Text Placeholder 76"/>
          <p:cNvSpPr>
            <a:spLocks noGrp="1"/>
          </p:cNvSpPr>
          <p:nvPr>
            <p:ph type="body" sz="quarter" idx="151" hasCustomPrompt="1"/>
          </p:nvPr>
        </p:nvSpPr>
        <p:spPr>
          <a:xfrm>
            <a:off x="5932593" y="2103787"/>
            <a:ext cx="31998968" cy="1280160"/>
          </a:xfrm>
          <a:prstGeom prst="rect">
            <a:avLst/>
          </a:prstGeom>
        </p:spPr>
        <p:txBody>
          <a:bodyPr anchor="t" anchorCtr="1">
            <a:normAutofit/>
          </a:bodyPr>
          <a:lstStyle>
            <a:lvl1pPr marL="0" indent="0" algn="ctr">
              <a:buFontTx/>
              <a:buNone/>
              <a:defRPr sz="88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66" name="Text Placeholder 76"/>
          <p:cNvSpPr>
            <a:spLocks noGrp="1"/>
          </p:cNvSpPr>
          <p:nvPr>
            <p:ph type="body" sz="quarter" idx="153" hasCustomPrompt="1"/>
          </p:nvPr>
        </p:nvSpPr>
        <p:spPr>
          <a:xfrm>
            <a:off x="5932593" y="465813"/>
            <a:ext cx="31998968" cy="1637973"/>
          </a:xfrm>
          <a:prstGeom prst="rect">
            <a:avLst/>
          </a:prstGeom>
        </p:spPr>
        <p:txBody>
          <a:bodyPr anchor="t" anchorCtr="1">
            <a:normAutofit/>
          </a:bodyPr>
          <a:lstStyle>
            <a:lvl1pPr marL="0" indent="0" algn="ctr">
              <a:buFontTx/>
              <a:buNone/>
              <a:defRPr sz="115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oleObject" Target="../embeddings/oleObject1.bin"/><Relationship Id="rId13" Type="http://schemas.openxmlformats.org/officeDocument/2006/relationships/image" Target="../media/image3.wmf"/><Relationship Id="rId18" Type="http://schemas.openxmlformats.org/officeDocument/2006/relationships/image" Target="../media/image10.jpeg"/><Relationship Id="rId3" Type="http://schemas.openxmlformats.org/officeDocument/2006/relationships/vmlDrawing" Target="../drawings/vmlDrawing1.vml"/><Relationship Id="rId7" Type="http://schemas.openxmlformats.org/officeDocument/2006/relationships/image" Target="../media/image8.png"/><Relationship Id="rId12" Type="http://schemas.openxmlformats.org/officeDocument/2006/relationships/oleObject" Target="../embeddings/oleObject3.bin"/><Relationship Id="rId17" Type="http://schemas.openxmlformats.org/officeDocument/2006/relationships/hyperlink" Target="http://www.facebook.com/pages/PosterPresentationscom/217914411419?v=app_4949752878&amp;ref=ts" TargetMode="External"/><Relationship Id="rId2" Type="http://schemas.openxmlformats.org/officeDocument/2006/relationships/theme" Target="../theme/theme1.xml"/><Relationship Id="rId16" Type="http://schemas.openxmlformats.org/officeDocument/2006/relationships/image" Target="../media/image4.wmf"/><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2.wmf"/><Relationship Id="rId5" Type="http://schemas.openxmlformats.org/officeDocument/2006/relationships/image" Target="../media/image6.png"/><Relationship Id="rId15" Type="http://schemas.openxmlformats.org/officeDocument/2006/relationships/oleObject" Target="../embeddings/oleObject4.bin"/><Relationship Id="rId10" Type="http://schemas.openxmlformats.org/officeDocument/2006/relationships/oleObject" Target="../embeddings/oleObject2.bin"/><Relationship Id="rId4" Type="http://schemas.openxmlformats.org/officeDocument/2006/relationships/image" Target="../media/image5.png"/><Relationship Id="rId9" Type="http://schemas.openxmlformats.org/officeDocument/2006/relationships/image" Target="../media/image1.wmf"/><Relationship Id="rId14" Type="http://schemas.openxmlformats.org/officeDocument/2006/relationships/image" Target="../media/image9.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4.wmf"/><Relationship Id="rId13" Type="http://schemas.openxmlformats.org/officeDocument/2006/relationships/image" Target="../media/image7.png"/><Relationship Id="rId18" Type="http://schemas.openxmlformats.org/officeDocument/2006/relationships/image" Target="../media/image2.wmf"/><Relationship Id="rId3" Type="http://schemas.openxmlformats.org/officeDocument/2006/relationships/vmlDrawing" Target="../drawings/vmlDrawing2.vml"/><Relationship Id="rId7" Type="http://schemas.openxmlformats.org/officeDocument/2006/relationships/oleObject" Target="../embeddings/oleObject6.bin"/><Relationship Id="rId12" Type="http://schemas.openxmlformats.org/officeDocument/2006/relationships/image" Target="../media/image6.png"/><Relationship Id="rId17" Type="http://schemas.openxmlformats.org/officeDocument/2006/relationships/oleObject" Target="../embeddings/oleObject8.bin"/><Relationship Id="rId2" Type="http://schemas.openxmlformats.org/officeDocument/2006/relationships/theme" Target="../theme/theme2.xml"/><Relationship Id="rId16" Type="http://schemas.openxmlformats.org/officeDocument/2006/relationships/image" Target="../media/image1.wmf"/><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5.png"/><Relationship Id="rId5" Type="http://schemas.openxmlformats.org/officeDocument/2006/relationships/image" Target="../media/image3.wmf"/><Relationship Id="rId15" Type="http://schemas.openxmlformats.org/officeDocument/2006/relationships/oleObject" Target="../embeddings/oleObject7.bin"/><Relationship Id="rId10" Type="http://schemas.openxmlformats.org/officeDocument/2006/relationships/image" Target="../media/image10.jpeg"/><Relationship Id="rId4" Type="http://schemas.openxmlformats.org/officeDocument/2006/relationships/oleObject" Target="../embeddings/oleObject5.bin"/><Relationship Id="rId9" Type="http://schemas.openxmlformats.org/officeDocument/2006/relationships/hyperlink" Target="http://www.facebook.com/pages/PosterPresentationscom/217914411419?v=app_4949752878&amp;ref=ts" TargetMode="External"/><Relationship Id="rId14" Type="http://schemas.openxmlformats.org/officeDocument/2006/relationships/image" Target="../media/image8.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4.wmf"/><Relationship Id="rId13" Type="http://schemas.openxmlformats.org/officeDocument/2006/relationships/image" Target="../media/image7.png"/><Relationship Id="rId18" Type="http://schemas.openxmlformats.org/officeDocument/2006/relationships/image" Target="../media/image2.wmf"/><Relationship Id="rId3" Type="http://schemas.openxmlformats.org/officeDocument/2006/relationships/vmlDrawing" Target="../drawings/vmlDrawing3.vml"/><Relationship Id="rId7" Type="http://schemas.openxmlformats.org/officeDocument/2006/relationships/oleObject" Target="../embeddings/oleObject10.bin"/><Relationship Id="rId12" Type="http://schemas.openxmlformats.org/officeDocument/2006/relationships/image" Target="../media/image6.png"/><Relationship Id="rId17" Type="http://schemas.openxmlformats.org/officeDocument/2006/relationships/oleObject" Target="../embeddings/oleObject12.bin"/><Relationship Id="rId2" Type="http://schemas.openxmlformats.org/officeDocument/2006/relationships/theme" Target="../theme/theme3.xml"/><Relationship Id="rId16" Type="http://schemas.openxmlformats.org/officeDocument/2006/relationships/image" Target="../media/image1.wmf"/><Relationship Id="rId1" Type="http://schemas.openxmlformats.org/officeDocument/2006/relationships/slideLayout" Target="../slideLayouts/slideLayout3.xml"/><Relationship Id="rId6" Type="http://schemas.openxmlformats.org/officeDocument/2006/relationships/image" Target="../media/image9.png"/><Relationship Id="rId11" Type="http://schemas.openxmlformats.org/officeDocument/2006/relationships/image" Target="../media/image5.png"/><Relationship Id="rId5" Type="http://schemas.openxmlformats.org/officeDocument/2006/relationships/image" Target="../media/image3.wmf"/><Relationship Id="rId15" Type="http://schemas.openxmlformats.org/officeDocument/2006/relationships/oleObject" Target="../embeddings/oleObject11.bin"/><Relationship Id="rId10" Type="http://schemas.openxmlformats.org/officeDocument/2006/relationships/image" Target="../media/image10.jpeg"/><Relationship Id="rId4" Type="http://schemas.openxmlformats.org/officeDocument/2006/relationships/oleObject" Target="../embeddings/oleObject9.bin"/><Relationship Id="rId9" Type="http://schemas.openxmlformats.org/officeDocument/2006/relationships/hyperlink" Target="http://www.facebook.com/pages/PosterPresentationscom/217914411419?v=app_4949752878&amp;ref=ts" TargetMode="External"/><Relationship Id="rId14" Type="http://schemas.openxmlformats.org/officeDocument/2006/relationships/image" Target="../media/image8.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5">
                <a:lumMod val="50000"/>
              </a:schemeClr>
            </a:gs>
            <a:gs pos="34000">
              <a:schemeClr val="tx2">
                <a:lumMod val="40000"/>
                <a:lumOff val="60000"/>
              </a:schemeClr>
            </a:gs>
            <a:gs pos="100000">
              <a:schemeClr val="accent5">
                <a:lumMod val="20000"/>
                <a:lumOff val="80000"/>
              </a:schemeClr>
            </a:gs>
          </a:gsLst>
          <a:lin ang="16200000" scaled="1"/>
          <a:tileRect/>
        </a:gradFill>
        <a:effectLst/>
      </p:bgPr>
    </p:bg>
    <p:spTree>
      <p:nvGrpSpPr>
        <p:cNvPr id="1" name=""/>
        <p:cNvGrpSpPr/>
        <p:nvPr/>
      </p:nvGrpSpPr>
      <p:grpSpPr>
        <a:xfrm>
          <a:off x="0" y="0"/>
          <a:ext cx="0" cy="0"/>
          <a:chOff x="0" y="0"/>
          <a:chExt cx="0" cy="0"/>
        </a:xfrm>
      </p:grpSpPr>
      <p:sp>
        <p:nvSpPr>
          <p:cNvPr id="7" name="Rectangle 36"/>
          <p:cNvSpPr>
            <a:spLocks noChangeArrowheads="1"/>
          </p:cNvSpPr>
          <p:nvPr/>
        </p:nvSpPr>
        <p:spPr bwMode="auto">
          <a:xfrm>
            <a:off x="0" y="0"/>
            <a:ext cx="43891200" cy="4800600"/>
          </a:xfrm>
          <a:prstGeom prst="rect">
            <a:avLst/>
          </a:prstGeom>
          <a:solidFill>
            <a:schemeClr val="accent5">
              <a:lumMod val="75000"/>
            </a:schemeClr>
          </a:solidFill>
          <a:ln w="9525">
            <a:solidFill>
              <a:schemeClr val="tx1"/>
            </a:solidFill>
            <a:miter lim="800000"/>
            <a:headEnd/>
            <a:tailEnd/>
          </a:ln>
          <a:effectLst/>
        </p:spPr>
        <p:txBody>
          <a:bodyPr wrap="none" lIns="91436" tIns="45717" rIns="91436" bIns="45717" anchor="ctr"/>
          <a:lstStyle/>
          <a:p>
            <a:pPr>
              <a:defRPr/>
            </a:pPr>
            <a:endParaRPr lang="en-US" dirty="0"/>
          </a:p>
        </p:txBody>
      </p:sp>
      <p:sp>
        <p:nvSpPr>
          <p:cNvPr id="9" name="Rectangle 9"/>
          <p:cNvSpPr>
            <a:spLocks noChangeArrowheads="1"/>
          </p:cNvSpPr>
          <p:nvPr/>
        </p:nvSpPr>
        <p:spPr bwMode="auto">
          <a:xfrm>
            <a:off x="0" y="4800600"/>
            <a:ext cx="43891200" cy="45719"/>
          </a:xfrm>
          <a:prstGeom prst="rect">
            <a:avLst/>
          </a:prstGeom>
          <a:solidFill>
            <a:schemeClr val="accent5">
              <a:lumMod val="50000"/>
            </a:schemeClr>
          </a:solidFill>
          <a:ln w="152400">
            <a:solidFill>
              <a:schemeClr val="accent5">
                <a:lumMod val="50000"/>
              </a:schemeClr>
            </a:solidFill>
            <a:miter lim="800000"/>
            <a:headEnd/>
            <a:tailEnd/>
          </a:ln>
          <a:effectLst/>
        </p:spPr>
        <p:txBody>
          <a:bodyPr wrap="none" lIns="91436" tIns="45717" rIns="91436" bIns="45717" anchor="ctr"/>
          <a:lstStyle/>
          <a:p>
            <a:pPr>
              <a:defRPr/>
            </a:pPr>
            <a:endParaRPr lang="en-US" dirty="0"/>
          </a:p>
        </p:txBody>
      </p:sp>
      <p:sp>
        <p:nvSpPr>
          <p:cNvPr id="10" name="Text Box 14"/>
          <p:cNvSpPr txBox="1">
            <a:spLocks noChangeArrowheads="1"/>
          </p:cNvSpPr>
          <p:nvPr/>
        </p:nvSpPr>
        <p:spPr bwMode="auto">
          <a:xfrm>
            <a:off x="1567305" y="32315729"/>
            <a:ext cx="2514600" cy="336819"/>
          </a:xfrm>
          <a:prstGeom prst="rect">
            <a:avLst/>
          </a:prstGeom>
          <a:noFill/>
          <a:ln w="9525">
            <a:solidFill>
              <a:schemeClr val="accent5">
                <a:lumMod val="50000"/>
              </a:schemeClr>
            </a:solidFill>
            <a:miter lim="800000"/>
            <a:headEnd/>
            <a:tailEnd/>
          </a:ln>
          <a:effectLst/>
        </p:spPr>
        <p:txBody>
          <a:bodyPr lIns="91263" tIns="45623" rIns="91263" bIns="45623">
            <a:spAutoFit/>
          </a:bodyPr>
          <a:lstStyle/>
          <a:p>
            <a:pPr eaLnBrk="0" hangingPunct="0">
              <a:lnSpc>
                <a:spcPct val="65000"/>
              </a:lnSpc>
              <a:spcBef>
                <a:spcPct val="50000"/>
              </a:spcBef>
              <a:defRPr/>
            </a:pPr>
            <a:r>
              <a:rPr lang="en-US" sz="500" b="1" dirty="0">
                <a:solidFill>
                  <a:schemeClr val="bg1">
                    <a:lumMod val="75000"/>
                  </a:schemeClr>
                </a:solidFill>
                <a:latin typeface="Arial" charset="0"/>
              </a:rPr>
              <a:t>RESEARCH POSTER PRESENTATION DESIGN © 2012</a:t>
            </a: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sp>
        <p:nvSpPr>
          <p:cNvPr id="2" name="Rounded Rectangle 1"/>
          <p:cNvSpPr/>
          <p:nvPr userDrawn="1"/>
        </p:nvSpPr>
        <p:spPr>
          <a:xfrm>
            <a:off x="922338" y="5475145"/>
            <a:ext cx="10058400" cy="26736675"/>
          </a:xfrm>
          <a:prstGeom prst="roundRect">
            <a:avLst>
              <a:gd name="adj" fmla="val 9229"/>
            </a:avLst>
          </a:prstGeom>
          <a:gradFill>
            <a:gsLst>
              <a:gs pos="0">
                <a:srgbClr val="CDD2DE"/>
              </a:gs>
              <a:gs pos="0">
                <a:srgbClr val="CDD2DE"/>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userDrawn="1"/>
        </p:nvSpPr>
        <p:spPr>
          <a:xfrm>
            <a:off x="11587692" y="5475145"/>
            <a:ext cx="10058400" cy="26736675"/>
          </a:xfrm>
          <a:prstGeom prst="roundRect">
            <a:avLst>
              <a:gd name="adj" fmla="val 9229"/>
            </a:avLst>
          </a:prstGeom>
          <a:gradFill>
            <a:gsLst>
              <a:gs pos="0">
                <a:srgbClr val="CDD2DE"/>
              </a:gs>
              <a:gs pos="0">
                <a:srgbClr val="CDD2DE"/>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userDrawn="1"/>
        </p:nvSpPr>
        <p:spPr>
          <a:xfrm>
            <a:off x="22253046" y="5475145"/>
            <a:ext cx="10058400" cy="26736675"/>
          </a:xfrm>
          <a:prstGeom prst="roundRect">
            <a:avLst>
              <a:gd name="adj" fmla="val 9229"/>
            </a:avLst>
          </a:prstGeom>
          <a:gradFill>
            <a:gsLst>
              <a:gs pos="0">
                <a:srgbClr val="CDD2DE"/>
              </a:gs>
              <a:gs pos="0">
                <a:srgbClr val="CDD2DE"/>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p:cNvSpPr/>
          <p:nvPr userDrawn="1"/>
        </p:nvSpPr>
        <p:spPr>
          <a:xfrm>
            <a:off x="32918400" y="5475145"/>
            <a:ext cx="10058400" cy="26736675"/>
          </a:xfrm>
          <a:prstGeom prst="roundRect">
            <a:avLst>
              <a:gd name="adj" fmla="val 9229"/>
            </a:avLst>
          </a:prstGeom>
          <a:gradFill>
            <a:gsLst>
              <a:gs pos="0">
                <a:srgbClr val="CDD2DE"/>
              </a:gs>
              <a:gs pos="0">
                <a:srgbClr val="CDD2DE"/>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p:cNvGrpSpPr/>
          <p:nvPr userDrawn="1"/>
        </p:nvGrpSpPr>
        <p:grpSpPr>
          <a:xfrm>
            <a:off x="-11225189" y="-1"/>
            <a:ext cx="11018865" cy="32918401"/>
            <a:chOff x="-11225189" y="-1"/>
            <a:chExt cx="11018865" cy="32918401"/>
          </a:xfrm>
        </p:grpSpPr>
        <p:sp>
          <p:nvSpPr>
            <p:cNvPr id="31" name="Rectangle 30"/>
            <p:cNvSpPr/>
            <p:nvPr/>
          </p:nvSpPr>
          <p:spPr>
            <a:xfrm>
              <a:off x="-11216136" y="-1"/>
              <a:ext cx="11009812" cy="32918401"/>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marL="0" marR="0" indent="0" algn="ctr" defTabSz="1518341" rtl="0" eaLnBrk="1" fontAlgn="auto" latinLnBrk="0" hangingPunct="1">
                <a:lnSpc>
                  <a:spcPct val="100000"/>
                </a:lnSpc>
                <a:spcBef>
                  <a:spcPts val="0"/>
                </a:spcBef>
                <a:spcAft>
                  <a:spcPts val="0"/>
                </a:spcAft>
                <a:buClrTx/>
                <a:buSzTx/>
                <a:buFontTx/>
                <a:buNone/>
                <a:tabLst/>
                <a:defRPr/>
              </a:pPr>
              <a:r>
                <a:rPr lang="en-US" sz="3200" b="1" spc="0" dirty="0">
                  <a:solidFill>
                    <a:srgbClr val="FF0000"/>
                  </a:solidFill>
                  <a:latin typeface="Trebuchet MS" pitchFamily="34" charset="0"/>
                </a:rPr>
                <a:t>(—THIS SIDEBAR DOES NOT PRINT—)</a:t>
              </a:r>
              <a:endParaRPr lang="en-US" sz="3200" b="1" spc="600" dirty="0">
                <a:solidFill>
                  <a:schemeClr val="bg1"/>
                </a:solidFill>
                <a:latin typeface="Trebuchet MS" pitchFamily="34" charset="0"/>
              </a:endParaRPr>
            </a:p>
            <a:p>
              <a:pPr algn="ctr"/>
              <a:r>
                <a:rPr lang="en-US" sz="4000" b="1" spc="600" dirty="0">
                  <a:solidFill>
                    <a:schemeClr val="bg1"/>
                  </a:solidFill>
                  <a:latin typeface="Trebuchet MS" pitchFamily="34" charset="0"/>
                </a:rPr>
                <a:t>DESIGN</a:t>
              </a:r>
              <a:r>
                <a:rPr lang="en-US" sz="4000" b="1" spc="600" baseline="0" dirty="0">
                  <a:solidFill>
                    <a:schemeClr val="bg1"/>
                  </a:solidFill>
                  <a:latin typeface="Trebuchet MS" pitchFamily="34" charset="0"/>
                </a:rPr>
                <a:t> </a:t>
              </a:r>
              <a:r>
                <a:rPr lang="en-US" sz="4000" b="1" spc="600" dirty="0">
                  <a:solidFill>
                    <a:schemeClr val="bg1"/>
                  </a:solidFill>
                  <a:latin typeface="Trebuchet MS" pitchFamily="34" charset="0"/>
                </a:rPr>
                <a:t>GUIDE</a:t>
              </a:r>
            </a:p>
            <a:p>
              <a:pPr algn="ctr"/>
              <a:endParaRPr lang="en-US" sz="2800" b="1" dirty="0">
                <a:latin typeface="Trebuchet MS" pitchFamily="34" charset="0"/>
              </a:endParaRPr>
            </a:p>
            <a:p>
              <a:pPr defTabSz="3765639"/>
              <a:r>
                <a:rPr lang="en-US" sz="2800" i="0" dirty="0">
                  <a:latin typeface="Trebuchet MS" pitchFamily="34" charset="0"/>
                </a:rPr>
                <a:t>This PowerPoint</a:t>
              </a:r>
              <a:r>
                <a:rPr lang="en-US" sz="2800" i="0" baseline="0" dirty="0">
                  <a:latin typeface="Trebuchet MS" pitchFamily="34" charset="0"/>
                </a:rPr>
                <a:t> </a:t>
              </a:r>
              <a:r>
                <a:rPr lang="en-US" sz="2800" i="0" dirty="0">
                  <a:latin typeface="Trebuchet MS" pitchFamily="34" charset="0"/>
                </a:rPr>
                <a:t>2007 template produces</a:t>
              </a:r>
              <a:r>
                <a:rPr lang="en-US" sz="2800" i="0" baseline="0" dirty="0">
                  <a:latin typeface="Trebuchet MS" pitchFamily="34" charset="0"/>
                </a:rPr>
                <a:t> </a:t>
              </a:r>
              <a:r>
                <a:rPr lang="en-US" sz="2800" i="0" dirty="0">
                  <a:latin typeface="Trebuchet MS" pitchFamily="34" charset="0"/>
                </a:rPr>
                <a:t>a 36”x48” presentation poster. </a:t>
              </a:r>
              <a:r>
                <a:rPr lang="en-US" sz="2800" dirty="0">
                  <a:latin typeface="Trebuchet MS" pitchFamily="34" charset="0"/>
                </a:rPr>
                <a:t>You</a:t>
              </a:r>
              <a:r>
                <a:rPr lang="en-US" sz="2800" baseline="0" dirty="0">
                  <a:latin typeface="Trebuchet MS" pitchFamily="34" charset="0"/>
                </a:rPr>
                <a:t> can u</a:t>
              </a:r>
              <a:r>
                <a:rPr lang="en-US" sz="2800" dirty="0">
                  <a:latin typeface="Trebuchet MS" pitchFamily="34" charset="0"/>
                </a:rPr>
                <a:t>se</a:t>
              </a:r>
              <a:r>
                <a:rPr lang="en-US" sz="2800" baseline="0" dirty="0">
                  <a:latin typeface="Trebuchet MS" pitchFamily="34" charset="0"/>
                </a:rPr>
                <a:t> it to create your research poster and </a:t>
              </a:r>
              <a:r>
                <a:rPr lang="en-US" sz="2800" dirty="0">
                  <a:latin typeface="Trebuchet MS" pitchFamily="34" charset="0"/>
                </a:rPr>
                <a:t>save valuable time placing titles, subtitles,</a:t>
              </a:r>
              <a:r>
                <a:rPr lang="en-US" sz="2800" baseline="0" dirty="0">
                  <a:latin typeface="Trebuchet MS" pitchFamily="34" charset="0"/>
                </a:rPr>
                <a:t> text, and graphics</a:t>
              </a:r>
              <a:r>
                <a:rPr lang="en-US" sz="2800" dirty="0">
                  <a:latin typeface="Trebuchet MS" pitchFamily="34" charset="0"/>
                </a:rPr>
                <a:t>. </a:t>
              </a:r>
            </a:p>
            <a:p>
              <a:pPr defTabSz="3765639"/>
              <a:endParaRPr lang="en-US" sz="2800" dirty="0">
                <a:latin typeface="Trebuchet MS" pitchFamily="34" charset="0"/>
              </a:endParaRPr>
            </a:p>
            <a:p>
              <a:pPr defTabSz="4389219"/>
              <a:r>
                <a:rPr lang="en-US" sz="2800" dirty="0">
                  <a:latin typeface="Trebuchet MS" pitchFamily="34" charset="0"/>
                </a:rPr>
                <a:t>We provide a series of online tutorials that will guide you through the poster design process and answer your poster production questions. To view our template tutorials, go online to </a:t>
              </a:r>
              <a:r>
                <a:rPr lang="en-US" sz="2800" b="1" dirty="0">
                  <a:solidFill>
                    <a:srgbClr val="FFC000"/>
                  </a:solidFill>
                  <a:latin typeface="Trebuchet MS" pitchFamily="34" charset="0"/>
                </a:rPr>
                <a:t>PosterPresentations.com</a:t>
              </a:r>
              <a:r>
                <a:rPr lang="en-US" sz="2800" b="1" dirty="0">
                  <a:solidFill>
                    <a:schemeClr val="bg1"/>
                  </a:solidFill>
                  <a:latin typeface="Trebuchet MS" pitchFamily="34" charset="0"/>
                </a:rPr>
                <a:t> </a:t>
              </a:r>
              <a:r>
                <a:rPr lang="en-US" sz="2800" dirty="0">
                  <a:solidFill>
                    <a:schemeClr val="bg1"/>
                  </a:solidFill>
                  <a:latin typeface="Trebuchet MS" pitchFamily="34" charset="0"/>
                </a:rPr>
                <a:t>and click on HELP DESK.</a:t>
              </a:r>
            </a:p>
            <a:p>
              <a:pPr defTabSz="4389219"/>
              <a:endParaRPr lang="en-US" sz="2800" dirty="0">
                <a:latin typeface="Trebuchet MS" pitchFamily="34" charset="0"/>
              </a:endParaRPr>
            </a:p>
            <a:p>
              <a:pPr defTabSz="4389219"/>
              <a:r>
                <a:rPr lang="en-US" sz="2800" dirty="0">
                  <a:solidFill>
                    <a:schemeClr val="bg1"/>
                  </a:solidFill>
                  <a:latin typeface="Trebuchet MS" pitchFamily="34" charset="0"/>
                </a:rPr>
                <a:t>When</a:t>
              </a:r>
              <a:r>
                <a:rPr lang="en-US" sz="2800" baseline="0" dirty="0">
                  <a:solidFill>
                    <a:schemeClr val="bg1"/>
                  </a:solidFill>
                  <a:latin typeface="Trebuchet MS" pitchFamily="34" charset="0"/>
                </a:rPr>
                <a:t> you are ready to print your poster</a:t>
              </a:r>
              <a:r>
                <a:rPr lang="en-US" sz="2800" dirty="0">
                  <a:solidFill>
                    <a:schemeClr val="bg1"/>
                  </a:solidFill>
                  <a:latin typeface="Trebuchet MS" pitchFamily="34" charset="0"/>
                </a:rPr>
                <a:t>,</a:t>
              </a:r>
              <a:r>
                <a:rPr lang="en-US" sz="2800" baseline="0" dirty="0">
                  <a:solidFill>
                    <a:schemeClr val="bg1"/>
                  </a:solidFill>
                  <a:latin typeface="Trebuchet MS" pitchFamily="34" charset="0"/>
                </a:rPr>
                <a:t> go online to </a:t>
              </a:r>
              <a:r>
                <a:rPr lang="en-US" sz="2800" b="0" dirty="0">
                  <a:solidFill>
                    <a:schemeClr val="bg1"/>
                  </a:solidFill>
                  <a:latin typeface="Trebuchet MS" pitchFamily="34" charset="0"/>
                </a:rPr>
                <a:t>PosterPresentations.com</a:t>
              </a:r>
              <a:br>
                <a:rPr lang="en-US" sz="2800" dirty="0">
                  <a:solidFill>
                    <a:schemeClr val="bg1"/>
                  </a:solidFill>
                  <a:latin typeface="Trebuchet MS" pitchFamily="34" charset="0"/>
                </a:rPr>
              </a:br>
              <a:endParaRPr lang="en-US" sz="2800" dirty="0">
                <a:solidFill>
                  <a:schemeClr val="bg1"/>
                </a:solidFill>
                <a:latin typeface="Trebuchet MS" pitchFamily="34" charset="0"/>
              </a:endParaRPr>
            </a:p>
            <a:p>
              <a:pPr algn="l" defTabSz="3765639"/>
              <a:r>
                <a:rPr lang="en-US" sz="2800" b="0" dirty="0">
                  <a:solidFill>
                    <a:schemeClr val="bg1"/>
                  </a:solidFill>
                  <a:latin typeface="Trebuchet MS" pitchFamily="34" charset="0"/>
                </a:rPr>
                <a:t>Need</a:t>
              </a:r>
              <a:r>
                <a:rPr lang="en-US" sz="2800" b="0" baseline="0" dirty="0">
                  <a:solidFill>
                    <a:schemeClr val="bg1"/>
                  </a:solidFill>
                  <a:latin typeface="Trebuchet MS" pitchFamily="34" charset="0"/>
                </a:rPr>
                <a:t> assistance? Call us at </a:t>
              </a:r>
              <a:r>
                <a:rPr lang="en-US" sz="2800" b="0" dirty="0">
                  <a:solidFill>
                    <a:srgbClr val="FFC000"/>
                  </a:solidFill>
                  <a:latin typeface="Trebuchet MS" pitchFamily="34" charset="0"/>
                </a:rPr>
                <a:t>1.510.649.3001</a:t>
              </a:r>
            </a:p>
            <a:p>
              <a:pPr algn="l" defTabSz="3765639"/>
              <a:endParaRPr lang="en-US" sz="3600" b="1" dirty="0">
                <a:solidFill>
                  <a:srgbClr val="FFFF00"/>
                </a:solidFill>
                <a:latin typeface="Trebuchet MS" pitchFamily="34" charset="0"/>
              </a:endParaRPr>
            </a:p>
            <a:p>
              <a:pPr algn="ctr"/>
              <a:endParaRPr lang="en-US" sz="2400" b="1" dirty="0">
                <a:solidFill>
                  <a:schemeClr val="bg1"/>
                </a:solidFill>
                <a:latin typeface="Trebuchet MS" pitchFamily="34" charset="0"/>
              </a:endParaRPr>
            </a:p>
            <a:p>
              <a:pPr algn="ctr"/>
              <a:r>
                <a:rPr lang="en-US" sz="4000" b="1" spc="600" dirty="0">
                  <a:solidFill>
                    <a:schemeClr val="bg1"/>
                  </a:solidFill>
                  <a:latin typeface="Trebuchet MS" pitchFamily="34" charset="0"/>
                </a:rPr>
                <a:t>QUICK START</a:t>
              </a:r>
            </a:p>
            <a:p>
              <a:pPr algn="ctr"/>
              <a:endParaRPr lang="en-US" sz="3200" b="1" baseline="0" dirty="0">
                <a:solidFill>
                  <a:schemeClr val="bg1"/>
                </a:solidFill>
                <a:latin typeface="Trebuchet MS" pitchFamily="34" charset="0"/>
              </a:endParaRPr>
            </a:p>
            <a:p>
              <a:pPr algn="ctr"/>
              <a:r>
                <a:rPr lang="en-US" sz="3200" b="1" baseline="0" dirty="0">
                  <a:solidFill>
                    <a:srgbClr val="FFC000"/>
                  </a:solidFill>
                  <a:latin typeface="Trebuchet MS" pitchFamily="34" charset="0"/>
                </a:rPr>
                <a:t>Zoom in and out</a:t>
              </a:r>
            </a:p>
            <a:p>
              <a:pPr marL="1892300" indent="-1892300" algn="l" defTabSz="850900"/>
              <a:r>
                <a:rPr lang="en-US" sz="2400" b="0" baseline="0" dirty="0">
                  <a:solidFill>
                    <a:schemeClr val="bg1"/>
                  </a:solidFill>
                  <a:latin typeface="Trebuchet MS" pitchFamily="34" charset="0"/>
                </a:rPr>
                <a:t>	</a:t>
              </a:r>
              <a:r>
                <a:rPr lang="en-US" sz="2400" b="0" baseline="0" dirty="0">
                  <a:solidFill>
                    <a:schemeClr val="bg1">
                      <a:lumMod val="75000"/>
                    </a:schemeClr>
                  </a:solidFill>
                  <a:latin typeface="Trebuchet MS" pitchFamily="34" charset="0"/>
                </a:rPr>
                <a:t>As you work on your poster zoom in and out to the level that is more comfortable to you. </a:t>
              </a:r>
            </a:p>
            <a:p>
              <a:pPr marL="1892300" indent="-1892300" algn="l" defTabSz="850900"/>
              <a:r>
                <a:rPr lang="en-US" sz="2400" b="1" baseline="0" dirty="0">
                  <a:solidFill>
                    <a:schemeClr val="bg1">
                      <a:lumMod val="75000"/>
                    </a:schemeClr>
                  </a:solidFill>
                  <a:latin typeface="Trebuchet MS" pitchFamily="34" charset="0"/>
                </a:rPr>
                <a:t>	</a:t>
              </a:r>
              <a:r>
                <a:rPr lang="en-US" sz="2400" b="0" baseline="0" dirty="0">
                  <a:solidFill>
                    <a:schemeClr val="bg1">
                      <a:lumMod val="75000"/>
                    </a:schemeClr>
                  </a:solidFill>
                  <a:latin typeface="Trebuchet MS" pitchFamily="34" charset="0"/>
                </a:rPr>
                <a:t>Go to VIEW &gt; ZOOM.</a:t>
              </a:r>
            </a:p>
            <a:p>
              <a:pPr algn="l"/>
              <a:endParaRPr lang="en-US" sz="2800" b="0" baseline="0" dirty="0">
                <a:solidFill>
                  <a:schemeClr val="bg1"/>
                </a:solidFill>
                <a:latin typeface="Trebuchet MS" pitchFamily="34" charset="0"/>
              </a:endParaRPr>
            </a:p>
            <a:p>
              <a:pPr algn="ctr"/>
              <a:r>
                <a:rPr lang="en-US" sz="3200" b="1" baseline="0" dirty="0">
                  <a:solidFill>
                    <a:srgbClr val="FFC000"/>
                  </a:solidFill>
                  <a:latin typeface="Trebuchet MS" pitchFamily="34" charset="0"/>
                </a:rPr>
                <a:t>Title, Authors, and Affiliations</a:t>
              </a:r>
            </a:p>
            <a:p>
              <a:pPr algn="l"/>
              <a:r>
                <a:rPr lang="en-US" sz="2400" b="0" baseline="0" dirty="0">
                  <a:solidFill>
                    <a:schemeClr val="bg1">
                      <a:lumMod val="75000"/>
                    </a:schemeClr>
                  </a:solidFill>
                  <a:latin typeface="Trebuchet MS" pitchFamily="34" charset="0"/>
                </a:rPr>
                <a:t>Start designing your poster by adding the title, the names of the authors, and the affiliated institutions. </a:t>
              </a:r>
              <a:r>
                <a:rPr lang="en-US" sz="2400" b="0" spc="0" baseline="0" dirty="0">
                  <a:solidFill>
                    <a:schemeClr val="bg1">
                      <a:lumMod val="75000"/>
                    </a:schemeClr>
                  </a:solidFill>
                  <a:latin typeface="Trebuchet MS" pitchFamily="34" charset="0"/>
                </a:rPr>
                <a:t>You can type or paste text into the provided boxes. The template will automatically adjust the size of your text to fit the title box. You can manually override this feature and change the size of your text. </a:t>
              </a:r>
            </a:p>
            <a:p>
              <a:pPr algn="l"/>
              <a:endParaRPr lang="en-US" sz="2400" b="0" spc="0" baseline="0" dirty="0">
                <a:solidFill>
                  <a:schemeClr val="bg1">
                    <a:lumMod val="75000"/>
                  </a:schemeClr>
                </a:solidFill>
                <a:latin typeface="Trebuchet MS" pitchFamily="34" charset="0"/>
              </a:endParaRPr>
            </a:p>
            <a:p>
              <a:pPr algn="l"/>
              <a:r>
                <a:rPr lang="en-US" sz="2400" b="1" spc="300" baseline="0" dirty="0">
                  <a:solidFill>
                    <a:srgbClr val="FFC000"/>
                  </a:solidFill>
                  <a:latin typeface="Trebuchet MS" pitchFamily="34" charset="0"/>
                </a:rPr>
                <a:t>TIP</a:t>
              </a:r>
              <a:r>
                <a:rPr lang="en-US" sz="2400" b="1" baseline="0" dirty="0">
                  <a:solidFill>
                    <a:srgbClr val="FFC000"/>
                  </a:solidFill>
                  <a:latin typeface="Trebuchet MS" pitchFamily="34" charset="0"/>
                </a:rPr>
                <a:t>: </a:t>
              </a:r>
              <a:r>
                <a:rPr lang="en-US" sz="2400" b="0" baseline="0" dirty="0">
                  <a:solidFill>
                    <a:schemeClr val="bg1">
                      <a:lumMod val="75000"/>
                    </a:schemeClr>
                  </a:solidFill>
                  <a:latin typeface="Trebuchet MS" pitchFamily="34" charset="0"/>
                </a:rPr>
                <a:t>The font size of your title should be bigger than your name(s) and institution name(s).</a:t>
              </a:r>
            </a:p>
            <a:p>
              <a:pPr algn="l"/>
              <a:br>
                <a:rPr lang="en-US" sz="2800" b="1" baseline="0" dirty="0">
                  <a:solidFill>
                    <a:schemeClr val="bg1"/>
                  </a:solidFill>
                  <a:latin typeface="Trebuchet MS" pitchFamily="34" charset="0"/>
                </a:rPr>
              </a:br>
              <a:endParaRPr lang="en-US" sz="2800" b="1" dirty="0">
                <a:solidFill>
                  <a:schemeClr val="bg1"/>
                </a:solidFill>
                <a:latin typeface="Trebuchet MS" pitchFamily="34" charset="0"/>
              </a:endParaRPr>
            </a:p>
            <a:p>
              <a:pPr algn="ctr"/>
              <a:endParaRPr lang="en-US" sz="2800" b="1" dirty="0">
                <a:solidFill>
                  <a:srgbClr val="FFC000"/>
                </a:solidFill>
                <a:latin typeface="Trebuchet MS" pitchFamily="34" charset="0"/>
              </a:endParaRPr>
            </a:p>
            <a:p>
              <a:pPr algn="ctr"/>
              <a:endParaRPr lang="en-US" sz="2800" b="1" dirty="0">
                <a:solidFill>
                  <a:srgbClr val="FFC000"/>
                </a:solidFill>
                <a:latin typeface="Trebuchet MS" pitchFamily="34" charset="0"/>
              </a:endParaRPr>
            </a:p>
            <a:p>
              <a:pPr algn="ctr"/>
              <a:r>
                <a:rPr lang="en-US" sz="3200" b="1" dirty="0">
                  <a:solidFill>
                    <a:srgbClr val="FFC000"/>
                  </a:solidFill>
                  <a:latin typeface="Trebuchet MS" pitchFamily="34" charset="0"/>
                </a:rPr>
                <a:t>Adding Logos</a:t>
              </a:r>
              <a:r>
                <a:rPr lang="en-US" sz="3200" b="1" baseline="0" dirty="0">
                  <a:solidFill>
                    <a:srgbClr val="FFC000"/>
                  </a:solidFill>
                  <a:latin typeface="Trebuchet MS" pitchFamily="34" charset="0"/>
                </a:rPr>
                <a:t> / Seals</a:t>
              </a:r>
            </a:p>
            <a:p>
              <a:pPr algn="l"/>
              <a:r>
                <a:rPr lang="en-US" sz="2400" b="0" baseline="0" dirty="0">
                  <a:solidFill>
                    <a:schemeClr val="bg1">
                      <a:lumMod val="75000"/>
                    </a:schemeClr>
                  </a:solidFill>
                  <a:latin typeface="Trebuchet MS" pitchFamily="34" charset="0"/>
                </a:rPr>
                <a:t>Most often, logos are added on each side of the title. You can insert a logo by dragging and dropping it from your desktop, copy and paste or by going to INSERT &gt; PICTURES. Logos taken from web sites are likely to be low quality when printed. Zoom it at 100% to see what the logo will look like on the final poster and make any necessary adjustments.  </a:t>
              </a:r>
            </a:p>
            <a:p>
              <a:pPr algn="l"/>
              <a:endParaRPr lang="en-US" sz="2400" b="0" spc="300" baseline="0" dirty="0">
                <a:solidFill>
                  <a:schemeClr val="bg1">
                    <a:lumMod val="75000"/>
                  </a:schemeClr>
                </a:solidFill>
                <a:latin typeface="Trebuchet MS" pitchFamily="34" charset="0"/>
              </a:endParaRPr>
            </a:p>
            <a:p>
              <a:pPr algn="l"/>
              <a:r>
                <a:rPr lang="en-US" sz="2400" b="1" spc="300" baseline="0" dirty="0">
                  <a:solidFill>
                    <a:srgbClr val="FFC000"/>
                  </a:solidFill>
                  <a:latin typeface="Trebuchet MS" pitchFamily="34" charset="0"/>
                </a:rPr>
                <a:t>TIP:</a:t>
              </a:r>
              <a:r>
                <a:rPr lang="en-US" sz="2400" b="1" spc="0" baseline="0" dirty="0">
                  <a:solidFill>
                    <a:srgbClr val="FFC000"/>
                  </a:solidFill>
                  <a:latin typeface="Trebuchet MS" pitchFamily="34" charset="0"/>
                </a:rPr>
                <a:t> </a:t>
              </a:r>
              <a:r>
                <a:rPr lang="en-US" sz="2400" b="0" baseline="0" dirty="0">
                  <a:solidFill>
                    <a:schemeClr val="bg1">
                      <a:lumMod val="75000"/>
                    </a:schemeClr>
                  </a:solidFill>
                  <a:latin typeface="Trebuchet MS" pitchFamily="34" charset="0"/>
                </a:rPr>
                <a:t>See if your school’s logo is available on our free poster templates page.</a:t>
              </a:r>
            </a:p>
            <a:p>
              <a:pPr algn="l"/>
              <a:endParaRPr lang="en-US" sz="2400" b="0" baseline="0" dirty="0">
                <a:latin typeface="Trebuchet MS" pitchFamily="34" charset="0"/>
              </a:endParaRPr>
            </a:p>
            <a:p>
              <a:pPr algn="ctr"/>
              <a:r>
                <a:rPr lang="en-US" sz="3200" b="1" baseline="0" dirty="0">
                  <a:solidFill>
                    <a:srgbClr val="FFC000"/>
                  </a:solidFill>
                  <a:latin typeface="Trebuchet MS" pitchFamily="34" charset="0"/>
                </a:rPr>
                <a:t>Photographs / Graphics</a:t>
              </a:r>
            </a:p>
            <a:p>
              <a:pPr algn="l" defTabSz="977900"/>
              <a:r>
                <a:rPr lang="en-US" sz="2400" b="0" baseline="0" dirty="0">
                  <a:solidFill>
                    <a:schemeClr val="bg1">
                      <a:lumMod val="75000"/>
                    </a:schemeClr>
                  </a:solidFill>
                  <a:latin typeface="Trebuchet MS" pitchFamily="34" charset="0"/>
                </a:rPr>
                <a:t>You can add images by dragging and dropping from your desktop, copy and paste, or by going to INSERT &gt; PICTURES. Resize images proportionally by holding down the SHIFT key and dragging one of the corner handles. For a professional-looking poster, do not distort your images by enlarging them </a:t>
              </a:r>
              <a:r>
                <a:rPr lang="en-US" sz="2400" b="0" spc="0" baseline="0" dirty="0">
                  <a:solidFill>
                    <a:schemeClr val="bg1">
                      <a:lumMod val="75000"/>
                    </a:schemeClr>
                  </a:solidFill>
                  <a:latin typeface="Trebuchet MS" pitchFamily="34" charset="0"/>
                </a:rPr>
                <a:t>disproportionally.</a:t>
              </a:r>
            </a:p>
            <a:p>
              <a:pPr algn="l" defTabSz="977900"/>
              <a:endParaRPr lang="en-US" sz="2400" b="0" baseline="0" dirty="0">
                <a:latin typeface="Trebuchet MS" pitchFamily="34" charset="0"/>
              </a:endParaRPr>
            </a:p>
            <a:p>
              <a:pPr algn="ctr"/>
              <a:endParaRPr lang="en-US" sz="2800" b="1" baseline="0" dirty="0">
                <a:solidFill>
                  <a:srgbClr val="FFC000"/>
                </a:solidFill>
                <a:latin typeface="Trebuchet MS" pitchFamily="34" charset="0"/>
              </a:endParaRPr>
            </a:p>
            <a:p>
              <a:pPr algn="ctr"/>
              <a:endParaRPr lang="en-US" sz="2800" b="1" baseline="0" dirty="0">
                <a:solidFill>
                  <a:srgbClr val="FFC000"/>
                </a:solidFill>
                <a:latin typeface="Trebuchet MS" pitchFamily="34" charset="0"/>
              </a:endParaRPr>
            </a:p>
            <a:p>
              <a:pPr algn="ctr"/>
              <a:endParaRPr lang="en-US" sz="2800" b="1" baseline="0" dirty="0">
                <a:solidFill>
                  <a:srgbClr val="FFC000"/>
                </a:solidFill>
                <a:latin typeface="Trebuchet MS" pitchFamily="34" charset="0"/>
              </a:endParaRPr>
            </a:p>
            <a:p>
              <a:pPr algn="ctr"/>
              <a:endParaRPr lang="en-US" sz="2800" b="1" baseline="0" dirty="0">
                <a:solidFill>
                  <a:srgbClr val="FFC000"/>
                </a:solidFill>
                <a:latin typeface="Trebuchet MS" pitchFamily="34" charset="0"/>
              </a:endParaRPr>
            </a:p>
            <a:p>
              <a:pPr algn="ctr"/>
              <a:endParaRPr lang="en-US" sz="2800" b="1" baseline="0" dirty="0">
                <a:solidFill>
                  <a:srgbClr val="FFC000"/>
                </a:solidFill>
                <a:latin typeface="Trebuchet MS" pitchFamily="34" charset="0"/>
              </a:endParaRPr>
            </a:p>
            <a:p>
              <a:pPr algn="ctr"/>
              <a:endParaRPr lang="en-US" sz="2800" b="1" baseline="0" dirty="0">
                <a:solidFill>
                  <a:srgbClr val="FFC000"/>
                </a:solidFill>
                <a:latin typeface="Trebuchet MS" pitchFamily="34" charset="0"/>
              </a:endParaRPr>
            </a:p>
            <a:p>
              <a:pPr algn="ctr"/>
              <a:r>
                <a:rPr lang="en-US" sz="3200" b="1" baseline="0" dirty="0">
                  <a:solidFill>
                    <a:srgbClr val="FFC000"/>
                  </a:solidFill>
                  <a:latin typeface="Trebuchet MS" pitchFamily="34" charset="0"/>
                </a:rPr>
                <a:t>Image Quality Check</a:t>
              </a:r>
            </a:p>
            <a:p>
              <a:pPr lvl="0" algn="l" defTabSz="977900"/>
              <a:r>
                <a:rPr lang="en-US" sz="2400" b="0" baseline="0" dirty="0">
                  <a:solidFill>
                    <a:schemeClr val="bg1">
                      <a:lumMod val="75000"/>
                    </a:schemeClr>
                  </a:solidFill>
                  <a:latin typeface="Trebuchet MS" pitchFamily="34" charset="0"/>
                </a:rPr>
                <a:t>Zoom in and look at your images at 100% magnification. If they look good they will print well. </a:t>
              </a:r>
              <a:endParaRPr lang="en-US" sz="2800" b="0" dirty="0">
                <a:latin typeface="Trebuchet MS" pitchFamily="34" charset="0"/>
              </a:endParaRPr>
            </a:p>
          </p:txBody>
        </p:sp>
        <p:cxnSp>
          <p:nvCxnSpPr>
            <p:cNvPr id="32" name="Straight Connector 31"/>
            <p:cNvCxnSpPr/>
            <p:nvPr/>
          </p:nvCxnSpPr>
          <p:spPr>
            <a:xfrm>
              <a:off x="-11225189" y="8422500"/>
              <a:ext cx="10999746" cy="3341"/>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pic>
          <p:nvPicPr>
            <p:cNvPr id="36" name="Picture 35"/>
            <p:cNvPicPr>
              <a:picLocks noChangeAspect="1"/>
            </p:cNvPicPr>
            <p:nvPr userDrawn="1"/>
          </p:nvPicPr>
          <p:blipFill>
            <a:blip r:embed="rId4"/>
            <a:stretch>
              <a:fillRect/>
            </a:stretch>
          </p:blipFill>
          <p:spPr>
            <a:xfrm>
              <a:off x="-10740740" y="10261718"/>
              <a:ext cx="1597666" cy="1201935"/>
            </a:xfrm>
            <a:prstGeom prst="rect">
              <a:avLst/>
            </a:prstGeom>
          </p:spPr>
        </p:pic>
        <p:pic>
          <p:nvPicPr>
            <p:cNvPr id="37" name="Picture 36"/>
            <p:cNvPicPr>
              <a:picLocks noChangeAspect="1"/>
            </p:cNvPicPr>
            <p:nvPr userDrawn="1"/>
          </p:nvPicPr>
          <p:blipFill>
            <a:blip r:embed="rId5"/>
            <a:stretch>
              <a:fillRect/>
            </a:stretch>
          </p:blipFill>
          <p:spPr>
            <a:xfrm>
              <a:off x="-10732765" y="15696927"/>
              <a:ext cx="9986808" cy="1053596"/>
            </a:xfrm>
            <a:prstGeom prst="rect">
              <a:avLst/>
            </a:prstGeom>
          </p:spPr>
        </p:pic>
        <p:grpSp>
          <p:nvGrpSpPr>
            <p:cNvPr id="38" name="Group 37"/>
            <p:cNvGrpSpPr/>
            <p:nvPr userDrawn="1"/>
          </p:nvGrpSpPr>
          <p:grpSpPr>
            <a:xfrm>
              <a:off x="-9744993" y="23540957"/>
              <a:ext cx="7531182" cy="2120439"/>
              <a:chOff x="-4470427" y="11016658"/>
              <a:chExt cx="3470785" cy="974220"/>
            </a:xfrm>
          </p:grpSpPr>
          <p:grpSp>
            <p:nvGrpSpPr>
              <p:cNvPr id="46" name="Group 45"/>
              <p:cNvGrpSpPr/>
              <p:nvPr userDrawn="1"/>
            </p:nvGrpSpPr>
            <p:grpSpPr>
              <a:xfrm>
                <a:off x="-2783495" y="11060886"/>
                <a:ext cx="624431" cy="893535"/>
                <a:chOff x="-3958697" y="11117435"/>
                <a:chExt cx="779338" cy="1280430"/>
              </a:xfrm>
            </p:grpSpPr>
            <p:pic>
              <p:nvPicPr>
                <p:cNvPr id="52" name="Picture 51"/>
                <p:cNvPicPr>
                  <a:picLocks noChangeAspect="1"/>
                </p:cNvPicPr>
                <p:nvPr userDrawn="1"/>
              </p:nvPicPr>
              <p:blipFill>
                <a:blip r:embed="rId6"/>
                <a:stretch>
                  <a:fillRect/>
                </a:stretch>
              </p:blipFill>
              <p:spPr>
                <a:xfrm>
                  <a:off x="-3948160" y="11117435"/>
                  <a:ext cx="768801" cy="1090857"/>
                </a:xfrm>
                <a:prstGeom prst="rect">
                  <a:avLst/>
                </a:prstGeom>
              </p:spPr>
            </p:pic>
            <p:sp>
              <p:nvSpPr>
                <p:cNvPr id="53" name="TextBox 52"/>
                <p:cNvSpPr txBox="1"/>
                <p:nvPr userDrawn="1"/>
              </p:nvSpPr>
              <p:spPr>
                <a:xfrm>
                  <a:off x="-3958697" y="12114178"/>
                  <a:ext cx="779337" cy="283687"/>
                </a:xfrm>
                <a:prstGeom prst="rect">
                  <a:avLst/>
                </a:prstGeom>
                <a:solidFill>
                  <a:schemeClr val="accent1"/>
                </a:solidFill>
                <a:ln>
                  <a:noFill/>
                </a:ln>
              </p:spPr>
              <p:txBody>
                <a:bodyPr wrap="square" lIns="91440" tIns="91440" rIns="91440" bIns="91440" rtlCol="0">
                  <a:spAutoFit/>
                </a:bodyPr>
                <a:lstStyle/>
                <a:p>
                  <a:pPr algn="ctr"/>
                  <a:r>
                    <a:rPr lang="en-US" sz="1600" b="1" dirty="0">
                      <a:solidFill>
                        <a:schemeClr val="tx1"/>
                      </a:solidFill>
                    </a:rPr>
                    <a:t>ORIGINAL</a:t>
                  </a:r>
                </a:p>
              </p:txBody>
            </p:sp>
          </p:grpSp>
          <p:grpSp>
            <p:nvGrpSpPr>
              <p:cNvPr id="47" name="Group 46"/>
              <p:cNvGrpSpPr/>
              <p:nvPr userDrawn="1"/>
            </p:nvGrpSpPr>
            <p:grpSpPr>
              <a:xfrm>
                <a:off x="-2033159" y="11060889"/>
                <a:ext cx="1033517" cy="893529"/>
                <a:chOff x="-2921738" y="11200127"/>
                <a:chExt cx="1420279" cy="1227904"/>
              </a:xfrm>
            </p:grpSpPr>
            <p:pic>
              <p:nvPicPr>
                <p:cNvPr id="50" name="Picture 49"/>
                <p:cNvPicPr>
                  <a:picLocks noChangeAspect="1"/>
                </p:cNvPicPr>
                <p:nvPr userDrawn="1"/>
              </p:nvPicPr>
              <p:blipFill>
                <a:blip r:embed="rId6"/>
                <a:stretch>
                  <a:fillRect/>
                </a:stretch>
              </p:blipFill>
              <p:spPr>
                <a:xfrm>
                  <a:off x="-2921738" y="11200127"/>
                  <a:ext cx="1420279" cy="1029694"/>
                </a:xfrm>
                <a:prstGeom prst="rect">
                  <a:avLst/>
                </a:prstGeom>
              </p:spPr>
            </p:pic>
            <p:sp>
              <p:nvSpPr>
                <p:cNvPr id="51" name="TextBox 50"/>
                <p:cNvSpPr txBox="1"/>
                <p:nvPr userDrawn="1"/>
              </p:nvSpPr>
              <p:spPr>
                <a:xfrm>
                  <a:off x="-2918991" y="12175418"/>
                  <a:ext cx="1417532" cy="252613"/>
                </a:xfrm>
                <a:prstGeom prst="rect">
                  <a:avLst/>
                </a:prstGeom>
                <a:solidFill>
                  <a:srgbClr val="FF0000"/>
                </a:solidFill>
              </p:spPr>
              <p:txBody>
                <a:bodyPr wrap="square" lIns="457200" tIns="91440" rIns="457200" bIns="91440" rtlCol="0">
                  <a:spAutoFit/>
                </a:bodyPr>
                <a:lstStyle/>
                <a:p>
                  <a:pPr algn="ctr"/>
                  <a:r>
                    <a:rPr lang="en-US" sz="1400" b="1" dirty="0">
                      <a:solidFill>
                        <a:schemeClr val="bg1"/>
                      </a:solidFill>
                    </a:rPr>
                    <a:t>DISTORTED</a:t>
                  </a:r>
                  <a:endParaRPr lang="en-US" sz="700" b="1" dirty="0">
                    <a:solidFill>
                      <a:schemeClr val="bg1"/>
                    </a:solidFill>
                  </a:endParaRPr>
                </a:p>
              </p:txBody>
            </p:sp>
          </p:grpSp>
          <p:pic>
            <p:nvPicPr>
              <p:cNvPr id="48" name="Picture 47"/>
              <p:cNvPicPr>
                <a:picLocks noChangeAspect="1"/>
              </p:cNvPicPr>
              <p:nvPr userDrawn="1"/>
            </p:nvPicPr>
            <p:blipFill>
              <a:blip r:embed="rId7"/>
              <a:stretch>
                <a:fillRect/>
              </a:stretch>
            </p:blipFill>
            <p:spPr>
              <a:xfrm>
                <a:off x="-4470427" y="11016658"/>
                <a:ext cx="1098742" cy="847761"/>
              </a:xfrm>
              <a:prstGeom prst="rect">
                <a:avLst/>
              </a:prstGeom>
            </p:spPr>
          </p:pic>
          <p:sp>
            <p:nvSpPr>
              <p:cNvPr id="49" name="TextBox 48"/>
              <p:cNvSpPr txBox="1"/>
              <p:nvPr userDrawn="1"/>
            </p:nvSpPr>
            <p:spPr>
              <a:xfrm>
                <a:off x="-4440600" y="11665645"/>
                <a:ext cx="1035685" cy="325233"/>
              </a:xfrm>
              <a:prstGeom prst="rect">
                <a:avLst/>
              </a:prstGeom>
              <a:noFill/>
            </p:spPr>
            <p:txBody>
              <a:bodyPr wrap="square" lIns="457200" tIns="457200" rIns="457200" bIns="0" rtlCol="0">
                <a:spAutoFit/>
              </a:bodyPr>
              <a:lstStyle/>
              <a:p>
                <a:pPr algn="ctr"/>
                <a:r>
                  <a:rPr lang="en-US" sz="1600" dirty="0">
                    <a:solidFill>
                      <a:schemeClr val="bg1"/>
                    </a:solidFill>
                  </a:rPr>
                  <a:t>Corner</a:t>
                </a:r>
                <a:r>
                  <a:rPr lang="en-US" sz="1600" baseline="0" dirty="0">
                    <a:solidFill>
                      <a:schemeClr val="bg1"/>
                    </a:solidFill>
                  </a:rPr>
                  <a:t> handles</a:t>
                </a:r>
                <a:endParaRPr lang="en-US" sz="1600" dirty="0">
                  <a:solidFill>
                    <a:schemeClr val="bg1"/>
                  </a:solidFill>
                </a:endParaRPr>
              </a:p>
            </p:txBody>
          </p:sp>
        </p:grpSp>
        <p:grpSp>
          <p:nvGrpSpPr>
            <p:cNvPr id="39" name="Group 38"/>
            <p:cNvGrpSpPr/>
            <p:nvPr userDrawn="1"/>
          </p:nvGrpSpPr>
          <p:grpSpPr>
            <a:xfrm>
              <a:off x="-10398793" y="27751410"/>
              <a:ext cx="9323012" cy="2453251"/>
              <a:chOff x="-4754996" y="12734136"/>
              <a:chExt cx="4296559" cy="1127128"/>
            </a:xfrm>
          </p:grpSpPr>
          <p:graphicFrame>
            <p:nvGraphicFramePr>
              <p:cNvPr id="41" name="Object 40"/>
              <p:cNvGraphicFramePr>
                <a:graphicFrameLocks noChangeAspect="1"/>
              </p:cNvGraphicFramePr>
              <p:nvPr userDrawn="1">
                <p:extLst>
                  <p:ext uri="{D42A27DB-BD31-4B8C-83A1-F6EECF244321}">
                    <p14:modId xmlns:p14="http://schemas.microsoft.com/office/powerpoint/2010/main" val="2923600614"/>
                  </p:ext>
                </p:extLst>
              </p:nvPr>
            </p:nvGraphicFramePr>
            <p:xfrm>
              <a:off x="-4533347" y="12734142"/>
              <a:ext cx="1828800" cy="1117600"/>
            </p:xfrm>
            <a:graphic>
              <a:graphicData uri="http://schemas.openxmlformats.org/presentationml/2006/ole">
                <mc:AlternateContent xmlns:mc="http://schemas.openxmlformats.org/markup-compatibility/2006">
                  <mc:Choice xmlns:v="urn:schemas-microsoft-com:vml" Requires="v">
                    <p:oleObj spid="_x0000_s1438" name="Image" r:id="rId8" imgW="1828440" imgH="1117440" progId="Photoshop.Image.13">
                      <p:embed/>
                    </p:oleObj>
                  </mc:Choice>
                  <mc:Fallback>
                    <p:oleObj name="Image" r:id="rId8" imgW="1828440" imgH="1117440" progId="Photoshop.Image.13">
                      <p:embed/>
                      <p:pic>
                        <p:nvPicPr>
                          <p:cNvPr id="0" name=""/>
                          <p:cNvPicPr/>
                          <p:nvPr/>
                        </p:nvPicPr>
                        <p:blipFill>
                          <a:blip r:embed="rId9"/>
                          <a:stretch>
                            <a:fillRect/>
                          </a:stretch>
                        </p:blipFill>
                        <p:spPr>
                          <a:xfrm>
                            <a:off x="-4533347" y="12734142"/>
                            <a:ext cx="1828800" cy="1117600"/>
                          </a:xfrm>
                          <a:prstGeom prst="rect">
                            <a:avLst/>
                          </a:prstGeom>
                        </p:spPr>
                      </p:pic>
                    </p:oleObj>
                  </mc:Fallback>
                </mc:AlternateContent>
              </a:graphicData>
            </a:graphic>
          </p:graphicFrame>
          <p:graphicFrame>
            <p:nvGraphicFramePr>
              <p:cNvPr id="43" name="Object 42"/>
              <p:cNvGraphicFramePr>
                <a:graphicFrameLocks noChangeAspect="1"/>
              </p:cNvGraphicFramePr>
              <p:nvPr userDrawn="1">
                <p:extLst>
                  <p:ext uri="{D42A27DB-BD31-4B8C-83A1-F6EECF244321}">
                    <p14:modId xmlns:p14="http://schemas.microsoft.com/office/powerpoint/2010/main" val="3743875991"/>
                  </p:ext>
                </p:extLst>
              </p:nvPr>
            </p:nvGraphicFramePr>
            <p:xfrm>
              <a:off x="-2456641" y="12737835"/>
              <a:ext cx="1828800" cy="1117600"/>
            </p:xfrm>
            <a:graphic>
              <a:graphicData uri="http://schemas.openxmlformats.org/presentationml/2006/ole">
                <mc:AlternateContent xmlns:mc="http://schemas.openxmlformats.org/markup-compatibility/2006">
                  <mc:Choice xmlns:v="urn:schemas-microsoft-com:vml" Requires="v">
                    <p:oleObj spid="_x0000_s1439" name="Image" r:id="rId10" imgW="1828440" imgH="1117440" progId="Photoshop.Image.13">
                      <p:embed/>
                    </p:oleObj>
                  </mc:Choice>
                  <mc:Fallback>
                    <p:oleObj name="Image" r:id="rId10" imgW="1828440" imgH="1117440" progId="Photoshop.Image.13">
                      <p:embed/>
                      <p:pic>
                        <p:nvPicPr>
                          <p:cNvPr id="0" name=""/>
                          <p:cNvPicPr/>
                          <p:nvPr/>
                        </p:nvPicPr>
                        <p:blipFill>
                          <a:blip r:embed="rId11"/>
                          <a:stretch>
                            <a:fillRect/>
                          </a:stretch>
                        </p:blipFill>
                        <p:spPr>
                          <a:xfrm>
                            <a:off x="-2456641" y="12737835"/>
                            <a:ext cx="1828800" cy="1117600"/>
                          </a:xfrm>
                          <a:prstGeom prst="rect">
                            <a:avLst/>
                          </a:prstGeom>
                        </p:spPr>
                      </p:pic>
                    </p:oleObj>
                  </mc:Fallback>
                </mc:AlternateContent>
              </a:graphicData>
            </a:graphic>
          </p:graphicFrame>
          <p:sp>
            <p:nvSpPr>
              <p:cNvPr id="44" name="TextBox 43"/>
              <p:cNvSpPr txBox="1"/>
              <p:nvPr userDrawn="1"/>
            </p:nvSpPr>
            <p:spPr>
              <a:xfrm rot="16200000">
                <a:off x="-5235785" y="13214925"/>
                <a:ext cx="1117601" cy="156024"/>
              </a:xfrm>
              <a:prstGeom prst="rect">
                <a:avLst/>
              </a:prstGeom>
              <a:noFill/>
            </p:spPr>
            <p:txBody>
              <a:bodyPr wrap="square" lIns="91440" tIns="91440" rIns="91440" bIns="0" rtlCol="0">
                <a:spAutoFit/>
              </a:bodyPr>
              <a:lstStyle/>
              <a:p>
                <a:pPr algn="ctr"/>
                <a:r>
                  <a:rPr lang="en-US" sz="1600" dirty="0">
                    <a:solidFill>
                      <a:srgbClr val="92D050"/>
                    </a:solidFill>
                  </a:rPr>
                  <a:t>Good</a:t>
                </a:r>
                <a:r>
                  <a:rPr lang="en-US" sz="1600" baseline="0" dirty="0">
                    <a:solidFill>
                      <a:srgbClr val="92D050"/>
                    </a:solidFill>
                  </a:rPr>
                  <a:t> </a:t>
                </a:r>
                <a:r>
                  <a:rPr lang="en-US" sz="1600" baseline="0" dirty="0">
                    <a:solidFill>
                      <a:schemeClr val="bg1"/>
                    </a:solidFill>
                  </a:rPr>
                  <a:t>printing quality</a:t>
                </a:r>
                <a:endParaRPr lang="en-US" sz="1600" dirty="0">
                  <a:solidFill>
                    <a:schemeClr val="bg1"/>
                  </a:solidFill>
                </a:endParaRPr>
              </a:p>
            </p:txBody>
          </p:sp>
          <p:sp>
            <p:nvSpPr>
              <p:cNvPr id="45" name="TextBox 44"/>
              <p:cNvSpPr txBox="1"/>
              <p:nvPr userDrawn="1"/>
            </p:nvSpPr>
            <p:spPr>
              <a:xfrm rot="16200000">
                <a:off x="-1095250" y="13224452"/>
                <a:ext cx="1117601" cy="156024"/>
              </a:xfrm>
              <a:prstGeom prst="rect">
                <a:avLst/>
              </a:prstGeom>
              <a:noFill/>
            </p:spPr>
            <p:txBody>
              <a:bodyPr wrap="square" lIns="91440" tIns="91440" rIns="91440" bIns="0" rtlCol="0">
                <a:spAutoFit/>
              </a:bodyPr>
              <a:lstStyle/>
              <a:p>
                <a:pPr algn="ctr"/>
                <a:r>
                  <a:rPr lang="en-US" sz="1600" dirty="0">
                    <a:solidFill>
                      <a:srgbClr val="FF0000"/>
                    </a:solidFill>
                  </a:rPr>
                  <a:t>Bad </a:t>
                </a:r>
                <a:r>
                  <a:rPr lang="en-US" sz="1600" dirty="0">
                    <a:solidFill>
                      <a:schemeClr val="bg1"/>
                    </a:solidFill>
                  </a:rPr>
                  <a:t>printing quality</a:t>
                </a:r>
              </a:p>
            </p:txBody>
          </p:sp>
        </p:grpSp>
      </p:grpSp>
      <p:grpSp>
        <p:nvGrpSpPr>
          <p:cNvPr id="54" name="Group 53"/>
          <p:cNvGrpSpPr/>
          <p:nvPr userDrawn="1"/>
        </p:nvGrpSpPr>
        <p:grpSpPr>
          <a:xfrm>
            <a:off x="44157839" y="-55065"/>
            <a:ext cx="11062139" cy="32973465"/>
            <a:chOff x="44157839" y="-55065"/>
            <a:chExt cx="11062139" cy="32973465"/>
          </a:xfrm>
        </p:grpSpPr>
        <p:sp>
          <p:nvSpPr>
            <p:cNvPr id="55" name="Rectangle 54"/>
            <p:cNvSpPr/>
            <p:nvPr userDrawn="1"/>
          </p:nvSpPr>
          <p:spPr>
            <a:xfrm>
              <a:off x="44157839" y="-55065"/>
              <a:ext cx="11062139" cy="32973465"/>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algn="ctr"/>
              <a:r>
                <a:rPr lang="en-US" sz="4000" b="1" spc="600" dirty="0">
                  <a:solidFill>
                    <a:schemeClr val="bg1"/>
                  </a:solidFill>
                  <a:latin typeface="Trebuchet MS" pitchFamily="34" charset="0"/>
                </a:rPr>
                <a:t>QUICK START (cont.)</a:t>
              </a:r>
            </a:p>
            <a:p>
              <a:pPr algn="ctr"/>
              <a:endParaRPr lang="en-US" sz="3600" b="1" baseline="0" dirty="0">
                <a:solidFill>
                  <a:schemeClr val="bg1"/>
                </a:solidFill>
                <a:latin typeface="Trebuchet MS" pitchFamily="34" charset="0"/>
              </a:endParaRPr>
            </a:p>
            <a:p>
              <a:pPr algn="ctr"/>
              <a:r>
                <a:rPr lang="en-US" sz="3200" b="1" baseline="0" dirty="0">
                  <a:solidFill>
                    <a:srgbClr val="FFC000"/>
                  </a:solidFill>
                  <a:latin typeface="Trebuchet MS" pitchFamily="34" charset="0"/>
                </a:rPr>
                <a:t>How to change the template color theme</a:t>
              </a:r>
            </a:p>
            <a:p>
              <a:pPr marL="0" marR="0" lvl="2" indent="0" algn="l" defTabSz="114300" rtl="0" eaLnBrk="1" fontAlgn="auto" latinLnBrk="0" hangingPunct="1">
                <a:lnSpc>
                  <a:spcPct val="100000"/>
                </a:lnSpc>
                <a:spcBef>
                  <a:spcPts val="0"/>
                </a:spcBef>
                <a:spcAft>
                  <a:spcPts val="0"/>
                </a:spcAft>
                <a:buClrTx/>
                <a:buSzTx/>
                <a:buFontTx/>
                <a:buNone/>
                <a:tabLst/>
                <a:defRPr/>
              </a:pPr>
              <a:r>
                <a:rPr lang="en-US" sz="2400" b="0" baseline="0" dirty="0">
                  <a:solidFill>
                    <a:schemeClr val="bg1">
                      <a:lumMod val="75000"/>
                    </a:schemeClr>
                  </a:solidFill>
                  <a:latin typeface="Trebuchet MS" pitchFamily="34" charset="0"/>
                </a:rPr>
                <a:t>You can easily change the color theme of your poster by going to the DESIGN menu, click on COLORS, and choose the color theme of your choice. You can </a:t>
              </a:r>
              <a:r>
                <a:rPr lang="en-US" sz="2400" b="0" spc="0" baseline="0" dirty="0">
                  <a:solidFill>
                    <a:schemeClr val="bg1">
                      <a:lumMod val="75000"/>
                    </a:schemeClr>
                  </a:solidFill>
                  <a:latin typeface="Trebuchet MS" pitchFamily="34" charset="0"/>
                </a:rPr>
                <a:t>also create your own color theme.</a:t>
              </a:r>
            </a:p>
            <a:p>
              <a:pPr marL="0" marR="0" lvl="2" indent="0" algn="l" defTabSz="114300" rtl="0" eaLnBrk="1" fontAlgn="auto" latinLnBrk="0" hangingPunct="1">
                <a:lnSpc>
                  <a:spcPct val="100000"/>
                </a:lnSpc>
                <a:spcBef>
                  <a:spcPts val="0"/>
                </a:spcBef>
                <a:spcAft>
                  <a:spcPts val="0"/>
                </a:spcAft>
                <a:buClrTx/>
                <a:buSzTx/>
                <a:buFontTx/>
                <a:buNone/>
                <a:tabLst/>
                <a:defRPr/>
              </a:pPr>
              <a:endParaRPr lang="en-US" sz="2400" b="0" baseline="0" dirty="0">
                <a:solidFill>
                  <a:schemeClr val="bg1">
                    <a:lumMod val="75000"/>
                  </a:schemeClr>
                </a:solidFill>
                <a:latin typeface="Trebuchet MS" pitchFamily="34" charset="0"/>
              </a:endParaRPr>
            </a:p>
            <a:p>
              <a:pPr marL="0" indent="0" algn="l" defTabSz="114300"/>
              <a:endParaRPr lang="en-US" sz="2400" b="0" baseline="0" dirty="0">
                <a:solidFill>
                  <a:schemeClr val="bg1">
                    <a:lumMod val="75000"/>
                  </a:schemeClr>
                </a:solidFill>
                <a:latin typeface="Trebuchet MS" pitchFamily="34" charset="0"/>
              </a:endParaRPr>
            </a:p>
            <a:p>
              <a:pPr marL="0" indent="0" algn="l" defTabSz="114300"/>
              <a:endParaRPr lang="en-US" sz="2400" b="0" baseline="0" dirty="0">
                <a:solidFill>
                  <a:schemeClr val="bg1">
                    <a:lumMod val="75000"/>
                  </a:schemeClr>
                </a:solidFill>
                <a:latin typeface="Trebuchet MS" pitchFamily="34" charset="0"/>
              </a:endParaRPr>
            </a:p>
            <a:p>
              <a:pPr marL="0" indent="0" algn="l" defTabSz="114300"/>
              <a:endParaRPr lang="en-US" sz="2400" b="0" baseline="0" dirty="0">
                <a:solidFill>
                  <a:schemeClr val="bg1">
                    <a:lumMod val="75000"/>
                  </a:schemeClr>
                </a:solidFill>
                <a:latin typeface="Trebuchet MS" pitchFamily="34" charset="0"/>
              </a:endParaRPr>
            </a:p>
            <a:p>
              <a:pPr marL="0" indent="0" algn="l" defTabSz="114300"/>
              <a:endParaRPr lang="en-US" sz="2400" b="0" baseline="0" dirty="0">
                <a:solidFill>
                  <a:schemeClr val="bg1">
                    <a:lumMod val="75000"/>
                  </a:schemeClr>
                </a:solidFill>
                <a:latin typeface="Trebuchet MS" pitchFamily="34" charset="0"/>
              </a:endParaRPr>
            </a:p>
            <a:p>
              <a:pPr marL="0" indent="0" algn="l" defTabSz="114300"/>
              <a:endParaRPr lang="en-US" sz="2400" b="0" baseline="0" dirty="0">
                <a:solidFill>
                  <a:schemeClr val="bg1">
                    <a:lumMod val="75000"/>
                  </a:schemeClr>
                </a:solidFill>
                <a:latin typeface="Trebuchet MS" pitchFamily="34" charset="0"/>
              </a:endParaRPr>
            </a:p>
            <a:p>
              <a:pPr marL="0" indent="0" algn="l" defTabSz="114300"/>
              <a:endParaRPr lang="en-US" sz="2400" b="0" baseline="0" dirty="0">
                <a:solidFill>
                  <a:schemeClr val="bg1">
                    <a:lumMod val="75000"/>
                  </a:schemeClr>
                </a:solidFill>
                <a:latin typeface="Trebuchet MS" pitchFamily="34" charset="0"/>
              </a:endParaRPr>
            </a:p>
            <a:p>
              <a:pPr marL="0" indent="0" algn="l" defTabSz="114300"/>
              <a:r>
                <a:rPr lang="en-US" sz="2400" b="0" baseline="0" dirty="0">
                  <a:solidFill>
                    <a:schemeClr val="bg1">
                      <a:lumMod val="75000"/>
                    </a:schemeClr>
                  </a:solidFill>
                  <a:latin typeface="Trebuchet MS" pitchFamily="34" charset="0"/>
                </a:rPr>
                <a:t>You can also manually change the color of your background by going to VIEW &gt; SLIDE MASTER.  After you finish working on the master be sure to go to VIEW &gt; NORMAL to continue working on your poster.</a:t>
              </a:r>
            </a:p>
            <a:p>
              <a:pPr marL="0" indent="0" algn="l" defTabSz="114300"/>
              <a:endParaRPr lang="en-US" sz="2400" b="0" baseline="0" dirty="0">
                <a:solidFill>
                  <a:schemeClr val="bg1">
                    <a:lumMod val="75000"/>
                  </a:schemeClr>
                </a:solidFill>
                <a:latin typeface="Trebuchet MS" pitchFamily="34" charset="0"/>
              </a:endParaRPr>
            </a:p>
            <a:p>
              <a:pPr algn="ctr"/>
              <a:r>
                <a:rPr lang="en-US" sz="3200" b="1" baseline="0" dirty="0">
                  <a:solidFill>
                    <a:srgbClr val="FFC000"/>
                  </a:solidFill>
                  <a:latin typeface="Trebuchet MS" pitchFamily="34" charset="0"/>
                </a:rPr>
                <a:t>How to add Text</a:t>
              </a:r>
            </a:p>
            <a:p>
              <a:pPr marL="3265488" lvl="2" indent="0" algn="l" defTabSz="114300"/>
              <a:r>
                <a:rPr lang="en-US" sz="2400" b="0" baseline="0" dirty="0">
                  <a:solidFill>
                    <a:schemeClr val="bg1">
                      <a:lumMod val="75000"/>
                    </a:schemeClr>
                  </a:solidFill>
                  <a:latin typeface="Trebuchet MS" pitchFamily="34" charset="0"/>
                </a:rPr>
                <a:t>The template comes with a number of pre-formatted placeholders for headers and text blocks. You can add more blocks by copying and pasting the existing ones or by adding a text box from the HOME menu. </a:t>
              </a:r>
            </a:p>
            <a:p>
              <a:pPr marL="1518341" lvl="2" indent="0" algn="l" defTabSz="114300"/>
              <a:endParaRPr lang="en-US" sz="2400" b="0" baseline="0" dirty="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lang="en-US" sz="2400" b="0" baseline="0" dirty="0">
                  <a:solidFill>
                    <a:schemeClr val="bg1">
                      <a:lumMod val="75000"/>
                    </a:schemeClr>
                  </a:solidFill>
                  <a:latin typeface="Trebuchet MS" pitchFamily="34" charset="0"/>
                </a:rPr>
                <a:t> </a:t>
              </a:r>
              <a:r>
                <a:rPr kumimoji="0" lang="en-US" sz="3200" b="1" i="0" u="none" strike="noStrike" kern="1200" cap="none" spc="0" normalizeH="0" baseline="0" noProof="0" dirty="0">
                  <a:ln>
                    <a:noFill/>
                  </a:ln>
                  <a:solidFill>
                    <a:srgbClr val="FFC000"/>
                  </a:solidFill>
                  <a:effectLst/>
                  <a:uLnTx/>
                  <a:uFillTx/>
                  <a:latin typeface="Trebuchet MS" pitchFamily="34" charset="0"/>
                </a:rPr>
                <a:t>Text size</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75000"/>
                    </a:prstClr>
                  </a:solidFill>
                  <a:effectLst/>
                  <a:uLnTx/>
                  <a:uFillTx/>
                  <a:latin typeface="Trebuchet MS" pitchFamily="34" charset="0"/>
                </a:rPr>
                <a:t>Adjust the size of your text based on how much content you have to present. The default template text offers a good starting point. Follow the conference requirements.</a:t>
              </a:r>
              <a:endParaRPr lang="en-US" sz="2400" b="0" baseline="0" dirty="0">
                <a:solidFill>
                  <a:schemeClr val="bg1">
                    <a:lumMod val="75000"/>
                  </a:schemeClr>
                </a:solidFill>
                <a:latin typeface="Trebuchet MS" pitchFamily="34" charset="0"/>
              </a:endParaRPr>
            </a:p>
            <a:p>
              <a:pPr marL="1518341" lvl="2" indent="0" algn="l" defTabSz="114300"/>
              <a:endParaRPr lang="en-US" sz="2400" b="0" baseline="0" dirty="0">
                <a:solidFill>
                  <a:schemeClr val="bg1">
                    <a:lumMod val="75000"/>
                  </a:schemeClr>
                </a:solidFill>
                <a:latin typeface="Trebuchet MS" pitchFamily="34" charset="0"/>
              </a:endParaRPr>
            </a:p>
            <a:p>
              <a:pPr algn="ctr"/>
              <a:r>
                <a:rPr lang="en-US" sz="3200" b="1" baseline="0" dirty="0">
                  <a:solidFill>
                    <a:srgbClr val="FFC000"/>
                  </a:solidFill>
                  <a:latin typeface="Trebuchet MS" pitchFamily="34" charset="0"/>
                </a:rPr>
                <a:t>How to add Tables</a:t>
              </a:r>
            </a:p>
            <a:p>
              <a:pPr marL="1730375" lvl="1" indent="0" algn="l" defTabSz="114300"/>
              <a:r>
                <a:rPr lang="en-US" sz="2400" b="0" baseline="0" dirty="0">
                  <a:solidFill>
                    <a:schemeClr val="bg1">
                      <a:lumMod val="75000"/>
                    </a:schemeClr>
                  </a:solidFill>
                  <a:latin typeface="Trebuchet MS" pitchFamily="34" charset="0"/>
                </a:rPr>
                <a:t>To add a table from scratch go to the INSERT menu and </a:t>
              </a:r>
              <a:br>
                <a:rPr lang="en-US" sz="2400" b="0" baseline="0" dirty="0">
                  <a:solidFill>
                    <a:schemeClr val="bg1">
                      <a:lumMod val="75000"/>
                    </a:schemeClr>
                  </a:solidFill>
                  <a:latin typeface="Trebuchet MS" pitchFamily="34" charset="0"/>
                </a:rPr>
              </a:br>
              <a:r>
                <a:rPr lang="en-US" sz="2400" b="0" baseline="0" dirty="0">
                  <a:solidFill>
                    <a:schemeClr val="bg1">
                      <a:lumMod val="75000"/>
                    </a:schemeClr>
                  </a:solidFill>
                  <a:latin typeface="Trebuchet MS" pitchFamily="34" charset="0"/>
                </a:rPr>
                <a:t>click on TABLE. A drop-down box will help you select rows and columns. </a:t>
              </a:r>
            </a:p>
            <a:p>
              <a:pPr marL="0" lvl="0" indent="0" algn="l" defTabSz="114300"/>
              <a:r>
                <a:rPr lang="en-US" sz="2400" b="0" baseline="0" dirty="0">
                  <a:solidFill>
                    <a:schemeClr val="bg1">
                      <a:lumMod val="75000"/>
                    </a:schemeClr>
                  </a:solidFill>
                  <a:latin typeface="Trebuchet MS" pitchFamily="34" charset="0"/>
                </a:rPr>
                <a:t>You can also copy and a paste a table from Word or another PowerPoint document. A pasted table may need to be re-formatted by RIGHT-CLICK &gt; FORMAT SHAPE, TEXT BOX, Margins.</a:t>
              </a:r>
            </a:p>
            <a:p>
              <a:pPr marL="0" lvl="0" indent="0" algn="l" defTabSz="114300"/>
              <a:endParaRPr lang="en-US" sz="2400" b="0" baseline="0" dirty="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C000"/>
                  </a:solidFill>
                  <a:effectLst/>
                  <a:uLnTx/>
                  <a:uFillTx/>
                  <a:latin typeface="Trebuchet MS" pitchFamily="34" charset="0"/>
                </a:rPr>
                <a:t>Graphs / Charts</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75000"/>
                    </a:prstClr>
                  </a:solidFill>
                  <a:effectLst/>
                  <a:uLnTx/>
                  <a:uFillTx/>
                  <a:latin typeface="Trebuchet MS" pitchFamily="34" charset="0"/>
                </a:rPr>
                <a:t>You can simply copy and paste charts and graphs from Excel or Word. Some reformatting may be required depending on how the original document has been created.</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lumMod val="75000"/>
                  </a:prstClr>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C000"/>
                  </a:solidFill>
                  <a:effectLst/>
                  <a:uLnTx/>
                  <a:uFillTx/>
                  <a:latin typeface="Trebuchet MS" pitchFamily="34" charset="0"/>
                </a:rPr>
                <a:t>How to change the column configuration</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75000"/>
                    </a:prstClr>
                  </a:solidFill>
                  <a:effectLst/>
                  <a:uLnTx/>
                  <a:uFillTx/>
                  <a:latin typeface="Trebuchet MS" pitchFamily="34" charset="0"/>
                </a:rPr>
                <a:t>RIGHT-CLICK on the poster background and select LAYOUT to see the column options available for this template. The poster columns can also be customized on the Master. VIEW &gt; MASTER.</a:t>
              </a:r>
            </a:p>
            <a:p>
              <a:pPr marL="0" marR="0" lvl="0" indent="0" algn="ctr" defTabSz="1518341"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srgbClr val="FFC000"/>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C000"/>
                  </a:solidFill>
                  <a:effectLst/>
                  <a:uLnTx/>
                  <a:uFillTx/>
                  <a:latin typeface="Trebuchet MS" pitchFamily="34" charset="0"/>
                </a:rPr>
                <a:t>How to remove the info bars</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75000"/>
                    </a:prstClr>
                  </a:solidFill>
                  <a:effectLst/>
                  <a:uLnTx/>
                  <a:uFillTx/>
                  <a:latin typeface="Trebuchet MS" pitchFamily="34" charset="0"/>
                </a:rPr>
                <a:t>If you are working in PowerPoint for Windows and have finished your poster, save as PDF and the bars will not be included. You can also delete them by going to VIEW &gt; MASTER. On the Mac adjust the Page-Setup to match the Page-Setup in PowerPoint before you create a PDF. You can also delete them from the Slide Master.</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lumMod val="75000"/>
                  </a:prstClr>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C000"/>
                  </a:solidFill>
                  <a:effectLst/>
                  <a:uLnTx/>
                  <a:uFillTx/>
                  <a:latin typeface="Trebuchet MS" pitchFamily="34" charset="0"/>
                </a:rPr>
                <a:t>Save your work</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75000"/>
                    </a:prstClr>
                  </a:solidFill>
                  <a:effectLst/>
                  <a:uLnTx/>
                  <a:uFillTx/>
                  <a:latin typeface="Trebuchet MS" pitchFamily="34" charset="0"/>
                </a:rPr>
                <a:t>Save your template as a PowerPoint document. For printing, save as PowerPoint of “Print-quality” PDF.</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0" baseline="0" dirty="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C000"/>
                  </a:solidFill>
                  <a:effectLst/>
                  <a:uLnTx/>
                  <a:uFillTx/>
                  <a:latin typeface="Trebuchet MS" pitchFamily="34" charset="0"/>
                </a:rPr>
                <a:t>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75000"/>
                    </a:prstClr>
                  </a:solidFill>
                  <a:effectLst/>
                  <a:uLnTx/>
                  <a:uFillTx/>
                  <a:latin typeface="Trebuchet MS" pitchFamily="34" charset="0"/>
                </a:rPr>
                <a:t>When you are ready to have your poster printed go online to PosterPresentations.com and click on the “Order Your Poster” button. Choose the poster type the best suits your needs and submit your order. If you submit a PowerPoint document you will be receiving a PDF proof for your approval prior to printing. If your order is placed and paid for before noon, Pacific, Monday through Friday, your order will ship out that same day. Next day, Second day, Third day, and Free Ground services are offered. Go to PosterPresentations.com for more information.</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white">
                    <a:lumMod val="75000"/>
                  </a:prstClr>
                </a:solidFill>
                <a:effectLst/>
                <a:uLnTx/>
                <a:uFillTx/>
                <a:latin typeface="Trebuchet MS" pitchFamily="34" charset="0"/>
              </a:endParaRPr>
            </a:p>
          </p:txBody>
        </p:sp>
        <p:graphicFrame>
          <p:nvGraphicFramePr>
            <p:cNvPr id="56" name="Object 55"/>
            <p:cNvGraphicFramePr>
              <a:graphicFrameLocks noChangeAspect="1"/>
            </p:cNvGraphicFramePr>
            <p:nvPr userDrawn="1">
              <p:extLst>
                <p:ext uri="{D42A27DB-BD31-4B8C-83A1-F6EECF244321}">
                  <p14:modId xmlns:p14="http://schemas.microsoft.com/office/powerpoint/2010/main" val="262704017"/>
                </p:ext>
              </p:extLst>
            </p:nvPr>
          </p:nvGraphicFramePr>
          <p:xfrm>
            <a:off x="46915679" y="3349444"/>
            <a:ext cx="5586150" cy="2063772"/>
          </p:xfrm>
          <a:graphic>
            <a:graphicData uri="http://schemas.openxmlformats.org/presentationml/2006/ole">
              <mc:AlternateContent xmlns:mc="http://schemas.openxmlformats.org/markup-compatibility/2006">
                <mc:Choice xmlns:v="urn:schemas-microsoft-com:vml" Requires="v">
                  <p:oleObj spid="_x0000_s1440" name="Image" r:id="rId12" imgW="4571280" imgH="1688760" progId="Photoshop.Image.13">
                    <p:embed/>
                  </p:oleObj>
                </mc:Choice>
                <mc:Fallback>
                  <p:oleObj name="Image" r:id="rId12" imgW="4571280" imgH="1688760" progId="Photoshop.Image.13">
                    <p:embed/>
                    <p:pic>
                      <p:nvPicPr>
                        <p:cNvPr id="0" name=""/>
                        <p:cNvPicPr/>
                        <p:nvPr/>
                      </p:nvPicPr>
                      <p:blipFill>
                        <a:blip r:embed="rId13"/>
                        <a:stretch>
                          <a:fillRect/>
                        </a:stretch>
                      </p:blipFill>
                      <p:spPr>
                        <a:xfrm>
                          <a:off x="46915679" y="3349444"/>
                          <a:ext cx="5586150" cy="2063772"/>
                        </a:xfrm>
                        <a:prstGeom prst="rect">
                          <a:avLst/>
                        </a:prstGeom>
                      </p:spPr>
                    </p:pic>
                  </p:oleObj>
                </mc:Fallback>
              </mc:AlternateContent>
            </a:graphicData>
          </a:graphic>
        </p:graphicFrame>
        <p:pic>
          <p:nvPicPr>
            <p:cNvPr id="57" name="Picture 56"/>
            <p:cNvPicPr>
              <a:picLocks noChangeAspect="1"/>
            </p:cNvPicPr>
            <p:nvPr userDrawn="1"/>
          </p:nvPicPr>
          <p:blipFill>
            <a:blip r:embed="rId14"/>
            <a:stretch>
              <a:fillRect/>
            </a:stretch>
          </p:blipFill>
          <p:spPr>
            <a:xfrm>
              <a:off x="44621819" y="7740040"/>
              <a:ext cx="2969584" cy="1370577"/>
            </a:xfrm>
            <a:prstGeom prst="rect">
              <a:avLst/>
            </a:prstGeom>
            <a:ln>
              <a:noFill/>
            </a:ln>
          </p:spPr>
        </p:pic>
        <p:graphicFrame>
          <p:nvGraphicFramePr>
            <p:cNvPr id="58" name="Object 57"/>
            <p:cNvGraphicFramePr>
              <a:graphicFrameLocks noChangeAspect="1"/>
            </p:cNvGraphicFramePr>
            <p:nvPr userDrawn="1">
              <p:extLst>
                <p:ext uri="{D42A27DB-BD31-4B8C-83A1-F6EECF244321}">
                  <p14:modId xmlns:p14="http://schemas.microsoft.com/office/powerpoint/2010/main" val="2040245264"/>
                </p:ext>
              </p:extLst>
            </p:nvPr>
          </p:nvGraphicFramePr>
          <p:xfrm>
            <a:off x="44629619" y="12347263"/>
            <a:ext cx="1482266" cy="992162"/>
          </p:xfrm>
          <a:graphic>
            <a:graphicData uri="http://schemas.openxmlformats.org/presentationml/2006/ole">
              <mc:AlternateContent xmlns:mc="http://schemas.openxmlformats.org/markup-compatibility/2006">
                <mc:Choice xmlns:v="urn:schemas-microsoft-com:vml" Requires="v">
                  <p:oleObj spid="_x0000_s1441" name="Image" r:id="rId15" imgW="1574280" imgH="1053720" progId="Photoshop.Image.13">
                    <p:embed/>
                  </p:oleObj>
                </mc:Choice>
                <mc:Fallback>
                  <p:oleObj name="Image" r:id="rId15" imgW="1574280" imgH="1053720" progId="Photoshop.Image.13">
                    <p:embed/>
                    <p:pic>
                      <p:nvPicPr>
                        <p:cNvPr id="0" name=""/>
                        <p:cNvPicPr/>
                        <p:nvPr/>
                      </p:nvPicPr>
                      <p:blipFill>
                        <a:blip r:embed="rId16"/>
                        <a:stretch>
                          <a:fillRect/>
                        </a:stretch>
                      </p:blipFill>
                      <p:spPr>
                        <a:xfrm>
                          <a:off x="44629619" y="12347263"/>
                          <a:ext cx="1482266" cy="992162"/>
                        </a:xfrm>
                        <a:prstGeom prst="rect">
                          <a:avLst/>
                        </a:prstGeom>
                      </p:spPr>
                    </p:pic>
                  </p:oleObj>
                </mc:Fallback>
              </mc:AlternateContent>
            </a:graphicData>
          </a:graphic>
        </p:graphicFrame>
        <p:grpSp>
          <p:nvGrpSpPr>
            <p:cNvPr id="59" name="Group 58"/>
            <p:cNvGrpSpPr/>
            <p:nvPr userDrawn="1"/>
          </p:nvGrpSpPr>
          <p:grpSpPr>
            <a:xfrm>
              <a:off x="44487207" y="29414560"/>
              <a:ext cx="10354213" cy="1265612"/>
              <a:chOff x="44200453" y="28362386"/>
              <a:chExt cx="9771399" cy="1090622"/>
            </a:xfrm>
          </p:grpSpPr>
          <p:sp>
            <p:nvSpPr>
              <p:cNvPr id="61" name="Rounded Rectangle 60"/>
              <p:cNvSpPr/>
              <p:nvPr userDrawn="1"/>
            </p:nvSpPr>
            <p:spPr>
              <a:xfrm>
                <a:off x="44200453" y="28362386"/>
                <a:ext cx="9771398" cy="109062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7" descr="http://t2.gstatic.com/images?q=tbn:ANd9GcR4APHC6TT9w54M2zn_pvCiBxUNcspYPoVxirLRphBoJabfSvu7zw">
                <a:hlinkClick r:id="rId17"/>
              </p:cNvPr>
              <p:cNvPicPr>
                <a:picLocks noChangeAspect="1" noChangeArrowheads="1"/>
              </p:cNvPicPr>
              <p:nvPr userDrawn="1"/>
            </p:nvPicPr>
            <p:blipFill>
              <a:blip r:embed="rId18" cstate="print"/>
              <a:srcRect/>
              <a:stretch>
                <a:fillRect/>
              </a:stretch>
            </p:blipFill>
            <p:spPr bwMode="auto">
              <a:xfrm>
                <a:off x="44326393" y="28460718"/>
                <a:ext cx="914401" cy="914399"/>
              </a:xfrm>
              <a:prstGeom prst="rect">
                <a:avLst/>
              </a:prstGeom>
              <a:noFill/>
              <a:ln>
                <a:noFill/>
              </a:ln>
            </p:spPr>
          </p:pic>
          <p:sp>
            <p:nvSpPr>
              <p:cNvPr id="63" name="TextBox 62"/>
              <p:cNvSpPr txBox="1"/>
              <p:nvPr userDrawn="1"/>
            </p:nvSpPr>
            <p:spPr>
              <a:xfrm>
                <a:off x="45300663" y="28552305"/>
                <a:ext cx="8671189" cy="716099"/>
              </a:xfrm>
              <a:prstGeom prst="rect">
                <a:avLst/>
              </a:prstGeom>
              <a:noFill/>
              <a:ln>
                <a:noFill/>
              </a:ln>
            </p:spPr>
            <p:txBody>
              <a:bodyPr wrap="square" rtlCol="0">
                <a:spAutoFit/>
              </a:bodyPr>
              <a:lstStyle/>
              <a:p>
                <a:r>
                  <a:rPr lang="en-US" sz="2400" dirty="0">
                    <a:solidFill>
                      <a:schemeClr val="tx2"/>
                    </a:solidFill>
                    <a:latin typeface="Trebuchet MS" pitchFamily="34" charset="0"/>
                  </a:rPr>
                  <a:t>Student</a:t>
                </a:r>
                <a:r>
                  <a:rPr lang="en-US" sz="2400" baseline="0" dirty="0">
                    <a:solidFill>
                      <a:schemeClr val="tx2"/>
                    </a:solidFill>
                    <a:latin typeface="Trebuchet MS" pitchFamily="34" charset="0"/>
                  </a:rPr>
                  <a:t> discounts are available on our </a:t>
                </a:r>
                <a:r>
                  <a:rPr lang="en-US" sz="2400" baseline="0" dirty="0" err="1">
                    <a:solidFill>
                      <a:schemeClr val="tx2"/>
                    </a:solidFill>
                    <a:latin typeface="Trebuchet MS" pitchFamily="34" charset="0"/>
                  </a:rPr>
                  <a:t>Facebook</a:t>
                </a:r>
                <a:r>
                  <a:rPr lang="en-US" sz="2400" baseline="0" dirty="0">
                    <a:solidFill>
                      <a:schemeClr val="tx2"/>
                    </a:solidFill>
                    <a:latin typeface="Trebuchet MS" pitchFamily="34" charset="0"/>
                  </a:rPr>
                  <a:t> page.</a:t>
                </a:r>
                <a:br>
                  <a:rPr lang="en-US" sz="2400" baseline="0" dirty="0">
                    <a:solidFill>
                      <a:schemeClr val="tx2"/>
                    </a:solidFill>
                    <a:latin typeface="Trebuchet MS" pitchFamily="34" charset="0"/>
                  </a:rPr>
                </a:br>
                <a:r>
                  <a:rPr lang="en-US" sz="2400" baseline="0" dirty="0">
                    <a:solidFill>
                      <a:schemeClr val="tx2"/>
                    </a:solidFill>
                    <a:latin typeface="Trebuchet MS" pitchFamily="34" charset="0"/>
                  </a:rPr>
                  <a:t>Go to </a:t>
                </a:r>
                <a:r>
                  <a:rPr lang="en-US" sz="2400" u="sng" baseline="0" dirty="0">
                    <a:solidFill>
                      <a:schemeClr val="tx2"/>
                    </a:solidFill>
                    <a:latin typeface="Trebuchet MS" pitchFamily="34" charset="0"/>
                  </a:rPr>
                  <a:t>PosterPresentations.com</a:t>
                </a:r>
                <a:r>
                  <a:rPr lang="en-US" sz="2400" baseline="0" dirty="0">
                    <a:solidFill>
                      <a:schemeClr val="tx2"/>
                    </a:solidFill>
                    <a:latin typeface="Trebuchet MS" pitchFamily="34" charset="0"/>
                  </a:rPr>
                  <a:t> and click on the FB icon. </a:t>
                </a:r>
                <a:endParaRPr lang="en-US" sz="2400" dirty="0">
                  <a:solidFill>
                    <a:schemeClr val="tx2"/>
                  </a:solidFill>
                  <a:latin typeface="Trebuchet MS" pitchFamily="34" charset="0"/>
                </a:endParaRPr>
              </a:p>
            </p:txBody>
          </p:sp>
        </p:grpSp>
        <p:sp>
          <p:nvSpPr>
            <p:cNvPr id="60" name="TextBox 59"/>
            <p:cNvSpPr txBox="1"/>
            <p:nvPr userDrawn="1"/>
          </p:nvSpPr>
          <p:spPr>
            <a:xfrm>
              <a:off x="44262808" y="31169782"/>
              <a:ext cx="6870215" cy="1399638"/>
            </a:xfrm>
            <a:prstGeom prst="rect">
              <a:avLst/>
            </a:prstGeom>
            <a:noFill/>
          </p:spPr>
          <p:txBody>
            <a:bodyPr wrap="square" lIns="65304" tIns="32651" rIns="65304" bIns="32651" rtlCol="0">
              <a:spAutoFit/>
            </a:bodyPr>
            <a:lstStyle/>
            <a:p>
              <a:pPr>
                <a:lnSpc>
                  <a:spcPts val="2600"/>
                </a:lnSpc>
              </a:pPr>
              <a:r>
                <a:rPr lang="en-US" sz="2800" dirty="0">
                  <a:solidFill>
                    <a:schemeClr val="bg1"/>
                  </a:solidFill>
                </a:rPr>
                <a:t>© 2013</a:t>
              </a:r>
              <a:r>
                <a:rPr lang="en-US" sz="2800" baseline="0" dirty="0">
                  <a:solidFill>
                    <a:schemeClr val="bg1"/>
                  </a:solidFill>
                </a:rPr>
                <a:t> </a:t>
              </a:r>
              <a:r>
                <a:rPr lang="en-US" sz="2800" dirty="0">
                  <a:solidFill>
                    <a:schemeClr val="bg1"/>
                  </a:solidFill>
                </a:rPr>
                <a:t>PosterPresentations.com</a:t>
              </a:r>
              <a:br>
                <a:rPr lang="en-US" sz="2800" dirty="0">
                  <a:solidFill>
                    <a:schemeClr val="bg1"/>
                  </a:solidFill>
                </a:rPr>
              </a:br>
              <a:r>
                <a:rPr lang="en-US" sz="2800" dirty="0">
                  <a:solidFill>
                    <a:schemeClr val="bg1"/>
                  </a:solidFill>
                </a:rPr>
                <a:t>    </a:t>
              </a:r>
              <a:r>
                <a:rPr lang="en-US" sz="2400" dirty="0">
                  <a:solidFill>
                    <a:schemeClr val="bg1"/>
                  </a:solidFill>
                </a:rPr>
                <a:t>2117 Fourth Street ,</a:t>
              </a:r>
              <a:r>
                <a:rPr lang="en-US" sz="2400" baseline="0" dirty="0">
                  <a:solidFill>
                    <a:schemeClr val="bg1"/>
                  </a:solidFill>
                </a:rPr>
                <a:t> Unit C        </a:t>
              </a:r>
            </a:p>
            <a:p>
              <a:pPr>
                <a:lnSpc>
                  <a:spcPts val="2600"/>
                </a:lnSpc>
              </a:pPr>
              <a:r>
                <a:rPr lang="en-US" sz="2400" baseline="0" dirty="0">
                  <a:solidFill>
                    <a:schemeClr val="bg1"/>
                  </a:solidFill>
                </a:rPr>
                <a:t>     Berkeley CA </a:t>
              </a:r>
              <a:r>
                <a:rPr lang="en-US" sz="2000" baseline="0" dirty="0">
                  <a:solidFill>
                    <a:schemeClr val="bg1"/>
                  </a:solidFill>
                </a:rPr>
                <a:t>94710</a:t>
              </a:r>
              <a:br>
                <a:rPr lang="en-US" sz="2400" baseline="0" dirty="0">
                  <a:solidFill>
                    <a:schemeClr val="bg1"/>
                  </a:solidFill>
                </a:rPr>
              </a:br>
              <a:r>
                <a:rPr lang="en-US" sz="2400" baseline="0" dirty="0">
                  <a:solidFill>
                    <a:schemeClr val="bg1"/>
                  </a:solidFill>
                </a:rPr>
                <a:t>    </a:t>
              </a:r>
              <a:r>
                <a:rPr lang="en-US" sz="2400" b="1" baseline="0" dirty="0">
                  <a:solidFill>
                    <a:srgbClr val="FFFF00"/>
                  </a:solidFill>
                </a:rPr>
                <a:t>posterpresenter@gmail.com</a:t>
              </a:r>
              <a:endParaRPr lang="en-US" sz="2800" b="1" dirty="0">
                <a:solidFill>
                  <a:srgbClr val="FFFF00"/>
                </a:solidFill>
              </a:endParaRPr>
            </a:p>
          </p:txBody>
        </p:sp>
      </p:grpSp>
    </p:spTree>
  </p:cSld>
  <p:clrMap bg1="lt1" tx1="dk1" bg2="lt2" tx2="dk2" accent1="accent1" accent2="accent2" accent3="accent3" accent4="accent4" accent5="accent5" accent6="accent6" hlink="hlink" folHlink="folHlink"/>
  <p:sldLayoutIdLst>
    <p:sldLayoutId id="2147483652" r:id="rId1"/>
  </p:sldLayoutIdLst>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5">
                <a:lumMod val="50000"/>
              </a:schemeClr>
            </a:gs>
            <a:gs pos="34000">
              <a:schemeClr val="tx2">
                <a:lumMod val="40000"/>
                <a:lumOff val="60000"/>
              </a:schemeClr>
            </a:gs>
            <a:gs pos="100000">
              <a:schemeClr val="accent5">
                <a:lumMod val="20000"/>
                <a:lumOff val="80000"/>
              </a:schemeClr>
            </a:gs>
          </a:gsLst>
          <a:lin ang="16200000" scaled="1"/>
          <a:tileRect/>
        </a:gradFill>
        <a:effectLst/>
      </p:bgPr>
    </p:bg>
    <p:spTree>
      <p:nvGrpSpPr>
        <p:cNvPr id="1" name=""/>
        <p:cNvGrpSpPr/>
        <p:nvPr/>
      </p:nvGrpSpPr>
      <p:grpSpPr>
        <a:xfrm>
          <a:off x="0" y="0"/>
          <a:ext cx="0" cy="0"/>
          <a:chOff x="0" y="0"/>
          <a:chExt cx="0" cy="0"/>
        </a:xfrm>
      </p:grpSpPr>
      <p:sp>
        <p:nvSpPr>
          <p:cNvPr id="7" name="Rectangle 36"/>
          <p:cNvSpPr>
            <a:spLocks noChangeArrowheads="1"/>
          </p:cNvSpPr>
          <p:nvPr/>
        </p:nvSpPr>
        <p:spPr bwMode="auto">
          <a:xfrm>
            <a:off x="0" y="0"/>
            <a:ext cx="43891200" cy="4800600"/>
          </a:xfrm>
          <a:prstGeom prst="rect">
            <a:avLst/>
          </a:prstGeom>
          <a:solidFill>
            <a:schemeClr val="accent5">
              <a:lumMod val="75000"/>
            </a:schemeClr>
          </a:solidFill>
          <a:ln w="9525">
            <a:solidFill>
              <a:schemeClr val="tx1"/>
            </a:solidFill>
            <a:miter lim="800000"/>
            <a:headEnd/>
            <a:tailEnd/>
          </a:ln>
          <a:effectLst/>
        </p:spPr>
        <p:txBody>
          <a:bodyPr wrap="none" lIns="91436" tIns="45717" rIns="91436" bIns="45717" anchor="ctr"/>
          <a:lstStyle/>
          <a:p>
            <a:pPr>
              <a:defRPr/>
            </a:pPr>
            <a:endParaRPr lang="en-US" dirty="0"/>
          </a:p>
        </p:txBody>
      </p:sp>
      <p:sp>
        <p:nvSpPr>
          <p:cNvPr id="9" name="Rectangle 9"/>
          <p:cNvSpPr>
            <a:spLocks noChangeArrowheads="1"/>
          </p:cNvSpPr>
          <p:nvPr/>
        </p:nvSpPr>
        <p:spPr bwMode="auto">
          <a:xfrm>
            <a:off x="0" y="4805363"/>
            <a:ext cx="43891200" cy="152400"/>
          </a:xfrm>
          <a:prstGeom prst="rect">
            <a:avLst/>
          </a:prstGeom>
          <a:solidFill>
            <a:schemeClr val="accent5">
              <a:lumMod val="50000"/>
            </a:schemeClr>
          </a:solidFill>
          <a:ln w="152400">
            <a:noFill/>
            <a:miter lim="800000"/>
            <a:headEnd/>
            <a:tailEnd/>
          </a:ln>
          <a:effectLst/>
        </p:spPr>
        <p:txBody>
          <a:bodyPr wrap="none" lIns="91436" tIns="45717" rIns="91436" bIns="45717" anchor="ctr"/>
          <a:lstStyle/>
          <a:p>
            <a:pPr>
              <a:defRPr/>
            </a:pPr>
            <a:endParaRPr lang="en-US" dirty="0"/>
          </a:p>
        </p:txBody>
      </p:sp>
      <p:sp>
        <p:nvSpPr>
          <p:cNvPr id="10" name="Text Box 14"/>
          <p:cNvSpPr txBox="1">
            <a:spLocks noChangeArrowheads="1"/>
          </p:cNvSpPr>
          <p:nvPr/>
        </p:nvSpPr>
        <p:spPr bwMode="auto">
          <a:xfrm>
            <a:off x="1484177" y="32232601"/>
            <a:ext cx="2514600" cy="336819"/>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500" b="1" dirty="0">
                <a:solidFill>
                  <a:schemeClr val="bg1">
                    <a:lumMod val="75000"/>
                  </a:schemeClr>
                </a:solidFill>
                <a:latin typeface="Arial" charset="0"/>
              </a:rPr>
              <a:t>RESEARCH POSTER PRESENTATION DESIGN © 2012</a:t>
            </a: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cxnSp>
        <p:nvCxnSpPr>
          <p:cNvPr id="38" name="Straight Connector 37"/>
          <p:cNvCxnSpPr/>
          <p:nvPr/>
        </p:nvCxnSpPr>
        <p:spPr>
          <a:xfrm flipV="1">
            <a:off x="-13946601" y="11526118"/>
            <a:ext cx="13577436" cy="818"/>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21" name="Rounded Rectangle 20"/>
          <p:cNvSpPr/>
          <p:nvPr userDrawn="1"/>
        </p:nvSpPr>
        <p:spPr>
          <a:xfrm>
            <a:off x="922338" y="5392017"/>
            <a:ext cx="13577436" cy="26736675"/>
          </a:xfrm>
          <a:prstGeom prst="roundRect">
            <a:avLst>
              <a:gd name="adj" fmla="val 5862"/>
            </a:avLst>
          </a:prstGeom>
          <a:gradFill>
            <a:gsLst>
              <a:gs pos="0">
                <a:srgbClr val="CDD2DE"/>
              </a:gs>
              <a:gs pos="0">
                <a:schemeClr val="tx2">
                  <a:lumMod val="40000"/>
                  <a:lumOff val="60000"/>
                </a:schemeClr>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userDrawn="1"/>
        </p:nvSpPr>
        <p:spPr>
          <a:xfrm>
            <a:off x="15154504" y="5392017"/>
            <a:ext cx="13577436" cy="26736675"/>
          </a:xfrm>
          <a:prstGeom prst="roundRect">
            <a:avLst>
              <a:gd name="adj" fmla="val 5862"/>
            </a:avLst>
          </a:prstGeom>
          <a:gradFill>
            <a:gsLst>
              <a:gs pos="0">
                <a:srgbClr val="CDD2DE"/>
              </a:gs>
              <a:gs pos="0">
                <a:schemeClr val="tx2">
                  <a:lumMod val="40000"/>
                  <a:lumOff val="60000"/>
                </a:schemeClr>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userDrawn="1"/>
        </p:nvSpPr>
        <p:spPr>
          <a:xfrm>
            <a:off x="29386670" y="5392017"/>
            <a:ext cx="13577436" cy="26736675"/>
          </a:xfrm>
          <a:prstGeom prst="roundRect">
            <a:avLst>
              <a:gd name="adj" fmla="val 5862"/>
            </a:avLst>
          </a:prstGeom>
          <a:gradFill>
            <a:gsLst>
              <a:gs pos="0">
                <a:srgbClr val="CDD2DE"/>
              </a:gs>
              <a:gs pos="0">
                <a:schemeClr val="tx2">
                  <a:lumMod val="40000"/>
                  <a:lumOff val="60000"/>
                </a:schemeClr>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userDrawn="1"/>
        </p:nvGrpSpPr>
        <p:grpSpPr>
          <a:xfrm>
            <a:off x="44157839" y="-55065"/>
            <a:ext cx="11062139" cy="32973465"/>
            <a:chOff x="44157839" y="-55065"/>
            <a:chExt cx="11062139" cy="32973465"/>
          </a:xfrm>
        </p:grpSpPr>
        <p:sp>
          <p:nvSpPr>
            <p:cNvPr id="45" name="Rectangle 44"/>
            <p:cNvSpPr/>
            <p:nvPr userDrawn="1"/>
          </p:nvSpPr>
          <p:spPr>
            <a:xfrm>
              <a:off x="44157839" y="-55065"/>
              <a:ext cx="11062139" cy="32973465"/>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algn="ctr"/>
              <a:r>
                <a:rPr lang="en-US" sz="4000" b="1" spc="600" dirty="0">
                  <a:solidFill>
                    <a:schemeClr val="bg1"/>
                  </a:solidFill>
                  <a:latin typeface="Trebuchet MS" pitchFamily="34" charset="0"/>
                </a:rPr>
                <a:t>QUICK START (cont.)</a:t>
              </a:r>
            </a:p>
            <a:p>
              <a:pPr algn="ctr"/>
              <a:endParaRPr lang="en-US" sz="3600" b="1" baseline="0" dirty="0">
                <a:solidFill>
                  <a:schemeClr val="bg1"/>
                </a:solidFill>
                <a:latin typeface="Trebuchet MS" pitchFamily="34" charset="0"/>
              </a:endParaRPr>
            </a:p>
            <a:p>
              <a:pPr algn="ctr"/>
              <a:r>
                <a:rPr lang="en-US" sz="3200" b="1" baseline="0" dirty="0">
                  <a:solidFill>
                    <a:srgbClr val="FFC000"/>
                  </a:solidFill>
                  <a:latin typeface="Trebuchet MS" pitchFamily="34" charset="0"/>
                </a:rPr>
                <a:t>How to change the template color theme</a:t>
              </a:r>
            </a:p>
            <a:p>
              <a:pPr marL="0" marR="0" lvl="2" indent="0" algn="l" defTabSz="114300" rtl="0" eaLnBrk="1" fontAlgn="auto" latinLnBrk="0" hangingPunct="1">
                <a:lnSpc>
                  <a:spcPct val="100000"/>
                </a:lnSpc>
                <a:spcBef>
                  <a:spcPts val="0"/>
                </a:spcBef>
                <a:spcAft>
                  <a:spcPts val="0"/>
                </a:spcAft>
                <a:buClrTx/>
                <a:buSzTx/>
                <a:buFontTx/>
                <a:buNone/>
                <a:tabLst/>
                <a:defRPr/>
              </a:pPr>
              <a:r>
                <a:rPr lang="en-US" sz="2400" b="0" baseline="0" dirty="0">
                  <a:solidFill>
                    <a:schemeClr val="bg1">
                      <a:lumMod val="75000"/>
                    </a:schemeClr>
                  </a:solidFill>
                  <a:latin typeface="Trebuchet MS" pitchFamily="34" charset="0"/>
                </a:rPr>
                <a:t>You can easily change the color theme of your poster by going to the DESIGN menu, click on COLORS, and choose the color theme of your choice. You can </a:t>
              </a:r>
              <a:r>
                <a:rPr lang="en-US" sz="2400" b="0" spc="0" baseline="0" dirty="0">
                  <a:solidFill>
                    <a:schemeClr val="bg1">
                      <a:lumMod val="75000"/>
                    </a:schemeClr>
                  </a:solidFill>
                  <a:latin typeface="Trebuchet MS" pitchFamily="34" charset="0"/>
                </a:rPr>
                <a:t>also create your own color theme.</a:t>
              </a:r>
            </a:p>
            <a:p>
              <a:pPr marL="0" marR="0" lvl="2" indent="0" algn="l" defTabSz="114300" rtl="0" eaLnBrk="1" fontAlgn="auto" latinLnBrk="0" hangingPunct="1">
                <a:lnSpc>
                  <a:spcPct val="100000"/>
                </a:lnSpc>
                <a:spcBef>
                  <a:spcPts val="0"/>
                </a:spcBef>
                <a:spcAft>
                  <a:spcPts val="0"/>
                </a:spcAft>
                <a:buClrTx/>
                <a:buSzTx/>
                <a:buFontTx/>
                <a:buNone/>
                <a:tabLst/>
                <a:defRPr/>
              </a:pPr>
              <a:endParaRPr lang="en-US" sz="2400" b="0" baseline="0" dirty="0">
                <a:solidFill>
                  <a:schemeClr val="bg1">
                    <a:lumMod val="75000"/>
                  </a:schemeClr>
                </a:solidFill>
                <a:latin typeface="Trebuchet MS" pitchFamily="34" charset="0"/>
              </a:endParaRPr>
            </a:p>
            <a:p>
              <a:pPr marL="0" indent="0" algn="l" defTabSz="114300"/>
              <a:endParaRPr lang="en-US" sz="2400" b="0" baseline="0" dirty="0">
                <a:solidFill>
                  <a:schemeClr val="bg1">
                    <a:lumMod val="75000"/>
                  </a:schemeClr>
                </a:solidFill>
                <a:latin typeface="Trebuchet MS" pitchFamily="34" charset="0"/>
              </a:endParaRPr>
            </a:p>
            <a:p>
              <a:pPr marL="0" indent="0" algn="l" defTabSz="114300"/>
              <a:endParaRPr lang="en-US" sz="2400" b="0" baseline="0" dirty="0">
                <a:solidFill>
                  <a:schemeClr val="bg1">
                    <a:lumMod val="75000"/>
                  </a:schemeClr>
                </a:solidFill>
                <a:latin typeface="Trebuchet MS" pitchFamily="34" charset="0"/>
              </a:endParaRPr>
            </a:p>
            <a:p>
              <a:pPr marL="0" indent="0" algn="l" defTabSz="114300"/>
              <a:endParaRPr lang="en-US" sz="2400" b="0" baseline="0" dirty="0">
                <a:solidFill>
                  <a:schemeClr val="bg1">
                    <a:lumMod val="75000"/>
                  </a:schemeClr>
                </a:solidFill>
                <a:latin typeface="Trebuchet MS" pitchFamily="34" charset="0"/>
              </a:endParaRPr>
            </a:p>
            <a:p>
              <a:pPr marL="0" indent="0" algn="l" defTabSz="114300"/>
              <a:endParaRPr lang="en-US" sz="2400" b="0" baseline="0" dirty="0">
                <a:solidFill>
                  <a:schemeClr val="bg1">
                    <a:lumMod val="75000"/>
                  </a:schemeClr>
                </a:solidFill>
                <a:latin typeface="Trebuchet MS" pitchFamily="34" charset="0"/>
              </a:endParaRPr>
            </a:p>
            <a:p>
              <a:pPr marL="0" indent="0" algn="l" defTabSz="114300"/>
              <a:endParaRPr lang="en-US" sz="2400" b="0" baseline="0" dirty="0">
                <a:solidFill>
                  <a:schemeClr val="bg1">
                    <a:lumMod val="75000"/>
                  </a:schemeClr>
                </a:solidFill>
                <a:latin typeface="Trebuchet MS" pitchFamily="34" charset="0"/>
              </a:endParaRPr>
            </a:p>
            <a:p>
              <a:pPr marL="0" indent="0" algn="l" defTabSz="114300"/>
              <a:endParaRPr lang="en-US" sz="2400" b="0" baseline="0" dirty="0">
                <a:solidFill>
                  <a:schemeClr val="bg1">
                    <a:lumMod val="75000"/>
                  </a:schemeClr>
                </a:solidFill>
                <a:latin typeface="Trebuchet MS" pitchFamily="34" charset="0"/>
              </a:endParaRPr>
            </a:p>
            <a:p>
              <a:pPr marL="0" indent="0" algn="l" defTabSz="114300"/>
              <a:r>
                <a:rPr lang="en-US" sz="2400" b="0" baseline="0" dirty="0">
                  <a:solidFill>
                    <a:schemeClr val="bg1">
                      <a:lumMod val="75000"/>
                    </a:schemeClr>
                  </a:solidFill>
                  <a:latin typeface="Trebuchet MS" pitchFamily="34" charset="0"/>
                </a:rPr>
                <a:t>You can also manually change the color of your background by going to VIEW &gt; SLIDE MASTER.  After you finish working on the master be sure to go to VIEW &gt; NORMAL to continue working on your poster.</a:t>
              </a:r>
            </a:p>
            <a:p>
              <a:pPr marL="0" indent="0" algn="l" defTabSz="114300"/>
              <a:endParaRPr lang="en-US" sz="2400" b="0" baseline="0" dirty="0">
                <a:solidFill>
                  <a:schemeClr val="bg1">
                    <a:lumMod val="75000"/>
                  </a:schemeClr>
                </a:solidFill>
                <a:latin typeface="Trebuchet MS" pitchFamily="34" charset="0"/>
              </a:endParaRPr>
            </a:p>
            <a:p>
              <a:pPr algn="ctr"/>
              <a:r>
                <a:rPr lang="en-US" sz="3200" b="1" baseline="0" dirty="0">
                  <a:solidFill>
                    <a:srgbClr val="FFC000"/>
                  </a:solidFill>
                  <a:latin typeface="Trebuchet MS" pitchFamily="34" charset="0"/>
                </a:rPr>
                <a:t>How to add Text</a:t>
              </a:r>
            </a:p>
            <a:p>
              <a:pPr marL="3265488" lvl="2" indent="0" algn="l" defTabSz="114300"/>
              <a:r>
                <a:rPr lang="en-US" sz="2400" b="0" baseline="0" dirty="0">
                  <a:solidFill>
                    <a:schemeClr val="bg1">
                      <a:lumMod val="75000"/>
                    </a:schemeClr>
                  </a:solidFill>
                  <a:latin typeface="Trebuchet MS" pitchFamily="34" charset="0"/>
                </a:rPr>
                <a:t>The template comes with a number of pre-formatted placeholders for headers and text blocks. You can add more blocks by copying and pasting the existing ones or by adding a text box from the HOME menu. </a:t>
              </a:r>
            </a:p>
            <a:p>
              <a:pPr marL="1518341" lvl="2" indent="0" algn="l" defTabSz="114300"/>
              <a:endParaRPr lang="en-US" sz="2400" b="0" baseline="0" dirty="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lang="en-US" sz="2400" b="0" baseline="0" dirty="0">
                  <a:solidFill>
                    <a:schemeClr val="bg1">
                      <a:lumMod val="75000"/>
                    </a:schemeClr>
                  </a:solidFill>
                  <a:latin typeface="Trebuchet MS" pitchFamily="34" charset="0"/>
                </a:rPr>
                <a:t> </a:t>
              </a:r>
              <a:r>
                <a:rPr kumimoji="0" lang="en-US" sz="3200" b="1" i="0" u="none" strike="noStrike" kern="1200" cap="none" spc="0" normalizeH="0" baseline="0" noProof="0" dirty="0">
                  <a:ln>
                    <a:noFill/>
                  </a:ln>
                  <a:solidFill>
                    <a:srgbClr val="FFC000"/>
                  </a:solidFill>
                  <a:effectLst/>
                  <a:uLnTx/>
                  <a:uFillTx/>
                  <a:latin typeface="Trebuchet MS" pitchFamily="34" charset="0"/>
                </a:rPr>
                <a:t>Text size</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75000"/>
                    </a:prstClr>
                  </a:solidFill>
                  <a:effectLst/>
                  <a:uLnTx/>
                  <a:uFillTx/>
                  <a:latin typeface="Trebuchet MS" pitchFamily="34" charset="0"/>
                </a:rPr>
                <a:t>Adjust the size of your text based on how much content you have to present. The default template text offers a good starting point. Follow the conference requirements.</a:t>
              </a:r>
              <a:endParaRPr lang="en-US" sz="2400" b="0" baseline="0" dirty="0">
                <a:solidFill>
                  <a:schemeClr val="bg1">
                    <a:lumMod val="75000"/>
                  </a:schemeClr>
                </a:solidFill>
                <a:latin typeface="Trebuchet MS" pitchFamily="34" charset="0"/>
              </a:endParaRPr>
            </a:p>
            <a:p>
              <a:pPr marL="1518341" lvl="2" indent="0" algn="l" defTabSz="114300"/>
              <a:endParaRPr lang="en-US" sz="2400" b="0" baseline="0" dirty="0">
                <a:solidFill>
                  <a:schemeClr val="bg1">
                    <a:lumMod val="75000"/>
                  </a:schemeClr>
                </a:solidFill>
                <a:latin typeface="Trebuchet MS" pitchFamily="34" charset="0"/>
              </a:endParaRPr>
            </a:p>
            <a:p>
              <a:pPr algn="ctr"/>
              <a:r>
                <a:rPr lang="en-US" sz="3200" b="1" baseline="0" dirty="0">
                  <a:solidFill>
                    <a:srgbClr val="FFC000"/>
                  </a:solidFill>
                  <a:latin typeface="Trebuchet MS" pitchFamily="34" charset="0"/>
                </a:rPr>
                <a:t>How to add Tables</a:t>
              </a:r>
            </a:p>
            <a:p>
              <a:pPr marL="1730375" lvl="1" indent="0" algn="l" defTabSz="114300"/>
              <a:r>
                <a:rPr lang="en-US" sz="2400" b="0" baseline="0" dirty="0">
                  <a:solidFill>
                    <a:schemeClr val="bg1">
                      <a:lumMod val="75000"/>
                    </a:schemeClr>
                  </a:solidFill>
                  <a:latin typeface="Trebuchet MS" pitchFamily="34" charset="0"/>
                </a:rPr>
                <a:t>To add a table from scratch go to the INSERT menu and </a:t>
              </a:r>
              <a:br>
                <a:rPr lang="en-US" sz="2400" b="0" baseline="0" dirty="0">
                  <a:solidFill>
                    <a:schemeClr val="bg1">
                      <a:lumMod val="75000"/>
                    </a:schemeClr>
                  </a:solidFill>
                  <a:latin typeface="Trebuchet MS" pitchFamily="34" charset="0"/>
                </a:rPr>
              </a:br>
              <a:r>
                <a:rPr lang="en-US" sz="2400" b="0" baseline="0" dirty="0">
                  <a:solidFill>
                    <a:schemeClr val="bg1">
                      <a:lumMod val="75000"/>
                    </a:schemeClr>
                  </a:solidFill>
                  <a:latin typeface="Trebuchet MS" pitchFamily="34" charset="0"/>
                </a:rPr>
                <a:t>click on TABLE. A drop-down box will help you select rows and columns. </a:t>
              </a:r>
            </a:p>
            <a:p>
              <a:pPr marL="0" lvl="0" indent="0" algn="l" defTabSz="114300"/>
              <a:r>
                <a:rPr lang="en-US" sz="2400" b="0" baseline="0" dirty="0">
                  <a:solidFill>
                    <a:schemeClr val="bg1">
                      <a:lumMod val="75000"/>
                    </a:schemeClr>
                  </a:solidFill>
                  <a:latin typeface="Trebuchet MS" pitchFamily="34" charset="0"/>
                </a:rPr>
                <a:t>You can also copy and a paste a table from Word or another PowerPoint document. A pasted table may need to be re-formatted by RIGHT-CLICK &gt; FORMAT SHAPE, TEXT BOX, Margins.</a:t>
              </a:r>
            </a:p>
            <a:p>
              <a:pPr marL="0" lvl="0" indent="0" algn="l" defTabSz="114300"/>
              <a:endParaRPr lang="en-US" sz="2400" b="0" baseline="0" dirty="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C000"/>
                  </a:solidFill>
                  <a:effectLst/>
                  <a:uLnTx/>
                  <a:uFillTx/>
                  <a:latin typeface="Trebuchet MS" pitchFamily="34" charset="0"/>
                </a:rPr>
                <a:t>Graphs / Charts</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75000"/>
                    </a:prstClr>
                  </a:solidFill>
                  <a:effectLst/>
                  <a:uLnTx/>
                  <a:uFillTx/>
                  <a:latin typeface="Trebuchet MS" pitchFamily="34" charset="0"/>
                </a:rPr>
                <a:t>You can simply copy and paste charts and graphs from Excel or Word. Some reformatting may be required depending on how the original document has been created.</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lumMod val="75000"/>
                  </a:prstClr>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C000"/>
                  </a:solidFill>
                  <a:effectLst/>
                  <a:uLnTx/>
                  <a:uFillTx/>
                  <a:latin typeface="Trebuchet MS" pitchFamily="34" charset="0"/>
                </a:rPr>
                <a:t>How to change the column configuration</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75000"/>
                    </a:prstClr>
                  </a:solidFill>
                  <a:effectLst/>
                  <a:uLnTx/>
                  <a:uFillTx/>
                  <a:latin typeface="Trebuchet MS" pitchFamily="34" charset="0"/>
                </a:rPr>
                <a:t>RIGHT-CLICK on the poster background and select LAYOUT to see the column options available for this template. The poster columns can also be customized on the Master. VIEW &gt; MASTER.</a:t>
              </a:r>
            </a:p>
            <a:p>
              <a:pPr marL="0" marR="0" lvl="0" indent="0" algn="ctr" defTabSz="1518341"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srgbClr val="FFC000"/>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C000"/>
                  </a:solidFill>
                  <a:effectLst/>
                  <a:uLnTx/>
                  <a:uFillTx/>
                  <a:latin typeface="Trebuchet MS" pitchFamily="34" charset="0"/>
                </a:rPr>
                <a:t>How to remove the info bars</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75000"/>
                    </a:prstClr>
                  </a:solidFill>
                  <a:effectLst/>
                  <a:uLnTx/>
                  <a:uFillTx/>
                  <a:latin typeface="Trebuchet MS" pitchFamily="34" charset="0"/>
                </a:rPr>
                <a:t>If you are working in PowerPoint for Windows and have finished your poster, save as PDF and the bars will not be included. You can also delete them by going to VIEW &gt; MASTER. On the Mac adjust the Page-Setup to match the Page-Setup in PowerPoint before you create a PDF. You can also delete them from the Slide Master.</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lumMod val="75000"/>
                  </a:prstClr>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C000"/>
                  </a:solidFill>
                  <a:effectLst/>
                  <a:uLnTx/>
                  <a:uFillTx/>
                  <a:latin typeface="Trebuchet MS" pitchFamily="34" charset="0"/>
                </a:rPr>
                <a:t>Save your work</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75000"/>
                    </a:prstClr>
                  </a:solidFill>
                  <a:effectLst/>
                  <a:uLnTx/>
                  <a:uFillTx/>
                  <a:latin typeface="Trebuchet MS" pitchFamily="34" charset="0"/>
                </a:rPr>
                <a:t>Save your template as a PowerPoint document. For printing, save as PowerPoint of “Print-quality” PDF.</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0" baseline="0" dirty="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C000"/>
                  </a:solidFill>
                  <a:effectLst/>
                  <a:uLnTx/>
                  <a:uFillTx/>
                  <a:latin typeface="Trebuchet MS" pitchFamily="34" charset="0"/>
                </a:rPr>
                <a:t>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75000"/>
                    </a:prstClr>
                  </a:solidFill>
                  <a:effectLst/>
                  <a:uLnTx/>
                  <a:uFillTx/>
                  <a:latin typeface="Trebuchet MS" pitchFamily="34" charset="0"/>
                </a:rPr>
                <a:t>When you are ready to have your poster printed go online to PosterPresentations.com and click on the “Order Your Poster” button. Choose the poster type the best suits your needs and submit your order. If you submit a PowerPoint document you will be receiving a PDF proof for your approval prior to printing. If your order is placed and paid for before noon, Pacific, Monday through Friday, your order will ship out that same day. Next day, Second day, Third day, and Free Ground services are offered. Go to PosterPresentations.com for more information.</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white">
                    <a:lumMod val="75000"/>
                  </a:prstClr>
                </a:solidFill>
                <a:effectLst/>
                <a:uLnTx/>
                <a:uFillTx/>
                <a:latin typeface="Trebuchet MS" pitchFamily="34" charset="0"/>
              </a:endParaRPr>
            </a:p>
          </p:txBody>
        </p:sp>
        <p:graphicFrame>
          <p:nvGraphicFramePr>
            <p:cNvPr id="46" name="Object 45"/>
            <p:cNvGraphicFramePr>
              <a:graphicFrameLocks noChangeAspect="1"/>
            </p:cNvGraphicFramePr>
            <p:nvPr userDrawn="1">
              <p:extLst>
                <p:ext uri="{D42A27DB-BD31-4B8C-83A1-F6EECF244321}">
                  <p14:modId xmlns:p14="http://schemas.microsoft.com/office/powerpoint/2010/main" val="262704017"/>
                </p:ext>
              </p:extLst>
            </p:nvPr>
          </p:nvGraphicFramePr>
          <p:xfrm>
            <a:off x="46915679" y="3349444"/>
            <a:ext cx="5586150" cy="2063772"/>
          </p:xfrm>
          <a:graphic>
            <a:graphicData uri="http://schemas.openxmlformats.org/presentationml/2006/ole">
              <mc:AlternateContent xmlns:mc="http://schemas.openxmlformats.org/markup-compatibility/2006">
                <mc:Choice xmlns:v="urn:schemas-microsoft-com:vml" Requires="v">
                  <p:oleObj spid="_x0000_s2462" name="Image" r:id="rId4" imgW="4571280" imgH="1688760" progId="Photoshop.Image.13">
                    <p:embed/>
                  </p:oleObj>
                </mc:Choice>
                <mc:Fallback>
                  <p:oleObj name="Image" r:id="rId4" imgW="4571280" imgH="1688760" progId="Photoshop.Image.13">
                    <p:embed/>
                    <p:pic>
                      <p:nvPicPr>
                        <p:cNvPr id="0" name=""/>
                        <p:cNvPicPr/>
                        <p:nvPr/>
                      </p:nvPicPr>
                      <p:blipFill>
                        <a:blip r:embed="rId5"/>
                        <a:stretch>
                          <a:fillRect/>
                        </a:stretch>
                      </p:blipFill>
                      <p:spPr>
                        <a:xfrm>
                          <a:off x="46915679" y="3349444"/>
                          <a:ext cx="5586150" cy="2063772"/>
                        </a:xfrm>
                        <a:prstGeom prst="rect">
                          <a:avLst/>
                        </a:prstGeom>
                      </p:spPr>
                    </p:pic>
                  </p:oleObj>
                </mc:Fallback>
              </mc:AlternateContent>
            </a:graphicData>
          </a:graphic>
        </p:graphicFrame>
        <p:pic>
          <p:nvPicPr>
            <p:cNvPr id="47" name="Picture 46"/>
            <p:cNvPicPr>
              <a:picLocks noChangeAspect="1"/>
            </p:cNvPicPr>
            <p:nvPr userDrawn="1"/>
          </p:nvPicPr>
          <p:blipFill>
            <a:blip r:embed="rId6"/>
            <a:stretch>
              <a:fillRect/>
            </a:stretch>
          </p:blipFill>
          <p:spPr>
            <a:xfrm>
              <a:off x="44621819" y="7740040"/>
              <a:ext cx="2969584" cy="1370577"/>
            </a:xfrm>
            <a:prstGeom prst="rect">
              <a:avLst/>
            </a:prstGeom>
            <a:ln>
              <a:noFill/>
            </a:ln>
          </p:spPr>
        </p:pic>
        <p:graphicFrame>
          <p:nvGraphicFramePr>
            <p:cNvPr id="48" name="Object 47"/>
            <p:cNvGraphicFramePr>
              <a:graphicFrameLocks noChangeAspect="1"/>
            </p:cNvGraphicFramePr>
            <p:nvPr userDrawn="1">
              <p:extLst>
                <p:ext uri="{D42A27DB-BD31-4B8C-83A1-F6EECF244321}">
                  <p14:modId xmlns:p14="http://schemas.microsoft.com/office/powerpoint/2010/main" val="2040245264"/>
                </p:ext>
              </p:extLst>
            </p:nvPr>
          </p:nvGraphicFramePr>
          <p:xfrm>
            <a:off x="44629619" y="12347263"/>
            <a:ext cx="1482266" cy="992162"/>
          </p:xfrm>
          <a:graphic>
            <a:graphicData uri="http://schemas.openxmlformats.org/presentationml/2006/ole">
              <mc:AlternateContent xmlns:mc="http://schemas.openxmlformats.org/markup-compatibility/2006">
                <mc:Choice xmlns:v="urn:schemas-microsoft-com:vml" Requires="v">
                  <p:oleObj spid="_x0000_s2463" name="Image" r:id="rId7" imgW="1574280" imgH="1053720" progId="Photoshop.Image.13">
                    <p:embed/>
                  </p:oleObj>
                </mc:Choice>
                <mc:Fallback>
                  <p:oleObj name="Image" r:id="rId7" imgW="1574280" imgH="1053720" progId="Photoshop.Image.13">
                    <p:embed/>
                    <p:pic>
                      <p:nvPicPr>
                        <p:cNvPr id="0" name=""/>
                        <p:cNvPicPr/>
                        <p:nvPr/>
                      </p:nvPicPr>
                      <p:blipFill>
                        <a:blip r:embed="rId8"/>
                        <a:stretch>
                          <a:fillRect/>
                        </a:stretch>
                      </p:blipFill>
                      <p:spPr>
                        <a:xfrm>
                          <a:off x="44629619" y="12347263"/>
                          <a:ext cx="1482266" cy="992162"/>
                        </a:xfrm>
                        <a:prstGeom prst="rect">
                          <a:avLst/>
                        </a:prstGeom>
                      </p:spPr>
                    </p:pic>
                  </p:oleObj>
                </mc:Fallback>
              </mc:AlternateContent>
            </a:graphicData>
          </a:graphic>
        </p:graphicFrame>
        <p:grpSp>
          <p:nvGrpSpPr>
            <p:cNvPr id="49" name="Group 48"/>
            <p:cNvGrpSpPr/>
            <p:nvPr userDrawn="1"/>
          </p:nvGrpSpPr>
          <p:grpSpPr>
            <a:xfrm>
              <a:off x="44487207" y="29414560"/>
              <a:ext cx="10354213" cy="1265612"/>
              <a:chOff x="44200453" y="28362386"/>
              <a:chExt cx="9771399" cy="1090622"/>
            </a:xfrm>
          </p:grpSpPr>
          <p:sp>
            <p:nvSpPr>
              <p:cNvPr id="51" name="Rounded Rectangle 50"/>
              <p:cNvSpPr/>
              <p:nvPr userDrawn="1"/>
            </p:nvSpPr>
            <p:spPr>
              <a:xfrm>
                <a:off x="44200453" y="28362386"/>
                <a:ext cx="9771398" cy="109062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2" name="Picture 7" descr="http://t2.gstatic.com/images?q=tbn:ANd9GcR4APHC6TT9w54M2zn_pvCiBxUNcspYPoVxirLRphBoJabfSvu7zw">
                <a:hlinkClick r:id="rId9"/>
              </p:cNvPr>
              <p:cNvPicPr>
                <a:picLocks noChangeAspect="1" noChangeArrowheads="1"/>
              </p:cNvPicPr>
              <p:nvPr userDrawn="1"/>
            </p:nvPicPr>
            <p:blipFill>
              <a:blip r:embed="rId10" cstate="print"/>
              <a:srcRect/>
              <a:stretch>
                <a:fillRect/>
              </a:stretch>
            </p:blipFill>
            <p:spPr bwMode="auto">
              <a:xfrm>
                <a:off x="44326393" y="28460718"/>
                <a:ext cx="914401" cy="914399"/>
              </a:xfrm>
              <a:prstGeom prst="rect">
                <a:avLst/>
              </a:prstGeom>
              <a:noFill/>
              <a:ln>
                <a:noFill/>
              </a:ln>
            </p:spPr>
          </p:pic>
          <p:sp>
            <p:nvSpPr>
              <p:cNvPr id="53" name="TextBox 52"/>
              <p:cNvSpPr txBox="1"/>
              <p:nvPr userDrawn="1"/>
            </p:nvSpPr>
            <p:spPr>
              <a:xfrm>
                <a:off x="45300663" y="28552305"/>
                <a:ext cx="8671189" cy="716099"/>
              </a:xfrm>
              <a:prstGeom prst="rect">
                <a:avLst/>
              </a:prstGeom>
              <a:noFill/>
              <a:ln>
                <a:noFill/>
              </a:ln>
            </p:spPr>
            <p:txBody>
              <a:bodyPr wrap="square" rtlCol="0">
                <a:spAutoFit/>
              </a:bodyPr>
              <a:lstStyle/>
              <a:p>
                <a:r>
                  <a:rPr lang="en-US" sz="2400" dirty="0">
                    <a:solidFill>
                      <a:schemeClr val="tx2"/>
                    </a:solidFill>
                    <a:latin typeface="Trebuchet MS" pitchFamily="34" charset="0"/>
                  </a:rPr>
                  <a:t>Student</a:t>
                </a:r>
                <a:r>
                  <a:rPr lang="en-US" sz="2400" baseline="0" dirty="0">
                    <a:solidFill>
                      <a:schemeClr val="tx2"/>
                    </a:solidFill>
                    <a:latin typeface="Trebuchet MS" pitchFamily="34" charset="0"/>
                  </a:rPr>
                  <a:t> discounts are available on our </a:t>
                </a:r>
                <a:r>
                  <a:rPr lang="en-US" sz="2400" baseline="0" dirty="0" err="1">
                    <a:solidFill>
                      <a:schemeClr val="tx2"/>
                    </a:solidFill>
                    <a:latin typeface="Trebuchet MS" pitchFamily="34" charset="0"/>
                  </a:rPr>
                  <a:t>Facebook</a:t>
                </a:r>
                <a:r>
                  <a:rPr lang="en-US" sz="2400" baseline="0" dirty="0">
                    <a:solidFill>
                      <a:schemeClr val="tx2"/>
                    </a:solidFill>
                    <a:latin typeface="Trebuchet MS" pitchFamily="34" charset="0"/>
                  </a:rPr>
                  <a:t> page.</a:t>
                </a:r>
                <a:br>
                  <a:rPr lang="en-US" sz="2400" baseline="0" dirty="0">
                    <a:solidFill>
                      <a:schemeClr val="tx2"/>
                    </a:solidFill>
                    <a:latin typeface="Trebuchet MS" pitchFamily="34" charset="0"/>
                  </a:rPr>
                </a:br>
                <a:r>
                  <a:rPr lang="en-US" sz="2400" baseline="0" dirty="0">
                    <a:solidFill>
                      <a:schemeClr val="tx2"/>
                    </a:solidFill>
                    <a:latin typeface="Trebuchet MS" pitchFamily="34" charset="0"/>
                  </a:rPr>
                  <a:t>Go to </a:t>
                </a:r>
                <a:r>
                  <a:rPr lang="en-US" sz="2400" u="sng" baseline="0" dirty="0">
                    <a:solidFill>
                      <a:schemeClr val="tx2"/>
                    </a:solidFill>
                    <a:latin typeface="Trebuchet MS" pitchFamily="34" charset="0"/>
                  </a:rPr>
                  <a:t>PosterPresentations.com</a:t>
                </a:r>
                <a:r>
                  <a:rPr lang="en-US" sz="2400" baseline="0" dirty="0">
                    <a:solidFill>
                      <a:schemeClr val="tx2"/>
                    </a:solidFill>
                    <a:latin typeface="Trebuchet MS" pitchFamily="34" charset="0"/>
                  </a:rPr>
                  <a:t> and click on the FB icon. </a:t>
                </a:r>
                <a:endParaRPr lang="en-US" sz="2400" dirty="0">
                  <a:solidFill>
                    <a:schemeClr val="tx2"/>
                  </a:solidFill>
                  <a:latin typeface="Trebuchet MS" pitchFamily="34" charset="0"/>
                </a:endParaRPr>
              </a:p>
            </p:txBody>
          </p:sp>
        </p:grpSp>
        <p:sp>
          <p:nvSpPr>
            <p:cNvPr id="50" name="TextBox 49"/>
            <p:cNvSpPr txBox="1"/>
            <p:nvPr userDrawn="1"/>
          </p:nvSpPr>
          <p:spPr>
            <a:xfrm>
              <a:off x="44262808" y="31169782"/>
              <a:ext cx="6870215" cy="1399638"/>
            </a:xfrm>
            <a:prstGeom prst="rect">
              <a:avLst/>
            </a:prstGeom>
            <a:noFill/>
          </p:spPr>
          <p:txBody>
            <a:bodyPr wrap="square" lIns="65304" tIns="32651" rIns="65304" bIns="32651" rtlCol="0">
              <a:spAutoFit/>
            </a:bodyPr>
            <a:lstStyle/>
            <a:p>
              <a:pPr>
                <a:lnSpc>
                  <a:spcPts val="2600"/>
                </a:lnSpc>
              </a:pPr>
              <a:r>
                <a:rPr lang="en-US" sz="2800" dirty="0">
                  <a:solidFill>
                    <a:schemeClr val="bg1"/>
                  </a:solidFill>
                </a:rPr>
                <a:t>© 2013</a:t>
              </a:r>
              <a:r>
                <a:rPr lang="en-US" sz="2800" baseline="0" dirty="0">
                  <a:solidFill>
                    <a:schemeClr val="bg1"/>
                  </a:solidFill>
                </a:rPr>
                <a:t> </a:t>
              </a:r>
              <a:r>
                <a:rPr lang="en-US" sz="2800" dirty="0">
                  <a:solidFill>
                    <a:schemeClr val="bg1"/>
                  </a:solidFill>
                </a:rPr>
                <a:t>PosterPresentations.com</a:t>
              </a:r>
              <a:br>
                <a:rPr lang="en-US" sz="2800" dirty="0">
                  <a:solidFill>
                    <a:schemeClr val="bg1"/>
                  </a:solidFill>
                </a:rPr>
              </a:br>
              <a:r>
                <a:rPr lang="en-US" sz="2800" dirty="0">
                  <a:solidFill>
                    <a:schemeClr val="bg1"/>
                  </a:solidFill>
                </a:rPr>
                <a:t>    </a:t>
              </a:r>
              <a:r>
                <a:rPr lang="en-US" sz="2400" dirty="0">
                  <a:solidFill>
                    <a:schemeClr val="bg1"/>
                  </a:solidFill>
                </a:rPr>
                <a:t>2117 Fourth Street ,</a:t>
              </a:r>
              <a:r>
                <a:rPr lang="en-US" sz="2400" baseline="0" dirty="0">
                  <a:solidFill>
                    <a:schemeClr val="bg1"/>
                  </a:solidFill>
                </a:rPr>
                <a:t> Unit C        </a:t>
              </a:r>
            </a:p>
            <a:p>
              <a:pPr>
                <a:lnSpc>
                  <a:spcPts val="2600"/>
                </a:lnSpc>
              </a:pPr>
              <a:r>
                <a:rPr lang="en-US" sz="2400" baseline="0" dirty="0">
                  <a:solidFill>
                    <a:schemeClr val="bg1"/>
                  </a:solidFill>
                </a:rPr>
                <a:t>     Berkeley CA </a:t>
              </a:r>
              <a:r>
                <a:rPr lang="en-US" sz="2000" baseline="0" dirty="0">
                  <a:solidFill>
                    <a:schemeClr val="bg1"/>
                  </a:solidFill>
                </a:rPr>
                <a:t>94710</a:t>
              </a:r>
              <a:br>
                <a:rPr lang="en-US" sz="2400" baseline="0" dirty="0">
                  <a:solidFill>
                    <a:schemeClr val="bg1"/>
                  </a:solidFill>
                </a:rPr>
              </a:br>
              <a:r>
                <a:rPr lang="en-US" sz="2400" baseline="0" dirty="0">
                  <a:solidFill>
                    <a:schemeClr val="bg1"/>
                  </a:solidFill>
                </a:rPr>
                <a:t>    </a:t>
              </a:r>
              <a:r>
                <a:rPr lang="en-US" sz="2400" b="1" baseline="0" dirty="0">
                  <a:solidFill>
                    <a:srgbClr val="FFFF00"/>
                  </a:solidFill>
                </a:rPr>
                <a:t>posterpresenter@gmail.com</a:t>
              </a:r>
              <a:endParaRPr lang="en-US" sz="2800" b="1" dirty="0">
                <a:solidFill>
                  <a:srgbClr val="FFFF00"/>
                </a:solidFill>
              </a:endParaRPr>
            </a:p>
          </p:txBody>
        </p:sp>
      </p:grpSp>
      <p:grpSp>
        <p:nvGrpSpPr>
          <p:cNvPr id="54" name="Group 53"/>
          <p:cNvGrpSpPr/>
          <p:nvPr userDrawn="1"/>
        </p:nvGrpSpPr>
        <p:grpSpPr>
          <a:xfrm>
            <a:off x="-11225189" y="-1"/>
            <a:ext cx="11018865" cy="32918401"/>
            <a:chOff x="-11225189" y="-1"/>
            <a:chExt cx="11018865" cy="32918401"/>
          </a:xfrm>
        </p:grpSpPr>
        <p:sp>
          <p:nvSpPr>
            <p:cNvPr id="55" name="Rectangle 54"/>
            <p:cNvSpPr/>
            <p:nvPr/>
          </p:nvSpPr>
          <p:spPr>
            <a:xfrm>
              <a:off x="-11216136" y="-1"/>
              <a:ext cx="11009812" cy="32918401"/>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marL="0" marR="0" indent="0" algn="ctr" defTabSz="1518341" rtl="0" eaLnBrk="1" fontAlgn="auto" latinLnBrk="0" hangingPunct="1">
                <a:lnSpc>
                  <a:spcPct val="100000"/>
                </a:lnSpc>
                <a:spcBef>
                  <a:spcPts val="0"/>
                </a:spcBef>
                <a:spcAft>
                  <a:spcPts val="0"/>
                </a:spcAft>
                <a:buClrTx/>
                <a:buSzTx/>
                <a:buFontTx/>
                <a:buNone/>
                <a:tabLst/>
                <a:defRPr/>
              </a:pPr>
              <a:r>
                <a:rPr lang="en-US" sz="3200" b="1" spc="0" dirty="0">
                  <a:solidFill>
                    <a:srgbClr val="FF0000"/>
                  </a:solidFill>
                  <a:latin typeface="Trebuchet MS" pitchFamily="34" charset="0"/>
                </a:rPr>
                <a:t>(—THIS SIDEBAR DOES NOT PRINT—)</a:t>
              </a:r>
              <a:endParaRPr lang="en-US" sz="3200" b="1" spc="600" dirty="0">
                <a:solidFill>
                  <a:schemeClr val="bg1"/>
                </a:solidFill>
                <a:latin typeface="Trebuchet MS" pitchFamily="34" charset="0"/>
              </a:endParaRPr>
            </a:p>
            <a:p>
              <a:pPr algn="ctr"/>
              <a:r>
                <a:rPr lang="en-US" sz="4000" b="1" spc="600" dirty="0">
                  <a:solidFill>
                    <a:schemeClr val="bg1"/>
                  </a:solidFill>
                  <a:latin typeface="Trebuchet MS" pitchFamily="34" charset="0"/>
                </a:rPr>
                <a:t>DESIGN</a:t>
              </a:r>
              <a:r>
                <a:rPr lang="en-US" sz="4000" b="1" spc="600" baseline="0" dirty="0">
                  <a:solidFill>
                    <a:schemeClr val="bg1"/>
                  </a:solidFill>
                  <a:latin typeface="Trebuchet MS" pitchFamily="34" charset="0"/>
                </a:rPr>
                <a:t> </a:t>
              </a:r>
              <a:r>
                <a:rPr lang="en-US" sz="4000" b="1" spc="600" dirty="0">
                  <a:solidFill>
                    <a:schemeClr val="bg1"/>
                  </a:solidFill>
                  <a:latin typeface="Trebuchet MS" pitchFamily="34" charset="0"/>
                </a:rPr>
                <a:t>GUIDE</a:t>
              </a:r>
            </a:p>
            <a:p>
              <a:pPr algn="ctr"/>
              <a:endParaRPr lang="en-US" sz="2800" b="1" dirty="0">
                <a:latin typeface="Trebuchet MS" pitchFamily="34" charset="0"/>
              </a:endParaRPr>
            </a:p>
            <a:p>
              <a:pPr defTabSz="3765639"/>
              <a:r>
                <a:rPr lang="en-US" sz="2800" i="0" dirty="0">
                  <a:latin typeface="Trebuchet MS" pitchFamily="34" charset="0"/>
                </a:rPr>
                <a:t>This PowerPoint</a:t>
              </a:r>
              <a:r>
                <a:rPr lang="en-US" sz="2800" i="0" baseline="0" dirty="0">
                  <a:latin typeface="Trebuchet MS" pitchFamily="34" charset="0"/>
                </a:rPr>
                <a:t> </a:t>
              </a:r>
              <a:r>
                <a:rPr lang="en-US" sz="2800" i="0" dirty="0">
                  <a:latin typeface="Trebuchet MS" pitchFamily="34" charset="0"/>
                </a:rPr>
                <a:t>2007 template produces</a:t>
              </a:r>
              <a:r>
                <a:rPr lang="en-US" sz="2800" i="0" baseline="0" dirty="0">
                  <a:latin typeface="Trebuchet MS" pitchFamily="34" charset="0"/>
                </a:rPr>
                <a:t> </a:t>
              </a:r>
              <a:r>
                <a:rPr lang="en-US" sz="2800" i="0" dirty="0">
                  <a:latin typeface="Trebuchet MS" pitchFamily="34" charset="0"/>
                </a:rPr>
                <a:t>a 36”x48” presentation poster. </a:t>
              </a:r>
              <a:r>
                <a:rPr lang="en-US" sz="2800" dirty="0">
                  <a:latin typeface="Trebuchet MS" pitchFamily="34" charset="0"/>
                </a:rPr>
                <a:t>You</a:t>
              </a:r>
              <a:r>
                <a:rPr lang="en-US" sz="2800" baseline="0" dirty="0">
                  <a:latin typeface="Trebuchet MS" pitchFamily="34" charset="0"/>
                </a:rPr>
                <a:t> can u</a:t>
              </a:r>
              <a:r>
                <a:rPr lang="en-US" sz="2800" dirty="0">
                  <a:latin typeface="Trebuchet MS" pitchFamily="34" charset="0"/>
                </a:rPr>
                <a:t>se</a:t>
              </a:r>
              <a:r>
                <a:rPr lang="en-US" sz="2800" baseline="0" dirty="0">
                  <a:latin typeface="Trebuchet MS" pitchFamily="34" charset="0"/>
                </a:rPr>
                <a:t> it to create your research poster and </a:t>
              </a:r>
              <a:r>
                <a:rPr lang="en-US" sz="2800" dirty="0">
                  <a:latin typeface="Trebuchet MS" pitchFamily="34" charset="0"/>
                </a:rPr>
                <a:t>save valuable time placing titles, subtitles,</a:t>
              </a:r>
              <a:r>
                <a:rPr lang="en-US" sz="2800" baseline="0" dirty="0">
                  <a:latin typeface="Trebuchet MS" pitchFamily="34" charset="0"/>
                </a:rPr>
                <a:t> text, and graphics</a:t>
              </a:r>
              <a:r>
                <a:rPr lang="en-US" sz="2800" dirty="0">
                  <a:latin typeface="Trebuchet MS" pitchFamily="34" charset="0"/>
                </a:rPr>
                <a:t>. </a:t>
              </a:r>
            </a:p>
            <a:p>
              <a:pPr defTabSz="3765639"/>
              <a:endParaRPr lang="en-US" sz="2800" dirty="0">
                <a:latin typeface="Trebuchet MS" pitchFamily="34" charset="0"/>
              </a:endParaRPr>
            </a:p>
            <a:p>
              <a:pPr defTabSz="4389219"/>
              <a:r>
                <a:rPr lang="en-US" sz="2800" dirty="0">
                  <a:latin typeface="Trebuchet MS" pitchFamily="34" charset="0"/>
                </a:rPr>
                <a:t>We provide a series of online tutorials that will guide you through the poster design process and answer your poster production questions. To view our template tutorials, go online to </a:t>
              </a:r>
              <a:r>
                <a:rPr lang="en-US" sz="2800" b="1" dirty="0">
                  <a:solidFill>
                    <a:srgbClr val="FFC000"/>
                  </a:solidFill>
                  <a:latin typeface="Trebuchet MS" pitchFamily="34" charset="0"/>
                </a:rPr>
                <a:t>PosterPresentations.com</a:t>
              </a:r>
              <a:r>
                <a:rPr lang="en-US" sz="2800" b="1" dirty="0">
                  <a:solidFill>
                    <a:schemeClr val="bg1"/>
                  </a:solidFill>
                  <a:latin typeface="Trebuchet MS" pitchFamily="34" charset="0"/>
                </a:rPr>
                <a:t> </a:t>
              </a:r>
              <a:r>
                <a:rPr lang="en-US" sz="2800" dirty="0">
                  <a:solidFill>
                    <a:schemeClr val="bg1"/>
                  </a:solidFill>
                  <a:latin typeface="Trebuchet MS" pitchFamily="34" charset="0"/>
                </a:rPr>
                <a:t>and click on HELP DESK.</a:t>
              </a:r>
            </a:p>
            <a:p>
              <a:pPr defTabSz="4389219"/>
              <a:endParaRPr lang="en-US" sz="2800" dirty="0">
                <a:latin typeface="Trebuchet MS" pitchFamily="34" charset="0"/>
              </a:endParaRPr>
            </a:p>
            <a:p>
              <a:pPr defTabSz="4389219"/>
              <a:r>
                <a:rPr lang="en-US" sz="2800" dirty="0">
                  <a:solidFill>
                    <a:schemeClr val="bg1"/>
                  </a:solidFill>
                  <a:latin typeface="Trebuchet MS" pitchFamily="34" charset="0"/>
                </a:rPr>
                <a:t>When</a:t>
              </a:r>
              <a:r>
                <a:rPr lang="en-US" sz="2800" baseline="0" dirty="0">
                  <a:solidFill>
                    <a:schemeClr val="bg1"/>
                  </a:solidFill>
                  <a:latin typeface="Trebuchet MS" pitchFamily="34" charset="0"/>
                </a:rPr>
                <a:t> you are ready to print your poster</a:t>
              </a:r>
              <a:r>
                <a:rPr lang="en-US" sz="2800" dirty="0">
                  <a:solidFill>
                    <a:schemeClr val="bg1"/>
                  </a:solidFill>
                  <a:latin typeface="Trebuchet MS" pitchFamily="34" charset="0"/>
                </a:rPr>
                <a:t>,</a:t>
              </a:r>
              <a:r>
                <a:rPr lang="en-US" sz="2800" baseline="0" dirty="0">
                  <a:solidFill>
                    <a:schemeClr val="bg1"/>
                  </a:solidFill>
                  <a:latin typeface="Trebuchet MS" pitchFamily="34" charset="0"/>
                </a:rPr>
                <a:t> go online to </a:t>
              </a:r>
              <a:r>
                <a:rPr lang="en-US" sz="2800" b="0" dirty="0">
                  <a:solidFill>
                    <a:schemeClr val="bg1"/>
                  </a:solidFill>
                  <a:latin typeface="Trebuchet MS" pitchFamily="34" charset="0"/>
                </a:rPr>
                <a:t>PosterPresentations.com</a:t>
              </a:r>
              <a:br>
                <a:rPr lang="en-US" sz="2800" dirty="0">
                  <a:solidFill>
                    <a:schemeClr val="bg1"/>
                  </a:solidFill>
                  <a:latin typeface="Trebuchet MS" pitchFamily="34" charset="0"/>
                </a:rPr>
              </a:br>
              <a:endParaRPr lang="en-US" sz="2800" dirty="0">
                <a:solidFill>
                  <a:schemeClr val="bg1"/>
                </a:solidFill>
                <a:latin typeface="Trebuchet MS" pitchFamily="34" charset="0"/>
              </a:endParaRPr>
            </a:p>
            <a:p>
              <a:pPr algn="l" defTabSz="3765639"/>
              <a:r>
                <a:rPr lang="en-US" sz="2800" b="0" dirty="0">
                  <a:solidFill>
                    <a:schemeClr val="bg1"/>
                  </a:solidFill>
                  <a:latin typeface="Trebuchet MS" pitchFamily="34" charset="0"/>
                </a:rPr>
                <a:t>Need</a:t>
              </a:r>
              <a:r>
                <a:rPr lang="en-US" sz="2800" b="0" baseline="0" dirty="0">
                  <a:solidFill>
                    <a:schemeClr val="bg1"/>
                  </a:solidFill>
                  <a:latin typeface="Trebuchet MS" pitchFamily="34" charset="0"/>
                </a:rPr>
                <a:t> assistance? Call us at </a:t>
              </a:r>
              <a:r>
                <a:rPr lang="en-US" sz="2800" b="0" dirty="0">
                  <a:solidFill>
                    <a:srgbClr val="FFC000"/>
                  </a:solidFill>
                  <a:latin typeface="Trebuchet MS" pitchFamily="34" charset="0"/>
                </a:rPr>
                <a:t>1.510.649.3001</a:t>
              </a:r>
            </a:p>
            <a:p>
              <a:pPr algn="l" defTabSz="3765639"/>
              <a:endParaRPr lang="en-US" sz="3600" b="1" dirty="0">
                <a:solidFill>
                  <a:srgbClr val="FFFF00"/>
                </a:solidFill>
                <a:latin typeface="Trebuchet MS" pitchFamily="34" charset="0"/>
              </a:endParaRPr>
            </a:p>
            <a:p>
              <a:pPr algn="ctr"/>
              <a:endParaRPr lang="en-US" sz="2400" b="1" dirty="0">
                <a:solidFill>
                  <a:schemeClr val="bg1"/>
                </a:solidFill>
                <a:latin typeface="Trebuchet MS" pitchFamily="34" charset="0"/>
              </a:endParaRPr>
            </a:p>
            <a:p>
              <a:pPr algn="ctr"/>
              <a:r>
                <a:rPr lang="en-US" sz="4000" b="1" spc="600" dirty="0">
                  <a:solidFill>
                    <a:schemeClr val="bg1"/>
                  </a:solidFill>
                  <a:latin typeface="Trebuchet MS" pitchFamily="34" charset="0"/>
                </a:rPr>
                <a:t>QUICK START</a:t>
              </a:r>
            </a:p>
            <a:p>
              <a:pPr algn="ctr"/>
              <a:endParaRPr lang="en-US" sz="3200" b="1" baseline="0" dirty="0">
                <a:solidFill>
                  <a:schemeClr val="bg1"/>
                </a:solidFill>
                <a:latin typeface="Trebuchet MS" pitchFamily="34" charset="0"/>
              </a:endParaRPr>
            </a:p>
            <a:p>
              <a:pPr algn="ctr"/>
              <a:r>
                <a:rPr lang="en-US" sz="3200" b="1" baseline="0" dirty="0">
                  <a:solidFill>
                    <a:srgbClr val="FFC000"/>
                  </a:solidFill>
                  <a:latin typeface="Trebuchet MS" pitchFamily="34" charset="0"/>
                </a:rPr>
                <a:t>Zoom in and out</a:t>
              </a:r>
            </a:p>
            <a:p>
              <a:pPr marL="1892300" indent="-1892300" algn="l" defTabSz="850900"/>
              <a:r>
                <a:rPr lang="en-US" sz="2400" b="0" baseline="0" dirty="0">
                  <a:solidFill>
                    <a:schemeClr val="bg1"/>
                  </a:solidFill>
                  <a:latin typeface="Trebuchet MS" pitchFamily="34" charset="0"/>
                </a:rPr>
                <a:t>	</a:t>
              </a:r>
              <a:r>
                <a:rPr lang="en-US" sz="2400" b="0" baseline="0" dirty="0">
                  <a:solidFill>
                    <a:schemeClr val="bg1">
                      <a:lumMod val="75000"/>
                    </a:schemeClr>
                  </a:solidFill>
                  <a:latin typeface="Trebuchet MS" pitchFamily="34" charset="0"/>
                </a:rPr>
                <a:t>As you work on your poster zoom in and out to the level that is more comfortable to you. </a:t>
              </a:r>
            </a:p>
            <a:p>
              <a:pPr marL="1892300" indent="-1892300" algn="l" defTabSz="850900"/>
              <a:r>
                <a:rPr lang="en-US" sz="2400" b="1" baseline="0" dirty="0">
                  <a:solidFill>
                    <a:schemeClr val="bg1">
                      <a:lumMod val="75000"/>
                    </a:schemeClr>
                  </a:solidFill>
                  <a:latin typeface="Trebuchet MS" pitchFamily="34" charset="0"/>
                </a:rPr>
                <a:t>	</a:t>
              </a:r>
              <a:r>
                <a:rPr lang="en-US" sz="2400" b="0" baseline="0" dirty="0">
                  <a:solidFill>
                    <a:schemeClr val="bg1">
                      <a:lumMod val="75000"/>
                    </a:schemeClr>
                  </a:solidFill>
                  <a:latin typeface="Trebuchet MS" pitchFamily="34" charset="0"/>
                </a:rPr>
                <a:t>Go to VIEW &gt; ZOOM.</a:t>
              </a:r>
            </a:p>
            <a:p>
              <a:pPr algn="l"/>
              <a:endParaRPr lang="en-US" sz="2800" b="0" baseline="0" dirty="0">
                <a:solidFill>
                  <a:schemeClr val="bg1"/>
                </a:solidFill>
                <a:latin typeface="Trebuchet MS" pitchFamily="34" charset="0"/>
              </a:endParaRPr>
            </a:p>
            <a:p>
              <a:pPr algn="ctr"/>
              <a:r>
                <a:rPr lang="en-US" sz="3200" b="1" baseline="0" dirty="0">
                  <a:solidFill>
                    <a:srgbClr val="FFC000"/>
                  </a:solidFill>
                  <a:latin typeface="Trebuchet MS" pitchFamily="34" charset="0"/>
                </a:rPr>
                <a:t>Title, Authors, and Affiliations</a:t>
              </a:r>
            </a:p>
            <a:p>
              <a:pPr algn="l"/>
              <a:r>
                <a:rPr lang="en-US" sz="2400" b="0" baseline="0" dirty="0">
                  <a:solidFill>
                    <a:schemeClr val="bg1">
                      <a:lumMod val="75000"/>
                    </a:schemeClr>
                  </a:solidFill>
                  <a:latin typeface="Trebuchet MS" pitchFamily="34" charset="0"/>
                </a:rPr>
                <a:t>Start designing your poster by adding the title, the names of the authors, and the affiliated institutions. </a:t>
              </a:r>
              <a:r>
                <a:rPr lang="en-US" sz="2400" b="0" spc="0" baseline="0" dirty="0">
                  <a:solidFill>
                    <a:schemeClr val="bg1">
                      <a:lumMod val="75000"/>
                    </a:schemeClr>
                  </a:solidFill>
                  <a:latin typeface="Trebuchet MS" pitchFamily="34" charset="0"/>
                </a:rPr>
                <a:t>You can type or paste text into the provided boxes. The template will automatically adjust the size of your text to fit the title box. You can manually override this feature and change the size of your text. </a:t>
              </a:r>
            </a:p>
            <a:p>
              <a:pPr algn="l"/>
              <a:endParaRPr lang="en-US" sz="2400" b="0" spc="0" baseline="0" dirty="0">
                <a:solidFill>
                  <a:schemeClr val="bg1">
                    <a:lumMod val="75000"/>
                  </a:schemeClr>
                </a:solidFill>
                <a:latin typeface="Trebuchet MS" pitchFamily="34" charset="0"/>
              </a:endParaRPr>
            </a:p>
            <a:p>
              <a:pPr algn="l"/>
              <a:r>
                <a:rPr lang="en-US" sz="2400" b="1" spc="300" baseline="0" dirty="0">
                  <a:solidFill>
                    <a:srgbClr val="FFC000"/>
                  </a:solidFill>
                  <a:latin typeface="Trebuchet MS" pitchFamily="34" charset="0"/>
                </a:rPr>
                <a:t>TIP</a:t>
              </a:r>
              <a:r>
                <a:rPr lang="en-US" sz="2400" b="1" baseline="0" dirty="0">
                  <a:solidFill>
                    <a:srgbClr val="FFC000"/>
                  </a:solidFill>
                  <a:latin typeface="Trebuchet MS" pitchFamily="34" charset="0"/>
                </a:rPr>
                <a:t>: </a:t>
              </a:r>
              <a:r>
                <a:rPr lang="en-US" sz="2400" b="0" baseline="0" dirty="0">
                  <a:solidFill>
                    <a:schemeClr val="bg1">
                      <a:lumMod val="75000"/>
                    </a:schemeClr>
                  </a:solidFill>
                  <a:latin typeface="Trebuchet MS" pitchFamily="34" charset="0"/>
                </a:rPr>
                <a:t>The font size of your title should be bigger than your name(s) and institution name(s).</a:t>
              </a:r>
            </a:p>
            <a:p>
              <a:pPr algn="l"/>
              <a:br>
                <a:rPr lang="en-US" sz="2800" b="1" baseline="0" dirty="0">
                  <a:solidFill>
                    <a:schemeClr val="bg1"/>
                  </a:solidFill>
                  <a:latin typeface="Trebuchet MS" pitchFamily="34" charset="0"/>
                </a:rPr>
              </a:br>
              <a:endParaRPr lang="en-US" sz="2800" b="1" dirty="0">
                <a:solidFill>
                  <a:schemeClr val="bg1"/>
                </a:solidFill>
                <a:latin typeface="Trebuchet MS" pitchFamily="34" charset="0"/>
              </a:endParaRPr>
            </a:p>
            <a:p>
              <a:pPr algn="ctr"/>
              <a:endParaRPr lang="en-US" sz="2800" b="1" dirty="0">
                <a:solidFill>
                  <a:srgbClr val="FFC000"/>
                </a:solidFill>
                <a:latin typeface="Trebuchet MS" pitchFamily="34" charset="0"/>
              </a:endParaRPr>
            </a:p>
            <a:p>
              <a:pPr algn="ctr"/>
              <a:endParaRPr lang="en-US" sz="2800" b="1" dirty="0">
                <a:solidFill>
                  <a:srgbClr val="FFC000"/>
                </a:solidFill>
                <a:latin typeface="Trebuchet MS" pitchFamily="34" charset="0"/>
              </a:endParaRPr>
            </a:p>
            <a:p>
              <a:pPr algn="ctr"/>
              <a:r>
                <a:rPr lang="en-US" sz="3200" b="1" dirty="0">
                  <a:solidFill>
                    <a:srgbClr val="FFC000"/>
                  </a:solidFill>
                  <a:latin typeface="Trebuchet MS" pitchFamily="34" charset="0"/>
                </a:rPr>
                <a:t>Adding Logos</a:t>
              </a:r>
              <a:r>
                <a:rPr lang="en-US" sz="3200" b="1" baseline="0" dirty="0">
                  <a:solidFill>
                    <a:srgbClr val="FFC000"/>
                  </a:solidFill>
                  <a:latin typeface="Trebuchet MS" pitchFamily="34" charset="0"/>
                </a:rPr>
                <a:t> / Seals</a:t>
              </a:r>
            </a:p>
            <a:p>
              <a:pPr algn="l"/>
              <a:r>
                <a:rPr lang="en-US" sz="2400" b="0" baseline="0" dirty="0">
                  <a:solidFill>
                    <a:schemeClr val="bg1">
                      <a:lumMod val="75000"/>
                    </a:schemeClr>
                  </a:solidFill>
                  <a:latin typeface="Trebuchet MS" pitchFamily="34" charset="0"/>
                </a:rPr>
                <a:t>Most often, logos are added on each side of the title. You can insert a logo by dragging and dropping it from your desktop, copy and paste or by going to INSERT &gt; PICTURES. Logos taken from web sites are likely to be low quality when printed. Zoom it at 100% to see what the logo will look like on the final poster and make any necessary adjustments.  </a:t>
              </a:r>
            </a:p>
            <a:p>
              <a:pPr algn="l"/>
              <a:endParaRPr lang="en-US" sz="2400" b="0" spc="300" baseline="0" dirty="0">
                <a:solidFill>
                  <a:schemeClr val="bg1">
                    <a:lumMod val="75000"/>
                  </a:schemeClr>
                </a:solidFill>
                <a:latin typeface="Trebuchet MS" pitchFamily="34" charset="0"/>
              </a:endParaRPr>
            </a:p>
            <a:p>
              <a:pPr algn="l"/>
              <a:r>
                <a:rPr lang="en-US" sz="2400" b="1" spc="300" baseline="0" dirty="0">
                  <a:solidFill>
                    <a:srgbClr val="FFC000"/>
                  </a:solidFill>
                  <a:latin typeface="Trebuchet MS" pitchFamily="34" charset="0"/>
                </a:rPr>
                <a:t>TIP:</a:t>
              </a:r>
              <a:r>
                <a:rPr lang="en-US" sz="2400" b="1" spc="0" baseline="0" dirty="0">
                  <a:solidFill>
                    <a:srgbClr val="FFC000"/>
                  </a:solidFill>
                  <a:latin typeface="Trebuchet MS" pitchFamily="34" charset="0"/>
                </a:rPr>
                <a:t> </a:t>
              </a:r>
              <a:r>
                <a:rPr lang="en-US" sz="2400" b="0" baseline="0" dirty="0">
                  <a:solidFill>
                    <a:schemeClr val="bg1">
                      <a:lumMod val="75000"/>
                    </a:schemeClr>
                  </a:solidFill>
                  <a:latin typeface="Trebuchet MS" pitchFamily="34" charset="0"/>
                </a:rPr>
                <a:t>See if your school’s logo is available on our free poster templates page.</a:t>
              </a:r>
            </a:p>
            <a:p>
              <a:pPr algn="l"/>
              <a:endParaRPr lang="en-US" sz="2400" b="0" baseline="0" dirty="0">
                <a:latin typeface="Trebuchet MS" pitchFamily="34" charset="0"/>
              </a:endParaRPr>
            </a:p>
            <a:p>
              <a:pPr algn="ctr"/>
              <a:r>
                <a:rPr lang="en-US" sz="3200" b="1" baseline="0" dirty="0">
                  <a:solidFill>
                    <a:srgbClr val="FFC000"/>
                  </a:solidFill>
                  <a:latin typeface="Trebuchet MS" pitchFamily="34" charset="0"/>
                </a:rPr>
                <a:t>Photographs / Graphics</a:t>
              </a:r>
            </a:p>
            <a:p>
              <a:pPr algn="l" defTabSz="977900"/>
              <a:r>
                <a:rPr lang="en-US" sz="2400" b="0" baseline="0" dirty="0">
                  <a:solidFill>
                    <a:schemeClr val="bg1">
                      <a:lumMod val="75000"/>
                    </a:schemeClr>
                  </a:solidFill>
                  <a:latin typeface="Trebuchet MS" pitchFamily="34" charset="0"/>
                </a:rPr>
                <a:t>You can add images by dragging and dropping from your desktop, copy and paste, or by going to INSERT &gt; PICTURES. Resize images proportionally by holding down the SHIFT key and dragging one of the corner handles. For a professional-looking poster, do not distort your images by enlarging them </a:t>
              </a:r>
              <a:r>
                <a:rPr lang="en-US" sz="2400" b="0" spc="0" baseline="0" dirty="0">
                  <a:solidFill>
                    <a:schemeClr val="bg1">
                      <a:lumMod val="75000"/>
                    </a:schemeClr>
                  </a:solidFill>
                  <a:latin typeface="Trebuchet MS" pitchFamily="34" charset="0"/>
                </a:rPr>
                <a:t>disproportionally.</a:t>
              </a:r>
            </a:p>
            <a:p>
              <a:pPr algn="l" defTabSz="977900"/>
              <a:endParaRPr lang="en-US" sz="2400" b="0" baseline="0" dirty="0">
                <a:latin typeface="Trebuchet MS" pitchFamily="34" charset="0"/>
              </a:endParaRPr>
            </a:p>
            <a:p>
              <a:pPr algn="ctr"/>
              <a:endParaRPr lang="en-US" sz="2800" b="1" baseline="0" dirty="0">
                <a:solidFill>
                  <a:srgbClr val="FFC000"/>
                </a:solidFill>
                <a:latin typeface="Trebuchet MS" pitchFamily="34" charset="0"/>
              </a:endParaRPr>
            </a:p>
            <a:p>
              <a:pPr algn="ctr"/>
              <a:endParaRPr lang="en-US" sz="2800" b="1" baseline="0" dirty="0">
                <a:solidFill>
                  <a:srgbClr val="FFC000"/>
                </a:solidFill>
                <a:latin typeface="Trebuchet MS" pitchFamily="34" charset="0"/>
              </a:endParaRPr>
            </a:p>
            <a:p>
              <a:pPr algn="ctr"/>
              <a:endParaRPr lang="en-US" sz="2800" b="1" baseline="0" dirty="0">
                <a:solidFill>
                  <a:srgbClr val="FFC000"/>
                </a:solidFill>
                <a:latin typeface="Trebuchet MS" pitchFamily="34" charset="0"/>
              </a:endParaRPr>
            </a:p>
            <a:p>
              <a:pPr algn="ctr"/>
              <a:endParaRPr lang="en-US" sz="2800" b="1" baseline="0" dirty="0">
                <a:solidFill>
                  <a:srgbClr val="FFC000"/>
                </a:solidFill>
                <a:latin typeface="Trebuchet MS" pitchFamily="34" charset="0"/>
              </a:endParaRPr>
            </a:p>
            <a:p>
              <a:pPr algn="ctr"/>
              <a:endParaRPr lang="en-US" sz="2800" b="1" baseline="0" dirty="0">
                <a:solidFill>
                  <a:srgbClr val="FFC000"/>
                </a:solidFill>
                <a:latin typeface="Trebuchet MS" pitchFamily="34" charset="0"/>
              </a:endParaRPr>
            </a:p>
            <a:p>
              <a:pPr algn="ctr"/>
              <a:endParaRPr lang="en-US" sz="2800" b="1" baseline="0" dirty="0">
                <a:solidFill>
                  <a:srgbClr val="FFC000"/>
                </a:solidFill>
                <a:latin typeface="Trebuchet MS" pitchFamily="34" charset="0"/>
              </a:endParaRPr>
            </a:p>
            <a:p>
              <a:pPr algn="ctr"/>
              <a:r>
                <a:rPr lang="en-US" sz="3200" b="1" baseline="0" dirty="0">
                  <a:solidFill>
                    <a:srgbClr val="FFC000"/>
                  </a:solidFill>
                  <a:latin typeface="Trebuchet MS" pitchFamily="34" charset="0"/>
                </a:rPr>
                <a:t>Image Quality Check</a:t>
              </a:r>
            </a:p>
            <a:p>
              <a:pPr lvl="0" algn="l" defTabSz="977900"/>
              <a:r>
                <a:rPr lang="en-US" sz="2400" b="0" baseline="0" dirty="0">
                  <a:solidFill>
                    <a:schemeClr val="bg1">
                      <a:lumMod val="75000"/>
                    </a:schemeClr>
                  </a:solidFill>
                  <a:latin typeface="Trebuchet MS" pitchFamily="34" charset="0"/>
                </a:rPr>
                <a:t>Zoom in and look at your images at 100% magnification. If they look good they will print well. </a:t>
              </a:r>
              <a:endParaRPr lang="en-US" sz="2800" b="0" dirty="0">
                <a:latin typeface="Trebuchet MS" pitchFamily="34" charset="0"/>
              </a:endParaRPr>
            </a:p>
          </p:txBody>
        </p:sp>
        <p:cxnSp>
          <p:nvCxnSpPr>
            <p:cNvPr id="56" name="Straight Connector 55"/>
            <p:cNvCxnSpPr/>
            <p:nvPr/>
          </p:nvCxnSpPr>
          <p:spPr>
            <a:xfrm>
              <a:off x="-11225189" y="8422500"/>
              <a:ext cx="10999746" cy="3341"/>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pic>
          <p:nvPicPr>
            <p:cNvPr id="57" name="Picture 56"/>
            <p:cNvPicPr>
              <a:picLocks noChangeAspect="1"/>
            </p:cNvPicPr>
            <p:nvPr userDrawn="1"/>
          </p:nvPicPr>
          <p:blipFill>
            <a:blip r:embed="rId11"/>
            <a:stretch>
              <a:fillRect/>
            </a:stretch>
          </p:blipFill>
          <p:spPr>
            <a:xfrm>
              <a:off x="-10740740" y="10261718"/>
              <a:ext cx="1597666" cy="1201935"/>
            </a:xfrm>
            <a:prstGeom prst="rect">
              <a:avLst/>
            </a:prstGeom>
          </p:spPr>
        </p:pic>
        <p:pic>
          <p:nvPicPr>
            <p:cNvPr id="58" name="Picture 57"/>
            <p:cNvPicPr>
              <a:picLocks noChangeAspect="1"/>
            </p:cNvPicPr>
            <p:nvPr userDrawn="1"/>
          </p:nvPicPr>
          <p:blipFill>
            <a:blip r:embed="rId12"/>
            <a:stretch>
              <a:fillRect/>
            </a:stretch>
          </p:blipFill>
          <p:spPr>
            <a:xfrm>
              <a:off x="-10732765" y="15696927"/>
              <a:ext cx="9986808" cy="1053596"/>
            </a:xfrm>
            <a:prstGeom prst="rect">
              <a:avLst/>
            </a:prstGeom>
          </p:spPr>
        </p:pic>
        <p:grpSp>
          <p:nvGrpSpPr>
            <p:cNvPr id="59" name="Group 58"/>
            <p:cNvGrpSpPr/>
            <p:nvPr userDrawn="1"/>
          </p:nvGrpSpPr>
          <p:grpSpPr>
            <a:xfrm>
              <a:off x="-9744993" y="23540957"/>
              <a:ext cx="7531182" cy="2120439"/>
              <a:chOff x="-4470427" y="11016658"/>
              <a:chExt cx="3470785" cy="974220"/>
            </a:xfrm>
          </p:grpSpPr>
          <p:grpSp>
            <p:nvGrpSpPr>
              <p:cNvPr id="65" name="Group 64"/>
              <p:cNvGrpSpPr/>
              <p:nvPr userDrawn="1"/>
            </p:nvGrpSpPr>
            <p:grpSpPr>
              <a:xfrm>
                <a:off x="-2783495" y="11060886"/>
                <a:ext cx="624431" cy="893535"/>
                <a:chOff x="-3958697" y="11117435"/>
                <a:chExt cx="779338" cy="1280430"/>
              </a:xfrm>
            </p:grpSpPr>
            <p:pic>
              <p:nvPicPr>
                <p:cNvPr id="71" name="Picture 70"/>
                <p:cNvPicPr>
                  <a:picLocks noChangeAspect="1"/>
                </p:cNvPicPr>
                <p:nvPr userDrawn="1"/>
              </p:nvPicPr>
              <p:blipFill>
                <a:blip r:embed="rId13"/>
                <a:stretch>
                  <a:fillRect/>
                </a:stretch>
              </p:blipFill>
              <p:spPr>
                <a:xfrm>
                  <a:off x="-3948160" y="11117435"/>
                  <a:ext cx="768801" cy="1090857"/>
                </a:xfrm>
                <a:prstGeom prst="rect">
                  <a:avLst/>
                </a:prstGeom>
              </p:spPr>
            </p:pic>
            <p:sp>
              <p:nvSpPr>
                <p:cNvPr id="72" name="TextBox 71"/>
                <p:cNvSpPr txBox="1"/>
                <p:nvPr userDrawn="1"/>
              </p:nvSpPr>
              <p:spPr>
                <a:xfrm>
                  <a:off x="-3958697" y="12114178"/>
                  <a:ext cx="779337" cy="283687"/>
                </a:xfrm>
                <a:prstGeom prst="rect">
                  <a:avLst/>
                </a:prstGeom>
                <a:solidFill>
                  <a:schemeClr val="accent1"/>
                </a:solidFill>
                <a:ln>
                  <a:noFill/>
                </a:ln>
              </p:spPr>
              <p:txBody>
                <a:bodyPr wrap="square" lIns="91440" tIns="91440" rIns="91440" bIns="91440" rtlCol="0">
                  <a:spAutoFit/>
                </a:bodyPr>
                <a:lstStyle/>
                <a:p>
                  <a:pPr algn="ctr"/>
                  <a:r>
                    <a:rPr lang="en-US" sz="1600" b="1" dirty="0">
                      <a:solidFill>
                        <a:schemeClr val="tx1"/>
                      </a:solidFill>
                    </a:rPr>
                    <a:t>ORIGINAL</a:t>
                  </a:r>
                </a:p>
              </p:txBody>
            </p:sp>
          </p:grpSp>
          <p:grpSp>
            <p:nvGrpSpPr>
              <p:cNvPr id="66" name="Group 65"/>
              <p:cNvGrpSpPr/>
              <p:nvPr userDrawn="1"/>
            </p:nvGrpSpPr>
            <p:grpSpPr>
              <a:xfrm>
                <a:off x="-2033159" y="11060889"/>
                <a:ext cx="1033517" cy="893529"/>
                <a:chOff x="-2921738" y="11200127"/>
                <a:chExt cx="1420279" cy="1227904"/>
              </a:xfrm>
            </p:grpSpPr>
            <p:pic>
              <p:nvPicPr>
                <p:cNvPr id="69" name="Picture 68"/>
                <p:cNvPicPr>
                  <a:picLocks noChangeAspect="1"/>
                </p:cNvPicPr>
                <p:nvPr userDrawn="1"/>
              </p:nvPicPr>
              <p:blipFill>
                <a:blip r:embed="rId13"/>
                <a:stretch>
                  <a:fillRect/>
                </a:stretch>
              </p:blipFill>
              <p:spPr>
                <a:xfrm>
                  <a:off x="-2921738" y="11200127"/>
                  <a:ext cx="1420279" cy="1029694"/>
                </a:xfrm>
                <a:prstGeom prst="rect">
                  <a:avLst/>
                </a:prstGeom>
              </p:spPr>
            </p:pic>
            <p:sp>
              <p:nvSpPr>
                <p:cNvPr id="70" name="TextBox 69"/>
                <p:cNvSpPr txBox="1"/>
                <p:nvPr userDrawn="1"/>
              </p:nvSpPr>
              <p:spPr>
                <a:xfrm>
                  <a:off x="-2918991" y="12175418"/>
                  <a:ext cx="1417532" cy="252613"/>
                </a:xfrm>
                <a:prstGeom prst="rect">
                  <a:avLst/>
                </a:prstGeom>
                <a:solidFill>
                  <a:srgbClr val="FF0000"/>
                </a:solidFill>
              </p:spPr>
              <p:txBody>
                <a:bodyPr wrap="square" lIns="457200" tIns="91440" rIns="457200" bIns="91440" rtlCol="0">
                  <a:spAutoFit/>
                </a:bodyPr>
                <a:lstStyle/>
                <a:p>
                  <a:pPr algn="ctr"/>
                  <a:r>
                    <a:rPr lang="en-US" sz="1400" b="1" dirty="0">
                      <a:solidFill>
                        <a:schemeClr val="bg1"/>
                      </a:solidFill>
                    </a:rPr>
                    <a:t>DISTORTED</a:t>
                  </a:r>
                  <a:endParaRPr lang="en-US" sz="700" b="1" dirty="0">
                    <a:solidFill>
                      <a:schemeClr val="bg1"/>
                    </a:solidFill>
                  </a:endParaRPr>
                </a:p>
              </p:txBody>
            </p:sp>
          </p:grpSp>
          <p:pic>
            <p:nvPicPr>
              <p:cNvPr id="67" name="Picture 66"/>
              <p:cNvPicPr>
                <a:picLocks noChangeAspect="1"/>
              </p:cNvPicPr>
              <p:nvPr userDrawn="1"/>
            </p:nvPicPr>
            <p:blipFill>
              <a:blip r:embed="rId14"/>
              <a:stretch>
                <a:fillRect/>
              </a:stretch>
            </p:blipFill>
            <p:spPr>
              <a:xfrm>
                <a:off x="-4470427" y="11016658"/>
                <a:ext cx="1098742" cy="847761"/>
              </a:xfrm>
              <a:prstGeom prst="rect">
                <a:avLst/>
              </a:prstGeom>
            </p:spPr>
          </p:pic>
          <p:sp>
            <p:nvSpPr>
              <p:cNvPr id="68" name="TextBox 67"/>
              <p:cNvSpPr txBox="1"/>
              <p:nvPr userDrawn="1"/>
            </p:nvSpPr>
            <p:spPr>
              <a:xfrm>
                <a:off x="-4440600" y="11665645"/>
                <a:ext cx="1035685" cy="325233"/>
              </a:xfrm>
              <a:prstGeom prst="rect">
                <a:avLst/>
              </a:prstGeom>
              <a:noFill/>
            </p:spPr>
            <p:txBody>
              <a:bodyPr wrap="square" lIns="457200" tIns="457200" rIns="457200" bIns="0" rtlCol="0">
                <a:spAutoFit/>
              </a:bodyPr>
              <a:lstStyle/>
              <a:p>
                <a:pPr algn="ctr"/>
                <a:r>
                  <a:rPr lang="en-US" sz="1600" dirty="0">
                    <a:solidFill>
                      <a:schemeClr val="bg1"/>
                    </a:solidFill>
                  </a:rPr>
                  <a:t>Corner</a:t>
                </a:r>
                <a:r>
                  <a:rPr lang="en-US" sz="1600" baseline="0" dirty="0">
                    <a:solidFill>
                      <a:schemeClr val="bg1"/>
                    </a:solidFill>
                  </a:rPr>
                  <a:t> handles</a:t>
                </a:r>
                <a:endParaRPr lang="en-US" sz="1600" dirty="0">
                  <a:solidFill>
                    <a:schemeClr val="bg1"/>
                  </a:solidFill>
                </a:endParaRPr>
              </a:p>
            </p:txBody>
          </p:sp>
        </p:grpSp>
        <p:grpSp>
          <p:nvGrpSpPr>
            <p:cNvPr id="60" name="Group 59"/>
            <p:cNvGrpSpPr/>
            <p:nvPr userDrawn="1"/>
          </p:nvGrpSpPr>
          <p:grpSpPr>
            <a:xfrm>
              <a:off x="-10398793" y="27751410"/>
              <a:ext cx="9323012" cy="2453251"/>
              <a:chOff x="-4754996" y="12734136"/>
              <a:chExt cx="4296559" cy="1127128"/>
            </a:xfrm>
          </p:grpSpPr>
          <p:graphicFrame>
            <p:nvGraphicFramePr>
              <p:cNvPr id="61" name="Object 60"/>
              <p:cNvGraphicFramePr>
                <a:graphicFrameLocks noChangeAspect="1"/>
              </p:cNvGraphicFramePr>
              <p:nvPr userDrawn="1">
                <p:extLst>
                  <p:ext uri="{D42A27DB-BD31-4B8C-83A1-F6EECF244321}">
                    <p14:modId xmlns:p14="http://schemas.microsoft.com/office/powerpoint/2010/main" val="1199812768"/>
                  </p:ext>
                </p:extLst>
              </p:nvPr>
            </p:nvGraphicFramePr>
            <p:xfrm>
              <a:off x="-4533347" y="12734142"/>
              <a:ext cx="1828800" cy="1117600"/>
            </p:xfrm>
            <a:graphic>
              <a:graphicData uri="http://schemas.openxmlformats.org/presentationml/2006/ole">
                <mc:AlternateContent xmlns:mc="http://schemas.openxmlformats.org/markup-compatibility/2006">
                  <mc:Choice xmlns:v="urn:schemas-microsoft-com:vml" Requires="v">
                    <p:oleObj spid="_x0000_s2464" name="Image" r:id="rId15" imgW="1828440" imgH="1117440" progId="Photoshop.Image.13">
                      <p:embed/>
                    </p:oleObj>
                  </mc:Choice>
                  <mc:Fallback>
                    <p:oleObj name="Image" r:id="rId15" imgW="1828440" imgH="1117440" progId="Photoshop.Image.13">
                      <p:embed/>
                      <p:pic>
                        <p:nvPicPr>
                          <p:cNvPr id="0" name=""/>
                          <p:cNvPicPr/>
                          <p:nvPr/>
                        </p:nvPicPr>
                        <p:blipFill>
                          <a:blip r:embed="rId16"/>
                          <a:stretch>
                            <a:fillRect/>
                          </a:stretch>
                        </p:blipFill>
                        <p:spPr>
                          <a:xfrm>
                            <a:off x="-4533347" y="12734142"/>
                            <a:ext cx="1828800" cy="1117600"/>
                          </a:xfrm>
                          <a:prstGeom prst="rect">
                            <a:avLst/>
                          </a:prstGeom>
                        </p:spPr>
                      </p:pic>
                    </p:oleObj>
                  </mc:Fallback>
                </mc:AlternateContent>
              </a:graphicData>
            </a:graphic>
          </p:graphicFrame>
          <p:graphicFrame>
            <p:nvGraphicFramePr>
              <p:cNvPr id="62" name="Object 61"/>
              <p:cNvGraphicFramePr>
                <a:graphicFrameLocks noChangeAspect="1"/>
              </p:cNvGraphicFramePr>
              <p:nvPr userDrawn="1">
                <p:extLst>
                  <p:ext uri="{D42A27DB-BD31-4B8C-83A1-F6EECF244321}">
                    <p14:modId xmlns:p14="http://schemas.microsoft.com/office/powerpoint/2010/main" val="4096349677"/>
                  </p:ext>
                </p:extLst>
              </p:nvPr>
            </p:nvGraphicFramePr>
            <p:xfrm>
              <a:off x="-2456641" y="12737835"/>
              <a:ext cx="1828800" cy="1117600"/>
            </p:xfrm>
            <a:graphic>
              <a:graphicData uri="http://schemas.openxmlformats.org/presentationml/2006/ole">
                <mc:AlternateContent xmlns:mc="http://schemas.openxmlformats.org/markup-compatibility/2006">
                  <mc:Choice xmlns:v="urn:schemas-microsoft-com:vml" Requires="v">
                    <p:oleObj spid="_x0000_s2465" name="Image" r:id="rId17" imgW="1828440" imgH="1117440" progId="Photoshop.Image.13">
                      <p:embed/>
                    </p:oleObj>
                  </mc:Choice>
                  <mc:Fallback>
                    <p:oleObj name="Image" r:id="rId17" imgW="1828440" imgH="1117440" progId="Photoshop.Image.13">
                      <p:embed/>
                      <p:pic>
                        <p:nvPicPr>
                          <p:cNvPr id="0" name=""/>
                          <p:cNvPicPr/>
                          <p:nvPr/>
                        </p:nvPicPr>
                        <p:blipFill>
                          <a:blip r:embed="rId18"/>
                          <a:stretch>
                            <a:fillRect/>
                          </a:stretch>
                        </p:blipFill>
                        <p:spPr>
                          <a:xfrm>
                            <a:off x="-2456641" y="12737835"/>
                            <a:ext cx="1828800" cy="1117600"/>
                          </a:xfrm>
                          <a:prstGeom prst="rect">
                            <a:avLst/>
                          </a:prstGeom>
                        </p:spPr>
                      </p:pic>
                    </p:oleObj>
                  </mc:Fallback>
                </mc:AlternateContent>
              </a:graphicData>
            </a:graphic>
          </p:graphicFrame>
          <p:sp>
            <p:nvSpPr>
              <p:cNvPr id="63" name="TextBox 62"/>
              <p:cNvSpPr txBox="1"/>
              <p:nvPr userDrawn="1"/>
            </p:nvSpPr>
            <p:spPr>
              <a:xfrm rot="16200000">
                <a:off x="-5235785" y="13214925"/>
                <a:ext cx="1117601" cy="156024"/>
              </a:xfrm>
              <a:prstGeom prst="rect">
                <a:avLst/>
              </a:prstGeom>
              <a:noFill/>
            </p:spPr>
            <p:txBody>
              <a:bodyPr wrap="square" lIns="91440" tIns="91440" rIns="91440" bIns="0" rtlCol="0">
                <a:spAutoFit/>
              </a:bodyPr>
              <a:lstStyle/>
              <a:p>
                <a:pPr algn="ctr"/>
                <a:r>
                  <a:rPr lang="en-US" sz="1600" dirty="0">
                    <a:solidFill>
                      <a:srgbClr val="92D050"/>
                    </a:solidFill>
                  </a:rPr>
                  <a:t>Good</a:t>
                </a:r>
                <a:r>
                  <a:rPr lang="en-US" sz="1600" baseline="0" dirty="0">
                    <a:solidFill>
                      <a:srgbClr val="92D050"/>
                    </a:solidFill>
                  </a:rPr>
                  <a:t> </a:t>
                </a:r>
                <a:r>
                  <a:rPr lang="en-US" sz="1600" baseline="0" dirty="0">
                    <a:solidFill>
                      <a:schemeClr val="bg1"/>
                    </a:solidFill>
                  </a:rPr>
                  <a:t>printing quality</a:t>
                </a:r>
                <a:endParaRPr lang="en-US" sz="1600" dirty="0">
                  <a:solidFill>
                    <a:schemeClr val="bg1"/>
                  </a:solidFill>
                </a:endParaRPr>
              </a:p>
            </p:txBody>
          </p:sp>
          <p:sp>
            <p:nvSpPr>
              <p:cNvPr id="64" name="TextBox 63"/>
              <p:cNvSpPr txBox="1"/>
              <p:nvPr userDrawn="1"/>
            </p:nvSpPr>
            <p:spPr>
              <a:xfrm rot="16200000">
                <a:off x="-1095250" y="13224452"/>
                <a:ext cx="1117601" cy="156024"/>
              </a:xfrm>
              <a:prstGeom prst="rect">
                <a:avLst/>
              </a:prstGeom>
              <a:noFill/>
            </p:spPr>
            <p:txBody>
              <a:bodyPr wrap="square" lIns="91440" tIns="91440" rIns="91440" bIns="0" rtlCol="0">
                <a:spAutoFit/>
              </a:bodyPr>
              <a:lstStyle/>
              <a:p>
                <a:pPr algn="ctr"/>
                <a:r>
                  <a:rPr lang="en-US" sz="1600" dirty="0">
                    <a:solidFill>
                      <a:srgbClr val="FF0000"/>
                    </a:solidFill>
                  </a:rPr>
                  <a:t>Bad </a:t>
                </a:r>
                <a:r>
                  <a:rPr lang="en-US" sz="1600" dirty="0">
                    <a:solidFill>
                      <a:schemeClr val="bg1"/>
                    </a:solidFill>
                  </a:rPr>
                  <a:t>printing quality</a:t>
                </a:r>
              </a:p>
            </p:txBody>
          </p:sp>
        </p:grpSp>
      </p:grpSp>
    </p:spTree>
  </p:cSld>
  <p:clrMap bg1="lt1" tx1="dk1" bg2="lt2" tx2="dk2" accent1="accent1" accent2="accent2" accent3="accent3" accent4="accent4" accent5="accent5" accent6="accent6" hlink="hlink" folHlink="folHlink"/>
  <p:sldLayoutIdLst>
    <p:sldLayoutId id="2147483658" r:id="rId1"/>
  </p:sldLayoutIdLst>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5">
                <a:lumMod val="50000"/>
              </a:schemeClr>
            </a:gs>
            <a:gs pos="34000">
              <a:schemeClr val="tx2">
                <a:lumMod val="40000"/>
                <a:lumOff val="60000"/>
              </a:schemeClr>
            </a:gs>
            <a:gs pos="100000">
              <a:schemeClr val="accent5">
                <a:lumMod val="20000"/>
                <a:lumOff val="80000"/>
              </a:schemeClr>
            </a:gs>
          </a:gsLst>
          <a:lin ang="16200000" scaled="1"/>
          <a:tileRect/>
        </a:gradFill>
        <a:effectLst/>
      </p:bgPr>
    </p:bg>
    <p:spTree>
      <p:nvGrpSpPr>
        <p:cNvPr id="1" name=""/>
        <p:cNvGrpSpPr/>
        <p:nvPr/>
      </p:nvGrpSpPr>
      <p:grpSpPr>
        <a:xfrm>
          <a:off x="0" y="0"/>
          <a:ext cx="0" cy="0"/>
          <a:chOff x="0" y="0"/>
          <a:chExt cx="0" cy="0"/>
        </a:xfrm>
      </p:grpSpPr>
      <p:sp>
        <p:nvSpPr>
          <p:cNvPr id="7" name="Rectangle 36"/>
          <p:cNvSpPr>
            <a:spLocks noChangeArrowheads="1"/>
          </p:cNvSpPr>
          <p:nvPr/>
        </p:nvSpPr>
        <p:spPr bwMode="auto">
          <a:xfrm>
            <a:off x="0" y="0"/>
            <a:ext cx="43891200" cy="4800600"/>
          </a:xfrm>
          <a:prstGeom prst="rect">
            <a:avLst/>
          </a:prstGeom>
          <a:solidFill>
            <a:schemeClr val="accent5">
              <a:lumMod val="75000"/>
            </a:schemeClr>
          </a:solidFill>
          <a:ln w="9525">
            <a:solidFill>
              <a:schemeClr val="tx1"/>
            </a:solidFill>
            <a:miter lim="800000"/>
            <a:headEnd/>
            <a:tailEnd/>
          </a:ln>
          <a:effectLst/>
        </p:spPr>
        <p:txBody>
          <a:bodyPr wrap="none" lIns="91436" tIns="45717" rIns="91436" bIns="45717" anchor="ctr"/>
          <a:lstStyle/>
          <a:p>
            <a:pPr>
              <a:defRPr/>
            </a:pPr>
            <a:endParaRPr lang="en-US" dirty="0"/>
          </a:p>
        </p:txBody>
      </p:sp>
      <p:sp>
        <p:nvSpPr>
          <p:cNvPr id="9" name="Rectangle 9"/>
          <p:cNvSpPr>
            <a:spLocks noChangeArrowheads="1"/>
          </p:cNvSpPr>
          <p:nvPr/>
        </p:nvSpPr>
        <p:spPr bwMode="auto">
          <a:xfrm>
            <a:off x="0" y="4805363"/>
            <a:ext cx="43891200" cy="152400"/>
          </a:xfrm>
          <a:prstGeom prst="rect">
            <a:avLst/>
          </a:prstGeom>
          <a:solidFill>
            <a:schemeClr val="accent5">
              <a:lumMod val="50000"/>
            </a:schemeClr>
          </a:solidFill>
          <a:ln w="152400">
            <a:noFill/>
            <a:miter lim="800000"/>
            <a:headEnd/>
            <a:tailEnd/>
          </a:ln>
          <a:effectLst/>
        </p:spPr>
        <p:txBody>
          <a:bodyPr wrap="none" lIns="91436" tIns="45717" rIns="91436" bIns="45717" anchor="ctr"/>
          <a:lstStyle/>
          <a:p>
            <a:pPr>
              <a:defRPr/>
            </a:pPr>
            <a:endParaRPr lang="en-US" dirty="0"/>
          </a:p>
        </p:txBody>
      </p:sp>
      <p:sp>
        <p:nvSpPr>
          <p:cNvPr id="10" name="Text Box 14"/>
          <p:cNvSpPr txBox="1">
            <a:spLocks noChangeArrowheads="1"/>
          </p:cNvSpPr>
          <p:nvPr/>
        </p:nvSpPr>
        <p:spPr bwMode="auto">
          <a:xfrm>
            <a:off x="1484177" y="32232601"/>
            <a:ext cx="2514600" cy="336819"/>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500" b="1" dirty="0">
                <a:solidFill>
                  <a:schemeClr val="bg1">
                    <a:lumMod val="75000"/>
                  </a:schemeClr>
                </a:solidFill>
                <a:latin typeface="Arial" charset="0"/>
              </a:rPr>
              <a:t>RESEARCH POSTER PRESENTATION DESIGN © 2012</a:t>
            </a: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sp>
        <p:nvSpPr>
          <p:cNvPr id="21" name="Rounded Rectangle 20"/>
          <p:cNvSpPr/>
          <p:nvPr userDrawn="1"/>
        </p:nvSpPr>
        <p:spPr>
          <a:xfrm>
            <a:off x="922338" y="5257800"/>
            <a:ext cx="10050462" cy="26736675"/>
          </a:xfrm>
          <a:prstGeom prst="roundRect">
            <a:avLst>
              <a:gd name="adj" fmla="val 5862"/>
            </a:avLst>
          </a:prstGeom>
          <a:gradFill>
            <a:gsLst>
              <a:gs pos="0">
                <a:srgbClr val="CDD2DE"/>
              </a:gs>
              <a:gs pos="0">
                <a:schemeClr val="tx2">
                  <a:lumMod val="40000"/>
                  <a:lumOff val="60000"/>
                </a:schemeClr>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userDrawn="1"/>
        </p:nvSpPr>
        <p:spPr>
          <a:xfrm>
            <a:off x="32918400" y="5257800"/>
            <a:ext cx="10050462" cy="26736675"/>
          </a:xfrm>
          <a:prstGeom prst="roundRect">
            <a:avLst>
              <a:gd name="adj" fmla="val 5862"/>
            </a:avLst>
          </a:prstGeom>
          <a:gradFill>
            <a:gsLst>
              <a:gs pos="0">
                <a:srgbClr val="CDD2DE"/>
              </a:gs>
              <a:gs pos="0">
                <a:schemeClr val="tx2">
                  <a:lumMod val="40000"/>
                  <a:lumOff val="60000"/>
                </a:schemeClr>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userDrawn="1"/>
        </p:nvSpPr>
        <p:spPr>
          <a:xfrm>
            <a:off x="11583194" y="5267325"/>
            <a:ext cx="20724813" cy="26736675"/>
          </a:xfrm>
          <a:prstGeom prst="roundRect">
            <a:avLst>
              <a:gd name="adj" fmla="val 2853"/>
            </a:avLst>
          </a:prstGeom>
          <a:gradFill>
            <a:gsLst>
              <a:gs pos="0">
                <a:srgbClr val="CDD2DE"/>
              </a:gs>
              <a:gs pos="0">
                <a:schemeClr val="tx2">
                  <a:lumMod val="40000"/>
                  <a:lumOff val="60000"/>
                </a:schemeClr>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userDrawn="1"/>
        </p:nvGrpSpPr>
        <p:grpSpPr>
          <a:xfrm>
            <a:off x="44157839" y="-55065"/>
            <a:ext cx="11062139" cy="32973465"/>
            <a:chOff x="44157839" y="-55065"/>
            <a:chExt cx="11062139" cy="32973465"/>
          </a:xfrm>
        </p:grpSpPr>
        <p:sp>
          <p:nvSpPr>
            <p:cNvPr id="44" name="Rectangle 43"/>
            <p:cNvSpPr/>
            <p:nvPr userDrawn="1"/>
          </p:nvSpPr>
          <p:spPr>
            <a:xfrm>
              <a:off x="44157839" y="-55065"/>
              <a:ext cx="11062139" cy="32973465"/>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algn="ctr"/>
              <a:r>
                <a:rPr lang="en-US" sz="4000" b="1" spc="600" dirty="0">
                  <a:solidFill>
                    <a:schemeClr val="bg1"/>
                  </a:solidFill>
                  <a:latin typeface="Trebuchet MS" pitchFamily="34" charset="0"/>
                </a:rPr>
                <a:t>QUICK START (cont.)</a:t>
              </a:r>
            </a:p>
            <a:p>
              <a:pPr algn="ctr"/>
              <a:endParaRPr lang="en-US" sz="3600" b="1" baseline="0" dirty="0">
                <a:solidFill>
                  <a:schemeClr val="bg1"/>
                </a:solidFill>
                <a:latin typeface="Trebuchet MS" pitchFamily="34" charset="0"/>
              </a:endParaRPr>
            </a:p>
            <a:p>
              <a:pPr algn="ctr"/>
              <a:r>
                <a:rPr lang="en-US" sz="3200" b="1" baseline="0" dirty="0">
                  <a:solidFill>
                    <a:srgbClr val="FFC000"/>
                  </a:solidFill>
                  <a:latin typeface="Trebuchet MS" pitchFamily="34" charset="0"/>
                </a:rPr>
                <a:t>How to change the template color theme</a:t>
              </a:r>
            </a:p>
            <a:p>
              <a:pPr marL="0" marR="0" lvl="2" indent="0" algn="l" defTabSz="114300" rtl="0" eaLnBrk="1" fontAlgn="auto" latinLnBrk="0" hangingPunct="1">
                <a:lnSpc>
                  <a:spcPct val="100000"/>
                </a:lnSpc>
                <a:spcBef>
                  <a:spcPts val="0"/>
                </a:spcBef>
                <a:spcAft>
                  <a:spcPts val="0"/>
                </a:spcAft>
                <a:buClrTx/>
                <a:buSzTx/>
                <a:buFontTx/>
                <a:buNone/>
                <a:tabLst/>
                <a:defRPr/>
              </a:pPr>
              <a:r>
                <a:rPr lang="en-US" sz="2400" b="0" baseline="0" dirty="0">
                  <a:solidFill>
                    <a:schemeClr val="bg1">
                      <a:lumMod val="75000"/>
                    </a:schemeClr>
                  </a:solidFill>
                  <a:latin typeface="Trebuchet MS" pitchFamily="34" charset="0"/>
                </a:rPr>
                <a:t>You can easily change the color theme of your poster by going to the DESIGN menu, click on COLORS, and choose the color theme of your choice. You can </a:t>
              </a:r>
              <a:r>
                <a:rPr lang="en-US" sz="2400" b="0" spc="0" baseline="0" dirty="0">
                  <a:solidFill>
                    <a:schemeClr val="bg1">
                      <a:lumMod val="75000"/>
                    </a:schemeClr>
                  </a:solidFill>
                  <a:latin typeface="Trebuchet MS" pitchFamily="34" charset="0"/>
                </a:rPr>
                <a:t>also create your own color theme.</a:t>
              </a:r>
            </a:p>
            <a:p>
              <a:pPr marL="0" marR="0" lvl="2" indent="0" algn="l" defTabSz="114300" rtl="0" eaLnBrk="1" fontAlgn="auto" latinLnBrk="0" hangingPunct="1">
                <a:lnSpc>
                  <a:spcPct val="100000"/>
                </a:lnSpc>
                <a:spcBef>
                  <a:spcPts val="0"/>
                </a:spcBef>
                <a:spcAft>
                  <a:spcPts val="0"/>
                </a:spcAft>
                <a:buClrTx/>
                <a:buSzTx/>
                <a:buFontTx/>
                <a:buNone/>
                <a:tabLst/>
                <a:defRPr/>
              </a:pPr>
              <a:endParaRPr lang="en-US" sz="2400" b="0" baseline="0" dirty="0">
                <a:solidFill>
                  <a:schemeClr val="bg1">
                    <a:lumMod val="75000"/>
                  </a:schemeClr>
                </a:solidFill>
                <a:latin typeface="Trebuchet MS" pitchFamily="34" charset="0"/>
              </a:endParaRPr>
            </a:p>
            <a:p>
              <a:pPr marL="0" indent="0" algn="l" defTabSz="114300"/>
              <a:endParaRPr lang="en-US" sz="2400" b="0" baseline="0" dirty="0">
                <a:solidFill>
                  <a:schemeClr val="bg1">
                    <a:lumMod val="75000"/>
                  </a:schemeClr>
                </a:solidFill>
                <a:latin typeface="Trebuchet MS" pitchFamily="34" charset="0"/>
              </a:endParaRPr>
            </a:p>
            <a:p>
              <a:pPr marL="0" indent="0" algn="l" defTabSz="114300"/>
              <a:endParaRPr lang="en-US" sz="2400" b="0" baseline="0" dirty="0">
                <a:solidFill>
                  <a:schemeClr val="bg1">
                    <a:lumMod val="75000"/>
                  </a:schemeClr>
                </a:solidFill>
                <a:latin typeface="Trebuchet MS" pitchFamily="34" charset="0"/>
              </a:endParaRPr>
            </a:p>
            <a:p>
              <a:pPr marL="0" indent="0" algn="l" defTabSz="114300"/>
              <a:endParaRPr lang="en-US" sz="2400" b="0" baseline="0" dirty="0">
                <a:solidFill>
                  <a:schemeClr val="bg1">
                    <a:lumMod val="75000"/>
                  </a:schemeClr>
                </a:solidFill>
                <a:latin typeface="Trebuchet MS" pitchFamily="34" charset="0"/>
              </a:endParaRPr>
            </a:p>
            <a:p>
              <a:pPr marL="0" indent="0" algn="l" defTabSz="114300"/>
              <a:endParaRPr lang="en-US" sz="2400" b="0" baseline="0" dirty="0">
                <a:solidFill>
                  <a:schemeClr val="bg1">
                    <a:lumMod val="75000"/>
                  </a:schemeClr>
                </a:solidFill>
                <a:latin typeface="Trebuchet MS" pitchFamily="34" charset="0"/>
              </a:endParaRPr>
            </a:p>
            <a:p>
              <a:pPr marL="0" indent="0" algn="l" defTabSz="114300"/>
              <a:endParaRPr lang="en-US" sz="2400" b="0" baseline="0" dirty="0">
                <a:solidFill>
                  <a:schemeClr val="bg1">
                    <a:lumMod val="75000"/>
                  </a:schemeClr>
                </a:solidFill>
                <a:latin typeface="Trebuchet MS" pitchFamily="34" charset="0"/>
              </a:endParaRPr>
            </a:p>
            <a:p>
              <a:pPr marL="0" indent="0" algn="l" defTabSz="114300"/>
              <a:endParaRPr lang="en-US" sz="2400" b="0" baseline="0" dirty="0">
                <a:solidFill>
                  <a:schemeClr val="bg1">
                    <a:lumMod val="75000"/>
                  </a:schemeClr>
                </a:solidFill>
                <a:latin typeface="Trebuchet MS" pitchFamily="34" charset="0"/>
              </a:endParaRPr>
            </a:p>
            <a:p>
              <a:pPr marL="0" indent="0" algn="l" defTabSz="114300"/>
              <a:r>
                <a:rPr lang="en-US" sz="2400" b="0" baseline="0" dirty="0">
                  <a:solidFill>
                    <a:schemeClr val="bg1">
                      <a:lumMod val="75000"/>
                    </a:schemeClr>
                  </a:solidFill>
                  <a:latin typeface="Trebuchet MS" pitchFamily="34" charset="0"/>
                </a:rPr>
                <a:t>You can also manually change the color of your background by going to VIEW &gt; SLIDE MASTER.  After you finish working on the master be sure to go to VIEW &gt; NORMAL to continue working on your poster.</a:t>
              </a:r>
            </a:p>
            <a:p>
              <a:pPr marL="0" indent="0" algn="l" defTabSz="114300"/>
              <a:endParaRPr lang="en-US" sz="2400" b="0" baseline="0" dirty="0">
                <a:solidFill>
                  <a:schemeClr val="bg1">
                    <a:lumMod val="75000"/>
                  </a:schemeClr>
                </a:solidFill>
                <a:latin typeface="Trebuchet MS" pitchFamily="34" charset="0"/>
              </a:endParaRPr>
            </a:p>
            <a:p>
              <a:pPr algn="ctr"/>
              <a:r>
                <a:rPr lang="en-US" sz="3200" b="1" baseline="0" dirty="0">
                  <a:solidFill>
                    <a:srgbClr val="FFC000"/>
                  </a:solidFill>
                  <a:latin typeface="Trebuchet MS" pitchFamily="34" charset="0"/>
                </a:rPr>
                <a:t>How to add Text</a:t>
              </a:r>
            </a:p>
            <a:p>
              <a:pPr marL="3265488" lvl="2" indent="0" algn="l" defTabSz="114300"/>
              <a:r>
                <a:rPr lang="en-US" sz="2400" b="0" baseline="0" dirty="0">
                  <a:solidFill>
                    <a:schemeClr val="bg1">
                      <a:lumMod val="75000"/>
                    </a:schemeClr>
                  </a:solidFill>
                  <a:latin typeface="Trebuchet MS" pitchFamily="34" charset="0"/>
                </a:rPr>
                <a:t>The template comes with a number of pre-formatted placeholders for headers and text blocks. You can add more blocks by copying and pasting the existing ones or by adding a text box from the HOME menu. </a:t>
              </a:r>
            </a:p>
            <a:p>
              <a:pPr marL="1518341" lvl="2" indent="0" algn="l" defTabSz="114300"/>
              <a:endParaRPr lang="en-US" sz="2400" b="0" baseline="0" dirty="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lang="en-US" sz="2400" b="0" baseline="0" dirty="0">
                  <a:solidFill>
                    <a:schemeClr val="bg1">
                      <a:lumMod val="75000"/>
                    </a:schemeClr>
                  </a:solidFill>
                  <a:latin typeface="Trebuchet MS" pitchFamily="34" charset="0"/>
                </a:rPr>
                <a:t> </a:t>
              </a:r>
              <a:r>
                <a:rPr kumimoji="0" lang="en-US" sz="3200" b="1" i="0" u="none" strike="noStrike" kern="1200" cap="none" spc="0" normalizeH="0" baseline="0" noProof="0" dirty="0">
                  <a:ln>
                    <a:noFill/>
                  </a:ln>
                  <a:solidFill>
                    <a:srgbClr val="FFC000"/>
                  </a:solidFill>
                  <a:effectLst/>
                  <a:uLnTx/>
                  <a:uFillTx/>
                  <a:latin typeface="Trebuchet MS" pitchFamily="34" charset="0"/>
                </a:rPr>
                <a:t>Text size</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75000"/>
                    </a:prstClr>
                  </a:solidFill>
                  <a:effectLst/>
                  <a:uLnTx/>
                  <a:uFillTx/>
                  <a:latin typeface="Trebuchet MS" pitchFamily="34" charset="0"/>
                </a:rPr>
                <a:t>Adjust the size of your text based on how much content you have to present. The default template text offers a good starting point. Follow the conference requirements.</a:t>
              </a:r>
              <a:endParaRPr lang="en-US" sz="2400" b="0" baseline="0" dirty="0">
                <a:solidFill>
                  <a:schemeClr val="bg1">
                    <a:lumMod val="75000"/>
                  </a:schemeClr>
                </a:solidFill>
                <a:latin typeface="Trebuchet MS" pitchFamily="34" charset="0"/>
              </a:endParaRPr>
            </a:p>
            <a:p>
              <a:pPr marL="1518341" lvl="2" indent="0" algn="l" defTabSz="114300"/>
              <a:endParaRPr lang="en-US" sz="2400" b="0" baseline="0" dirty="0">
                <a:solidFill>
                  <a:schemeClr val="bg1">
                    <a:lumMod val="75000"/>
                  </a:schemeClr>
                </a:solidFill>
                <a:latin typeface="Trebuchet MS" pitchFamily="34" charset="0"/>
              </a:endParaRPr>
            </a:p>
            <a:p>
              <a:pPr algn="ctr"/>
              <a:r>
                <a:rPr lang="en-US" sz="3200" b="1" baseline="0" dirty="0">
                  <a:solidFill>
                    <a:srgbClr val="FFC000"/>
                  </a:solidFill>
                  <a:latin typeface="Trebuchet MS" pitchFamily="34" charset="0"/>
                </a:rPr>
                <a:t>How to add Tables</a:t>
              </a:r>
            </a:p>
            <a:p>
              <a:pPr marL="1730375" lvl="1" indent="0" algn="l" defTabSz="114300"/>
              <a:r>
                <a:rPr lang="en-US" sz="2400" b="0" baseline="0" dirty="0">
                  <a:solidFill>
                    <a:schemeClr val="bg1">
                      <a:lumMod val="75000"/>
                    </a:schemeClr>
                  </a:solidFill>
                  <a:latin typeface="Trebuchet MS" pitchFamily="34" charset="0"/>
                </a:rPr>
                <a:t>To add a table from scratch go to the INSERT menu and </a:t>
              </a:r>
              <a:br>
                <a:rPr lang="en-US" sz="2400" b="0" baseline="0" dirty="0">
                  <a:solidFill>
                    <a:schemeClr val="bg1">
                      <a:lumMod val="75000"/>
                    </a:schemeClr>
                  </a:solidFill>
                  <a:latin typeface="Trebuchet MS" pitchFamily="34" charset="0"/>
                </a:rPr>
              </a:br>
              <a:r>
                <a:rPr lang="en-US" sz="2400" b="0" baseline="0" dirty="0">
                  <a:solidFill>
                    <a:schemeClr val="bg1">
                      <a:lumMod val="75000"/>
                    </a:schemeClr>
                  </a:solidFill>
                  <a:latin typeface="Trebuchet MS" pitchFamily="34" charset="0"/>
                </a:rPr>
                <a:t>click on TABLE. A drop-down box will help you select rows and columns. </a:t>
              </a:r>
            </a:p>
            <a:p>
              <a:pPr marL="0" lvl="0" indent="0" algn="l" defTabSz="114300"/>
              <a:r>
                <a:rPr lang="en-US" sz="2400" b="0" baseline="0" dirty="0">
                  <a:solidFill>
                    <a:schemeClr val="bg1">
                      <a:lumMod val="75000"/>
                    </a:schemeClr>
                  </a:solidFill>
                  <a:latin typeface="Trebuchet MS" pitchFamily="34" charset="0"/>
                </a:rPr>
                <a:t>You can also copy and a paste a table from Word or another PowerPoint document. A pasted table may need to be re-formatted by RIGHT-CLICK &gt; FORMAT SHAPE, TEXT BOX, Margins.</a:t>
              </a:r>
            </a:p>
            <a:p>
              <a:pPr marL="0" lvl="0" indent="0" algn="l" defTabSz="114300"/>
              <a:endParaRPr lang="en-US" sz="2400" b="0" baseline="0" dirty="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C000"/>
                  </a:solidFill>
                  <a:effectLst/>
                  <a:uLnTx/>
                  <a:uFillTx/>
                  <a:latin typeface="Trebuchet MS" pitchFamily="34" charset="0"/>
                </a:rPr>
                <a:t>Graphs / Charts</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75000"/>
                    </a:prstClr>
                  </a:solidFill>
                  <a:effectLst/>
                  <a:uLnTx/>
                  <a:uFillTx/>
                  <a:latin typeface="Trebuchet MS" pitchFamily="34" charset="0"/>
                </a:rPr>
                <a:t>You can simply copy and paste charts and graphs from Excel or Word. Some reformatting may be required depending on how the original document has been created.</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lumMod val="75000"/>
                  </a:prstClr>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C000"/>
                  </a:solidFill>
                  <a:effectLst/>
                  <a:uLnTx/>
                  <a:uFillTx/>
                  <a:latin typeface="Trebuchet MS" pitchFamily="34" charset="0"/>
                </a:rPr>
                <a:t>How to change the column configuration</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75000"/>
                    </a:prstClr>
                  </a:solidFill>
                  <a:effectLst/>
                  <a:uLnTx/>
                  <a:uFillTx/>
                  <a:latin typeface="Trebuchet MS" pitchFamily="34" charset="0"/>
                </a:rPr>
                <a:t>RIGHT-CLICK on the poster background and select LAYOUT to see the column options available for this template. The poster columns can also be customized on the Master. VIEW &gt; MASTER.</a:t>
              </a:r>
            </a:p>
            <a:p>
              <a:pPr marL="0" marR="0" lvl="0" indent="0" algn="ctr" defTabSz="1518341"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srgbClr val="FFC000"/>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C000"/>
                  </a:solidFill>
                  <a:effectLst/>
                  <a:uLnTx/>
                  <a:uFillTx/>
                  <a:latin typeface="Trebuchet MS" pitchFamily="34" charset="0"/>
                </a:rPr>
                <a:t>How to remove the info bars</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75000"/>
                    </a:prstClr>
                  </a:solidFill>
                  <a:effectLst/>
                  <a:uLnTx/>
                  <a:uFillTx/>
                  <a:latin typeface="Trebuchet MS" pitchFamily="34" charset="0"/>
                </a:rPr>
                <a:t>If you are working in PowerPoint for Windows and have finished your poster, save as PDF and the bars will not be included. You can also delete them by going to VIEW &gt; MASTER. On the Mac adjust the Page-Setup to match the Page-Setup in PowerPoint before you create a PDF. You can also delete them from the Slide Master.</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lumMod val="75000"/>
                  </a:prstClr>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C000"/>
                  </a:solidFill>
                  <a:effectLst/>
                  <a:uLnTx/>
                  <a:uFillTx/>
                  <a:latin typeface="Trebuchet MS" pitchFamily="34" charset="0"/>
                </a:rPr>
                <a:t>Save your work</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75000"/>
                    </a:prstClr>
                  </a:solidFill>
                  <a:effectLst/>
                  <a:uLnTx/>
                  <a:uFillTx/>
                  <a:latin typeface="Trebuchet MS" pitchFamily="34" charset="0"/>
                </a:rPr>
                <a:t>Save your template as a PowerPoint document. For printing, save as PowerPoint of “Print-quality” PDF.</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0" baseline="0" dirty="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C000"/>
                  </a:solidFill>
                  <a:effectLst/>
                  <a:uLnTx/>
                  <a:uFillTx/>
                  <a:latin typeface="Trebuchet MS" pitchFamily="34" charset="0"/>
                </a:rPr>
                <a:t>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75000"/>
                    </a:prstClr>
                  </a:solidFill>
                  <a:effectLst/>
                  <a:uLnTx/>
                  <a:uFillTx/>
                  <a:latin typeface="Trebuchet MS" pitchFamily="34" charset="0"/>
                </a:rPr>
                <a:t>When you are ready to have your poster printed go online to PosterPresentations.com and click on the “Order Your Poster” button. Choose the poster type the best suits your needs and submit your order. If you submit a PowerPoint document you will be receiving a PDF proof for your approval prior to printing. If your order is placed and paid for before noon, Pacific, Monday through Friday, your order will ship out that same day. Next day, Second day, Third day, and Free Ground services are offered. Go to PosterPresentations.com for more information.</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white">
                    <a:lumMod val="75000"/>
                  </a:prstClr>
                </a:solidFill>
                <a:effectLst/>
                <a:uLnTx/>
                <a:uFillTx/>
                <a:latin typeface="Trebuchet MS" pitchFamily="34" charset="0"/>
              </a:endParaRPr>
            </a:p>
          </p:txBody>
        </p:sp>
        <p:graphicFrame>
          <p:nvGraphicFramePr>
            <p:cNvPr id="45" name="Object 44"/>
            <p:cNvGraphicFramePr>
              <a:graphicFrameLocks noChangeAspect="1"/>
            </p:cNvGraphicFramePr>
            <p:nvPr userDrawn="1">
              <p:extLst>
                <p:ext uri="{D42A27DB-BD31-4B8C-83A1-F6EECF244321}">
                  <p14:modId xmlns:p14="http://schemas.microsoft.com/office/powerpoint/2010/main" val="262704017"/>
                </p:ext>
              </p:extLst>
            </p:nvPr>
          </p:nvGraphicFramePr>
          <p:xfrm>
            <a:off x="46915679" y="3349444"/>
            <a:ext cx="5586150" cy="2063772"/>
          </p:xfrm>
          <a:graphic>
            <a:graphicData uri="http://schemas.openxmlformats.org/presentationml/2006/ole">
              <mc:AlternateContent xmlns:mc="http://schemas.openxmlformats.org/markup-compatibility/2006">
                <mc:Choice xmlns:v="urn:schemas-microsoft-com:vml" Requires="v">
                  <p:oleObj spid="_x0000_s3486" name="Image" r:id="rId4" imgW="4571280" imgH="1688760" progId="Photoshop.Image.13">
                    <p:embed/>
                  </p:oleObj>
                </mc:Choice>
                <mc:Fallback>
                  <p:oleObj name="Image" r:id="rId4" imgW="4571280" imgH="1688760" progId="Photoshop.Image.13">
                    <p:embed/>
                    <p:pic>
                      <p:nvPicPr>
                        <p:cNvPr id="0" name=""/>
                        <p:cNvPicPr/>
                        <p:nvPr/>
                      </p:nvPicPr>
                      <p:blipFill>
                        <a:blip r:embed="rId5"/>
                        <a:stretch>
                          <a:fillRect/>
                        </a:stretch>
                      </p:blipFill>
                      <p:spPr>
                        <a:xfrm>
                          <a:off x="46915679" y="3349444"/>
                          <a:ext cx="5586150" cy="2063772"/>
                        </a:xfrm>
                        <a:prstGeom prst="rect">
                          <a:avLst/>
                        </a:prstGeom>
                      </p:spPr>
                    </p:pic>
                  </p:oleObj>
                </mc:Fallback>
              </mc:AlternateContent>
            </a:graphicData>
          </a:graphic>
        </p:graphicFrame>
        <p:pic>
          <p:nvPicPr>
            <p:cNvPr id="46" name="Picture 45"/>
            <p:cNvPicPr>
              <a:picLocks noChangeAspect="1"/>
            </p:cNvPicPr>
            <p:nvPr userDrawn="1"/>
          </p:nvPicPr>
          <p:blipFill>
            <a:blip r:embed="rId6"/>
            <a:stretch>
              <a:fillRect/>
            </a:stretch>
          </p:blipFill>
          <p:spPr>
            <a:xfrm>
              <a:off x="44621819" y="7740040"/>
              <a:ext cx="2969584" cy="1370577"/>
            </a:xfrm>
            <a:prstGeom prst="rect">
              <a:avLst/>
            </a:prstGeom>
            <a:ln>
              <a:noFill/>
            </a:ln>
          </p:spPr>
        </p:pic>
        <p:graphicFrame>
          <p:nvGraphicFramePr>
            <p:cNvPr id="47" name="Object 46"/>
            <p:cNvGraphicFramePr>
              <a:graphicFrameLocks noChangeAspect="1"/>
            </p:cNvGraphicFramePr>
            <p:nvPr userDrawn="1">
              <p:extLst>
                <p:ext uri="{D42A27DB-BD31-4B8C-83A1-F6EECF244321}">
                  <p14:modId xmlns:p14="http://schemas.microsoft.com/office/powerpoint/2010/main" val="2040245264"/>
                </p:ext>
              </p:extLst>
            </p:nvPr>
          </p:nvGraphicFramePr>
          <p:xfrm>
            <a:off x="44629619" y="12347263"/>
            <a:ext cx="1482266" cy="992162"/>
          </p:xfrm>
          <a:graphic>
            <a:graphicData uri="http://schemas.openxmlformats.org/presentationml/2006/ole">
              <mc:AlternateContent xmlns:mc="http://schemas.openxmlformats.org/markup-compatibility/2006">
                <mc:Choice xmlns:v="urn:schemas-microsoft-com:vml" Requires="v">
                  <p:oleObj spid="_x0000_s3487" name="Image" r:id="rId7" imgW="1574280" imgH="1053720" progId="Photoshop.Image.13">
                    <p:embed/>
                  </p:oleObj>
                </mc:Choice>
                <mc:Fallback>
                  <p:oleObj name="Image" r:id="rId7" imgW="1574280" imgH="1053720" progId="Photoshop.Image.13">
                    <p:embed/>
                    <p:pic>
                      <p:nvPicPr>
                        <p:cNvPr id="0" name=""/>
                        <p:cNvPicPr/>
                        <p:nvPr/>
                      </p:nvPicPr>
                      <p:blipFill>
                        <a:blip r:embed="rId8"/>
                        <a:stretch>
                          <a:fillRect/>
                        </a:stretch>
                      </p:blipFill>
                      <p:spPr>
                        <a:xfrm>
                          <a:off x="44629619" y="12347263"/>
                          <a:ext cx="1482266" cy="992162"/>
                        </a:xfrm>
                        <a:prstGeom prst="rect">
                          <a:avLst/>
                        </a:prstGeom>
                      </p:spPr>
                    </p:pic>
                  </p:oleObj>
                </mc:Fallback>
              </mc:AlternateContent>
            </a:graphicData>
          </a:graphic>
        </p:graphicFrame>
        <p:grpSp>
          <p:nvGrpSpPr>
            <p:cNvPr id="48" name="Group 47"/>
            <p:cNvGrpSpPr/>
            <p:nvPr userDrawn="1"/>
          </p:nvGrpSpPr>
          <p:grpSpPr>
            <a:xfrm>
              <a:off x="44487207" y="29414560"/>
              <a:ext cx="10354213" cy="1265612"/>
              <a:chOff x="44200453" y="28362386"/>
              <a:chExt cx="9771399" cy="1090622"/>
            </a:xfrm>
          </p:grpSpPr>
          <p:sp>
            <p:nvSpPr>
              <p:cNvPr id="50" name="Rounded Rectangle 49"/>
              <p:cNvSpPr/>
              <p:nvPr userDrawn="1"/>
            </p:nvSpPr>
            <p:spPr>
              <a:xfrm>
                <a:off x="44200453" y="28362386"/>
                <a:ext cx="9771398" cy="109062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 name="Picture 7" descr="http://t2.gstatic.com/images?q=tbn:ANd9GcR4APHC6TT9w54M2zn_pvCiBxUNcspYPoVxirLRphBoJabfSvu7zw">
                <a:hlinkClick r:id="rId9"/>
              </p:cNvPr>
              <p:cNvPicPr>
                <a:picLocks noChangeAspect="1" noChangeArrowheads="1"/>
              </p:cNvPicPr>
              <p:nvPr userDrawn="1"/>
            </p:nvPicPr>
            <p:blipFill>
              <a:blip r:embed="rId10" cstate="print"/>
              <a:srcRect/>
              <a:stretch>
                <a:fillRect/>
              </a:stretch>
            </p:blipFill>
            <p:spPr bwMode="auto">
              <a:xfrm>
                <a:off x="44326393" y="28460718"/>
                <a:ext cx="914401" cy="914399"/>
              </a:xfrm>
              <a:prstGeom prst="rect">
                <a:avLst/>
              </a:prstGeom>
              <a:noFill/>
              <a:ln>
                <a:noFill/>
              </a:ln>
            </p:spPr>
          </p:pic>
          <p:sp>
            <p:nvSpPr>
              <p:cNvPr id="52" name="TextBox 51"/>
              <p:cNvSpPr txBox="1"/>
              <p:nvPr userDrawn="1"/>
            </p:nvSpPr>
            <p:spPr>
              <a:xfrm>
                <a:off x="45300663" y="28552305"/>
                <a:ext cx="8671189" cy="716099"/>
              </a:xfrm>
              <a:prstGeom prst="rect">
                <a:avLst/>
              </a:prstGeom>
              <a:noFill/>
              <a:ln>
                <a:noFill/>
              </a:ln>
            </p:spPr>
            <p:txBody>
              <a:bodyPr wrap="square" rtlCol="0">
                <a:spAutoFit/>
              </a:bodyPr>
              <a:lstStyle/>
              <a:p>
                <a:r>
                  <a:rPr lang="en-US" sz="2400" dirty="0">
                    <a:solidFill>
                      <a:schemeClr val="tx2"/>
                    </a:solidFill>
                    <a:latin typeface="Trebuchet MS" pitchFamily="34" charset="0"/>
                  </a:rPr>
                  <a:t>Student</a:t>
                </a:r>
                <a:r>
                  <a:rPr lang="en-US" sz="2400" baseline="0" dirty="0">
                    <a:solidFill>
                      <a:schemeClr val="tx2"/>
                    </a:solidFill>
                    <a:latin typeface="Trebuchet MS" pitchFamily="34" charset="0"/>
                  </a:rPr>
                  <a:t> discounts are available on our </a:t>
                </a:r>
                <a:r>
                  <a:rPr lang="en-US" sz="2400" baseline="0" dirty="0" err="1">
                    <a:solidFill>
                      <a:schemeClr val="tx2"/>
                    </a:solidFill>
                    <a:latin typeface="Trebuchet MS" pitchFamily="34" charset="0"/>
                  </a:rPr>
                  <a:t>Facebook</a:t>
                </a:r>
                <a:r>
                  <a:rPr lang="en-US" sz="2400" baseline="0" dirty="0">
                    <a:solidFill>
                      <a:schemeClr val="tx2"/>
                    </a:solidFill>
                    <a:latin typeface="Trebuchet MS" pitchFamily="34" charset="0"/>
                  </a:rPr>
                  <a:t> page.</a:t>
                </a:r>
                <a:br>
                  <a:rPr lang="en-US" sz="2400" baseline="0" dirty="0">
                    <a:solidFill>
                      <a:schemeClr val="tx2"/>
                    </a:solidFill>
                    <a:latin typeface="Trebuchet MS" pitchFamily="34" charset="0"/>
                  </a:rPr>
                </a:br>
                <a:r>
                  <a:rPr lang="en-US" sz="2400" baseline="0" dirty="0">
                    <a:solidFill>
                      <a:schemeClr val="tx2"/>
                    </a:solidFill>
                    <a:latin typeface="Trebuchet MS" pitchFamily="34" charset="0"/>
                  </a:rPr>
                  <a:t>Go to </a:t>
                </a:r>
                <a:r>
                  <a:rPr lang="en-US" sz="2400" u="sng" baseline="0" dirty="0">
                    <a:solidFill>
                      <a:schemeClr val="tx2"/>
                    </a:solidFill>
                    <a:latin typeface="Trebuchet MS" pitchFamily="34" charset="0"/>
                  </a:rPr>
                  <a:t>PosterPresentations.com</a:t>
                </a:r>
                <a:r>
                  <a:rPr lang="en-US" sz="2400" baseline="0" dirty="0">
                    <a:solidFill>
                      <a:schemeClr val="tx2"/>
                    </a:solidFill>
                    <a:latin typeface="Trebuchet MS" pitchFamily="34" charset="0"/>
                  </a:rPr>
                  <a:t> and click on the FB icon. </a:t>
                </a:r>
                <a:endParaRPr lang="en-US" sz="2400" dirty="0">
                  <a:solidFill>
                    <a:schemeClr val="tx2"/>
                  </a:solidFill>
                  <a:latin typeface="Trebuchet MS" pitchFamily="34" charset="0"/>
                </a:endParaRPr>
              </a:p>
            </p:txBody>
          </p:sp>
        </p:grpSp>
        <p:sp>
          <p:nvSpPr>
            <p:cNvPr id="49" name="TextBox 48"/>
            <p:cNvSpPr txBox="1"/>
            <p:nvPr userDrawn="1"/>
          </p:nvSpPr>
          <p:spPr>
            <a:xfrm>
              <a:off x="44262808" y="31169782"/>
              <a:ext cx="6870215" cy="1399638"/>
            </a:xfrm>
            <a:prstGeom prst="rect">
              <a:avLst/>
            </a:prstGeom>
            <a:noFill/>
          </p:spPr>
          <p:txBody>
            <a:bodyPr wrap="square" lIns="65304" tIns="32651" rIns="65304" bIns="32651" rtlCol="0">
              <a:spAutoFit/>
            </a:bodyPr>
            <a:lstStyle/>
            <a:p>
              <a:pPr>
                <a:lnSpc>
                  <a:spcPts val="2600"/>
                </a:lnSpc>
              </a:pPr>
              <a:r>
                <a:rPr lang="en-US" sz="2800" dirty="0">
                  <a:solidFill>
                    <a:schemeClr val="bg1"/>
                  </a:solidFill>
                </a:rPr>
                <a:t>© 2013</a:t>
              </a:r>
              <a:r>
                <a:rPr lang="en-US" sz="2800" baseline="0" dirty="0">
                  <a:solidFill>
                    <a:schemeClr val="bg1"/>
                  </a:solidFill>
                </a:rPr>
                <a:t> </a:t>
              </a:r>
              <a:r>
                <a:rPr lang="en-US" sz="2800" dirty="0">
                  <a:solidFill>
                    <a:schemeClr val="bg1"/>
                  </a:solidFill>
                </a:rPr>
                <a:t>PosterPresentations.com</a:t>
              </a:r>
              <a:br>
                <a:rPr lang="en-US" sz="2800" dirty="0">
                  <a:solidFill>
                    <a:schemeClr val="bg1"/>
                  </a:solidFill>
                </a:rPr>
              </a:br>
              <a:r>
                <a:rPr lang="en-US" sz="2800" dirty="0">
                  <a:solidFill>
                    <a:schemeClr val="bg1"/>
                  </a:solidFill>
                </a:rPr>
                <a:t>    </a:t>
              </a:r>
              <a:r>
                <a:rPr lang="en-US" sz="2400" dirty="0">
                  <a:solidFill>
                    <a:schemeClr val="bg1"/>
                  </a:solidFill>
                </a:rPr>
                <a:t>2117 Fourth Street ,</a:t>
              </a:r>
              <a:r>
                <a:rPr lang="en-US" sz="2400" baseline="0" dirty="0">
                  <a:solidFill>
                    <a:schemeClr val="bg1"/>
                  </a:solidFill>
                </a:rPr>
                <a:t> Unit C        </a:t>
              </a:r>
            </a:p>
            <a:p>
              <a:pPr>
                <a:lnSpc>
                  <a:spcPts val="2600"/>
                </a:lnSpc>
              </a:pPr>
              <a:r>
                <a:rPr lang="en-US" sz="2400" baseline="0" dirty="0">
                  <a:solidFill>
                    <a:schemeClr val="bg1"/>
                  </a:solidFill>
                </a:rPr>
                <a:t>     Berkeley CA </a:t>
              </a:r>
              <a:r>
                <a:rPr lang="en-US" sz="2000" baseline="0" dirty="0">
                  <a:solidFill>
                    <a:schemeClr val="bg1"/>
                  </a:solidFill>
                </a:rPr>
                <a:t>94710</a:t>
              </a:r>
              <a:br>
                <a:rPr lang="en-US" sz="2400" baseline="0" dirty="0">
                  <a:solidFill>
                    <a:schemeClr val="bg1"/>
                  </a:solidFill>
                </a:rPr>
              </a:br>
              <a:r>
                <a:rPr lang="en-US" sz="2400" baseline="0" dirty="0">
                  <a:solidFill>
                    <a:schemeClr val="bg1"/>
                  </a:solidFill>
                </a:rPr>
                <a:t>    </a:t>
              </a:r>
              <a:r>
                <a:rPr lang="en-US" sz="2400" b="1" baseline="0" dirty="0">
                  <a:solidFill>
                    <a:srgbClr val="FFFF00"/>
                  </a:solidFill>
                </a:rPr>
                <a:t>posterpresenter@gmail.com</a:t>
              </a:r>
              <a:endParaRPr lang="en-US" sz="2800" b="1" dirty="0">
                <a:solidFill>
                  <a:srgbClr val="FFFF00"/>
                </a:solidFill>
              </a:endParaRPr>
            </a:p>
          </p:txBody>
        </p:sp>
      </p:grpSp>
      <p:grpSp>
        <p:nvGrpSpPr>
          <p:cNvPr id="53" name="Group 52"/>
          <p:cNvGrpSpPr/>
          <p:nvPr userDrawn="1"/>
        </p:nvGrpSpPr>
        <p:grpSpPr>
          <a:xfrm>
            <a:off x="-11225189" y="-1"/>
            <a:ext cx="11018865" cy="32918401"/>
            <a:chOff x="-11225189" y="-1"/>
            <a:chExt cx="11018865" cy="32918401"/>
          </a:xfrm>
        </p:grpSpPr>
        <p:sp>
          <p:nvSpPr>
            <p:cNvPr id="54" name="Rectangle 53"/>
            <p:cNvSpPr/>
            <p:nvPr/>
          </p:nvSpPr>
          <p:spPr>
            <a:xfrm>
              <a:off x="-11216136" y="-1"/>
              <a:ext cx="11009812" cy="32918401"/>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marL="0" marR="0" indent="0" algn="ctr" defTabSz="1518341" rtl="0" eaLnBrk="1" fontAlgn="auto" latinLnBrk="0" hangingPunct="1">
                <a:lnSpc>
                  <a:spcPct val="100000"/>
                </a:lnSpc>
                <a:spcBef>
                  <a:spcPts val="0"/>
                </a:spcBef>
                <a:spcAft>
                  <a:spcPts val="0"/>
                </a:spcAft>
                <a:buClrTx/>
                <a:buSzTx/>
                <a:buFontTx/>
                <a:buNone/>
                <a:tabLst/>
                <a:defRPr/>
              </a:pPr>
              <a:r>
                <a:rPr lang="en-US" sz="3200" b="1" spc="0" dirty="0">
                  <a:solidFill>
                    <a:srgbClr val="FF0000"/>
                  </a:solidFill>
                  <a:latin typeface="Trebuchet MS" pitchFamily="34" charset="0"/>
                </a:rPr>
                <a:t>(—THIS SIDEBAR DOES NOT PRINT—)</a:t>
              </a:r>
              <a:endParaRPr lang="en-US" sz="3200" b="1" spc="600" dirty="0">
                <a:solidFill>
                  <a:schemeClr val="bg1"/>
                </a:solidFill>
                <a:latin typeface="Trebuchet MS" pitchFamily="34" charset="0"/>
              </a:endParaRPr>
            </a:p>
            <a:p>
              <a:pPr algn="ctr"/>
              <a:r>
                <a:rPr lang="en-US" sz="4000" b="1" spc="600" dirty="0">
                  <a:solidFill>
                    <a:schemeClr val="bg1"/>
                  </a:solidFill>
                  <a:latin typeface="Trebuchet MS" pitchFamily="34" charset="0"/>
                </a:rPr>
                <a:t>DESIGN</a:t>
              </a:r>
              <a:r>
                <a:rPr lang="en-US" sz="4000" b="1" spc="600" baseline="0" dirty="0">
                  <a:solidFill>
                    <a:schemeClr val="bg1"/>
                  </a:solidFill>
                  <a:latin typeface="Trebuchet MS" pitchFamily="34" charset="0"/>
                </a:rPr>
                <a:t> </a:t>
              </a:r>
              <a:r>
                <a:rPr lang="en-US" sz="4000" b="1" spc="600" dirty="0">
                  <a:solidFill>
                    <a:schemeClr val="bg1"/>
                  </a:solidFill>
                  <a:latin typeface="Trebuchet MS" pitchFamily="34" charset="0"/>
                </a:rPr>
                <a:t>GUIDE</a:t>
              </a:r>
            </a:p>
            <a:p>
              <a:pPr algn="ctr"/>
              <a:endParaRPr lang="en-US" sz="2800" b="1" dirty="0">
                <a:latin typeface="Trebuchet MS" pitchFamily="34" charset="0"/>
              </a:endParaRPr>
            </a:p>
            <a:p>
              <a:pPr defTabSz="3765639"/>
              <a:r>
                <a:rPr lang="en-US" sz="2800" i="0" dirty="0">
                  <a:latin typeface="Trebuchet MS" pitchFamily="34" charset="0"/>
                </a:rPr>
                <a:t>This PowerPoint</a:t>
              </a:r>
              <a:r>
                <a:rPr lang="en-US" sz="2800" i="0" baseline="0" dirty="0">
                  <a:latin typeface="Trebuchet MS" pitchFamily="34" charset="0"/>
                </a:rPr>
                <a:t> </a:t>
              </a:r>
              <a:r>
                <a:rPr lang="en-US" sz="2800" i="0" dirty="0">
                  <a:latin typeface="Trebuchet MS" pitchFamily="34" charset="0"/>
                </a:rPr>
                <a:t>2007 template produces</a:t>
              </a:r>
              <a:r>
                <a:rPr lang="en-US" sz="2800" i="0" baseline="0" dirty="0">
                  <a:latin typeface="Trebuchet MS" pitchFamily="34" charset="0"/>
                </a:rPr>
                <a:t> </a:t>
              </a:r>
              <a:r>
                <a:rPr lang="en-US" sz="2800" i="0" dirty="0">
                  <a:latin typeface="Trebuchet MS" pitchFamily="34" charset="0"/>
                </a:rPr>
                <a:t>a 36”x48” presentation poster. </a:t>
              </a:r>
              <a:r>
                <a:rPr lang="en-US" sz="2800" dirty="0">
                  <a:latin typeface="Trebuchet MS" pitchFamily="34" charset="0"/>
                </a:rPr>
                <a:t>You</a:t>
              </a:r>
              <a:r>
                <a:rPr lang="en-US" sz="2800" baseline="0" dirty="0">
                  <a:latin typeface="Trebuchet MS" pitchFamily="34" charset="0"/>
                </a:rPr>
                <a:t> can u</a:t>
              </a:r>
              <a:r>
                <a:rPr lang="en-US" sz="2800" dirty="0">
                  <a:latin typeface="Trebuchet MS" pitchFamily="34" charset="0"/>
                </a:rPr>
                <a:t>se</a:t>
              </a:r>
              <a:r>
                <a:rPr lang="en-US" sz="2800" baseline="0" dirty="0">
                  <a:latin typeface="Trebuchet MS" pitchFamily="34" charset="0"/>
                </a:rPr>
                <a:t> it to create your research poster and </a:t>
              </a:r>
              <a:r>
                <a:rPr lang="en-US" sz="2800" dirty="0">
                  <a:latin typeface="Trebuchet MS" pitchFamily="34" charset="0"/>
                </a:rPr>
                <a:t>save valuable time placing titles, subtitles,</a:t>
              </a:r>
              <a:r>
                <a:rPr lang="en-US" sz="2800" baseline="0" dirty="0">
                  <a:latin typeface="Trebuchet MS" pitchFamily="34" charset="0"/>
                </a:rPr>
                <a:t> text, and graphics</a:t>
              </a:r>
              <a:r>
                <a:rPr lang="en-US" sz="2800" dirty="0">
                  <a:latin typeface="Trebuchet MS" pitchFamily="34" charset="0"/>
                </a:rPr>
                <a:t>. </a:t>
              </a:r>
            </a:p>
            <a:p>
              <a:pPr defTabSz="3765639"/>
              <a:endParaRPr lang="en-US" sz="2800" dirty="0">
                <a:latin typeface="Trebuchet MS" pitchFamily="34" charset="0"/>
              </a:endParaRPr>
            </a:p>
            <a:p>
              <a:pPr defTabSz="4389219"/>
              <a:r>
                <a:rPr lang="en-US" sz="2800" dirty="0">
                  <a:latin typeface="Trebuchet MS" pitchFamily="34" charset="0"/>
                </a:rPr>
                <a:t>We provide a series of online tutorials that will guide you through the poster design process and answer your poster production questions. To view our template tutorials, go online to </a:t>
              </a:r>
              <a:r>
                <a:rPr lang="en-US" sz="2800" b="1" dirty="0">
                  <a:solidFill>
                    <a:srgbClr val="FFC000"/>
                  </a:solidFill>
                  <a:latin typeface="Trebuchet MS" pitchFamily="34" charset="0"/>
                </a:rPr>
                <a:t>PosterPresentations.com</a:t>
              </a:r>
              <a:r>
                <a:rPr lang="en-US" sz="2800" b="1" dirty="0">
                  <a:solidFill>
                    <a:schemeClr val="bg1"/>
                  </a:solidFill>
                  <a:latin typeface="Trebuchet MS" pitchFamily="34" charset="0"/>
                </a:rPr>
                <a:t> </a:t>
              </a:r>
              <a:r>
                <a:rPr lang="en-US" sz="2800" dirty="0">
                  <a:solidFill>
                    <a:schemeClr val="bg1"/>
                  </a:solidFill>
                  <a:latin typeface="Trebuchet MS" pitchFamily="34" charset="0"/>
                </a:rPr>
                <a:t>and click on HELP DESK.</a:t>
              </a:r>
            </a:p>
            <a:p>
              <a:pPr defTabSz="4389219"/>
              <a:endParaRPr lang="en-US" sz="2800" dirty="0">
                <a:latin typeface="Trebuchet MS" pitchFamily="34" charset="0"/>
              </a:endParaRPr>
            </a:p>
            <a:p>
              <a:pPr defTabSz="4389219"/>
              <a:r>
                <a:rPr lang="en-US" sz="2800" dirty="0">
                  <a:solidFill>
                    <a:schemeClr val="bg1"/>
                  </a:solidFill>
                  <a:latin typeface="Trebuchet MS" pitchFamily="34" charset="0"/>
                </a:rPr>
                <a:t>When</a:t>
              </a:r>
              <a:r>
                <a:rPr lang="en-US" sz="2800" baseline="0" dirty="0">
                  <a:solidFill>
                    <a:schemeClr val="bg1"/>
                  </a:solidFill>
                  <a:latin typeface="Trebuchet MS" pitchFamily="34" charset="0"/>
                </a:rPr>
                <a:t> you are ready to print your poster</a:t>
              </a:r>
              <a:r>
                <a:rPr lang="en-US" sz="2800" dirty="0">
                  <a:solidFill>
                    <a:schemeClr val="bg1"/>
                  </a:solidFill>
                  <a:latin typeface="Trebuchet MS" pitchFamily="34" charset="0"/>
                </a:rPr>
                <a:t>,</a:t>
              </a:r>
              <a:r>
                <a:rPr lang="en-US" sz="2800" baseline="0" dirty="0">
                  <a:solidFill>
                    <a:schemeClr val="bg1"/>
                  </a:solidFill>
                  <a:latin typeface="Trebuchet MS" pitchFamily="34" charset="0"/>
                </a:rPr>
                <a:t> go online to </a:t>
              </a:r>
              <a:r>
                <a:rPr lang="en-US" sz="2800" b="0" dirty="0">
                  <a:solidFill>
                    <a:schemeClr val="bg1"/>
                  </a:solidFill>
                  <a:latin typeface="Trebuchet MS" pitchFamily="34" charset="0"/>
                </a:rPr>
                <a:t>PosterPresentations.com</a:t>
              </a:r>
              <a:br>
                <a:rPr lang="en-US" sz="2800" dirty="0">
                  <a:solidFill>
                    <a:schemeClr val="bg1"/>
                  </a:solidFill>
                  <a:latin typeface="Trebuchet MS" pitchFamily="34" charset="0"/>
                </a:rPr>
              </a:br>
              <a:endParaRPr lang="en-US" sz="2800" dirty="0">
                <a:solidFill>
                  <a:schemeClr val="bg1"/>
                </a:solidFill>
                <a:latin typeface="Trebuchet MS" pitchFamily="34" charset="0"/>
              </a:endParaRPr>
            </a:p>
            <a:p>
              <a:pPr algn="l" defTabSz="3765639"/>
              <a:r>
                <a:rPr lang="en-US" sz="2800" b="0" dirty="0">
                  <a:solidFill>
                    <a:schemeClr val="bg1"/>
                  </a:solidFill>
                  <a:latin typeface="Trebuchet MS" pitchFamily="34" charset="0"/>
                </a:rPr>
                <a:t>Need</a:t>
              </a:r>
              <a:r>
                <a:rPr lang="en-US" sz="2800" b="0" baseline="0" dirty="0">
                  <a:solidFill>
                    <a:schemeClr val="bg1"/>
                  </a:solidFill>
                  <a:latin typeface="Trebuchet MS" pitchFamily="34" charset="0"/>
                </a:rPr>
                <a:t> assistance? Call us at </a:t>
              </a:r>
              <a:r>
                <a:rPr lang="en-US" sz="2800" b="0" dirty="0">
                  <a:solidFill>
                    <a:srgbClr val="FFC000"/>
                  </a:solidFill>
                  <a:latin typeface="Trebuchet MS" pitchFamily="34" charset="0"/>
                </a:rPr>
                <a:t>1.510.649.3001</a:t>
              </a:r>
            </a:p>
            <a:p>
              <a:pPr algn="l" defTabSz="3765639"/>
              <a:endParaRPr lang="en-US" sz="3600" b="1" dirty="0">
                <a:solidFill>
                  <a:srgbClr val="FFFF00"/>
                </a:solidFill>
                <a:latin typeface="Trebuchet MS" pitchFamily="34" charset="0"/>
              </a:endParaRPr>
            </a:p>
            <a:p>
              <a:pPr algn="ctr"/>
              <a:endParaRPr lang="en-US" sz="2400" b="1" dirty="0">
                <a:solidFill>
                  <a:schemeClr val="bg1"/>
                </a:solidFill>
                <a:latin typeface="Trebuchet MS" pitchFamily="34" charset="0"/>
              </a:endParaRPr>
            </a:p>
            <a:p>
              <a:pPr algn="ctr"/>
              <a:r>
                <a:rPr lang="en-US" sz="4000" b="1" spc="600" dirty="0">
                  <a:solidFill>
                    <a:schemeClr val="bg1"/>
                  </a:solidFill>
                  <a:latin typeface="Trebuchet MS" pitchFamily="34" charset="0"/>
                </a:rPr>
                <a:t>QUICK START</a:t>
              </a:r>
            </a:p>
            <a:p>
              <a:pPr algn="ctr"/>
              <a:endParaRPr lang="en-US" sz="3200" b="1" baseline="0" dirty="0">
                <a:solidFill>
                  <a:schemeClr val="bg1"/>
                </a:solidFill>
                <a:latin typeface="Trebuchet MS" pitchFamily="34" charset="0"/>
              </a:endParaRPr>
            </a:p>
            <a:p>
              <a:pPr algn="ctr"/>
              <a:r>
                <a:rPr lang="en-US" sz="3200" b="1" baseline="0" dirty="0">
                  <a:solidFill>
                    <a:srgbClr val="FFC000"/>
                  </a:solidFill>
                  <a:latin typeface="Trebuchet MS" pitchFamily="34" charset="0"/>
                </a:rPr>
                <a:t>Zoom in and out</a:t>
              </a:r>
            </a:p>
            <a:p>
              <a:pPr marL="1892300" indent="-1892300" algn="l" defTabSz="850900"/>
              <a:r>
                <a:rPr lang="en-US" sz="2400" b="0" baseline="0" dirty="0">
                  <a:solidFill>
                    <a:schemeClr val="bg1"/>
                  </a:solidFill>
                  <a:latin typeface="Trebuchet MS" pitchFamily="34" charset="0"/>
                </a:rPr>
                <a:t>	</a:t>
              </a:r>
              <a:r>
                <a:rPr lang="en-US" sz="2400" b="0" baseline="0" dirty="0">
                  <a:solidFill>
                    <a:schemeClr val="bg1">
                      <a:lumMod val="75000"/>
                    </a:schemeClr>
                  </a:solidFill>
                  <a:latin typeface="Trebuchet MS" pitchFamily="34" charset="0"/>
                </a:rPr>
                <a:t>As you work on your poster zoom in and out to the level that is more comfortable to you. </a:t>
              </a:r>
            </a:p>
            <a:p>
              <a:pPr marL="1892300" indent="-1892300" algn="l" defTabSz="850900"/>
              <a:r>
                <a:rPr lang="en-US" sz="2400" b="1" baseline="0" dirty="0">
                  <a:solidFill>
                    <a:schemeClr val="bg1">
                      <a:lumMod val="75000"/>
                    </a:schemeClr>
                  </a:solidFill>
                  <a:latin typeface="Trebuchet MS" pitchFamily="34" charset="0"/>
                </a:rPr>
                <a:t>	</a:t>
              </a:r>
              <a:r>
                <a:rPr lang="en-US" sz="2400" b="0" baseline="0" dirty="0">
                  <a:solidFill>
                    <a:schemeClr val="bg1">
                      <a:lumMod val="75000"/>
                    </a:schemeClr>
                  </a:solidFill>
                  <a:latin typeface="Trebuchet MS" pitchFamily="34" charset="0"/>
                </a:rPr>
                <a:t>Go to VIEW &gt; ZOOM.</a:t>
              </a:r>
            </a:p>
            <a:p>
              <a:pPr algn="l"/>
              <a:endParaRPr lang="en-US" sz="2800" b="0" baseline="0" dirty="0">
                <a:solidFill>
                  <a:schemeClr val="bg1"/>
                </a:solidFill>
                <a:latin typeface="Trebuchet MS" pitchFamily="34" charset="0"/>
              </a:endParaRPr>
            </a:p>
            <a:p>
              <a:pPr algn="ctr"/>
              <a:r>
                <a:rPr lang="en-US" sz="3200" b="1" baseline="0" dirty="0">
                  <a:solidFill>
                    <a:srgbClr val="FFC000"/>
                  </a:solidFill>
                  <a:latin typeface="Trebuchet MS" pitchFamily="34" charset="0"/>
                </a:rPr>
                <a:t>Title, Authors, and Affiliations</a:t>
              </a:r>
            </a:p>
            <a:p>
              <a:pPr algn="l"/>
              <a:r>
                <a:rPr lang="en-US" sz="2400" b="0" baseline="0" dirty="0">
                  <a:solidFill>
                    <a:schemeClr val="bg1">
                      <a:lumMod val="75000"/>
                    </a:schemeClr>
                  </a:solidFill>
                  <a:latin typeface="Trebuchet MS" pitchFamily="34" charset="0"/>
                </a:rPr>
                <a:t>Start designing your poster by adding the title, the names of the authors, and the affiliated institutions. </a:t>
              </a:r>
              <a:r>
                <a:rPr lang="en-US" sz="2400" b="0" spc="0" baseline="0" dirty="0">
                  <a:solidFill>
                    <a:schemeClr val="bg1">
                      <a:lumMod val="75000"/>
                    </a:schemeClr>
                  </a:solidFill>
                  <a:latin typeface="Trebuchet MS" pitchFamily="34" charset="0"/>
                </a:rPr>
                <a:t>You can type or paste text into the provided boxes. The template will automatically adjust the size of your text to fit the title box. You can manually override this feature and change the size of your text. </a:t>
              </a:r>
            </a:p>
            <a:p>
              <a:pPr algn="l"/>
              <a:endParaRPr lang="en-US" sz="2400" b="0" spc="0" baseline="0" dirty="0">
                <a:solidFill>
                  <a:schemeClr val="bg1">
                    <a:lumMod val="75000"/>
                  </a:schemeClr>
                </a:solidFill>
                <a:latin typeface="Trebuchet MS" pitchFamily="34" charset="0"/>
              </a:endParaRPr>
            </a:p>
            <a:p>
              <a:pPr algn="l"/>
              <a:r>
                <a:rPr lang="en-US" sz="2400" b="1" spc="300" baseline="0" dirty="0">
                  <a:solidFill>
                    <a:srgbClr val="FFC000"/>
                  </a:solidFill>
                  <a:latin typeface="Trebuchet MS" pitchFamily="34" charset="0"/>
                </a:rPr>
                <a:t>TIP</a:t>
              </a:r>
              <a:r>
                <a:rPr lang="en-US" sz="2400" b="1" baseline="0" dirty="0">
                  <a:solidFill>
                    <a:srgbClr val="FFC000"/>
                  </a:solidFill>
                  <a:latin typeface="Trebuchet MS" pitchFamily="34" charset="0"/>
                </a:rPr>
                <a:t>: </a:t>
              </a:r>
              <a:r>
                <a:rPr lang="en-US" sz="2400" b="0" baseline="0" dirty="0">
                  <a:solidFill>
                    <a:schemeClr val="bg1">
                      <a:lumMod val="75000"/>
                    </a:schemeClr>
                  </a:solidFill>
                  <a:latin typeface="Trebuchet MS" pitchFamily="34" charset="0"/>
                </a:rPr>
                <a:t>The font size of your title should be bigger than your name(s) and institution name(s).</a:t>
              </a:r>
            </a:p>
            <a:p>
              <a:pPr algn="l"/>
              <a:br>
                <a:rPr lang="en-US" sz="2800" b="1" baseline="0" dirty="0">
                  <a:solidFill>
                    <a:schemeClr val="bg1"/>
                  </a:solidFill>
                  <a:latin typeface="Trebuchet MS" pitchFamily="34" charset="0"/>
                </a:rPr>
              </a:br>
              <a:endParaRPr lang="en-US" sz="2800" b="1" dirty="0">
                <a:solidFill>
                  <a:schemeClr val="bg1"/>
                </a:solidFill>
                <a:latin typeface="Trebuchet MS" pitchFamily="34" charset="0"/>
              </a:endParaRPr>
            </a:p>
            <a:p>
              <a:pPr algn="ctr"/>
              <a:endParaRPr lang="en-US" sz="2800" b="1" dirty="0">
                <a:solidFill>
                  <a:srgbClr val="FFC000"/>
                </a:solidFill>
                <a:latin typeface="Trebuchet MS" pitchFamily="34" charset="0"/>
              </a:endParaRPr>
            </a:p>
            <a:p>
              <a:pPr algn="ctr"/>
              <a:endParaRPr lang="en-US" sz="2800" b="1" dirty="0">
                <a:solidFill>
                  <a:srgbClr val="FFC000"/>
                </a:solidFill>
                <a:latin typeface="Trebuchet MS" pitchFamily="34" charset="0"/>
              </a:endParaRPr>
            </a:p>
            <a:p>
              <a:pPr algn="ctr"/>
              <a:r>
                <a:rPr lang="en-US" sz="3200" b="1" dirty="0">
                  <a:solidFill>
                    <a:srgbClr val="FFC000"/>
                  </a:solidFill>
                  <a:latin typeface="Trebuchet MS" pitchFamily="34" charset="0"/>
                </a:rPr>
                <a:t>Adding Logos</a:t>
              </a:r>
              <a:r>
                <a:rPr lang="en-US" sz="3200" b="1" baseline="0" dirty="0">
                  <a:solidFill>
                    <a:srgbClr val="FFC000"/>
                  </a:solidFill>
                  <a:latin typeface="Trebuchet MS" pitchFamily="34" charset="0"/>
                </a:rPr>
                <a:t> / Seals</a:t>
              </a:r>
            </a:p>
            <a:p>
              <a:pPr algn="l"/>
              <a:r>
                <a:rPr lang="en-US" sz="2400" b="0" baseline="0" dirty="0">
                  <a:solidFill>
                    <a:schemeClr val="bg1">
                      <a:lumMod val="75000"/>
                    </a:schemeClr>
                  </a:solidFill>
                  <a:latin typeface="Trebuchet MS" pitchFamily="34" charset="0"/>
                </a:rPr>
                <a:t>Most often, logos are added on each side of the title. You can insert a logo by dragging and dropping it from your desktop, copy and paste or by going to INSERT &gt; PICTURES. Logos taken from web sites are likely to be low quality when printed. Zoom it at 100% to see what the logo will look like on the final poster and make any necessary adjustments.  </a:t>
              </a:r>
            </a:p>
            <a:p>
              <a:pPr algn="l"/>
              <a:endParaRPr lang="en-US" sz="2400" b="0" spc="300" baseline="0" dirty="0">
                <a:solidFill>
                  <a:schemeClr val="bg1">
                    <a:lumMod val="75000"/>
                  </a:schemeClr>
                </a:solidFill>
                <a:latin typeface="Trebuchet MS" pitchFamily="34" charset="0"/>
              </a:endParaRPr>
            </a:p>
            <a:p>
              <a:pPr algn="l"/>
              <a:r>
                <a:rPr lang="en-US" sz="2400" b="1" spc="300" baseline="0" dirty="0">
                  <a:solidFill>
                    <a:srgbClr val="FFC000"/>
                  </a:solidFill>
                  <a:latin typeface="Trebuchet MS" pitchFamily="34" charset="0"/>
                </a:rPr>
                <a:t>TIP:</a:t>
              </a:r>
              <a:r>
                <a:rPr lang="en-US" sz="2400" b="1" spc="0" baseline="0" dirty="0">
                  <a:solidFill>
                    <a:srgbClr val="FFC000"/>
                  </a:solidFill>
                  <a:latin typeface="Trebuchet MS" pitchFamily="34" charset="0"/>
                </a:rPr>
                <a:t> </a:t>
              </a:r>
              <a:r>
                <a:rPr lang="en-US" sz="2400" b="0" baseline="0" dirty="0">
                  <a:solidFill>
                    <a:schemeClr val="bg1">
                      <a:lumMod val="75000"/>
                    </a:schemeClr>
                  </a:solidFill>
                  <a:latin typeface="Trebuchet MS" pitchFamily="34" charset="0"/>
                </a:rPr>
                <a:t>See if your school’s logo is available on our free poster templates page.</a:t>
              </a:r>
            </a:p>
            <a:p>
              <a:pPr algn="l"/>
              <a:endParaRPr lang="en-US" sz="2400" b="0" baseline="0" dirty="0">
                <a:latin typeface="Trebuchet MS" pitchFamily="34" charset="0"/>
              </a:endParaRPr>
            </a:p>
            <a:p>
              <a:pPr algn="ctr"/>
              <a:r>
                <a:rPr lang="en-US" sz="3200" b="1" baseline="0" dirty="0">
                  <a:solidFill>
                    <a:srgbClr val="FFC000"/>
                  </a:solidFill>
                  <a:latin typeface="Trebuchet MS" pitchFamily="34" charset="0"/>
                </a:rPr>
                <a:t>Photographs / Graphics</a:t>
              </a:r>
            </a:p>
            <a:p>
              <a:pPr algn="l" defTabSz="977900"/>
              <a:r>
                <a:rPr lang="en-US" sz="2400" b="0" baseline="0" dirty="0">
                  <a:solidFill>
                    <a:schemeClr val="bg1">
                      <a:lumMod val="75000"/>
                    </a:schemeClr>
                  </a:solidFill>
                  <a:latin typeface="Trebuchet MS" pitchFamily="34" charset="0"/>
                </a:rPr>
                <a:t>You can add images by dragging and dropping from your desktop, copy and paste, or by going to INSERT &gt; PICTURES. Resize images proportionally by holding down the SHIFT key and dragging one of the corner handles. For a professional-looking poster, do not distort your images by enlarging them </a:t>
              </a:r>
              <a:r>
                <a:rPr lang="en-US" sz="2400" b="0" spc="0" baseline="0" dirty="0">
                  <a:solidFill>
                    <a:schemeClr val="bg1">
                      <a:lumMod val="75000"/>
                    </a:schemeClr>
                  </a:solidFill>
                  <a:latin typeface="Trebuchet MS" pitchFamily="34" charset="0"/>
                </a:rPr>
                <a:t>disproportionally.</a:t>
              </a:r>
            </a:p>
            <a:p>
              <a:pPr algn="l" defTabSz="977900"/>
              <a:endParaRPr lang="en-US" sz="2400" b="0" baseline="0" dirty="0">
                <a:latin typeface="Trebuchet MS" pitchFamily="34" charset="0"/>
              </a:endParaRPr>
            </a:p>
            <a:p>
              <a:pPr algn="ctr"/>
              <a:endParaRPr lang="en-US" sz="2800" b="1" baseline="0" dirty="0">
                <a:solidFill>
                  <a:srgbClr val="FFC000"/>
                </a:solidFill>
                <a:latin typeface="Trebuchet MS" pitchFamily="34" charset="0"/>
              </a:endParaRPr>
            </a:p>
            <a:p>
              <a:pPr algn="ctr"/>
              <a:endParaRPr lang="en-US" sz="2800" b="1" baseline="0" dirty="0">
                <a:solidFill>
                  <a:srgbClr val="FFC000"/>
                </a:solidFill>
                <a:latin typeface="Trebuchet MS" pitchFamily="34" charset="0"/>
              </a:endParaRPr>
            </a:p>
            <a:p>
              <a:pPr algn="ctr"/>
              <a:endParaRPr lang="en-US" sz="2800" b="1" baseline="0" dirty="0">
                <a:solidFill>
                  <a:srgbClr val="FFC000"/>
                </a:solidFill>
                <a:latin typeface="Trebuchet MS" pitchFamily="34" charset="0"/>
              </a:endParaRPr>
            </a:p>
            <a:p>
              <a:pPr algn="ctr"/>
              <a:endParaRPr lang="en-US" sz="2800" b="1" baseline="0" dirty="0">
                <a:solidFill>
                  <a:srgbClr val="FFC000"/>
                </a:solidFill>
                <a:latin typeface="Trebuchet MS" pitchFamily="34" charset="0"/>
              </a:endParaRPr>
            </a:p>
            <a:p>
              <a:pPr algn="ctr"/>
              <a:endParaRPr lang="en-US" sz="2800" b="1" baseline="0" dirty="0">
                <a:solidFill>
                  <a:srgbClr val="FFC000"/>
                </a:solidFill>
                <a:latin typeface="Trebuchet MS" pitchFamily="34" charset="0"/>
              </a:endParaRPr>
            </a:p>
            <a:p>
              <a:pPr algn="ctr"/>
              <a:endParaRPr lang="en-US" sz="2800" b="1" baseline="0" dirty="0">
                <a:solidFill>
                  <a:srgbClr val="FFC000"/>
                </a:solidFill>
                <a:latin typeface="Trebuchet MS" pitchFamily="34" charset="0"/>
              </a:endParaRPr>
            </a:p>
            <a:p>
              <a:pPr algn="ctr"/>
              <a:r>
                <a:rPr lang="en-US" sz="3200" b="1" baseline="0" dirty="0">
                  <a:solidFill>
                    <a:srgbClr val="FFC000"/>
                  </a:solidFill>
                  <a:latin typeface="Trebuchet MS" pitchFamily="34" charset="0"/>
                </a:rPr>
                <a:t>Image Quality Check</a:t>
              </a:r>
            </a:p>
            <a:p>
              <a:pPr lvl="0" algn="l" defTabSz="977900"/>
              <a:r>
                <a:rPr lang="en-US" sz="2400" b="0" baseline="0" dirty="0">
                  <a:solidFill>
                    <a:schemeClr val="bg1">
                      <a:lumMod val="75000"/>
                    </a:schemeClr>
                  </a:solidFill>
                  <a:latin typeface="Trebuchet MS" pitchFamily="34" charset="0"/>
                </a:rPr>
                <a:t>Zoom in and look at your images at 100% magnification. If they look good they will print well. </a:t>
              </a:r>
              <a:endParaRPr lang="en-US" sz="2800" b="0" dirty="0">
                <a:latin typeface="Trebuchet MS" pitchFamily="34" charset="0"/>
              </a:endParaRPr>
            </a:p>
          </p:txBody>
        </p:sp>
        <p:cxnSp>
          <p:nvCxnSpPr>
            <p:cNvPr id="55" name="Straight Connector 54"/>
            <p:cNvCxnSpPr/>
            <p:nvPr/>
          </p:nvCxnSpPr>
          <p:spPr>
            <a:xfrm>
              <a:off x="-11225189" y="8422500"/>
              <a:ext cx="10999746" cy="3341"/>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pic>
          <p:nvPicPr>
            <p:cNvPr id="56" name="Picture 55"/>
            <p:cNvPicPr>
              <a:picLocks noChangeAspect="1"/>
            </p:cNvPicPr>
            <p:nvPr userDrawn="1"/>
          </p:nvPicPr>
          <p:blipFill>
            <a:blip r:embed="rId11"/>
            <a:stretch>
              <a:fillRect/>
            </a:stretch>
          </p:blipFill>
          <p:spPr>
            <a:xfrm>
              <a:off x="-10740740" y="10261718"/>
              <a:ext cx="1597666" cy="1201935"/>
            </a:xfrm>
            <a:prstGeom prst="rect">
              <a:avLst/>
            </a:prstGeom>
          </p:spPr>
        </p:pic>
        <p:pic>
          <p:nvPicPr>
            <p:cNvPr id="57" name="Picture 56"/>
            <p:cNvPicPr>
              <a:picLocks noChangeAspect="1"/>
            </p:cNvPicPr>
            <p:nvPr userDrawn="1"/>
          </p:nvPicPr>
          <p:blipFill>
            <a:blip r:embed="rId12"/>
            <a:stretch>
              <a:fillRect/>
            </a:stretch>
          </p:blipFill>
          <p:spPr>
            <a:xfrm>
              <a:off x="-10732765" y="15696927"/>
              <a:ext cx="9986808" cy="1053596"/>
            </a:xfrm>
            <a:prstGeom prst="rect">
              <a:avLst/>
            </a:prstGeom>
          </p:spPr>
        </p:pic>
        <p:grpSp>
          <p:nvGrpSpPr>
            <p:cNvPr id="58" name="Group 57"/>
            <p:cNvGrpSpPr/>
            <p:nvPr userDrawn="1"/>
          </p:nvGrpSpPr>
          <p:grpSpPr>
            <a:xfrm>
              <a:off x="-9744993" y="23540957"/>
              <a:ext cx="7531182" cy="2120439"/>
              <a:chOff x="-4470427" y="11016658"/>
              <a:chExt cx="3470785" cy="974220"/>
            </a:xfrm>
          </p:grpSpPr>
          <p:grpSp>
            <p:nvGrpSpPr>
              <p:cNvPr id="64" name="Group 63"/>
              <p:cNvGrpSpPr/>
              <p:nvPr userDrawn="1"/>
            </p:nvGrpSpPr>
            <p:grpSpPr>
              <a:xfrm>
                <a:off x="-2783495" y="11060886"/>
                <a:ext cx="624431" cy="893535"/>
                <a:chOff x="-3958697" y="11117435"/>
                <a:chExt cx="779338" cy="1280430"/>
              </a:xfrm>
            </p:grpSpPr>
            <p:pic>
              <p:nvPicPr>
                <p:cNvPr id="70" name="Picture 69"/>
                <p:cNvPicPr>
                  <a:picLocks noChangeAspect="1"/>
                </p:cNvPicPr>
                <p:nvPr userDrawn="1"/>
              </p:nvPicPr>
              <p:blipFill>
                <a:blip r:embed="rId13"/>
                <a:stretch>
                  <a:fillRect/>
                </a:stretch>
              </p:blipFill>
              <p:spPr>
                <a:xfrm>
                  <a:off x="-3948160" y="11117435"/>
                  <a:ext cx="768801" cy="1090857"/>
                </a:xfrm>
                <a:prstGeom prst="rect">
                  <a:avLst/>
                </a:prstGeom>
              </p:spPr>
            </p:pic>
            <p:sp>
              <p:nvSpPr>
                <p:cNvPr id="71" name="TextBox 70"/>
                <p:cNvSpPr txBox="1"/>
                <p:nvPr userDrawn="1"/>
              </p:nvSpPr>
              <p:spPr>
                <a:xfrm>
                  <a:off x="-3958697" y="12114178"/>
                  <a:ext cx="779337" cy="283687"/>
                </a:xfrm>
                <a:prstGeom prst="rect">
                  <a:avLst/>
                </a:prstGeom>
                <a:solidFill>
                  <a:schemeClr val="accent1"/>
                </a:solidFill>
                <a:ln>
                  <a:noFill/>
                </a:ln>
              </p:spPr>
              <p:txBody>
                <a:bodyPr wrap="square" lIns="91440" tIns="91440" rIns="91440" bIns="91440" rtlCol="0">
                  <a:spAutoFit/>
                </a:bodyPr>
                <a:lstStyle/>
                <a:p>
                  <a:pPr algn="ctr"/>
                  <a:r>
                    <a:rPr lang="en-US" sz="1600" b="1" dirty="0">
                      <a:solidFill>
                        <a:schemeClr val="tx1"/>
                      </a:solidFill>
                    </a:rPr>
                    <a:t>ORIGINAL</a:t>
                  </a:r>
                </a:p>
              </p:txBody>
            </p:sp>
          </p:grpSp>
          <p:grpSp>
            <p:nvGrpSpPr>
              <p:cNvPr id="65" name="Group 64"/>
              <p:cNvGrpSpPr/>
              <p:nvPr userDrawn="1"/>
            </p:nvGrpSpPr>
            <p:grpSpPr>
              <a:xfrm>
                <a:off x="-2033159" y="11060889"/>
                <a:ext cx="1033517" cy="893529"/>
                <a:chOff x="-2921738" y="11200127"/>
                <a:chExt cx="1420279" cy="1227904"/>
              </a:xfrm>
            </p:grpSpPr>
            <p:pic>
              <p:nvPicPr>
                <p:cNvPr id="68" name="Picture 67"/>
                <p:cNvPicPr>
                  <a:picLocks noChangeAspect="1"/>
                </p:cNvPicPr>
                <p:nvPr userDrawn="1"/>
              </p:nvPicPr>
              <p:blipFill>
                <a:blip r:embed="rId13"/>
                <a:stretch>
                  <a:fillRect/>
                </a:stretch>
              </p:blipFill>
              <p:spPr>
                <a:xfrm>
                  <a:off x="-2921738" y="11200127"/>
                  <a:ext cx="1420279" cy="1029694"/>
                </a:xfrm>
                <a:prstGeom prst="rect">
                  <a:avLst/>
                </a:prstGeom>
              </p:spPr>
            </p:pic>
            <p:sp>
              <p:nvSpPr>
                <p:cNvPr id="69" name="TextBox 68"/>
                <p:cNvSpPr txBox="1"/>
                <p:nvPr userDrawn="1"/>
              </p:nvSpPr>
              <p:spPr>
                <a:xfrm>
                  <a:off x="-2918991" y="12175418"/>
                  <a:ext cx="1417532" cy="252613"/>
                </a:xfrm>
                <a:prstGeom prst="rect">
                  <a:avLst/>
                </a:prstGeom>
                <a:solidFill>
                  <a:srgbClr val="FF0000"/>
                </a:solidFill>
              </p:spPr>
              <p:txBody>
                <a:bodyPr wrap="square" lIns="457200" tIns="91440" rIns="457200" bIns="91440" rtlCol="0">
                  <a:spAutoFit/>
                </a:bodyPr>
                <a:lstStyle/>
                <a:p>
                  <a:pPr algn="ctr"/>
                  <a:r>
                    <a:rPr lang="en-US" sz="1400" b="1" dirty="0">
                      <a:solidFill>
                        <a:schemeClr val="bg1"/>
                      </a:solidFill>
                    </a:rPr>
                    <a:t>DISTORTED</a:t>
                  </a:r>
                  <a:endParaRPr lang="en-US" sz="700" b="1" dirty="0">
                    <a:solidFill>
                      <a:schemeClr val="bg1"/>
                    </a:solidFill>
                  </a:endParaRPr>
                </a:p>
              </p:txBody>
            </p:sp>
          </p:grpSp>
          <p:pic>
            <p:nvPicPr>
              <p:cNvPr id="66" name="Picture 65"/>
              <p:cNvPicPr>
                <a:picLocks noChangeAspect="1"/>
              </p:cNvPicPr>
              <p:nvPr userDrawn="1"/>
            </p:nvPicPr>
            <p:blipFill>
              <a:blip r:embed="rId14"/>
              <a:stretch>
                <a:fillRect/>
              </a:stretch>
            </p:blipFill>
            <p:spPr>
              <a:xfrm>
                <a:off x="-4470427" y="11016658"/>
                <a:ext cx="1098742" cy="847761"/>
              </a:xfrm>
              <a:prstGeom prst="rect">
                <a:avLst/>
              </a:prstGeom>
            </p:spPr>
          </p:pic>
          <p:sp>
            <p:nvSpPr>
              <p:cNvPr id="67" name="TextBox 66"/>
              <p:cNvSpPr txBox="1"/>
              <p:nvPr userDrawn="1"/>
            </p:nvSpPr>
            <p:spPr>
              <a:xfrm>
                <a:off x="-4440600" y="11665645"/>
                <a:ext cx="1035685" cy="325233"/>
              </a:xfrm>
              <a:prstGeom prst="rect">
                <a:avLst/>
              </a:prstGeom>
              <a:noFill/>
            </p:spPr>
            <p:txBody>
              <a:bodyPr wrap="square" lIns="457200" tIns="457200" rIns="457200" bIns="0" rtlCol="0">
                <a:spAutoFit/>
              </a:bodyPr>
              <a:lstStyle/>
              <a:p>
                <a:pPr algn="ctr"/>
                <a:r>
                  <a:rPr lang="en-US" sz="1600" dirty="0">
                    <a:solidFill>
                      <a:schemeClr val="bg1"/>
                    </a:solidFill>
                  </a:rPr>
                  <a:t>Corner</a:t>
                </a:r>
                <a:r>
                  <a:rPr lang="en-US" sz="1600" baseline="0" dirty="0">
                    <a:solidFill>
                      <a:schemeClr val="bg1"/>
                    </a:solidFill>
                  </a:rPr>
                  <a:t> handles</a:t>
                </a:r>
                <a:endParaRPr lang="en-US" sz="1600" dirty="0">
                  <a:solidFill>
                    <a:schemeClr val="bg1"/>
                  </a:solidFill>
                </a:endParaRPr>
              </a:p>
            </p:txBody>
          </p:sp>
        </p:grpSp>
        <p:grpSp>
          <p:nvGrpSpPr>
            <p:cNvPr id="59" name="Group 58"/>
            <p:cNvGrpSpPr/>
            <p:nvPr userDrawn="1"/>
          </p:nvGrpSpPr>
          <p:grpSpPr>
            <a:xfrm>
              <a:off x="-10398793" y="27751410"/>
              <a:ext cx="9323012" cy="2453251"/>
              <a:chOff x="-4754996" y="12734136"/>
              <a:chExt cx="4296559" cy="1127128"/>
            </a:xfrm>
          </p:grpSpPr>
          <p:graphicFrame>
            <p:nvGraphicFramePr>
              <p:cNvPr id="60" name="Object 59"/>
              <p:cNvGraphicFramePr>
                <a:graphicFrameLocks noChangeAspect="1"/>
              </p:cNvGraphicFramePr>
              <p:nvPr userDrawn="1">
                <p:extLst>
                  <p:ext uri="{D42A27DB-BD31-4B8C-83A1-F6EECF244321}">
                    <p14:modId xmlns:p14="http://schemas.microsoft.com/office/powerpoint/2010/main" val="1199812768"/>
                  </p:ext>
                </p:extLst>
              </p:nvPr>
            </p:nvGraphicFramePr>
            <p:xfrm>
              <a:off x="-4533347" y="12734142"/>
              <a:ext cx="1828800" cy="1117600"/>
            </p:xfrm>
            <a:graphic>
              <a:graphicData uri="http://schemas.openxmlformats.org/presentationml/2006/ole">
                <mc:AlternateContent xmlns:mc="http://schemas.openxmlformats.org/markup-compatibility/2006">
                  <mc:Choice xmlns:v="urn:schemas-microsoft-com:vml" Requires="v">
                    <p:oleObj spid="_x0000_s3488" name="Image" r:id="rId15" imgW="1828440" imgH="1117440" progId="Photoshop.Image.13">
                      <p:embed/>
                    </p:oleObj>
                  </mc:Choice>
                  <mc:Fallback>
                    <p:oleObj name="Image" r:id="rId15" imgW="1828440" imgH="1117440" progId="Photoshop.Image.13">
                      <p:embed/>
                      <p:pic>
                        <p:nvPicPr>
                          <p:cNvPr id="0" name=""/>
                          <p:cNvPicPr/>
                          <p:nvPr/>
                        </p:nvPicPr>
                        <p:blipFill>
                          <a:blip r:embed="rId16"/>
                          <a:stretch>
                            <a:fillRect/>
                          </a:stretch>
                        </p:blipFill>
                        <p:spPr>
                          <a:xfrm>
                            <a:off x="-4533347" y="12734142"/>
                            <a:ext cx="1828800" cy="1117600"/>
                          </a:xfrm>
                          <a:prstGeom prst="rect">
                            <a:avLst/>
                          </a:prstGeom>
                        </p:spPr>
                      </p:pic>
                    </p:oleObj>
                  </mc:Fallback>
                </mc:AlternateContent>
              </a:graphicData>
            </a:graphic>
          </p:graphicFrame>
          <p:graphicFrame>
            <p:nvGraphicFramePr>
              <p:cNvPr id="61" name="Object 60"/>
              <p:cNvGraphicFramePr>
                <a:graphicFrameLocks noChangeAspect="1"/>
              </p:cNvGraphicFramePr>
              <p:nvPr userDrawn="1">
                <p:extLst>
                  <p:ext uri="{D42A27DB-BD31-4B8C-83A1-F6EECF244321}">
                    <p14:modId xmlns:p14="http://schemas.microsoft.com/office/powerpoint/2010/main" val="4096349677"/>
                  </p:ext>
                </p:extLst>
              </p:nvPr>
            </p:nvGraphicFramePr>
            <p:xfrm>
              <a:off x="-2456641" y="12737835"/>
              <a:ext cx="1828800" cy="1117600"/>
            </p:xfrm>
            <a:graphic>
              <a:graphicData uri="http://schemas.openxmlformats.org/presentationml/2006/ole">
                <mc:AlternateContent xmlns:mc="http://schemas.openxmlformats.org/markup-compatibility/2006">
                  <mc:Choice xmlns:v="urn:schemas-microsoft-com:vml" Requires="v">
                    <p:oleObj spid="_x0000_s3489" name="Image" r:id="rId17" imgW="1828440" imgH="1117440" progId="Photoshop.Image.13">
                      <p:embed/>
                    </p:oleObj>
                  </mc:Choice>
                  <mc:Fallback>
                    <p:oleObj name="Image" r:id="rId17" imgW="1828440" imgH="1117440" progId="Photoshop.Image.13">
                      <p:embed/>
                      <p:pic>
                        <p:nvPicPr>
                          <p:cNvPr id="0" name=""/>
                          <p:cNvPicPr/>
                          <p:nvPr/>
                        </p:nvPicPr>
                        <p:blipFill>
                          <a:blip r:embed="rId18"/>
                          <a:stretch>
                            <a:fillRect/>
                          </a:stretch>
                        </p:blipFill>
                        <p:spPr>
                          <a:xfrm>
                            <a:off x="-2456641" y="12737835"/>
                            <a:ext cx="1828800" cy="1117600"/>
                          </a:xfrm>
                          <a:prstGeom prst="rect">
                            <a:avLst/>
                          </a:prstGeom>
                        </p:spPr>
                      </p:pic>
                    </p:oleObj>
                  </mc:Fallback>
                </mc:AlternateContent>
              </a:graphicData>
            </a:graphic>
          </p:graphicFrame>
          <p:sp>
            <p:nvSpPr>
              <p:cNvPr id="62" name="TextBox 61"/>
              <p:cNvSpPr txBox="1"/>
              <p:nvPr userDrawn="1"/>
            </p:nvSpPr>
            <p:spPr>
              <a:xfrm rot="16200000">
                <a:off x="-5235785" y="13214925"/>
                <a:ext cx="1117601" cy="156024"/>
              </a:xfrm>
              <a:prstGeom prst="rect">
                <a:avLst/>
              </a:prstGeom>
              <a:noFill/>
            </p:spPr>
            <p:txBody>
              <a:bodyPr wrap="square" lIns="91440" tIns="91440" rIns="91440" bIns="0" rtlCol="0">
                <a:spAutoFit/>
              </a:bodyPr>
              <a:lstStyle/>
              <a:p>
                <a:pPr algn="ctr"/>
                <a:r>
                  <a:rPr lang="en-US" sz="1600" dirty="0">
                    <a:solidFill>
                      <a:srgbClr val="92D050"/>
                    </a:solidFill>
                  </a:rPr>
                  <a:t>Good</a:t>
                </a:r>
                <a:r>
                  <a:rPr lang="en-US" sz="1600" baseline="0" dirty="0">
                    <a:solidFill>
                      <a:srgbClr val="92D050"/>
                    </a:solidFill>
                  </a:rPr>
                  <a:t> </a:t>
                </a:r>
                <a:r>
                  <a:rPr lang="en-US" sz="1600" baseline="0" dirty="0">
                    <a:solidFill>
                      <a:schemeClr val="bg1"/>
                    </a:solidFill>
                  </a:rPr>
                  <a:t>printing quality</a:t>
                </a:r>
                <a:endParaRPr lang="en-US" sz="1600" dirty="0">
                  <a:solidFill>
                    <a:schemeClr val="bg1"/>
                  </a:solidFill>
                </a:endParaRPr>
              </a:p>
            </p:txBody>
          </p:sp>
          <p:sp>
            <p:nvSpPr>
              <p:cNvPr id="63" name="TextBox 62"/>
              <p:cNvSpPr txBox="1"/>
              <p:nvPr userDrawn="1"/>
            </p:nvSpPr>
            <p:spPr>
              <a:xfrm rot="16200000">
                <a:off x="-1095250" y="13224452"/>
                <a:ext cx="1117601" cy="156024"/>
              </a:xfrm>
              <a:prstGeom prst="rect">
                <a:avLst/>
              </a:prstGeom>
              <a:noFill/>
            </p:spPr>
            <p:txBody>
              <a:bodyPr wrap="square" lIns="91440" tIns="91440" rIns="91440" bIns="0" rtlCol="0">
                <a:spAutoFit/>
              </a:bodyPr>
              <a:lstStyle/>
              <a:p>
                <a:pPr algn="ctr"/>
                <a:r>
                  <a:rPr lang="en-US" sz="1600" dirty="0">
                    <a:solidFill>
                      <a:srgbClr val="FF0000"/>
                    </a:solidFill>
                  </a:rPr>
                  <a:t>Bad </a:t>
                </a:r>
                <a:r>
                  <a:rPr lang="en-US" sz="1600" dirty="0">
                    <a:solidFill>
                      <a:schemeClr val="bg1"/>
                    </a:solidFill>
                  </a:rPr>
                  <a:t>printing quality</a:t>
                </a:r>
              </a:p>
            </p:txBody>
          </p:sp>
        </p:grpSp>
      </p:grpSp>
    </p:spTree>
  </p:cSld>
  <p:clrMap bg1="lt1" tx1="dk1" bg2="lt2" tx2="dk2" accent1="accent1" accent2="accent2" accent3="accent3" accent4="accent4" accent5="accent5" accent6="accent6" hlink="hlink" folHlink="folHlink"/>
  <p:sldLayoutIdLst>
    <p:sldLayoutId id="2147483654" r:id="rId1"/>
  </p:sldLayoutIdLst>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djdavis@slu.edu" TargetMode="External"/><Relationship Id="rId7"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 name="Text Placeholder 448"/>
          <p:cNvSpPr>
            <a:spLocks noGrp="1"/>
          </p:cNvSpPr>
          <p:nvPr>
            <p:ph type="body" sz="quarter" idx="10"/>
          </p:nvPr>
        </p:nvSpPr>
        <p:spPr>
          <a:xfrm>
            <a:off x="904186" y="6242276"/>
            <a:ext cx="10056813" cy="13191281"/>
          </a:xfrm>
        </p:spPr>
        <p:txBody>
          <a:bodyPr/>
          <a:lstStyle/>
          <a:p>
            <a:r>
              <a:rPr lang="en-US" sz="4000" dirty="0"/>
              <a:t>        The Circle of Excellence addresses the multifaceted concerns of educational inequality in STEM experiences and outcomes. Since 2017, the program has met to provide challenging math and science enrichment to Black and Brown youth (over 300 hours of service work). During 2020, various virtual opportunities were provided to participants featuring STEM related fieldtrips, STEM guest speakers (usually African American men in STEM for the benefit of role modeling), coaching for academic competitions in science, and tutoring. </a:t>
            </a:r>
          </a:p>
          <a:p>
            <a:r>
              <a:rPr lang="en-US" sz="4000" dirty="0"/>
              <a:t>        Work with Circle of Excellence families has been multi-year, longstanding, and consistent. Regular use of the Zoom platform makes our current continuation of activities possible.</a:t>
            </a:r>
          </a:p>
          <a:p>
            <a:endParaRPr lang="en-US" sz="4000" dirty="0"/>
          </a:p>
          <a:p>
            <a:endParaRPr lang="en-US" sz="3600" dirty="0"/>
          </a:p>
        </p:txBody>
      </p:sp>
      <p:sp>
        <p:nvSpPr>
          <p:cNvPr id="450" name="Text Placeholder 449"/>
          <p:cNvSpPr>
            <a:spLocks noGrp="1"/>
          </p:cNvSpPr>
          <p:nvPr>
            <p:ph type="body" sz="quarter" idx="11"/>
          </p:nvPr>
        </p:nvSpPr>
        <p:spPr>
          <a:xfrm>
            <a:off x="922341" y="5656467"/>
            <a:ext cx="10048875" cy="800211"/>
          </a:xfrm>
        </p:spPr>
        <p:txBody>
          <a:bodyPr/>
          <a:lstStyle/>
          <a:p>
            <a:r>
              <a:rPr lang="en-US" sz="4000" dirty="0">
                <a:latin typeface="Times New Roman" panose="02020603050405020304" pitchFamily="18" charset="0"/>
                <a:cs typeface="Times New Roman" panose="02020603050405020304" pitchFamily="18" charset="0"/>
              </a:rPr>
              <a:t>CIRCLE OF EXCELLENCE SUMMARY</a:t>
            </a:r>
          </a:p>
        </p:txBody>
      </p:sp>
      <p:sp>
        <p:nvSpPr>
          <p:cNvPr id="453" name="Text Placeholder 452"/>
          <p:cNvSpPr>
            <a:spLocks noGrp="1"/>
          </p:cNvSpPr>
          <p:nvPr>
            <p:ph type="body" sz="quarter" idx="20"/>
          </p:nvPr>
        </p:nvSpPr>
        <p:spPr>
          <a:xfrm>
            <a:off x="953875" y="17603533"/>
            <a:ext cx="10050462" cy="14656312"/>
          </a:xfrm>
        </p:spPr>
        <p:txBody>
          <a:bodyPr/>
          <a:lstStyle/>
          <a:p>
            <a:r>
              <a:rPr lang="en-US" sz="4000" dirty="0">
                <a:latin typeface="Times New Roman" panose="02020603050405020304" pitchFamily="18" charset="0"/>
                <a:cs typeface="Times New Roman" panose="02020603050405020304" pitchFamily="18" charset="0"/>
              </a:rPr>
              <a:t>PROJECT GOALS &amp; </a:t>
            </a:r>
          </a:p>
          <a:p>
            <a:r>
              <a:rPr lang="en-US" sz="4000" dirty="0">
                <a:latin typeface="Times New Roman" panose="02020603050405020304" pitchFamily="18" charset="0"/>
                <a:cs typeface="Times New Roman" panose="02020603050405020304" pitchFamily="18" charset="0"/>
              </a:rPr>
              <a:t>POPULATION</a:t>
            </a:r>
          </a:p>
          <a:p>
            <a:pPr algn="l"/>
            <a:r>
              <a:rPr lang="en-US" sz="4000" b="0" u="none" dirty="0"/>
              <a:t>        Our project outcomes exceed our initial intended goals. The students participated in weekly science lessons that resulted in an award-winning science fair project. They worked hard and won 2nd Place at the National Organization for the Professional Advancement of Black Chemist and Chemical Engineers (</a:t>
            </a:r>
            <a:r>
              <a:rPr lang="en-US" sz="4000" b="0" u="none" dirty="0" err="1"/>
              <a:t>NOBCChe</a:t>
            </a:r>
            <a:r>
              <a:rPr lang="en-US" sz="4000" b="0" u="none" dirty="0"/>
              <a:t>) Science Fair. </a:t>
            </a:r>
          </a:p>
          <a:p>
            <a:pPr algn="l"/>
            <a:r>
              <a:rPr lang="en-US" sz="4000" b="0" u="none" dirty="0"/>
              <a:t>        In addition, my two graduate student collaborators will be participating with me in a summer STEM education conference to strengthen our work as we move forward. </a:t>
            </a:r>
          </a:p>
          <a:p>
            <a:pPr algn="l"/>
            <a:r>
              <a:rPr lang="en-US" sz="4000" i="1" u="none" dirty="0"/>
              <a:t>Overview</a:t>
            </a:r>
          </a:p>
          <a:p>
            <a:pPr algn="l"/>
            <a:r>
              <a:rPr lang="en-US" sz="4000" b="0" u="none" dirty="0"/>
              <a:t>Numbers of Youth Taught Science Weekly: 10 (6 girls and 4 boys of African decent)</a:t>
            </a:r>
          </a:p>
          <a:p>
            <a:pPr algn="l"/>
            <a:r>
              <a:rPr lang="en-US" sz="4000" b="0" u="none" dirty="0"/>
              <a:t>Numbers of Youth Who Entered Work Into a National or Local Science Fair: 10</a:t>
            </a:r>
          </a:p>
          <a:p>
            <a:pPr algn="l"/>
            <a:r>
              <a:rPr lang="en-US" sz="4000" b="0" u="none" dirty="0"/>
              <a:t>Number of Youth Who Presented at the SLU WATER Summit Event: 3</a:t>
            </a:r>
          </a:p>
          <a:p>
            <a:pPr algn="l"/>
            <a:endParaRPr lang="en-US" b="0" u="none" dirty="0">
              <a:latin typeface="Times New Roman" panose="02020603050405020304" pitchFamily="18" charset="0"/>
              <a:cs typeface="Times New Roman" panose="02020603050405020304" pitchFamily="18" charset="0"/>
            </a:endParaRPr>
          </a:p>
        </p:txBody>
      </p:sp>
      <p:sp>
        <p:nvSpPr>
          <p:cNvPr id="454" name="Text Placeholder 453"/>
          <p:cNvSpPr>
            <a:spLocks noGrp="1"/>
          </p:cNvSpPr>
          <p:nvPr>
            <p:ph type="body" sz="quarter" idx="21"/>
          </p:nvPr>
        </p:nvSpPr>
        <p:spPr>
          <a:xfrm>
            <a:off x="11587165" y="6378483"/>
            <a:ext cx="10048874" cy="26539917"/>
          </a:xfrm>
        </p:spPr>
        <p:txBody>
          <a:bodyPr/>
          <a:lstStyle/>
          <a:p>
            <a:endParaRPr lang="en-US" sz="3600" dirty="0"/>
          </a:p>
          <a:p>
            <a:endParaRPr lang="en-US" sz="3600" dirty="0"/>
          </a:p>
          <a:p>
            <a:endParaRPr lang="en-US" sz="3600" dirty="0"/>
          </a:p>
          <a:p>
            <a:endParaRPr lang="en-US" sz="3600" dirty="0"/>
          </a:p>
          <a:p>
            <a:endParaRPr lang="en-US" sz="3600" dirty="0"/>
          </a:p>
          <a:p>
            <a:endParaRPr lang="en-US" sz="3600" dirty="0"/>
          </a:p>
          <a:p>
            <a:endParaRPr lang="en-US" sz="3600" dirty="0"/>
          </a:p>
          <a:p>
            <a:endParaRPr lang="en-US" sz="3600" dirty="0"/>
          </a:p>
          <a:p>
            <a:endParaRPr lang="en-US" sz="3600" dirty="0"/>
          </a:p>
          <a:p>
            <a:endParaRPr lang="en-US" sz="3600" dirty="0"/>
          </a:p>
          <a:p>
            <a:endParaRPr lang="en-US" sz="3600" dirty="0"/>
          </a:p>
          <a:p>
            <a:endParaRPr lang="en-US" sz="3600" dirty="0"/>
          </a:p>
          <a:p>
            <a:endParaRPr lang="en-US" sz="3600" dirty="0"/>
          </a:p>
          <a:p>
            <a:endParaRPr lang="en-US" sz="3600" dirty="0"/>
          </a:p>
          <a:p>
            <a:endParaRPr lang="en-US" sz="3600" dirty="0"/>
          </a:p>
          <a:p>
            <a:endParaRPr lang="en-US" sz="3600" dirty="0"/>
          </a:p>
          <a:p>
            <a:endParaRPr lang="en-US" sz="3600" dirty="0"/>
          </a:p>
          <a:p>
            <a:endParaRPr lang="en-US" sz="3600" dirty="0"/>
          </a:p>
          <a:p>
            <a:endParaRPr lang="en-US" sz="3600" i="1" dirty="0"/>
          </a:p>
          <a:p>
            <a:r>
              <a:rPr lang="en-US" sz="4000" i="1" dirty="0"/>
              <a:t>“…Guest Speaker: Rachel </a:t>
            </a:r>
            <a:r>
              <a:rPr lang="en-US" sz="4000" i="1" dirty="0" err="1"/>
              <a:t>Rimmermen</a:t>
            </a:r>
            <a:r>
              <a:rPr lang="en-US" sz="4000" i="1" dirty="0"/>
              <a:t>, </a:t>
            </a:r>
          </a:p>
          <a:p>
            <a:r>
              <a:rPr lang="en-US" sz="4000" i="1" dirty="0"/>
              <a:t>SLU WATER Institute</a:t>
            </a:r>
          </a:p>
          <a:p>
            <a:endParaRPr lang="en-US" sz="4000" i="1" dirty="0"/>
          </a:p>
          <a:p>
            <a:r>
              <a:rPr lang="en-US" sz="4000" i="1" dirty="0"/>
              <a:t>Thank you again so much for your presentation yesterday! I am still hearing about how much everyone loved hearing from you and your students! Please pass my thanks along to them as well! They did such a fantastic job!” </a:t>
            </a:r>
          </a:p>
          <a:p>
            <a:r>
              <a:rPr lang="en-US" sz="4000" i="1" dirty="0"/>
              <a:t>Rachel </a:t>
            </a:r>
            <a:r>
              <a:rPr lang="en-US" sz="4000" i="1" dirty="0" err="1"/>
              <a:t>Rimmerman</a:t>
            </a:r>
            <a:r>
              <a:rPr lang="en-US" sz="4000" i="1" dirty="0"/>
              <a:t>, The SLU WATER Institute</a:t>
            </a:r>
          </a:p>
          <a:p>
            <a:endParaRPr lang="en-US" sz="4000" i="1" dirty="0"/>
          </a:p>
          <a:p>
            <a:r>
              <a:rPr lang="en-US" sz="4000" i="1" dirty="0"/>
              <a:t>In regards to the team’s national 2nd Place science win: </a:t>
            </a:r>
          </a:p>
          <a:p>
            <a:r>
              <a:rPr lang="en-US" sz="4000" i="1" dirty="0"/>
              <a:t>“(My child) feels so good. Thank you for your efforts…and leadership!” Parent</a:t>
            </a:r>
          </a:p>
          <a:p>
            <a:r>
              <a:rPr lang="en-US" sz="4000" i="1" dirty="0"/>
              <a:t>“Thank you for your investment and influence into the lives of our children. I appreciate your time and energy…Your presence and influence will be a great asset in their lives.” Parent</a:t>
            </a:r>
            <a:endParaRPr lang="en-US" sz="3600" i="1" dirty="0">
              <a:solidFill>
                <a:schemeClr val="accent5">
                  <a:lumMod val="50000"/>
                </a:schemeClr>
              </a:solidFill>
            </a:endParaRPr>
          </a:p>
          <a:p>
            <a:r>
              <a:rPr lang="en-US" sz="3600" dirty="0">
                <a:solidFill>
                  <a:schemeClr val="accent5">
                    <a:lumMod val="50000"/>
                  </a:schemeClr>
                </a:solidFill>
                <a:latin typeface="Times New Roman" panose="02020603050405020304" pitchFamily="18" charset="0"/>
                <a:cs typeface="Times New Roman" panose="02020603050405020304" pitchFamily="18" charset="0"/>
              </a:rPr>
              <a:t> </a:t>
            </a:r>
            <a:endParaRPr lang="en-US" sz="3600" dirty="0"/>
          </a:p>
          <a:p>
            <a:r>
              <a:rPr lang="en-US" sz="3600" i="1" dirty="0"/>
              <a:t>    </a:t>
            </a:r>
          </a:p>
          <a:p>
            <a:endParaRPr lang="en-US" sz="3600" dirty="0"/>
          </a:p>
          <a:p>
            <a:endParaRPr lang="en-US" sz="3600" dirty="0"/>
          </a:p>
        </p:txBody>
      </p:sp>
      <p:sp>
        <p:nvSpPr>
          <p:cNvPr id="455" name="Text Placeholder 454"/>
          <p:cNvSpPr>
            <a:spLocks noGrp="1"/>
          </p:cNvSpPr>
          <p:nvPr>
            <p:ph type="body" sz="quarter" idx="22"/>
          </p:nvPr>
        </p:nvSpPr>
        <p:spPr>
          <a:xfrm>
            <a:off x="11587166" y="5525666"/>
            <a:ext cx="10048875" cy="800211"/>
          </a:xfrm>
        </p:spPr>
        <p:txBody>
          <a:bodyPr/>
          <a:lstStyle/>
          <a:p>
            <a:r>
              <a:rPr lang="en-US" sz="4000" dirty="0">
                <a:latin typeface="Times New Roman" panose="02020603050405020304" pitchFamily="18" charset="0"/>
                <a:cs typeface="Times New Roman" panose="02020603050405020304" pitchFamily="18" charset="0"/>
              </a:rPr>
              <a:t>TESTIMONIALS</a:t>
            </a:r>
          </a:p>
        </p:txBody>
      </p:sp>
      <p:sp>
        <p:nvSpPr>
          <p:cNvPr id="456" name="Text Placeholder 455"/>
          <p:cNvSpPr>
            <a:spLocks noGrp="1"/>
          </p:cNvSpPr>
          <p:nvPr>
            <p:ph type="body" sz="quarter" idx="23"/>
          </p:nvPr>
        </p:nvSpPr>
        <p:spPr>
          <a:xfrm>
            <a:off x="22258339" y="6302794"/>
            <a:ext cx="10048874" cy="25120701"/>
          </a:xfrm>
        </p:spPr>
        <p:txBody>
          <a:bodyPr/>
          <a:lstStyle/>
          <a:p>
            <a:endParaRPr lang="en-US" sz="3600" dirty="0"/>
          </a:p>
          <a:p>
            <a:endParaRPr lang="en-US" sz="3600" dirty="0"/>
          </a:p>
          <a:p>
            <a:endParaRPr lang="en-US" sz="3600" dirty="0"/>
          </a:p>
          <a:p>
            <a:endParaRPr lang="en-US" sz="3600" dirty="0"/>
          </a:p>
          <a:p>
            <a:endParaRPr lang="en-US" sz="3600" dirty="0"/>
          </a:p>
          <a:p>
            <a:endParaRPr lang="en-US" sz="3600" dirty="0"/>
          </a:p>
          <a:p>
            <a:endParaRPr lang="en-US" sz="3600" dirty="0"/>
          </a:p>
          <a:p>
            <a:endParaRPr lang="en-US" sz="3600" dirty="0"/>
          </a:p>
          <a:p>
            <a:endParaRPr lang="en-US" sz="3600" dirty="0"/>
          </a:p>
          <a:p>
            <a:endParaRPr lang="en-US" sz="3600" dirty="0"/>
          </a:p>
          <a:p>
            <a:r>
              <a:rPr lang="en-US" sz="4000" dirty="0"/>
              <a:t>Revising work with Teacher and Coach, Dr. Dannielle Joy Davis.</a:t>
            </a:r>
          </a:p>
          <a:p>
            <a:endParaRPr lang="en-US" sz="3600" dirty="0"/>
          </a:p>
          <a:p>
            <a:endParaRPr lang="en-US" sz="3600" dirty="0"/>
          </a:p>
          <a:p>
            <a:endParaRPr lang="en-US" sz="3600" dirty="0"/>
          </a:p>
          <a:p>
            <a:endParaRPr lang="en-US" sz="3600" dirty="0"/>
          </a:p>
          <a:p>
            <a:endParaRPr lang="en-US" sz="3600" dirty="0"/>
          </a:p>
          <a:p>
            <a:endParaRPr lang="en-US" sz="3600" dirty="0"/>
          </a:p>
          <a:p>
            <a:endParaRPr lang="en-US" sz="3600" dirty="0"/>
          </a:p>
          <a:p>
            <a:endParaRPr lang="en-US" sz="3600" dirty="0"/>
          </a:p>
          <a:p>
            <a:endParaRPr lang="en-US" sz="3600" dirty="0"/>
          </a:p>
          <a:p>
            <a:endParaRPr lang="en-US" sz="3600" dirty="0"/>
          </a:p>
          <a:p>
            <a:endParaRPr lang="en-US" sz="3600" dirty="0"/>
          </a:p>
          <a:p>
            <a:endParaRPr lang="en-US" sz="3600" dirty="0"/>
          </a:p>
          <a:p>
            <a:endParaRPr lang="en-US" sz="3600" dirty="0"/>
          </a:p>
          <a:p>
            <a:endParaRPr lang="en-US" sz="3600" dirty="0"/>
          </a:p>
          <a:p>
            <a:endParaRPr lang="en-US" sz="3600" dirty="0"/>
          </a:p>
          <a:p>
            <a:endParaRPr lang="en-US" sz="3600" dirty="0"/>
          </a:p>
          <a:p>
            <a:endParaRPr lang="en-US" sz="3600" dirty="0"/>
          </a:p>
          <a:p>
            <a:endParaRPr lang="en-US" sz="3600" dirty="0"/>
          </a:p>
          <a:p>
            <a:endParaRPr lang="en-US" sz="3600" dirty="0"/>
          </a:p>
          <a:p>
            <a:endParaRPr lang="en-US" sz="3600" dirty="0"/>
          </a:p>
          <a:p>
            <a:endParaRPr lang="en-US" sz="3600" dirty="0"/>
          </a:p>
          <a:p>
            <a:endParaRPr lang="en-US" sz="3600" dirty="0"/>
          </a:p>
          <a:p>
            <a:endParaRPr lang="en-US" sz="3600" dirty="0"/>
          </a:p>
          <a:p>
            <a:r>
              <a:rPr lang="en-US" sz="4000" dirty="0"/>
              <a:t>Guest Speaker: Rachel </a:t>
            </a:r>
            <a:r>
              <a:rPr lang="en-US" sz="4000" dirty="0" err="1"/>
              <a:t>Rimmermen</a:t>
            </a:r>
            <a:r>
              <a:rPr lang="en-US" sz="4000" dirty="0"/>
              <a:t>, </a:t>
            </a:r>
          </a:p>
          <a:p>
            <a:r>
              <a:rPr lang="en-US" sz="4000" dirty="0"/>
              <a:t>SLU WATER Institute</a:t>
            </a:r>
          </a:p>
        </p:txBody>
      </p:sp>
      <p:sp>
        <p:nvSpPr>
          <p:cNvPr id="457" name="Text Placeholder 456"/>
          <p:cNvSpPr>
            <a:spLocks noGrp="1"/>
          </p:cNvSpPr>
          <p:nvPr>
            <p:ph type="body" sz="quarter" idx="24"/>
          </p:nvPr>
        </p:nvSpPr>
        <p:spPr>
          <a:xfrm>
            <a:off x="22250400" y="5525666"/>
            <a:ext cx="10058400" cy="800211"/>
          </a:xfrm>
        </p:spPr>
        <p:txBody>
          <a:bodyPr/>
          <a:lstStyle/>
          <a:p>
            <a:r>
              <a:rPr lang="en-US" sz="4000" dirty="0">
                <a:latin typeface="Times New Roman" panose="02020603050405020304" pitchFamily="18" charset="0"/>
                <a:cs typeface="Times New Roman" panose="02020603050405020304" pitchFamily="18" charset="0"/>
              </a:rPr>
              <a:t>RESEARCH EXPERIENCES</a:t>
            </a:r>
          </a:p>
        </p:txBody>
      </p:sp>
      <p:sp>
        <p:nvSpPr>
          <p:cNvPr id="458" name="Text Placeholder 457"/>
          <p:cNvSpPr>
            <a:spLocks noGrp="1"/>
          </p:cNvSpPr>
          <p:nvPr>
            <p:ph type="body" sz="quarter" idx="25"/>
          </p:nvPr>
        </p:nvSpPr>
        <p:spPr>
          <a:xfrm>
            <a:off x="32914027" y="11704853"/>
            <a:ext cx="10047018" cy="6981791"/>
          </a:xfrm>
        </p:spPr>
        <p:txBody>
          <a:bodyPr/>
          <a:lstStyle/>
          <a:p>
            <a:pPr algn="l"/>
            <a:r>
              <a:rPr lang="en-US" sz="3600" b="0" u="none">
                <a:latin typeface="Times New Roman" panose="02020603050405020304" pitchFamily="18" charset="0"/>
                <a:cs typeface="Times New Roman" panose="02020603050405020304" pitchFamily="18" charset="0"/>
              </a:rPr>
              <a:t>    </a:t>
            </a:r>
            <a:endParaRPr lang="en-US" sz="4000" u="none" dirty="0">
              <a:latin typeface="Times New Roman" panose="02020603050405020304" pitchFamily="18" charset="0"/>
              <a:cs typeface="Times New Roman" panose="02020603050405020304" pitchFamily="18" charset="0"/>
            </a:endParaRPr>
          </a:p>
        </p:txBody>
      </p:sp>
      <p:sp>
        <p:nvSpPr>
          <p:cNvPr id="459" name="Text Placeholder 458"/>
          <p:cNvSpPr>
            <a:spLocks noGrp="1"/>
          </p:cNvSpPr>
          <p:nvPr>
            <p:ph type="body" sz="quarter" idx="26"/>
          </p:nvPr>
        </p:nvSpPr>
        <p:spPr>
          <a:xfrm>
            <a:off x="32914027" y="5548750"/>
            <a:ext cx="10047018" cy="27053538"/>
          </a:xfrm>
        </p:spPr>
        <p:txBody>
          <a:bodyPr/>
          <a:lstStyle/>
          <a:p>
            <a:pPr algn="ctr"/>
            <a:r>
              <a:rPr lang="en-US" sz="4000" b="1" u="sng" dirty="0"/>
              <a:t>COMMUNITY IMPACT</a:t>
            </a:r>
            <a:endParaRPr lang="en-US" sz="4000" dirty="0"/>
          </a:p>
          <a:p>
            <a:r>
              <a:rPr lang="en-US" sz="4000" dirty="0"/>
              <a:t>        The Circle of Excellence purposely uses the process of competing in academic science competitions to:</a:t>
            </a:r>
          </a:p>
          <a:p>
            <a:pPr marL="914354" lvl="1" indent="0">
              <a:buNone/>
            </a:pPr>
            <a:r>
              <a:rPr lang="en-US" sz="4000" dirty="0">
                <a:solidFill>
                  <a:schemeClr val="accent5">
                    <a:lumMod val="50000"/>
                  </a:schemeClr>
                </a:solidFill>
                <a:latin typeface="Times New Roman" panose="02020603050405020304" pitchFamily="18" charset="0"/>
                <a:cs typeface="Times New Roman" panose="02020603050405020304" pitchFamily="18" charset="0"/>
              </a:rPr>
              <a:t>1. Improve math and science skills</a:t>
            </a:r>
          </a:p>
          <a:p>
            <a:pPr marL="914354" lvl="1" indent="0">
              <a:buNone/>
            </a:pPr>
            <a:r>
              <a:rPr lang="en-US" sz="4000" dirty="0">
                <a:solidFill>
                  <a:schemeClr val="accent5">
                    <a:lumMod val="50000"/>
                  </a:schemeClr>
                </a:solidFill>
                <a:latin typeface="Times New Roman" panose="02020603050405020304" pitchFamily="18" charset="0"/>
                <a:cs typeface="Times New Roman" panose="02020603050405020304" pitchFamily="18" charset="0"/>
              </a:rPr>
              <a:t>2. Cultivate mentoring from Black and Brown STEM professionals</a:t>
            </a:r>
          </a:p>
          <a:p>
            <a:pPr marL="914354" lvl="1" indent="0">
              <a:buNone/>
            </a:pPr>
            <a:r>
              <a:rPr lang="en-US" sz="4000" dirty="0">
                <a:solidFill>
                  <a:schemeClr val="accent5">
                    <a:lumMod val="50000"/>
                  </a:schemeClr>
                </a:solidFill>
                <a:latin typeface="Times New Roman" panose="02020603050405020304" pitchFamily="18" charset="0"/>
                <a:cs typeface="Times New Roman" panose="02020603050405020304" pitchFamily="18" charset="0"/>
              </a:rPr>
              <a:t>3. Promote STEM careers in a validating, culturally rich context</a:t>
            </a:r>
          </a:p>
          <a:p>
            <a:r>
              <a:rPr lang="en-US" sz="4000" dirty="0"/>
              <a:t>Through culturally informed teaching and coaching, the program addresses problems of Black and Brown disengagement in STEM and lack of participation by some minority parents.  It also infuses a family-oriented approach to the science fair competition process to counter the “STEM-phobia” of some underrepresented minority guardians.</a:t>
            </a:r>
          </a:p>
          <a:p>
            <a:pPr algn="ctr"/>
            <a:endParaRPr lang="en-US" sz="4000" dirty="0"/>
          </a:p>
          <a:p>
            <a:pPr algn="ctr"/>
            <a:endParaRPr lang="en-US" sz="4000" b="1" u="sng" dirty="0"/>
          </a:p>
          <a:p>
            <a:pPr algn="ctr"/>
            <a:endParaRPr lang="en-US" sz="4000" b="1" u="sng" dirty="0"/>
          </a:p>
          <a:p>
            <a:pPr algn="ctr"/>
            <a:endParaRPr lang="en-US" sz="4000" b="1" u="sng" dirty="0"/>
          </a:p>
          <a:p>
            <a:pPr algn="ctr"/>
            <a:endParaRPr lang="en-US" sz="4000" b="1" u="sng" dirty="0"/>
          </a:p>
          <a:p>
            <a:pPr algn="ctr"/>
            <a:endParaRPr lang="en-US" sz="4000" b="1" u="sng" dirty="0"/>
          </a:p>
          <a:p>
            <a:pPr algn="ctr"/>
            <a:endParaRPr lang="en-US" sz="4000" b="1" u="sng" dirty="0"/>
          </a:p>
          <a:p>
            <a:pPr algn="ctr"/>
            <a:endParaRPr lang="en-US" sz="4000" b="1" u="sng" dirty="0"/>
          </a:p>
          <a:p>
            <a:pPr algn="ctr"/>
            <a:endParaRPr lang="en-US" sz="4000" b="1" u="sng" dirty="0"/>
          </a:p>
          <a:p>
            <a:pPr algn="ctr"/>
            <a:endParaRPr lang="en-US" sz="4000" b="1" u="sng" dirty="0"/>
          </a:p>
          <a:p>
            <a:pPr algn="ctr"/>
            <a:endParaRPr lang="en-US" sz="4000" b="1" u="sng" dirty="0"/>
          </a:p>
          <a:p>
            <a:pPr algn="ctr"/>
            <a:endParaRPr lang="en-US" sz="4000" b="1" u="sng" dirty="0"/>
          </a:p>
          <a:p>
            <a:pPr algn="ctr"/>
            <a:endParaRPr lang="en-US" sz="4000" b="1" u="sng" dirty="0"/>
          </a:p>
          <a:p>
            <a:pPr algn="ctr"/>
            <a:endParaRPr lang="en-US" sz="4000" b="1" u="sng" dirty="0"/>
          </a:p>
          <a:p>
            <a:pPr algn="ctr"/>
            <a:endParaRPr lang="en-US" sz="4000" b="1" u="sng" dirty="0"/>
          </a:p>
          <a:p>
            <a:pPr algn="ctr"/>
            <a:endParaRPr lang="en-US" sz="4000" b="1" u="sng" dirty="0"/>
          </a:p>
          <a:p>
            <a:pPr algn="ctr"/>
            <a:endParaRPr lang="en-US" sz="4000" b="1" u="sng" dirty="0"/>
          </a:p>
          <a:p>
            <a:pPr algn="ctr"/>
            <a:endParaRPr lang="en-US" sz="4000" b="1" u="sng" dirty="0"/>
          </a:p>
          <a:p>
            <a:pPr algn="ctr"/>
            <a:endParaRPr lang="en-US" sz="4000" b="1" u="sng" dirty="0"/>
          </a:p>
          <a:p>
            <a:pPr algn="ctr"/>
            <a:endParaRPr lang="en-US" sz="4000" b="1" u="sng" dirty="0"/>
          </a:p>
          <a:p>
            <a:pPr algn="ctr"/>
            <a:endParaRPr lang="en-US" sz="4000" b="1" u="sng" dirty="0"/>
          </a:p>
        </p:txBody>
      </p:sp>
      <p:sp>
        <p:nvSpPr>
          <p:cNvPr id="461" name="Text Placeholder 460"/>
          <p:cNvSpPr>
            <a:spLocks noGrp="1"/>
          </p:cNvSpPr>
          <p:nvPr>
            <p:ph type="body" sz="quarter" idx="28"/>
          </p:nvPr>
        </p:nvSpPr>
        <p:spPr>
          <a:xfrm>
            <a:off x="32914027" y="22350156"/>
            <a:ext cx="10052050" cy="5262957"/>
          </a:xfrm>
        </p:spPr>
        <p:txBody>
          <a:bodyPr/>
          <a:lstStyle/>
          <a:p>
            <a:pPr algn="ctr"/>
            <a:r>
              <a:rPr lang="en-US" sz="4000" b="1" u="sng" dirty="0"/>
              <a:t>VOLUNTEER OPPORTUNITIES</a:t>
            </a:r>
          </a:p>
          <a:p>
            <a:r>
              <a:rPr lang="en-US" sz="4000" dirty="0"/>
              <a:t>        The partners seek the following volunteers in STEM fields or with a STEM interest: </a:t>
            </a:r>
          </a:p>
          <a:p>
            <a:r>
              <a:rPr lang="en-US" sz="4000" dirty="0"/>
              <a:t>1. Tutors</a:t>
            </a:r>
          </a:p>
          <a:p>
            <a:r>
              <a:rPr lang="en-US" sz="4000" dirty="0"/>
              <a:t>2. Co-Coaches for STEM Contests</a:t>
            </a:r>
          </a:p>
          <a:p>
            <a:r>
              <a:rPr lang="en-US" sz="4000" dirty="0"/>
              <a:t>3. Guest Speakers on STEM Topics</a:t>
            </a:r>
          </a:p>
        </p:txBody>
      </p:sp>
      <p:sp>
        <p:nvSpPr>
          <p:cNvPr id="462" name="Text Placeholder 461"/>
          <p:cNvSpPr>
            <a:spLocks noGrp="1"/>
          </p:cNvSpPr>
          <p:nvPr>
            <p:ph type="body" sz="quarter" idx="29"/>
          </p:nvPr>
        </p:nvSpPr>
        <p:spPr>
          <a:xfrm>
            <a:off x="32914027" y="27691669"/>
            <a:ext cx="10047018" cy="800211"/>
          </a:xfrm>
        </p:spPr>
        <p:txBody>
          <a:bodyPr/>
          <a:lstStyle/>
          <a:p>
            <a:r>
              <a:rPr lang="en-US" sz="4000" dirty="0">
                <a:latin typeface="Times New Roman" panose="02020603050405020304" pitchFamily="18" charset="0"/>
                <a:cs typeface="Times New Roman" panose="02020603050405020304" pitchFamily="18" charset="0"/>
              </a:rPr>
              <a:t>CONTACT</a:t>
            </a:r>
          </a:p>
        </p:txBody>
      </p:sp>
      <p:sp>
        <p:nvSpPr>
          <p:cNvPr id="463" name="Text Placeholder 462"/>
          <p:cNvSpPr>
            <a:spLocks noGrp="1"/>
          </p:cNvSpPr>
          <p:nvPr>
            <p:ph type="body" sz="quarter" idx="30"/>
          </p:nvPr>
        </p:nvSpPr>
        <p:spPr>
          <a:xfrm>
            <a:off x="32929513" y="28491880"/>
            <a:ext cx="10052050" cy="4696648"/>
          </a:xfrm>
        </p:spPr>
        <p:txBody>
          <a:bodyPr/>
          <a:lstStyle/>
          <a:p>
            <a:r>
              <a:rPr lang="en-US" sz="4000" dirty="0"/>
              <a:t>Dannielle Joy Davis, Ph.D. </a:t>
            </a:r>
          </a:p>
          <a:p>
            <a:r>
              <a:rPr lang="en-US" sz="4000" dirty="0"/>
              <a:t>    Professor, Higher Education</a:t>
            </a:r>
          </a:p>
          <a:p>
            <a:r>
              <a:rPr lang="en-US" sz="4000" dirty="0"/>
              <a:t>    Saint Louis University, School of Education</a:t>
            </a:r>
          </a:p>
          <a:p>
            <a:r>
              <a:rPr lang="en-US" sz="4000" dirty="0"/>
              <a:t>    Phone:  314-977-1982</a:t>
            </a:r>
          </a:p>
          <a:p>
            <a:r>
              <a:rPr lang="en-US" sz="4000" dirty="0"/>
              <a:t>    Email:  </a:t>
            </a:r>
            <a:r>
              <a:rPr lang="en-US" sz="4000" u="sng" dirty="0">
                <a:solidFill>
                  <a:schemeClr val="tx1"/>
                </a:solidFill>
                <a:hlinkClick r:id="rId3"/>
              </a:rPr>
              <a:t>djdavis@slu.edu</a:t>
            </a:r>
            <a:endParaRPr lang="en-US" sz="4000" dirty="0">
              <a:solidFill>
                <a:schemeClr val="tx1"/>
              </a:solidFill>
            </a:endParaRPr>
          </a:p>
          <a:p>
            <a:endParaRPr lang="en-US" sz="3600" dirty="0"/>
          </a:p>
        </p:txBody>
      </p:sp>
      <p:sp>
        <p:nvSpPr>
          <p:cNvPr id="464" name="Text Placeholder 463"/>
          <p:cNvSpPr>
            <a:spLocks noGrp="1"/>
          </p:cNvSpPr>
          <p:nvPr>
            <p:ph type="body" sz="quarter" idx="96"/>
          </p:nvPr>
        </p:nvSpPr>
        <p:spPr>
          <a:xfrm>
            <a:off x="904188" y="16116300"/>
            <a:ext cx="10056813" cy="428624"/>
          </a:xfrm>
        </p:spPr>
        <p:txBody>
          <a:bodyPr/>
          <a:lstStyle/>
          <a:p>
            <a:r>
              <a:rPr lang="en-US" sz="3600" dirty="0"/>
              <a:t>        </a:t>
            </a:r>
          </a:p>
        </p:txBody>
      </p:sp>
      <p:sp>
        <p:nvSpPr>
          <p:cNvPr id="465" name="Text Placeholder 464"/>
          <p:cNvSpPr>
            <a:spLocks noGrp="1"/>
          </p:cNvSpPr>
          <p:nvPr>
            <p:ph type="body" sz="quarter" idx="150"/>
          </p:nvPr>
        </p:nvSpPr>
        <p:spPr/>
        <p:txBody>
          <a:bodyPr>
            <a:normAutofit/>
          </a:bodyPr>
          <a:lstStyle/>
          <a:p>
            <a:r>
              <a:rPr lang="en-US" sz="6600" dirty="0">
                <a:latin typeface="Times New Roman" panose="02020603050405020304" pitchFamily="18" charset="0"/>
                <a:cs typeface="Times New Roman" panose="02020603050405020304" pitchFamily="18" charset="0"/>
              </a:rPr>
              <a:t>Saint Louis University</a:t>
            </a:r>
          </a:p>
        </p:txBody>
      </p:sp>
      <p:sp>
        <p:nvSpPr>
          <p:cNvPr id="466" name="Text Placeholder 465"/>
          <p:cNvSpPr>
            <a:spLocks noGrp="1"/>
          </p:cNvSpPr>
          <p:nvPr>
            <p:ph type="body" sz="quarter" idx="151"/>
          </p:nvPr>
        </p:nvSpPr>
        <p:spPr>
          <a:xfrm>
            <a:off x="5932593" y="2103786"/>
            <a:ext cx="31998968" cy="1595377"/>
          </a:xfrm>
        </p:spPr>
        <p:txBody>
          <a:bodyPr>
            <a:normAutofit fontScale="25000" lnSpcReduction="20000"/>
          </a:bodyPr>
          <a:lstStyle/>
          <a:p>
            <a:r>
              <a:rPr lang="en-US" sz="22200" i="1" dirty="0">
                <a:latin typeface="Times New Roman" panose="02020603050405020304" pitchFamily="18" charset="0"/>
                <a:cs typeface="Times New Roman" panose="02020603050405020304" pitchFamily="18" charset="0"/>
              </a:rPr>
              <a:t>Dannielle Joy Davis, Ph.D., Deborah Bush-Munson, Erica McBride, &amp; Rachel </a:t>
            </a:r>
            <a:r>
              <a:rPr lang="en-US" sz="22200" i="1" dirty="0" err="1">
                <a:latin typeface="Times New Roman" panose="02020603050405020304" pitchFamily="18" charset="0"/>
                <a:cs typeface="Times New Roman" panose="02020603050405020304" pitchFamily="18" charset="0"/>
              </a:rPr>
              <a:t>Rimmerman</a:t>
            </a:r>
            <a:endParaRPr lang="en-US" sz="22200" i="1" dirty="0">
              <a:latin typeface="Times New Roman" panose="02020603050405020304" pitchFamily="18" charset="0"/>
              <a:cs typeface="Times New Roman" panose="02020603050405020304" pitchFamily="18" charset="0"/>
            </a:endParaRPr>
          </a:p>
          <a:p>
            <a:endParaRPr lang="en-US" i="1" dirty="0">
              <a:latin typeface="Times New Roman" panose="02020603050405020304" pitchFamily="18" charset="0"/>
              <a:cs typeface="Times New Roman" panose="02020603050405020304" pitchFamily="18" charset="0"/>
            </a:endParaRPr>
          </a:p>
        </p:txBody>
      </p:sp>
      <p:sp>
        <p:nvSpPr>
          <p:cNvPr id="467" name="Text Placeholder 466"/>
          <p:cNvSpPr>
            <a:spLocks noGrp="1"/>
          </p:cNvSpPr>
          <p:nvPr>
            <p:ph type="body" sz="quarter" idx="153"/>
          </p:nvPr>
        </p:nvSpPr>
        <p:spPr/>
        <p:txBody>
          <a:bodyPr>
            <a:normAutofit fontScale="92500" lnSpcReduction="10000"/>
          </a:bodyPr>
          <a:lstStyle/>
          <a:p>
            <a:r>
              <a:rPr lang="en-US" dirty="0">
                <a:latin typeface="Times New Roman" panose="02020603050405020304" pitchFamily="18" charset="0"/>
                <a:cs typeface="Times New Roman" panose="02020603050405020304" pitchFamily="18" charset="0"/>
              </a:rPr>
              <a:t>Science For and With the Community</a:t>
            </a:r>
          </a:p>
        </p:txBody>
      </p:sp>
      <p:pic>
        <p:nvPicPr>
          <p:cNvPr id="9" name="Picture 8">
            <a:extLst>
              <a:ext uri="{FF2B5EF4-FFF2-40B4-BE49-F238E27FC236}">
                <a16:creationId xmlns:a16="http://schemas.microsoft.com/office/drawing/2014/main" id="{7CF1DECC-13EF-480F-BEC3-E8A8DBA57D31}"/>
              </a:ext>
            </a:extLst>
          </p:cNvPr>
          <p:cNvPicPr>
            <a:picLocks noChangeAspect="1"/>
          </p:cNvPicPr>
          <p:nvPr/>
        </p:nvPicPr>
        <p:blipFill>
          <a:blip r:embed="rId4"/>
          <a:stretch>
            <a:fillRect/>
          </a:stretch>
        </p:blipFill>
        <p:spPr>
          <a:xfrm>
            <a:off x="12756505" y="6325876"/>
            <a:ext cx="7507000" cy="12729039"/>
          </a:xfrm>
          <a:prstGeom prst="rect">
            <a:avLst/>
          </a:prstGeom>
        </p:spPr>
      </p:pic>
      <p:pic>
        <p:nvPicPr>
          <p:cNvPr id="10" name="Picture 9">
            <a:extLst>
              <a:ext uri="{FF2B5EF4-FFF2-40B4-BE49-F238E27FC236}">
                <a16:creationId xmlns:a16="http://schemas.microsoft.com/office/drawing/2014/main" id="{CBB8E36C-9981-4C16-99A1-C88617CD2F38}"/>
              </a:ext>
            </a:extLst>
          </p:cNvPr>
          <p:cNvPicPr>
            <a:picLocks noChangeAspect="1"/>
          </p:cNvPicPr>
          <p:nvPr/>
        </p:nvPicPr>
        <p:blipFill>
          <a:blip r:embed="rId5"/>
          <a:stretch>
            <a:fillRect/>
          </a:stretch>
        </p:blipFill>
        <p:spPr>
          <a:xfrm>
            <a:off x="22530728" y="6651236"/>
            <a:ext cx="9784424" cy="5853323"/>
          </a:xfrm>
          <a:prstGeom prst="rect">
            <a:avLst/>
          </a:prstGeom>
        </p:spPr>
      </p:pic>
      <p:pic>
        <p:nvPicPr>
          <p:cNvPr id="11" name="Picture 10">
            <a:extLst>
              <a:ext uri="{FF2B5EF4-FFF2-40B4-BE49-F238E27FC236}">
                <a16:creationId xmlns:a16="http://schemas.microsoft.com/office/drawing/2014/main" id="{B97014C8-DB6D-4227-8E3C-C7C88307B0EC}"/>
              </a:ext>
            </a:extLst>
          </p:cNvPr>
          <p:cNvPicPr>
            <a:picLocks noChangeAspect="1"/>
          </p:cNvPicPr>
          <p:nvPr/>
        </p:nvPicPr>
        <p:blipFill>
          <a:blip r:embed="rId6"/>
          <a:stretch>
            <a:fillRect/>
          </a:stretch>
        </p:blipFill>
        <p:spPr>
          <a:xfrm>
            <a:off x="22696427" y="15283450"/>
            <a:ext cx="9126503" cy="14064691"/>
          </a:xfrm>
          <a:prstGeom prst="rect">
            <a:avLst/>
          </a:prstGeom>
        </p:spPr>
      </p:pic>
      <p:pic>
        <p:nvPicPr>
          <p:cNvPr id="13" name="Picture 12">
            <a:extLst>
              <a:ext uri="{FF2B5EF4-FFF2-40B4-BE49-F238E27FC236}">
                <a16:creationId xmlns:a16="http://schemas.microsoft.com/office/drawing/2014/main" id="{C83E50C9-E10F-4C75-B9E9-4683C7335910}"/>
              </a:ext>
            </a:extLst>
          </p:cNvPr>
          <p:cNvPicPr>
            <a:picLocks noChangeAspect="1"/>
          </p:cNvPicPr>
          <p:nvPr/>
        </p:nvPicPr>
        <p:blipFill>
          <a:blip r:embed="rId7"/>
          <a:stretch>
            <a:fillRect/>
          </a:stretch>
        </p:blipFill>
        <p:spPr>
          <a:xfrm>
            <a:off x="35300082" y="16985508"/>
            <a:ext cx="5262957" cy="5262957"/>
          </a:xfrm>
          <a:prstGeom prst="rect">
            <a:avLst/>
          </a:prstGeom>
        </p:spPr>
      </p:pic>
    </p:spTree>
    <p:extLst>
      <p:ext uri="{BB962C8B-B14F-4D97-AF65-F5344CB8AC3E}">
        <p14:creationId xmlns:p14="http://schemas.microsoft.com/office/powerpoint/2010/main" val="3425218134"/>
      </p:ext>
    </p:extLst>
  </p:cSld>
  <p:clrMapOvr>
    <a:masterClrMapping/>
  </p:clrMapOvr>
</p:sld>
</file>

<file path=ppt/theme/theme1.xml><?xml version="1.0" encoding="utf-8"?>
<a:theme xmlns:a="http://schemas.openxmlformats.org/drawingml/2006/main" name="36x48-Template-V2b">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lassic 3 Columns">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lassic - Wide Center">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36x48-Template-V2b</Template>
  <TotalTime>1023</TotalTime>
  <Words>602</Words>
  <Application>Microsoft Office PowerPoint</Application>
  <PresentationFormat>Custom</PresentationFormat>
  <Paragraphs>121</Paragraphs>
  <Slides>1</Slides>
  <Notes>1</Notes>
  <HiddenSlides>0</HiddenSlides>
  <MMClips>0</MMClips>
  <ScaleCrop>false</ScaleCrop>
  <HeadingPairs>
    <vt:vector size="8" baseType="variant">
      <vt:variant>
        <vt:lpstr>Fonts Used</vt:lpstr>
      </vt:variant>
      <vt:variant>
        <vt:i4>4</vt:i4>
      </vt:variant>
      <vt:variant>
        <vt:lpstr>Theme</vt:lpstr>
      </vt:variant>
      <vt:variant>
        <vt:i4>3</vt:i4>
      </vt:variant>
      <vt:variant>
        <vt:lpstr>Embedded OLE Servers</vt:lpstr>
      </vt:variant>
      <vt:variant>
        <vt:i4>1</vt:i4>
      </vt:variant>
      <vt:variant>
        <vt:lpstr>Slide Titles</vt:lpstr>
      </vt:variant>
      <vt:variant>
        <vt:i4>1</vt:i4>
      </vt:variant>
    </vt:vector>
  </HeadingPairs>
  <TitlesOfParts>
    <vt:vector size="9" baseType="lpstr">
      <vt:lpstr>Arial</vt:lpstr>
      <vt:lpstr>Calibri</vt:lpstr>
      <vt:lpstr>Times New Roman</vt:lpstr>
      <vt:lpstr>Trebuchet MS</vt:lpstr>
      <vt:lpstr>36x48-Template-V2b</vt:lpstr>
      <vt:lpstr>1_Classic 3 Columns</vt:lpstr>
      <vt:lpstr>Classic - Wide Center</vt:lpstr>
      <vt:lpstr>Image</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CanterburyMedia</dc:creator>
  <dc:description>This template is the property of PosterPresentations.com. Call us if you need help with this poster template._x000d_
1-866-649-3004           _x000d_
 (c)PosterPresentations.com</dc:description>
  <cp:lastModifiedBy>Dannielle Davis</cp:lastModifiedBy>
  <cp:revision>122</cp:revision>
  <cp:lastPrinted>2015-05-07T21:51:20Z</cp:lastPrinted>
  <dcterms:created xsi:type="dcterms:W3CDTF">2012-02-03T19:11:35Z</dcterms:created>
  <dcterms:modified xsi:type="dcterms:W3CDTF">2022-05-03T07:27:22Z</dcterms:modified>
</cp:coreProperties>
</file>