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6858000" cx="9144000"/>
  <p:notesSz cx="6858000" cy="9144000"/>
  <p:embeddedFontLst>
    <p:embeddedFont>
      <p:font typeface="Helvetica Neue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860">
          <p15:clr>
            <a:srgbClr val="A4A3A4"/>
          </p15:clr>
        </p15:guide>
        <p15:guide id="2" pos="2520">
          <p15:clr>
            <a:srgbClr val="A4A3A4"/>
          </p15:clr>
        </p15:guide>
        <p15:guide id="3" orient="horz" pos="2160">
          <p15:clr>
            <a:srgbClr val="000000"/>
          </p15:clr>
        </p15:guide>
        <p15:guide id="4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860" orient="horz"/>
        <p:guide pos="2520"/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font" Target="fonts/HelveticaNeue-boldItalic.fntdata"/><Relationship Id="rId9" Type="http://schemas.openxmlformats.org/officeDocument/2006/relationships/font" Target="fonts/HelveticaNeue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HelveticaNeue-regular.fntdata"/><Relationship Id="rId8" Type="http://schemas.openxmlformats.org/officeDocument/2006/relationships/font" Target="fonts/HelveticaNeue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2942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title"/>
          </p:nvPr>
        </p:nvSpPr>
        <p:spPr>
          <a:xfrm>
            <a:off x="685649" y="609523"/>
            <a:ext cx="77727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2075" lIns="104125" spcFirstLastPara="1" rIns="104125" wrap="square" tIns="520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" type="body"/>
          </p:nvPr>
        </p:nvSpPr>
        <p:spPr>
          <a:xfrm>
            <a:off x="685649" y="1981046"/>
            <a:ext cx="7772700" cy="41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indent="-254000" lvl="0" marL="4572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•"/>
              <a:defRPr/>
            </a:lvl1pPr>
            <a:lvl2pPr indent="-254000" lvl="1" marL="9144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–"/>
              <a:defRPr/>
            </a:lvl2pPr>
            <a:lvl3pPr indent="-254000" lvl="2" marL="1371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•"/>
              <a:defRPr/>
            </a:lvl3pPr>
            <a:lvl4pPr indent="-254000" lvl="3" marL="18288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–"/>
              <a:defRPr/>
            </a:lvl4pPr>
            <a:lvl5pPr indent="-254000" lvl="4" marL="22860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»"/>
              <a:defRPr/>
            </a:lvl5pPr>
            <a:lvl6pPr indent="-254000" lvl="5" marL="27432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»"/>
              <a:defRPr/>
            </a:lvl6pPr>
            <a:lvl7pPr indent="-254000" lvl="6" marL="32004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»"/>
              <a:defRPr/>
            </a:lvl7pPr>
            <a:lvl8pPr indent="-254000" lvl="7" marL="3657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»"/>
              <a:defRPr/>
            </a:lvl8pPr>
            <a:lvl9pPr indent="-254000" lvl="8" marL="41148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»"/>
              <a:defRPr/>
            </a:lvl9pPr>
          </a:lstStyle>
          <a:p/>
        </p:txBody>
      </p:sp>
      <p:sp>
        <p:nvSpPr>
          <p:cNvPr id="18" name="Google Shape;18;p2"/>
          <p:cNvSpPr txBox="1"/>
          <p:nvPr>
            <p:ph idx="10" type="dt"/>
          </p:nvPr>
        </p:nvSpPr>
        <p:spPr>
          <a:xfrm>
            <a:off x="685649" y="6248477"/>
            <a:ext cx="19050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1" type="ftr"/>
          </p:nvPr>
        </p:nvSpPr>
        <p:spPr>
          <a:xfrm>
            <a:off x="3124351" y="6248477"/>
            <a:ext cx="28953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6553352" y="6248477"/>
            <a:ext cx="19050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/>
          <p:nvPr>
            <p:ph type="title"/>
          </p:nvPr>
        </p:nvSpPr>
        <p:spPr>
          <a:xfrm>
            <a:off x="685649" y="609523"/>
            <a:ext cx="77727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2075" lIns="104125" spcFirstLastPara="1" rIns="104125" wrap="square" tIns="520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74" name="Google Shape;74;p11"/>
          <p:cNvSpPr txBox="1"/>
          <p:nvPr>
            <p:ph idx="1" type="body"/>
          </p:nvPr>
        </p:nvSpPr>
        <p:spPr>
          <a:xfrm rot="5400000">
            <a:off x="2514452" y="152246"/>
            <a:ext cx="4115100" cy="77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indent="-254000" lvl="0" marL="4572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•"/>
              <a:defRPr/>
            </a:lvl1pPr>
            <a:lvl2pPr indent="-254000" lvl="1" marL="9144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–"/>
              <a:defRPr/>
            </a:lvl2pPr>
            <a:lvl3pPr indent="-254000" lvl="2" marL="1371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•"/>
              <a:defRPr/>
            </a:lvl3pPr>
            <a:lvl4pPr indent="-254000" lvl="3" marL="18288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–"/>
              <a:defRPr/>
            </a:lvl4pPr>
            <a:lvl5pPr indent="-254000" lvl="4" marL="22860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»"/>
              <a:defRPr/>
            </a:lvl5pPr>
            <a:lvl6pPr indent="-254000" lvl="5" marL="27432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»"/>
              <a:defRPr/>
            </a:lvl6pPr>
            <a:lvl7pPr indent="-254000" lvl="6" marL="32004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»"/>
              <a:defRPr/>
            </a:lvl7pPr>
            <a:lvl8pPr indent="-254000" lvl="7" marL="3657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»"/>
              <a:defRPr/>
            </a:lvl8pPr>
            <a:lvl9pPr indent="-254000" lvl="8" marL="41148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»"/>
              <a:defRPr/>
            </a:lvl9pPr>
          </a:lstStyle>
          <a:p/>
        </p:txBody>
      </p:sp>
      <p:sp>
        <p:nvSpPr>
          <p:cNvPr id="75" name="Google Shape;75;p11"/>
          <p:cNvSpPr txBox="1"/>
          <p:nvPr>
            <p:ph idx="10" type="dt"/>
          </p:nvPr>
        </p:nvSpPr>
        <p:spPr>
          <a:xfrm>
            <a:off x="685649" y="6248477"/>
            <a:ext cx="19050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76" name="Google Shape;76;p11"/>
          <p:cNvSpPr txBox="1"/>
          <p:nvPr>
            <p:ph idx="11" type="ftr"/>
          </p:nvPr>
        </p:nvSpPr>
        <p:spPr>
          <a:xfrm>
            <a:off x="3124351" y="6248477"/>
            <a:ext cx="28953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77" name="Google Shape;77;p11"/>
          <p:cNvSpPr txBox="1"/>
          <p:nvPr>
            <p:ph idx="12" type="sldNum"/>
          </p:nvPr>
        </p:nvSpPr>
        <p:spPr>
          <a:xfrm>
            <a:off x="6553352" y="6248477"/>
            <a:ext cx="19050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/>
          <p:nvPr>
            <p:ph type="title"/>
          </p:nvPr>
        </p:nvSpPr>
        <p:spPr>
          <a:xfrm rot="5400000">
            <a:off x="4743602" y="2381174"/>
            <a:ext cx="5486400" cy="1943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2075" lIns="104125" spcFirstLastPara="1" rIns="104125" wrap="square" tIns="520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80" name="Google Shape;80;p12"/>
          <p:cNvSpPr txBox="1"/>
          <p:nvPr>
            <p:ph idx="1" type="body"/>
          </p:nvPr>
        </p:nvSpPr>
        <p:spPr>
          <a:xfrm rot="5400000">
            <a:off x="839040" y="456074"/>
            <a:ext cx="5486400" cy="57933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indent="-254000" lvl="0" marL="4572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•"/>
              <a:defRPr/>
            </a:lvl1pPr>
            <a:lvl2pPr indent="-254000" lvl="1" marL="9144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–"/>
              <a:defRPr/>
            </a:lvl2pPr>
            <a:lvl3pPr indent="-254000" lvl="2" marL="1371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•"/>
              <a:defRPr/>
            </a:lvl3pPr>
            <a:lvl4pPr indent="-254000" lvl="3" marL="18288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–"/>
              <a:defRPr/>
            </a:lvl4pPr>
            <a:lvl5pPr indent="-254000" lvl="4" marL="22860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»"/>
              <a:defRPr/>
            </a:lvl5pPr>
            <a:lvl6pPr indent="-254000" lvl="5" marL="27432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»"/>
              <a:defRPr/>
            </a:lvl6pPr>
            <a:lvl7pPr indent="-254000" lvl="6" marL="32004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»"/>
              <a:defRPr/>
            </a:lvl7pPr>
            <a:lvl8pPr indent="-254000" lvl="7" marL="3657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»"/>
              <a:defRPr/>
            </a:lvl8pPr>
            <a:lvl9pPr indent="-254000" lvl="8" marL="41148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Char char="»"/>
              <a:defRPr/>
            </a:lvl9pPr>
          </a:lstStyle>
          <a:p/>
        </p:txBody>
      </p:sp>
      <p:sp>
        <p:nvSpPr>
          <p:cNvPr id="81" name="Google Shape;81;p12"/>
          <p:cNvSpPr txBox="1"/>
          <p:nvPr>
            <p:ph idx="10" type="dt"/>
          </p:nvPr>
        </p:nvSpPr>
        <p:spPr>
          <a:xfrm>
            <a:off x="685649" y="6248477"/>
            <a:ext cx="19050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82" name="Google Shape;82;p12"/>
          <p:cNvSpPr txBox="1"/>
          <p:nvPr>
            <p:ph idx="11" type="ftr"/>
          </p:nvPr>
        </p:nvSpPr>
        <p:spPr>
          <a:xfrm>
            <a:off x="3124351" y="6248477"/>
            <a:ext cx="28953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83" name="Google Shape;83;p12"/>
          <p:cNvSpPr txBox="1"/>
          <p:nvPr>
            <p:ph idx="12" type="sldNum"/>
          </p:nvPr>
        </p:nvSpPr>
        <p:spPr>
          <a:xfrm>
            <a:off x="6553352" y="6248477"/>
            <a:ext cx="19050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type="ctrTitle"/>
          </p:nvPr>
        </p:nvSpPr>
        <p:spPr>
          <a:xfrm>
            <a:off x="685649" y="2130451"/>
            <a:ext cx="7772700" cy="147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2075" lIns="104125" spcFirstLastPara="1" rIns="104125" wrap="square" tIns="520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1" type="subTitle"/>
          </p:nvPr>
        </p:nvSpPr>
        <p:spPr>
          <a:xfrm>
            <a:off x="1371676" y="3886047"/>
            <a:ext cx="6400800" cy="1752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algn="ctr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 New Roman"/>
              <a:buNone/>
              <a:defRPr/>
            </a:lvl1pPr>
            <a:lvl2pPr lvl="1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  <a:defRPr/>
            </a:lvl2pPr>
            <a:lvl3pPr lvl="2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Times New Roman"/>
              <a:buNone/>
              <a:defRPr/>
            </a:lvl3pPr>
            <a:lvl4pPr lvl="3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Times New Roman"/>
              <a:buNone/>
              <a:defRPr/>
            </a:lvl4pPr>
            <a:lvl5pPr lvl="4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Times New Roman"/>
              <a:buNone/>
              <a:defRPr/>
            </a:lvl5pPr>
            <a:lvl6pPr lvl="5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Times New Roman"/>
              <a:buNone/>
              <a:defRPr/>
            </a:lvl6pPr>
            <a:lvl7pPr lvl="6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Times New Roman"/>
              <a:buNone/>
              <a:defRPr/>
            </a:lvl7pPr>
            <a:lvl8pPr lvl="7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Times New Roman"/>
              <a:buNone/>
              <a:defRPr/>
            </a:lvl8pPr>
            <a:lvl9pPr lvl="8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Times New Roman"/>
              <a:buNone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0" type="dt"/>
          </p:nvPr>
        </p:nvSpPr>
        <p:spPr>
          <a:xfrm>
            <a:off x="685649" y="6248477"/>
            <a:ext cx="19050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25" name="Google Shape;25;p3"/>
          <p:cNvSpPr txBox="1"/>
          <p:nvPr>
            <p:ph idx="11" type="ftr"/>
          </p:nvPr>
        </p:nvSpPr>
        <p:spPr>
          <a:xfrm>
            <a:off x="3124351" y="6248477"/>
            <a:ext cx="28953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26" name="Google Shape;26;p3"/>
          <p:cNvSpPr txBox="1"/>
          <p:nvPr>
            <p:ph idx="12" type="sldNum"/>
          </p:nvPr>
        </p:nvSpPr>
        <p:spPr>
          <a:xfrm>
            <a:off x="6553352" y="6248477"/>
            <a:ext cx="19050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/>
          <p:nvPr>
            <p:ph type="title"/>
          </p:nvPr>
        </p:nvSpPr>
        <p:spPr>
          <a:xfrm>
            <a:off x="722313" y="4406849"/>
            <a:ext cx="7772400" cy="13623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 b="1" sz="1100" cap="none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>
            <a:off x="722313" y="2906661"/>
            <a:ext cx="7772400" cy="1500300"/>
          </a:xfrm>
          <a:prstGeom prst="rect">
            <a:avLst/>
          </a:prstGeom>
          <a:noFill/>
          <a:ln>
            <a:noFill/>
          </a:ln>
        </p:spPr>
        <p:txBody>
          <a:bodyPr anchorCtr="0" anchor="b" bIns="52075" lIns="104125" spcFirstLastPara="1" rIns="104125" wrap="square" tIns="5207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None/>
              <a:defRPr sz="500"/>
            </a:lvl1pPr>
            <a:lvl2pPr indent="-228600" lvl="1" marL="9144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None/>
              <a:defRPr sz="500"/>
            </a:lvl2pPr>
            <a:lvl3pPr indent="-228600" lvl="2" marL="1371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None/>
              <a:defRPr sz="400"/>
            </a:lvl3pPr>
            <a:lvl4pPr indent="-228600" lvl="3" marL="18288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None/>
              <a:defRPr sz="400"/>
            </a:lvl4pPr>
            <a:lvl5pPr indent="-228600" lvl="4" marL="22860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None/>
              <a:defRPr sz="400"/>
            </a:lvl5pPr>
            <a:lvl6pPr indent="-228600" lvl="5" marL="27432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None/>
              <a:defRPr sz="400"/>
            </a:lvl6pPr>
            <a:lvl7pPr indent="-228600" lvl="6" marL="32004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None/>
              <a:defRPr sz="400"/>
            </a:lvl7pPr>
            <a:lvl8pPr indent="-228600" lvl="7" marL="3657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None/>
              <a:defRPr sz="400"/>
            </a:lvl8pPr>
            <a:lvl9pPr indent="-228600" lvl="8" marL="41148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None/>
              <a:defRPr sz="400"/>
            </a:lvl9pPr>
          </a:lstStyle>
          <a:p/>
        </p:txBody>
      </p:sp>
      <p:sp>
        <p:nvSpPr>
          <p:cNvPr id="30" name="Google Shape;30;p4"/>
          <p:cNvSpPr txBox="1"/>
          <p:nvPr>
            <p:ph idx="10" type="dt"/>
          </p:nvPr>
        </p:nvSpPr>
        <p:spPr>
          <a:xfrm>
            <a:off x="685649" y="6248477"/>
            <a:ext cx="19050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31" name="Google Shape;31;p4"/>
          <p:cNvSpPr txBox="1"/>
          <p:nvPr>
            <p:ph idx="11" type="ftr"/>
          </p:nvPr>
        </p:nvSpPr>
        <p:spPr>
          <a:xfrm>
            <a:off x="3124351" y="6248477"/>
            <a:ext cx="28953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32" name="Google Shape;32;p4"/>
          <p:cNvSpPr txBox="1"/>
          <p:nvPr>
            <p:ph idx="12" type="sldNum"/>
          </p:nvPr>
        </p:nvSpPr>
        <p:spPr>
          <a:xfrm>
            <a:off x="6553352" y="6248477"/>
            <a:ext cx="19050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/>
          <p:nvPr>
            <p:ph type="title"/>
          </p:nvPr>
        </p:nvSpPr>
        <p:spPr>
          <a:xfrm>
            <a:off x="685649" y="609523"/>
            <a:ext cx="77727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2075" lIns="104125" spcFirstLastPara="1" rIns="104125" wrap="square" tIns="520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" type="body"/>
          </p:nvPr>
        </p:nvSpPr>
        <p:spPr>
          <a:xfrm>
            <a:off x="685649" y="1981046"/>
            <a:ext cx="3868200" cy="41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indent="-2794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Times New Roman"/>
              <a:buChar char="•"/>
              <a:defRPr sz="800"/>
            </a:lvl1pPr>
            <a:lvl2pPr indent="-273050" lvl="1" marL="9144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700"/>
              <a:buFont typeface="Times New Roman"/>
              <a:buChar char="–"/>
              <a:defRPr sz="700"/>
            </a:lvl2pPr>
            <a:lvl3pPr indent="-260350" lvl="2" marL="1371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•"/>
              <a:defRPr sz="500"/>
            </a:lvl3pPr>
            <a:lvl4pPr indent="-260350" lvl="3" marL="18288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–"/>
              <a:defRPr sz="500"/>
            </a:lvl4pPr>
            <a:lvl5pPr indent="-260350" lvl="4" marL="22860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»"/>
              <a:defRPr sz="500"/>
            </a:lvl5pPr>
            <a:lvl6pPr indent="-260350" lvl="5" marL="27432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»"/>
              <a:defRPr sz="500"/>
            </a:lvl6pPr>
            <a:lvl7pPr indent="-260350" lvl="6" marL="32004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»"/>
              <a:defRPr sz="500"/>
            </a:lvl7pPr>
            <a:lvl8pPr indent="-260350" lvl="7" marL="3657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»"/>
              <a:defRPr sz="500"/>
            </a:lvl8pPr>
            <a:lvl9pPr indent="-260350" lvl="8" marL="41148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»"/>
              <a:defRPr sz="500"/>
            </a:lvl9pPr>
          </a:lstStyle>
          <a:p/>
        </p:txBody>
      </p:sp>
      <p:sp>
        <p:nvSpPr>
          <p:cNvPr id="36" name="Google Shape;36;p5"/>
          <p:cNvSpPr txBox="1"/>
          <p:nvPr>
            <p:ph idx="2" type="body"/>
          </p:nvPr>
        </p:nvSpPr>
        <p:spPr>
          <a:xfrm>
            <a:off x="4590143" y="1981046"/>
            <a:ext cx="3868200" cy="41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indent="-27940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Times New Roman"/>
              <a:buChar char="•"/>
              <a:defRPr sz="800"/>
            </a:lvl1pPr>
            <a:lvl2pPr indent="-273050" lvl="1" marL="9144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700"/>
              <a:buFont typeface="Times New Roman"/>
              <a:buChar char="–"/>
              <a:defRPr sz="700"/>
            </a:lvl2pPr>
            <a:lvl3pPr indent="-260350" lvl="2" marL="1371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•"/>
              <a:defRPr sz="500"/>
            </a:lvl3pPr>
            <a:lvl4pPr indent="-260350" lvl="3" marL="18288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–"/>
              <a:defRPr sz="500"/>
            </a:lvl4pPr>
            <a:lvl5pPr indent="-260350" lvl="4" marL="22860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»"/>
              <a:defRPr sz="500"/>
            </a:lvl5pPr>
            <a:lvl6pPr indent="-260350" lvl="5" marL="27432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»"/>
              <a:defRPr sz="500"/>
            </a:lvl6pPr>
            <a:lvl7pPr indent="-260350" lvl="6" marL="32004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»"/>
              <a:defRPr sz="500"/>
            </a:lvl7pPr>
            <a:lvl8pPr indent="-260350" lvl="7" marL="3657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»"/>
              <a:defRPr sz="500"/>
            </a:lvl8pPr>
            <a:lvl9pPr indent="-260350" lvl="8" marL="41148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»"/>
              <a:defRPr sz="500"/>
            </a:lvl9pPr>
          </a:lstStyle>
          <a:p/>
        </p:txBody>
      </p:sp>
      <p:sp>
        <p:nvSpPr>
          <p:cNvPr id="37" name="Google Shape;37;p5"/>
          <p:cNvSpPr txBox="1"/>
          <p:nvPr>
            <p:ph idx="10" type="dt"/>
          </p:nvPr>
        </p:nvSpPr>
        <p:spPr>
          <a:xfrm>
            <a:off x="685649" y="6248477"/>
            <a:ext cx="19050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11" type="ftr"/>
          </p:nvPr>
        </p:nvSpPr>
        <p:spPr>
          <a:xfrm>
            <a:off x="3124351" y="6248477"/>
            <a:ext cx="28953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6553352" y="6248477"/>
            <a:ext cx="19050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/>
          <p:nvPr>
            <p:ph type="title"/>
          </p:nvPr>
        </p:nvSpPr>
        <p:spPr>
          <a:xfrm>
            <a:off x="457351" y="274612"/>
            <a:ext cx="82293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2075" lIns="104125" spcFirstLastPara="1" rIns="104125" wrap="square" tIns="520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" type="body"/>
          </p:nvPr>
        </p:nvSpPr>
        <p:spPr>
          <a:xfrm>
            <a:off x="457351" y="1535138"/>
            <a:ext cx="4040100" cy="639900"/>
          </a:xfrm>
          <a:prstGeom prst="rect">
            <a:avLst/>
          </a:prstGeom>
          <a:noFill/>
          <a:ln>
            <a:noFill/>
          </a:ln>
        </p:spPr>
        <p:txBody>
          <a:bodyPr anchorCtr="0" anchor="b" bIns="52075" lIns="104125" spcFirstLastPara="1" rIns="104125" wrap="square" tIns="5207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700"/>
              <a:buFont typeface="Times New Roman"/>
              <a:buNone/>
              <a:defRPr b="1" sz="700"/>
            </a:lvl1pPr>
            <a:lvl2pPr indent="-228600" lvl="1" marL="9144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None/>
              <a:defRPr b="1" sz="500"/>
            </a:lvl2pPr>
            <a:lvl3pPr indent="-228600" lvl="2" marL="1371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None/>
              <a:defRPr b="1" sz="500"/>
            </a:lvl3pPr>
            <a:lvl4pPr indent="-228600" lvl="3" marL="18288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None/>
              <a:defRPr b="1" sz="400"/>
            </a:lvl4pPr>
            <a:lvl5pPr indent="-228600" lvl="4" marL="22860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None/>
              <a:defRPr b="1" sz="400"/>
            </a:lvl5pPr>
            <a:lvl6pPr indent="-228600" lvl="5" marL="27432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None/>
              <a:defRPr b="1" sz="400"/>
            </a:lvl6pPr>
            <a:lvl7pPr indent="-228600" lvl="6" marL="32004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None/>
              <a:defRPr b="1" sz="400"/>
            </a:lvl7pPr>
            <a:lvl8pPr indent="-228600" lvl="7" marL="3657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None/>
              <a:defRPr b="1" sz="400"/>
            </a:lvl8pPr>
            <a:lvl9pPr indent="-228600" lvl="8" marL="41148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None/>
              <a:defRPr b="1" sz="400"/>
            </a:lvl9pPr>
          </a:lstStyle>
          <a:p/>
        </p:txBody>
      </p:sp>
      <p:sp>
        <p:nvSpPr>
          <p:cNvPr id="43" name="Google Shape;43;p6"/>
          <p:cNvSpPr txBox="1"/>
          <p:nvPr>
            <p:ph idx="2" type="body"/>
          </p:nvPr>
        </p:nvSpPr>
        <p:spPr>
          <a:xfrm>
            <a:off x="457351" y="2175003"/>
            <a:ext cx="4040100" cy="39513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indent="-273050" lvl="0" marL="4572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700"/>
              <a:buFont typeface="Times New Roman"/>
              <a:buChar char="•"/>
              <a:defRPr sz="700"/>
            </a:lvl1pPr>
            <a:lvl2pPr indent="-260350" lvl="1" marL="9144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–"/>
              <a:defRPr sz="500"/>
            </a:lvl2pPr>
            <a:lvl3pPr indent="-260350" lvl="2" marL="1371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•"/>
              <a:defRPr sz="500"/>
            </a:lvl3pPr>
            <a:lvl4pPr indent="-254000" lvl="3" marL="18288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Char char="–"/>
              <a:defRPr sz="400"/>
            </a:lvl4pPr>
            <a:lvl5pPr indent="-254000" lvl="4" marL="22860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Char char="»"/>
              <a:defRPr sz="400"/>
            </a:lvl5pPr>
            <a:lvl6pPr indent="-254000" lvl="5" marL="27432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Char char="»"/>
              <a:defRPr sz="400"/>
            </a:lvl6pPr>
            <a:lvl7pPr indent="-254000" lvl="6" marL="32004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Char char="»"/>
              <a:defRPr sz="400"/>
            </a:lvl7pPr>
            <a:lvl8pPr indent="-254000" lvl="7" marL="3657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Char char="»"/>
              <a:defRPr sz="400"/>
            </a:lvl8pPr>
            <a:lvl9pPr indent="-254000" lvl="8" marL="41148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Char char="»"/>
              <a:defRPr sz="400"/>
            </a:lvl9pPr>
          </a:lstStyle>
          <a:p/>
        </p:txBody>
      </p:sp>
      <p:sp>
        <p:nvSpPr>
          <p:cNvPr id="44" name="Google Shape;44;p6"/>
          <p:cNvSpPr txBox="1"/>
          <p:nvPr>
            <p:ph idx="3" type="body"/>
          </p:nvPr>
        </p:nvSpPr>
        <p:spPr>
          <a:xfrm>
            <a:off x="4644950" y="1535138"/>
            <a:ext cx="4041600" cy="639900"/>
          </a:xfrm>
          <a:prstGeom prst="rect">
            <a:avLst/>
          </a:prstGeom>
          <a:noFill/>
          <a:ln>
            <a:noFill/>
          </a:ln>
        </p:spPr>
        <p:txBody>
          <a:bodyPr anchorCtr="0" anchor="b" bIns="52075" lIns="104125" spcFirstLastPara="1" rIns="104125" wrap="square" tIns="5207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700"/>
              <a:buFont typeface="Times New Roman"/>
              <a:buNone/>
              <a:defRPr b="1" sz="700"/>
            </a:lvl1pPr>
            <a:lvl2pPr indent="-228600" lvl="1" marL="9144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None/>
              <a:defRPr b="1" sz="500"/>
            </a:lvl2pPr>
            <a:lvl3pPr indent="-228600" lvl="2" marL="1371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None/>
              <a:defRPr b="1" sz="500"/>
            </a:lvl3pPr>
            <a:lvl4pPr indent="-228600" lvl="3" marL="18288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None/>
              <a:defRPr b="1" sz="400"/>
            </a:lvl4pPr>
            <a:lvl5pPr indent="-228600" lvl="4" marL="22860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None/>
              <a:defRPr b="1" sz="400"/>
            </a:lvl5pPr>
            <a:lvl6pPr indent="-228600" lvl="5" marL="27432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None/>
              <a:defRPr b="1" sz="400"/>
            </a:lvl6pPr>
            <a:lvl7pPr indent="-228600" lvl="6" marL="32004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None/>
              <a:defRPr b="1" sz="400"/>
            </a:lvl7pPr>
            <a:lvl8pPr indent="-228600" lvl="7" marL="3657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None/>
              <a:defRPr b="1" sz="400"/>
            </a:lvl8pPr>
            <a:lvl9pPr indent="-228600" lvl="8" marL="41148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None/>
              <a:defRPr b="1" sz="400"/>
            </a:lvl9pPr>
          </a:lstStyle>
          <a:p/>
        </p:txBody>
      </p:sp>
      <p:sp>
        <p:nvSpPr>
          <p:cNvPr id="45" name="Google Shape;45;p6"/>
          <p:cNvSpPr txBox="1"/>
          <p:nvPr>
            <p:ph idx="4" type="body"/>
          </p:nvPr>
        </p:nvSpPr>
        <p:spPr>
          <a:xfrm>
            <a:off x="4644950" y="2175003"/>
            <a:ext cx="4041600" cy="39513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indent="-273050" lvl="0" marL="4572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700"/>
              <a:buFont typeface="Times New Roman"/>
              <a:buChar char="•"/>
              <a:defRPr sz="700"/>
            </a:lvl1pPr>
            <a:lvl2pPr indent="-260350" lvl="1" marL="9144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–"/>
              <a:defRPr sz="500"/>
            </a:lvl2pPr>
            <a:lvl3pPr indent="-260350" lvl="2" marL="1371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•"/>
              <a:defRPr sz="500"/>
            </a:lvl3pPr>
            <a:lvl4pPr indent="-254000" lvl="3" marL="18288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Char char="–"/>
              <a:defRPr sz="400"/>
            </a:lvl4pPr>
            <a:lvl5pPr indent="-254000" lvl="4" marL="22860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Char char="»"/>
              <a:defRPr sz="400"/>
            </a:lvl5pPr>
            <a:lvl6pPr indent="-254000" lvl="5" marL="27432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Char char="»"/>
              <a:defRPr sz="400"/>
            </a:lvl6pPr>
            <a:lvl7pPr indent="-254000" lvl="6" marL="32004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Char char="»"/>
              <a:defRPr sz="400"/>
            </a:lvl7pPr>
            <a:lvl8pPr indent="-254000" lvl="7" marL="3657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Char char="»"/>
              <a:defRPr sz="400"/>
            </a:lvl8pPr>
            <a:lvl9pPr indent="-254000" lvl="8" marL="41148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Char char="»"/>
              <a:defRPr sz="400"/>
            </a:lvl9pPr>
          </a:lstStyle>
          <a:p/>
        </p:txBody>
      </p:sp>
      <p:sp>
        <p:nvSpPr>
          <p:cNvPr id="46" name="Google Shape;46;p6"/>
          <p:cNvSpPr txBox="1"/>
          <p:nvPr>
            <p:ph idx="10" type="dt"/>
          </p:nvPr>
        </p:nvSpPr>
        <p:spPr>
          <a:xfrm>
            <a:off x="685649" y="6248477"/>
            <a:ext cx="19050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47" name="Google Shape;47;p6"/>
          <p:cNvSpPr txBox="1"/>
          <p:nvPr>
            <p:ph idx="11" type="ftr"/>
          </p:nvPr>
        </p:nvSpPr>
        <p:spPr>
          <a:xfrm>
            <a:off x="3124351" y="6248477"/>
            <a:ext cx="28953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48" name="Google Shape;48;p6"/>
          <p:cNvSpPr txBox="1"/>
          <p:nvPr>
            <p:ph idx="12" type="sldNum"/>
          </p:nvPr>
        </p:nvSpPr>
        <p:spPr>
          <a:xfrm>
            <a:off x="6553352" y="6248477"/>
            <a:ext cx="19050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/>
          <p:nvPr>
            <p:ph type="title"/>
          </p:nvPr>
        </p:nvSpPr>
        <p:spPr>
          <a:xfrm>
            <a:off x="685649" y="609523"/>
            <a:ext cx="77727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2075" lIns="104125" spcFirstLastPara="1" rIns="104125" wrap="square" tIns="520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51" name="Google Shape;51;p7"/>
          <p:cNvSpPr txBox="1"/>
          <p:nvPr>
            <p:ph idx="10" type="dt"/>
          </p:nvPr>
        </p:nvSpPr>
        <p:spPr>
          <a:xfrm>
            <a:off x="685649" y="6248477"/>
            <a:ext cx="19050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52" name="Google Shape;52;p7"/>
          <p:cNvSpPr txBox="1"/>
          <p:nvPr>
            <p:ph idx="11" type="ftr"/>
          </p:nvPr>
        </p:nvSpPr>
        <p:spPr>
          <a:xfrm>
            <a:off x="3124351" y="6248477"/>
            <a:ext cx="28953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53" name="Google Shape;53;p7"/>
          <p:cNvSpPr txBox="1"/>
          <p:nvPr>
            <p:ph idx="12" type="sldNum"/>
          </p:nvPr>
        </p:nvSpPr>
        <p:spPr>
          <a:xfrm>
            <a:off x="6553352" y="6248477"/>
            <a:ext cx="19050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/>
          <p:nvPr>
            <p:ph idx="10" type="dt"/>
          </p:nvPr>
        </p:nvSpPr>
        <p:spPr>
          <a:xfrm>
            <a:off x="685649" y="6248477"/>
            <a:ext cx="19050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56" name="Google Shape;56;p8"/>
          <p:cNvSpPr txBox="1"/>
          <p:nvPr>
            <p:ph idx="11" type="ftr"/>
          </p:nvPr>
        </p:nvSpPr>
        <p:spPr>
          <a:xfrm>
            <a:off x="3124351" y="6248477"/>
            <a:ext cx="28953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57" name="Google Shape;57;p8"/>
          <p:cNvSpPr txBox="1"/>
          <p:nvPr>
            <p:ph idx="12" type="sldNum"/>
          </p:nvPr>
        </p:nvSpPr>
        <p:spPr>
          <a:xfrm>
            <a:off x="6553352" y="6248477"/>
            <a:ext cx="19050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/>
          <p:nvPr>
            <p:ph type="title"/>
          </p:nvPr>
        </p:nvSpPr>
        <p:spPr>
          <a:xfrm>
            <a:off x="457351" y="273076"/>
            <a:ext cx="3008400" cy="1162200"/>
          </a:xfrm>
          <a:prstGeom prst="rect">
            <a:avLst/>
          </a:prstGeom>
          <a:noFill/>
          <a:ln>
            <a:noFill/>
          </a:ln>
        </p:spPr>
        <p:txBody>
          <a:bodyPr anchorCtr="0" anchor="b" bIns="52075" lIns="104125" spcFirstLastPara="1" rIns="104125" wrap="square" tIns="520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 b="1" sz="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" type="body"/>
          </p:nvPr>
        </p:nvSpPr>
        <p:spPr>
          <a:xfrm>
            <a:off x="3574899" y="273076"/>
            <a:ext cx="5111700" cy="58533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indent="-285750" lvl="0" marL="4572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Char char="•"/>
              <a:defRPr sz="900"/>
            </a:lvl1pPr>
            <a:lvl2pPr indent="-279400" lvl="1" marL="9144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Times New Roman"/>
              <a:buChar char="–"/>
              <a:defRPr sz="800"/>
            </a:lvl2pPr>
            <a:lvl3pPr indent="-273050" lvl="2" marL="1371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700"/>
              <a:buFont typeface="Times New Roman"/>
              <a:buChar char="•"/>
              <a:defRPr sz="700"/>
            </a:lvl3pPr>
            <a:lvl4pPr indent="-260350" lvl="3" marL="18288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–"/>
              <a:defRPr sz="500"/>
            </a:lvl4pPr>
            <a:lvl5pPr indent="-260350" lvl="4" marL="22860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»"/>
              <a:defRPr sz="500"/>
            </a:lvl5pPr>
            <a:lvl6pPr indent="-260350" lvl="5" marL="27432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»"/>
              <a:defRPr sz="500"/>
            </a:lvl6pPr>
            <a:lvl7pPr indent="-260350" lvl="6" marL="32004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»"/>
              <a:defRPr sz="500"/>
            </a:lvl7pPr>
            <a:lvl8pPr indent="-260350" lvl="7" marL="3657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»"/>
              <a:defRPr sz="500"/>
            </a:lvl8pPr>
            <a:lvl9pPr indent="-260350" lvl="8" marL="41148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500"/>
              <a:buFont typeface="Times New Roman"/>
              <a:buChar char="»"/>
              <a:defRPr sz="500"/>
            </a:lvl9pPr>
          </a:lstStyle>
          <a:p/>
        </p:txBody>
      </p:sp>
      <p:sp>
        <p:nvSpPr>
          <p:cNvPr id="61" name="Google Shape;61;p9"/>
          <p:cNvSpPr txBox="1"/>
          <p:nvPr>
            <p:ph idx="2" type="body"/>
          </p:nvPr>
        </p:nvSpPr>
        <p:spPr>
          <a:xfrm>
            <a:off x="457351" y="1435279"/>
            <a:ext cx="3008400" cy="46911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None/>
              <a:defRPr sz="400"/>
            </a:lvl1pPr>
            <a:lvl2pPr indent="-228600" lvl="1" marL="9144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300"/>
              <a:buFont typeface="Times New Roman"/>
              <a:buNone/>
              <a:defRPr sz="300"/>
            </a:lvl2pPr>
            <a:lvl3pPr indent="-228600" lvl="2" marL="1371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300"/>
              <a:buFont typeface="Times New Roman"/>
              <a:buNone/>
              <a:defRPr sz="300"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"/>
              <a:buFont typeface="Times New Roman"/>
              <a:buNone/>
              <a:defRPr sz="200"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"/>
              <a:buFont typeface="Times New Roman"/>
              <a:buNone/>
              <a:defRPr sz="200"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"/>
              <a:buFont typeface="Times New Roman"/>
              <a:buNone/>
              <a:defRPr sz="200"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"/>
              <a:buFont typeface="Times New Roman"/>
              <a:buNone/>
              <a:defRPr sz="200"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"/>
              <a:buFont typeface="Times New Roman"/>
              <a:buNone/>
              <a:defRPr sz="200"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"/>
              <a:buFont typeface="Times New Roman"/>
              <a:buNone/>
              <a:defRPr sz="200"/>
            </a:lvl9pPr>
          </a:lstStyle>
          <a:p/>
        </p:txBody>
      </p:sp>
      <p:sp>
        <p:nvSpPr>
          <p:cNvPr id="62" name="Google Shape;62;p9"/>
          <p:cNvSpPr txBox="1"/>
          <p:nvPr>
            <p:ph idx="10" type="dt"/>
          </p:nvPr>
        </p:nvSpPr>
        <p:spPr>
          <a:xfrm>
            <a:off x="685649" y="6248477"/>
            <a:ext cx="19050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63" name="Google Shape;63;p9"/>
          <p:cNvSpPr txBox="1"/>
          <p:nvPr>
            <p:ph idx="11" type="ftr"/>
          </p:nvPr>
        </p:nvSpPr>
        <p:spPr>
          <a:xfrm>
            <a:off x="3124351" y="6248477"/>
            <a:ext cx="28953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64" name="Google Shape;64;p9"/>
          <p:cNvSpPr txBox="1"/>
          <p:nvPr>
            <p:ph idx="12" type="sldNum"/>
          </p:nvPr>
        </p:nvSpPr>
        <p:spPr>
          <a:xfrm>
            <a:off x="6553352" y="6248477"/>
            <a:ext cx="19050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/>
          <p:nvPr>
            <p:ph type="title"/>
          </p:nvPr>
        </p:nvSpPr>
        <p:spPr>
          <a:xfrm>
            <a:off x="1792363" y="4800523"/>
            <a:ext cx="5486400" cy="567000"/>
          </a:xfrm>
          <a:prstGeom prst="rect">
            <a:avLst/>
          </a:prstGeom>
          <a:noFill/>
          <a:ln>
            <a:noFill/>
          </a:ln>
        </p:spPr>
        <p:txBody>
          <a:bodyPr anchorCtr="0" anchor="b" bIns="52075" lIns="104125" spcFirstLastPara="1" rIns="104125" wrap="square" tIns="520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 b="1" sz="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67" name="Google Shape;67;p10"/>
          <p:cNvSpPr/>
          <p:nvPr>
            <p:ph idx="2" type="pic"/>
          </p:nvPr>
        </p:nvSpPr>
        <p:spPr>
          <a:xfrm>
            <a:off x="1792363" y="612596"/>
            <a:ext cx="5486400" cy="41151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/>
          <p:nvPr>
            <p:ph idx="1" type="body"/>
          </p:nvPr>
        </p:nvSpPr>
        <p:spPr>
          <a:xfrm>
            <a:off x="1792363" y="5367414"/>
            <a:ext cx="5486400" cy="8046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400"/>
              <a:buFont typeface="Times New Roman"/>
              <a:buNone/>
              <a:defRPr sz="400"/>
            </a:lvl1pPr>
            <a:lvl2pPr indent="-228600" lvl="1" marL="9144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300"/>
              <a:buFont typeface="Times New Roman"/>
              <a:buNone/>
              <a:defRPr sz="300"/>
            </a:lvl2pPr>
            <a:lvl3pPr indent="-228600" lvl="2" marL="137160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300"/>
              <a:buFont typeface="Times New Roman"/>
              <a:buNone/>
              <a:defRPr sz="300"/>
            </a:lvl3pPr>
            <a:lvl4pPr indent="-228600" lvl="3" marL="1828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"/>
              <a:buFont typeface="Times New Roman"/>
              <a:buNone/>
              <a:defRPr sz="200"/>
            </a:lvl4pPr>
            <a:lvl5pPr indent="-228600" lvl="4" marL="22860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"/>
              <a:buFont typeface="Times New Roman"/>
              <a:buNone/>
              <a:defRPr sz="200"/>
            </a:lvl5pPr>
            <a:lvl6pPr indent="-228600" lvl="5" marL="2743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"/>
              <a:buFont typeface="Times New Roman"/>
              <a:buNone/>
              <a:defRPr sz="200"/>
            </a:lvl6pPr>
            <a:lvl7pPr indent="-228600" lvl="6" marL="32004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"/>
              <a:buFont typeface="Times New Roman"/>
              <a:buNone/>
              <a:defRPr sz="200"/>
            </a:lvl7pPr>
            <a:lvl8pPr indent="-228600" lvl="7" marL="3657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"/>
              <a:buFont typeface="Times New Roman"/>
              <a:buNone/>
              <a:defRPr sz="200"/>
            </a:lvl8pPr>
            <a:lvl9pPr indent="-228600" lvl="8" marL="41148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"/>
              <a:buFont typeface="Times New Roman"/>
              <a:buNone/>
              <a:defRPr sz="200"/>
            </a:lvl9pPr>
          </a:lstStyle>
          <a:p/>
        </p:txBody>
      </p:sp>
      <p:sp>
        <p:nvSpPr>
          <p:cNvPr id="69" name="Google Shape;69;p10"/>
          <p:cNvSpPr txBox="1"/>
          <p:nvPr>
            <p:ph idx="10" type="dt"/>
          </p:nvPr>
        </p:nvSpPr>
        <p:spPr>
          <a:xfrm>
            <a:off x="685649" y="6248477"/>
            <a:ext cx="19050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70" name="Google Shape;70;p10"/>
          <p:cNvSpPr txBox="1"/>
          <p:nvPr>
            <p:ph idx="11" type="ftr"/>
          </p:nvPr>
        </p:nvSpPr>
        <p:spPr>
          <a:xfrm>
            <a:off x="3124351" y="6248477"/>
            <a:ext cx="28953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  <a:defRPr/>
            </a:lvl9pPr>
          </a:lstStyle>
          <a:p/>
        </p:txBody>
      </p:sp>
      <p:sp>
        <p:nvSpPr>
          <p:cNvPr id="71" name="Google Shape;71;p10"/>
          <p:cNvSpPr txBox="1"/>
          <p:nvPr>
            <p:ph idx="12" type="sldNum"/>
          </p:nvPr>
        </p:nvSpPr>
        <p:spPr>
          <a:xfrm>
            <a:off x="6553352" y="6248477"/>
            <a:ext cx="19050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685649" y="609523"/>
            <a:ext cx="77727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2075" lIns="104125" spcFirstLastPara="1" rIns="104125" wrap="square" tIns="5207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50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50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50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50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50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50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50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50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50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685649" y="1981046"/>
            <a:ext cx="7772700" cy="41151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indent="-457200" lvl="0" marL="4572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imes New Roman"/>
              <a:buChar char="•"/>
              <a:defRPr b="0" i="0" sz="3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431800" lvl="1" marL="914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–"/>
              <a:defRPr b="0" i="0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400050" lvl="2" marL="13716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Times New Roman"/>
              <a:buChar char="•"/>
              <a:defRPr b="0" i="0" sz="2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74650" lvl="3" marL="1828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Times New Roman"/>
              <a:buChar char="–"/>
              <a:defRPr b="0" i="0" sz="23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374650" lvl="4" marL="2286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Times New Roman"/>
              <a:buChar char="»"/>
              <a:defRPr b="0" i="0" sz="23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374650" lvl="5" marL="2743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Times New Roman"/>
              <a:buChar char="»"/>
              <a:defRPr b="0" i="0" sz="23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374650" lvl="6" marL="32004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Times New Roman"/>
              <a:buChar char="»"/>
              <a:defRPr b="0" i="0" sz="23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374650" lvl="7" marL="36576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Times New Roman"/>
              <a:buChar char="»"/>
              <a:defRPr b="0" i="0" sz="23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74650" lvl="8" marL="4114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Times New Roman"/>
              <a:buChar char="»"/>
              <a:defRPr b="0" i="0" sz="23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685649" y="6248477"/>
            <a:ext cx="19050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2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2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2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2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2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2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2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2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3124351" y="6248477"/>
            <a:ext cx="28953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2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2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2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2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2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2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2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"/>
              <a:buFont typeface="Arial"/>
              <a:buNone/>
              <a:defRPr b="0" i="0" sz="2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6553352" y="6248477"/>
            <a:ext cx="1905000" cy="4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52075" lIns="104125" spcFirstLastPara="1" rIns="104125" wrap="square" tIns="5207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accent5"/>
        </a:solidFill>
      </p:bgPr>
    </p:bg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 txBox="1"/>
          <p:nvPr>
            <p:ph type="title"/>
          </p:nvPr>
        </p:nvSpPr>
        <p:spPr>
          <a:xfrm>
            <a:off x="0" y="-1"/>
            <a:ext cx="9144000" cy="8436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52075" lIns="104125" spcFirstLastPara="1" rIns="104125" wrap="square" tIns="520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"/>
              <a:buNone/>
            </a:pPr>
            <a:r>
              <a:rPr b="1" lang="en-US" sz="17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Cultivating civic engagement in Evolution through</a:t>
            </a:r>
            <a:r>
              <a:rPr lang="en-US" sz="17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Sex vs. Gender</a:t>
            </a:r>
            <a:br>
              <a:rPr lang="en-US" sz="2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-US" sz="15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Lin Andrews, Blake Touchet, Rebecca, Brewer, Kim Popham</a:t>
            </a:r>
            <a:br>
              <a:rPr lang="en-US" sz="15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i="1" lang="en-US" sz="9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N/A</a:t>
            </a:r>
            <a:endParaRPr sz="900">
              <a:solidFill>
                <a:schemeClr val="accent2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89" name="Google Shape;89;p13"/>
          <p:cNvSpPr/>
          <p:nvPr/>
        </p:nvSpPr>
        <p:spPr>
          <a:xfrm>
            <a:off x="196125" y="1062825"/>
            <a:ext cx="2915100" cy="57171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2475" lIns="24950" spcFirstLastPara="1" rIns="24950" wrap="square" tIns="124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t/>
            </a:r>
            <a:endParaRPr b="0" i="0" sz="27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0" name="Google Shape;90;p13"/>
          <p:cNvSpPr txBox="1"/>
          <p:nvPr/>
        </p:nvSpPr>
        <p:spPr>
          <a:xfrm>
            <a:off x="552450" y="937600"/>
            <a:ext cx="2090700" cy="3681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2475" lIns="24950" spcFirstLastPara="1" rIns="24950" wrap="square" tIns="124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Civic Problem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13"/>
          <p:cNvSpPr txBox="1"/>
          <p:nvPr/>
        </p:nvSpPr>
        <p:spPr>
          <a:xfrm>
            <a:off x="355191" y="1529191"/>
            <a:ext cx="1975200" cy="111600"/>
          </a:xfrm>
          <a:prstGeom prst="rect">
            <a:avLst/>
          </a:prstGeom>
          <a:noFill/>
          <a:ln>
            <a:noFill/>
          </a:ln>
        </p:spPr>
        <p:txBody>
          <a:bodyPr anchorCtr="0" anchor="t" bIns="12475" lIns="24950" spcFirstLastPara="1" rIns="24950" wrap="square" tIns="124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We will address the issue of </a:t>
            </a:r>
            <a:r>
              <a:rPr lang="en-US" sz="900">
                <a:solidFill>
                  <a:schemeClr val="dk1"/>
                </a:solidFill>
              </a:rPr>
              <a:t>Sex vs. Gender</a:t>
            </a: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It is an issue because….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AutoNum type="arabicPeriod"/>
            </a:pPr>
            <a:r>
              <a:rPr lang="en-US" sz="900">
                <a:solidFill>
                  <a:schemeClr val="dk1"/>
                </a:solidFill>
              </a:rPr>
              <a:t>Clarify misconceptions (science content)</a:t>
            </a:r>
            <a:endParaRPr sz="900">
              <a:solidFill>
                <a:schemeClr val="dk1"/>
              </a:solidFill>
            </a:endParaRPr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AutoNum type="arabicPeriod"/>
            </a:pPr>
            <a:r>
              <a:rPr lang="en-US" sz="900">
                <a:solidFill>
                  <a:schemeClr val="dk1"/>
                </a:solidFill>
              </a:rPr>
              <a:t>Teen mental health</a:t>
            </a:r>
            <a:endParaRPr sz="900">
              <a:solidFill>
                <a:schemeClr val="dk1"/>
              </a:solidFill>
            </a:endParaRPr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AutoNum type="arabicPeriod"/>
            </a:pPr>
            <a:r>
              <a:rPr lang="en-US" sz="900">
                <a:solidFill>
                  <a:schemeClr val="dk1"/>
                </a:solidFill>
              </a:rPr>
              <a:t>Political misinformation (deliberate misguiding)</a:t>
            </a:r>
            <a:endParaRPr sz="900">
              <a:solidFill>
                <a:schemeClr val="dk1"/>
              </a:solidFill>
            </a:endParaRPr>
          </a:p>
          <a:p>
            <a:pPr indent="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Ideas: 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Char char="●"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Gerrymandering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Char char="●"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Food insecurity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Char char="●"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Data privacy	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Char char="●"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Antibiotic Resistance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Char char="●"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Access to clean water</a:t>
            </a:r>
            <a:endParaRPr/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Char char="●"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Health disparities</a:t>
            </a:r>
            <a:endParaRPr/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Char char="●"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Endocrine disruptors</a:t>
            </a:r>
            <a:endParaRPr/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Char char="●"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Microplastics</a:t>
            </a:r>
            <a:endParaRPr/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Char char="●"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Social inequities</a:t>
            </a:r>
            <a:endParaRPr/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Char char="●"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Vaccine hesitancy</a:t>
            </a:r>
            <a:endParaRPr/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Char char="●"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Invasive species</a:t>
            </a:r>
            <a:endParaRPr/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Char char="●"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COVID-19</a:t>
            </a:r>
            <a:endParaRPr/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Char char="●"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Pseudoscience</a:t>
            </a:r>
            <a:endParaRPr/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Char char="●"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Indigenous rights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13"/>
          <p:cNvSpPr/>
          <p:nvPr/>
        </p:nvSpPr>
        <p:spPr>
          <a:xfrm>
            <a:off x="3215775" y="1062775"/>
            <a:ext cx="2874300" cy="52701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2475" lIns="24950" spcFirstLastPara="1" rIns="24950" wrap="square" tIns="124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t/>
            </a:r>
            <a:endParaRPr b="0" i="0" sz="27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3" name="Google Shape;93;p13"/>
          <p:cNvSpPr txBox="1"/>
          <p:nvPr/>
        </p:nvSpPr>
        <p:spPr>
          <a:xfrm>
            <a:off x="3558825" y="937600"/>
            <a:ext cx="2222100" cy="368100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2475" lIns="24950" spcFirstLastPara="1" rIns="24950" wrap="square" tIns="124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Resources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13"/>
          <p:cNvSpPr txBox="1"/>
          <p:nvPr/>
        </p:nvSpPr>
        <p:spPr>
          <a:xfrm>
            <a:off x="3335550" y="1503625"/>
            <a:ext cx="2623200" cy="240300"/>
          </a:xfrm>
          <a:prstGeom prst="rect">
            <a:avLst/>
          </a:prstGeom>
          <a:noFill/>
          <a:ln>
            <a:noFill/>
          </a:ln>
        </p:spPr>
        <p:txBody>
          <a:bodyPr anchorCtr="0" anchor="t" bIns="12475" lIns="24950" spcFirstLastPara="1" rIns="24950" wrap="square" tIns="124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We’ve identified these resources to support the course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Internal Resources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AutoNum type="arabicPeriod"/>
            </a:pPr>
            <a:r>
              <a:rPr lang="en-US" sz="900">
                <a:solidFill>
                  <a:schemeClr val="dk1"/>
                </a:solidFill>
              </a:rPr>
              <a:t>GLAD or GLSN student group</a:t>
            </a:r>
            <a:endParaRPr sz="900">
              <a:solidFill>
                <a:schemeClr val="dk1"/>
              </a:solidFill>
            </a:endParaRPr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AutoNum type="arabicPeriod"/>
            </a:pPr>
            <a:r>
              <a:rPr lang="en-US" sz="900">
                <a:solidFill>
                  <a:schemeClr val="dk1"/>
                </a:solidFill>
              </a:rPr>
              <a:t>Mental Health (counselors)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AutoNum type="arabicPeriod"/>
            </a:pPr>
            <a:r>
              <a:rPr lang="en-US" sz="900">
                <a:solidFill>
                  <a:schemeClr val="dk1"/>
                </a:solidFill>
              </a:rPr>
              <a:t>Safe spaces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AutoNum type="arabicPeriod"/>
            </a:pPr>
            <a:r>
              <a:rPr lang="en-US" sz="900">
                <a:solidFill>
                  <a:schemeClr val="dk1"/>
                </a:solidFill>
              </a:rPr>
              <a:t>Sex Ed Courses (required!)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AutoNum type="arabicPeriod"/>
            </a:pPr>
            <a:r>
              <a:rPr lang="en-US" sz="900">
                <a:solidFill>
                  <a:schemeClr val="dk1"/>
                </a:solidFill>
              </a:rPr>
              <a:t>The Library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External Resources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AutoNum type="arabicPeriod"/>
            </a:pPr>
            <a:r>
              <a:rPr lang="en-US" sz="900">
                <a:solidFill>
                  <a:schemeClr val="dk1"/>
                </a:solidFill>
              </a:rPr>
              <a:t>Gender Inclusive Biology</a:t>
            </a:r>
            <a:endParaRPr sz="900">
              <a:solidFill>
                <a:schemeClr val="dk1"/>
              </a:solidFill>
            </a:endParaRPr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AutoNum type="arabicPeriod"/>
            </a:pPr>
            <a:r>
              <a:rPr lang="en-US" sz="900">
                <a:solidFill>
                  <a:schemeClr val="dk1"/>
                </a:solidFill>
              </a:rPr>
              <a:t>Buffalo Case Study (now NSTA) (2 variations)</a:t>
            </a:r>
            <a:endParaRPr sz="900">
              <a:solidFill>
                <a:schemeClr val="dk1"/>
              </a:solidFill>
            </a:endParaRPr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AutoNum type="arabicPeriod"/>
            </a:pPr>
            <a:r>
              <a:rPr lang="en-US" sz="900">
                <a:solidFill>
                  <a:schemeClr val="dk1"/>
                </a:solidFill>
              </a:rPr>
              <a:t>Planned Parenthood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AutoNum type="arabicPeriod"/>
            </a:pPr>
            <a:r>
              <a:rPr lang="en-US" sz="900">
                <a:solidFill>
                  <a:schemeClr val="dk1"/>
                </a:solidFill>
              </a:rPr>
              <a:t>Gender-Bread Man website</a:t>
            </a:r>
            <a:endParaRPr sz="900">
              <a:solidFill>
                <a:schemeClr val="dk1"/>
              </a:solidFill>
            </a:endParaRPr>
          </a:p>
          <a:p>
            <a:pPr indent="-11430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AutoNum type="arabicPeriod"/>
            </a:pPr>
            <a:r>
              <a:rPr lang="en-US" sz="900">
                <a:solidFill>
                  <a:schemeClr val="dk1"/>
                </a:solidFill>
              </a:rPr>
              <a:t>LGBTQ+ supported websites</a:t>
            </a:r>
            <a:endParaRPr sz="900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en-US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Examples: Your students, The Library, Office of Experiential Learning, SENCER, ASM, CUREnet, Tiny Earth, Museums, Botanical Gardens, NABT, QUBES, BioQUEST</a:t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1143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95" name="Google Shape;95;p13"/>
          <p:cNvGrpSpPr/>
          <p:nvPr/>
        </p:nvGrpSpPr>
        <p:grpSpPr>
          <a:xfrm>
            <a:off x="6237016" y="937600"/>
            <a:ext cx="2791846" cy="5842329"/>
            <a:chOff x="16948975" y="24855380"/>
            <a:chExt cx="15544800" cy="17057895"/>
          </a:xfrm>
        </p:grpSpPr>
        <p:sp>
          <p:nvSpPr>
            <p:cNvPr id="96" name="Google Shape;96;p13"/>
            <p:cNvSpPr/>
            <p:nvPr/>
          </p:nvSpPr>
          <p:spPr>
            <a:xfrm>
              <a:off x="16948975" y="25454075"/>
              <a:ext cx="15544800" cy="16459200"/>
            </a:xfrm>
            <a:prstGeom prst="roundRect">
              <a:avLst>
                <a:gd fmla="val 16667" name="adj"/>
              </a:avLst>
            </a:prstGeom>
            <a:solidFill>
              <a:schemeClr val="lt1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12475" lIns="24950" spcFirstLastPara="1" rIns="24950" wrap="square" tIns="124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700"/>
                <a:buFont typeface="Arial"/>
                <a:buNone/>
              </a:pPr>
              <a:r>
                <a:t/>
              </a:r>
              <a:endParaRPr b="0" i="0" sz="2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97" name="Google Shape;97;p13"/>
            <p:cNvSpPr txBox="1"/>
            <p:nvPr/>
          </p:nvSpPr>
          <p:spPr>
            <a:xfrm>
              <a:off x="18549246" y="24855380"/>
              <a:ext cx="12122100" cy="1450500"/>
            </a:xfrm>
            <a:prstGeom prst="rect">
              <a:avLst/>
            </a:prstGeom>
            <a:solidFill>
              <a:schemeClr val="lt1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12475" lIns="24950" spcFirstLastPara="1" rIns="24950" wrap="square" tIns="124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b="1" i="0" lang="en-US" sz="1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Implementation and Activities</a:t>
              </a:r>
              <a:endParaRPr b="1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8" name="Google Shape;98;p13"/>
            <p:cNvSpPr txBox="1"/>
            <p:nvPr/>
          </p:nvSpPr>
          <p:spPr>
            <a:xfrm>
              <a:off x="17972571" y="26513800"/>
              <a:ext cx="13184700" cy="714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12475" lIns="24950" spcFirstLastPara="1" rIns="24950" wrap="square" tIns="124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None/>
              </a:pPr>
              <a:r>
                <a:rPr b="0" i="0" lang="en-US" sz="9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We will use the following activities to support critical thinking and reasoning in this course</a:t>
              </a:r>
              <a:endPara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114300" lvl="0" marL="11430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900"/>
                <a:buFont typeface="Arial"/>
                <a:buAutoNum type="arabicPeriod"/>
              </a:pPr>
              <a:r>
                <a:rPr lang="en-US" sz="900">
                  <a:solidFill>
                    <a:schemeClr val="dk1"/>
                  </a:solidFill>
                </a:rPr>
                <a:t>Buffalo Case Studies – 2 variations)</a:t>
              </a:r>
              <a:endPara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114300" lvl="0" marL="11430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900"/>
                <a:buFont typeface="Arial"/>
                <a:buAutoNum type="arabicPeriod"/>
              </a:pPr>
              <a:r>
                <a:rPr lang="en-US" sz="900">
                  <a:solidFill>
                    <a:schemeClr val="dk1"/>
                  </a:solidFill>
                </a:rPr>
                <a:t>Group Discussion</a:t>
              </a:r>
              <a:endParaRPr sz="900">
                <a:solidFill>
                  <a:schemeClr val="dk1"/>
                </a:solidFill>
              </a:endParaRPr>
            </a:p>
            <a:p>
              <a:pPr indent="-114300" lvl="0" marL="11430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900"/>
                <a:buFont typeface="Arial"/>
                <a:buAutoNum type="arabicPeriod"/>
              </a:pPr>
              <a:r>
                <a:rPr lang="en-US" sz="900">
                  <a:solidFill>
                    <a:schemeClr val="dk1"/>
                  </a:solidFill>
                </a:rPr>
                <a:t>Chromosomal Research Poster</a:t>
              </a:r>
              <a:endPara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114300" lvl="0" marL="11430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900"/>
                <a:buFont typeface="Arial"/>
                <a:buAutoNum type="arabicPeriod"/>
              </a:pPr>
              <a:r>
                <a:rPr lang="en-US" sz="900">
                  <a:solidFill>
                    <a:schemeClr val="dk1"/>
                  </a:solidFill>
                </a:rPr>
                <a:t>Hormonal – Five Levels of Sex Development Video Project</a:t>
              </a:r>
              <a:endPara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-114300" lvl="0" marL="11430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900"/>
                <a:buFont typeface="Arial"/>
                <a:buAutoNum type="arabicPeriod"/>
              </a:pPr>
              <a:r>
                <a:rPr lang="en-US" sz="900">
                  <a:solidFill>
                    <a:schemeClr val="dk1"/>
                  </a:solidFill>
                </a:rPr>
                <a:t>Meiosis and Genetic standards</a:t>
              </a:r>
              <a:endPara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11430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None/>
              </a:pPr>
              <a:r>
                <a:t/>
              </a:r>
              <a:endPara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11430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None/>
              </a:pPr>
              <a:r>
                <a:t/>
              </a:r>
              <a:endPara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None/>
              </a:pPr>
              <a:r>
                <a:rPr b="0" i="0" lang="en-US" sz="9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Examples: </a:t>
              </a:r>
              <a:r>
                <a:rPr b="0" i="0" lang="en-US" sz="900" u="none" cap="none" strike="noStrike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</a:rPr>
                <a:t>Posters, performances, group projects, exhibitions, podcasts, videos, debates, re-enactments, interviews, game design</a:t>
              </a:r>
              <a:endPara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99" name="Google Shape;99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887125" y="6411825"/>
            <a:ext cx="355962" cy="368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943750" y="6436625"/>
            <a:ext cx="765648" cy="36810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13"/>
          <p:cNvSpPr txBox="1"/>
          <p:nvPr/>
        </p:nvSpPr>
        <p:spPr>
          <a:xfrm rot="-2194442">
            <a:off x="2709017" y="6210956"/>
            <a:ext cx="1307507" cy="307777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Relevance</a:t>
            </a:r>
            <a:endParaRPr/>
          </a:p>
        </p:txBody>
      </p:sp>
      <p:sp>
        <p:nvSpPr>
          <p:cNvPr id="102" name="Google Shape;102;p13"/>
          <p:cNvSpPr txBox="1"/>
          <p:nvPr/>
        </p:nvSpPr>
        <p:spPr>
          <a:xfrm rot="2134997">
            <a:off x="5304995" y="6145273"/>
            <a:ext cx="1307507" cy="307777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Reasoning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