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60">
          <p15:clr>
            <a:srgbClr val="A4A3A4"/>
          </p15:clr>
        </p15:guide>
        <p15:guide id="2" pos="2520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60" orient="horz"/>
        <p:guide pos="2520"/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2942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452" y="152246"/>
            <a:ext cx="4115100" cy="77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602" y="2381174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39040" y="456074"/>
            <a:ext cx="54864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649" y="2130451"/>
            <a:ext cx="77727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76" y="3886047"/>
            <a:ext cx="64008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849"/>
            <a:ext cx="77724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11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661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649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143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351" y="274612"/>
            <a:ext cx="82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351" y="1535138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351" y="2175003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4950" y="1535138"/>
            <a:ext cx="40416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4950" y="2175003"/>
            <a:ext cx="40416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351" y="273076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4899" y="273076"/>
            <a:ext cx="5111700" cy="58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857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Char char="•"/>
              <a:defRPr sz="900"/>
            </a:lvl1pPr>
            <a:lvl2pPr indent="-2794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/>
            </a:lvl2pPr>
            <a:lvl3pPr indent="-2730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351" y="1435279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363" y="4800523"/>
            <a:ext cx="5486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363" y="612596"/>
            <a:ext cx="5486400" cy="4115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363" y="5367414"/>
            <a:ext cx="5486400" cy="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4572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–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000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•"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–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7465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7465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7465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7465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0" y="-1"/>
            <a:ext cx="9144000" cy="84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microbiology through</a:t>
            </a:r>
            <a:r>
              <a:rPr lang="en-US" sz="20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__________________</a:t>
            </a:r>
            <a:br>
              <a:rPr lang="en-US" sz="2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Insert your names here</a:t>
            </a:r>
            <a:br>
              <a:rPr lang="en-US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i="1" lang="en-US" sz="9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Insert your college affiliations here.</a:t>
            </a: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96125" y="1062825"/>
            <a:ext cx="2915100" cy="571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450" y="937600"/>
            <a:ext cx="20907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Problem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55191" y="1529191"/>
            <a:ext cx="19752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address the issue of X. It is an issue because….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Reason 1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Reason 2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Reason 3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3215775" y="1062775"/>
            <a:ext cx="2874300" cy="5270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58825" y="937600"/>
            <a:ext cx="22221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35550" y="1503625"/>
            <a:ext cx="2623200" cy="2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1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2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3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4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1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2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3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4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6237016" y="937600"/>
            <a:ext cx="2791846" cy="5842329"/>
            <a:chOff x="16948975" y="24855380"/>
            <a:chExt cx="15544800" cy="17057895"/>
          </a:xfrm>
        </p:grpSpPr>
        <p:sp>
          <p:nvSpPr>
            <p:cNvPr id="96" name="Google Shape;96;p13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1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2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3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4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Activity 5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6411825"/>
            <a:ext cx="355962" cy="3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6436625"/>
            <a:ext cx="765648" cy="3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 rot="-2194442">
            <a:off x="2709017" y="6210956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 rot="2134997">
            <a:off x="5304995" y="6145273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