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HelveticaNeue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89eba07c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8" name="Google Shape;58;g189eba07c1a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85649" y="457142"/>
            <a:ext cx="7772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85649" y="1485785"/>
            <a:ext cx="7772700" cy="30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85649" y="4686358"/>
            <a:ext cx="1905000" cy="3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351" y="4686358"/>
            <a:ext cx="2895300" cy="3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352" y="4686358"/>
            <a:ext cx="1905000" cy="3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0" y="164424"/>
            <a:ext cx="9144000" cy="632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075" lIns="104125" spcFirstLastPara="1" rIns="104125" wrap="square" tIns="52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b="1" lang="en" sz="16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 civic engagement in science through</a:t>
            </a:r>
            <a:r>
              <a:rPr lang="en" sz="19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_____Student generated science communication in community_</a:t>
            </a:r>
            <a:r>
              <a:rPr lang="en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____________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Christina Bowers Amherst College</a:t>
            </a:r>
            <a:b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sz="900">
              <a:solidFill>
                <a:schemeClr val="accen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196125" y="797119"/>
            <a:ext cx="2915100" cy="4287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552450" y="703200"/>
            <a:ext cx="2090700" cy="27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 Problem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355191" y="1146893"/>
            <a:ext cx="1975200" cy="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Pseudoscience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How do we know it when we see it?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Seeing it requires science literacy so opportunity to practice critical thinking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pseudoscience harms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Gerrymandering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insecurity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privacy	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Antibiotic Resistance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clean water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disparities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Endocrine disruptors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Microplastics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inequities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Vaccine hesitancy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Invasive species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COVID-19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Pseudoscience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Indigenous rights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Should microbes have rights?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3215775" y="797081"/>
            <a:ext cx="2874300" cy="3952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558825" y="703200"/>
            <a:ext cx="2222100" cy="27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335550" y="1127719"/>
            <a:ext cx="2623200" cy="1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We’ve identified these resources to support the course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websearches, news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library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collaboration with art department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Student performance space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5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social media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CRAAP test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https://aldacenter.org/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Physician speaker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" sz="900">
                <a:solidFill>
                  <a:schemeClr val="dk1"/>
                </a:solidFill>
              </a:rPr>
              <a:t>Science speaker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Your students, The Library, Office of Experiential Learning, SENCER, ASM, CUREnet, Tiny Earth, Museums, Botanical Gardens, NABT, QUBES, BioQUEST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7" name="Google Shape;67;p14"/>
          <p:cNvGrpSpPr/>
          <p:nvPr/>
        </p:nvGrpSpPr>
        <p:grpSpPr>
          <a:xfrm>
            <a:off x="6237016" y="703821"/>
            <a:ext cx="2791846" cy="4382173"/>
            <a:chOff x="16948975" y="24855380"/>
            <a:chExt cx="15544800" cy="17057895"/>
          </a:xfrm>
        </p:grpSpPr>
        <p:sp>
          <p:nvSpPr>
            <p:cNvPr id="68" name="Google Shape;68;p14"/>
            <p:cNvSpPr/>
            <p:nvPr/>
          </p:nvSpPr>
          <p:spPr>
            <a:xfrm>
              <a:off x="16948975" y="25454075"/>
              <a:ext cx="15544800" cy="1645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9" name="Google Shape;69;p14"/>
            <p:cNvSpPr txBox="1"/>
            <p:nvPr/>
          </p:nvSpPr>
          <p:spPr>
            <a:xfrm>
              <a:off x="18549246" y="24855380"/>
              <a:ext cx="12122100" cy="14505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Implementation and Activities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4"/>
            <p:cNvSpPr txBox="1"/>
            <p:nvPr/>
          </p:nvSpPr>
          <p:spPr>
            <a:xfrm>
              <a:off x="17972571" y="26513800"/>
              <a:ext cx="13184700" cy="71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 will use the following activities to support critical thinking and reasoning in this course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" sz="900">
                  <a:solidFill>
                    <a:schemeClr val="dk1"/>
                  </a:solidFill>
                </a:rPr>
                <a:t>CRAAP test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" sz="900">
                  <a:solidFill>
                    <a:schemeClr val="dk1"/>
                  </a:solidFill>
                </a:rPr>
                <a:t>Student choice on product: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" sz="900">
                  <a:solidFill>
                    <a:schemeClr val="dk1"/>
                  </a:solidFill>
                </a:rPr>
                <a:t>performance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b="0" i="0" lang="en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Activity 5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Project:  video reflection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Examples: 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view their first reflection and compare with where they ended up in the course.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e-portfolio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tiny-earth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" sz="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Posters, performances, group projects, exhibitions, podcasts, videos, debates, re-enactments, interviews, game design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1" name="Google Shape;7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7125" y="4808869"/>
            <a:ext cx="266972" cy="27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750" y="4827469"/>
            <a:ext cx="574236" cy="2760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 rot="-1745944">
            <a:off x="2782565" y="4634716"/>
            <a:ext cx="1201675" cy="31947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/>
          </a:p>
        </p:txBody>
      </p:sp>
      <p:sp>
        <p:nvSpPr>
          <p:cNvPr id="74" name="Google Shape;74;p14"/>
          <p:cNvSpPr txBox="1"/>
          <p:nvPr/>
        </p:nvSpPr>
        <p:spPr>
          <a:xfrm rot="1692894">
            <a:off x="5334664" y="4586327"/>
            <a:ext cx="1206904" cy="31934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