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4c39502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4c39502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B2B2B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6787e7d4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6787e7d4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d7094da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d7094da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a6787e7d4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a6787e7d4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a6787e7d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a6787e7d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b212255b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b212255b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F9347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56795" y="873944"/>
            <a:ext cx="346483" cy="45826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4"/>
          <p:cNvGrpSpPr/>
          <p:nvPr/>
        </p:nvGrpSpPr>
        <p:grpSpPr>
          <a:xfrm>
            <a:off x="1203270" y="873944"/>
            <a:ext cx="346483" cy="45826"/>
            <a:chOff x="4580561" y="2589004"/>
            <a:chExt cx="1064464" cy="25200"/>
          </a:xfrm>
        </p:grpSpPr>
        <p:sp>
          <p:nvSpPr>
            <p:cNvPr id="37" name="Google Shape;3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F93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w="9525" cap="flat" cmpd="sng">
            <a:solidFill>
              <a:srgbClr val="4F9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1131325" y="4573050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SPARKING IDEAS</a:t>
            </a:r>
            <a:r>
              <a:rPr lang="en" sz="15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2022</a:t>
            </a:r>
            <a:endParaRPr sz="17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 b="17911"/>
          <a:stretch/>
        </p:blipFill>
        <p:spPr>
          <a:xfrm>
            <a:off x="170525" y="4563704"/>
            <a:ext cx="892600" cy="4650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inyearth.wisc.edu/" TargetMode="External"/><Relationship Id="rId4" Type="http://schemas.openxmlformats.org/officeDocument/2006/relationships/hyperlink" Target="http://www.smallworldinitiativ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llworldinitiativ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inyearth.wisc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727950" y="907050"/>
            <a:ext cx="7175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 &amp; Play CURE modules for One-Health Approach in Biology classes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727950" y="3096125"/>
            <a:ext cx="81036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Sharon Homer-Drummond, Tri-County Technical College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Lindsey Fields, Butler Community College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Traci Kinkel, Colorado State University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797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"/>
              <a:t>Design and Implement new CURE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>
                <a:solidFill>
                  <a:schemeClr val="dk2"/>
                </a:solidFill>
              </a:rPr>
              <a:t>Each member wanted to implement a CURE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Wanted to find something relevant and worth studying to the students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Linked concepts to One-Health Model for Humans, Animals and the Environment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Wanted to find accessible protocols for different experiments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>
                <a:solidFill>
                  <a:schemeClr val="dk2"/>
                </a:solidFill>
              </a:rPr>
              <a:t>Combine different experiments into modules→ CURE!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775" y="559825"/>
            <a:ext cx="3775877" cy="377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5368125" y="1323975"/>
            <a:ext cx="37758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http://www.smallworldinitiative.org/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https://tinyearth.wisc.edu/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Student guides/ Experiment manual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Educator trainings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Network, Shared Database, Publications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680150" y="527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Sharon’s CURE for BIO114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63185"/>
          <a:stretch/>
        </p:blipFill>
        <p:spPr>
          <a:xfrm>
            <a:off x="166950" y="1273250"/>
            <a:ext cx="3393892" cy="14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t="65454" b="9448"/>
          <a:stretch/>
        </p:blipFill>
        <p:spPr>
          <a:xfrm>
            <a:off x="1767225" y="2861100"/>
            <a:ext cx="4616667" cy="13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t="33149" r="21917" b="37987"/>
          <a:stretch/>
        </p:blipFill>
        <p:spPr>
          <a:xfrm>
            <a:off x="3560850" y="1294537"/>
            <a:ext cx="4175252" cy="133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2358575" y="2387600"/>
            <a:ext cx="290400" cy="4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6440100" y="2783175"/>
            <a:ext cx="2507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2nd semester majors course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Focus on independent research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Limitations on lab space, BSL, and time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680150" y="527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Lindsey’s CURE for BI 220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r="26964" b="66849"/>
          <a:stretch/>
        </p:blipFill>
        <p:spPr>
          <a:xfrm>
            <a:off x="255400" y="1226483"/>
            <a:ext cx="3945124" cy="1548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t="33149" r="21917" b="37987"/>
          <a:stretch/>
        </p:blipFill>
        <p:spPr>
          <a:xfrm>
            <a:off x="4008150" y="1339450"/>
            <a:ext cx="4137498" cy="132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3">
            <a:alphaModFix/>
          </a:blip>
          <a:srcRect t="64072" b="5608"/>
          <a:stretch/>
        </p:blipFill>
        <p:spPr>
          <a:xfrm>
            <a:off x="670016" y="2571750"/>
            <a:ext cx="6198682" cy="1503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440100" y="2783175"/>
            <a:ext cx="2507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2nd semester Majors course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Focus on independent research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Limitations on lab space, BSL, and time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075" y="527625"/>
            <a:ext cx="5392604" cy="377587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7032675" y="1994700"/>
            <a:ext cx="2009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Traci has taught 2 semesters of this CURE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Still working to add a diagnostic PCR unit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2551100" y="527625"/>
            <a:ext cx="5540700" cy="535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Traci’s CURE for MIP401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All diagrams created on BioRender.com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Small World/Tiny Earth Initiative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http://www.smallworldinitiative.org/</a:t>
            </a:r>
            <a:endParaRPr sz="1400">
              <a:solidFill>
                <a:schemeClr val="dk2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https://tinyearth.wisc.edu/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Raleway</vt:lpstr>
      <vt:lpstr>Lato</vt:lpstr>
      <vt:lpstr>Streamline</vt:lpstr>
      <vt:lpstr>Plug &amp; Play CURE modules for One-Health Approach in Biology classes</vt:lpstr>
      <vt:lpstr>Design and Implement new CURE  </vt:lpstr>
      <vt:lpstr>PowerPoint Presentation</vt:lpstr>
      <vt:lpstr>Sharon’s CURE for BIO114</vt:lpstr>
      <vt:lpstr>Lindsey’s CURE for BI 220</vt:lpstr>
      <vt:lpstr>Traci’s CURE for MIP401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Plug &amp; Play CURE modules for One-Health Approach in Biology classes</dc:title>
  <dc:creator>Homer-Drummond, Sharon M.</dc:creator>
  <cp:lastModifiedBy>Homer-Drummond, Sharon M.</cp:lastModifiedBy>
  <cp:revision>1</cp:revision>
  <dcterms:modified xsi:type="dcterms:W3CDTF">2022-12-15T17:09:20Z</dcterms:modified>
</cp:coreProperties>
</file>