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50A3C-430A-41AD-BBEE-F2EA1BD68C8E}" v="1" dt="2021-05-24T16:54:12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r, Randall" userId="95ed8b97-bd01-4356-a6e5-0c6e8d233640" providerId="ADAL" clId="{17A50A3C-430A-41AD-BBEE-F2EA1BD68C8E}"/>
    <pc:docChg chg="undo custSel delSld modSld">
      <pc:chgData name="Moser, Randall" userId="95ed8b97-bd01-4356-a6e5-0c6e8d233640" providerId="ADAL" clId="{17A50A3C-430A-41AD-BBEE-F2EA1BD68C8E}" dt="2021-05-24T16:58:45.652" v="115" actId="2696"/>
      <pc:docMkLst>
        <pc:docMk/>
      </pc:docMkLst>
      <pc:sldChg chg="addSp modSp mod">
        <pc:chgData name="Moser, Randall" userId="95ed8b97-bd01-4356-a6e5-0c6e8d233640" providerId="ADAL" clId="{17A50A3C-430A-41AD-BBEE-F2EA1BD68C8E}" dt="2021-05-24T16:58:38.687" v="114" actId="20577"/>
        <pc:sldMkLst>
          <pc:docMk/>
          <pc:sldMk cId="60046196" sldId="257"/>
        </pc:sldMkLst>
        <pc:spChg chg="add mod">
          <ac:chgData name="Moser, Randall" userId="95ed8b97-bd01-4356-a6e5-0c6e8d233640" providerId="ADAL" clId="{17A50A3C-430A-41AD-BBEE-F2EA1BD68C8E}" dt="2021-05-24T16:58:38.687" v="114" actId="20577"/>
          <ac:spMkLst>
            <pc:docMk/>
            <pc:sldMk cId="60046196" sldId="257"/>
            <ac:spMk id="2" creationId="{8F8D75F7-0AB8-44E0-931E-AE3B2E5A0F8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37" creationId="{15539DC8-FB03-4F52-8583-3FFA0AD93157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39" creationId="{EB3F4FEB-C2FC-488E-96A4-9152CA2F8CC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41" creationId="{42408965-BBB9-4AC7-88F3-5F2025D1B83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43" creationId="{A9CB8390-2DFD-45BB-8A00-0961AC3E347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45" creationId="{6B1434CD-DC48-41A9-95A9-206BC644A17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47" creationId="{FE55ADBB-9A70-432B-9453-8E92C1DCEFA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57" creationId="{AE54AD77-CE49-4D00-A89F-6480883A6B1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67" creationId="{70F06929-21B5-4F2B-8314-23428BB1C68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69" creationId="{3576B73C-13C5-4415-A0E8-C3B802840A5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0" creationId="{3A35D713-5915-445A-AB42-F7060B41B2F7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4" creationId="{1EFE5705-48A9-4557-A3B5-5856159C2A6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5" creationId="{8D1C8F91-B609-4E3B-83C1-EFC4D9503E4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6" creationId="{45CEF301-ED96-45C1-86D9-A563D682A14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7" creationId="{D31587D5-1FE8-4F48-9F3F-99776D8028E4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8" creationId="{718428FC-7AA9-4296-8E46-32C72A64C90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79" creationId="{F435804B-AC4D-4295-A0DA-841B633059B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0" creationId="{7E6D386C-2767-4FEA-93E1-FD41E21BBE4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1" creationId="{5839BE9F-B079-425A-943B-6F23F277874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2" creationId="{D7BB6108-CED9-49D8-AAC8-A341D275690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3" creationId="{312633F3-46AA-4308-AD61-E84060E0991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4" creationId="{1F0F4585-36D9-4844-91B4-5BEB61C9D86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5" creationId="{7EAA7682-4C81-4115-A984-D66A5B3BF0E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6" creationId="{145A34BC-4857-4A14-BD95-A7FFF99A1424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7" creationId="{CCDAA454-B9FE-4AF2-8B47-2080498D3B1F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8" creationId="{CEF6C2A4-6CC4-4F48-8655-996A71B0B47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89" creationId="{4B3E2926-BEFD-42FF-B8D9-5FE86EA2F2F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0" creationId="{866170D8-7C93-43EC-9925-641F5484181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1" creationId="{3D51B77A-1545-42EA-B7B9-D12C322225F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2" creationId="{8F289B38-A00D-4B8A-B258-B12059F8073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3" creationId="{FC48A7BD-153A-465C-8A29-22F9FD25C787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4" creationId="{755C2078-E764-4B46-87FA-AFA861B22CE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5" creationId="{180E2477-9F71-40D9-9A4F-DB2A7DF5288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6" creationId="{18460A2E-7874-41BF-91D7-7314B6710AF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7" creationId="{3DD11EE8-716A-4A13-8D80-2691037377A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8" creationId="{DEA0498C-72F1-4B77-ABD3-9BD390D2A87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199" creationId="{45BC9395-1045-43B1-810A-7A8D5511185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0" creationId="{B855CBD0-A5FA-40F9-9F5E-84ABC9629E4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1" creationId="{EF5F9F52-DE43-4B50-9471-CAEADDFD7FA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2" creationId="{5C3D0523-7349-4FB9-8518-A50B3CBDAA6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3" creationId="{51C89EDB-3163-49CF-AC2C-130C5ADC8F9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4" creationId="{7AAC8D1C-B282-4DCE-8FFE-A15171823B14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5" creationId="{43D039A4-0D26-4110-8D4C-253A5A88C58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6" creationId="{D1DD9B45-346B-4B07-AC44-4241E10CF11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7" creationId="{07DCD2C6-136B-4D9E-B7C4-9A1379D64FE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8" creationId="{AF50D1F9-C41E-410E-AAB7-04CA38C7E39F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09" creationId="{AB214FA8-06F2-415D-ABC0-46E0509CA47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0" creationId="{FA160B88-9399-4BCE-B8CF-813D24517117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1" creationId="{1DFBA169-0BA7-40E4-ACAE-461EB8065D8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2" creationId="{DEE924C3-3437-4C0F-AD81-26E131B01D9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3" creationId="{B7F79071-D42D-483B-9729-E7C6A8AFD2A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4" creationId="{6A0A656A-B09E-4424-88BD-D4C739FC5FBA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5" creationId="{4DE5539D-8834-4D59-A486-D513D037381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6" creationId="{B3A5C5A3-B936-4BED-ADB7-30349C327F0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7" creationId="{71510B2C-5E48-4EF8-8FA6-7023B13287F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8" creationId="{D39C12AA-FF3C-4DBC-A118-88045B445E2A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19" creationId="{670B646B-A9ED-4911-8657-C550D6DAD60F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0" creationId="{2DC3D5F1-4A63-4366-9574-98775468766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1" creationId="{8AB7C43E-E764-4DD5-A31D-3A27F2D8550A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2" creationId="{EB23DC2B-9162-4B5C-94B7-91292CC65A29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3" creationId="{CB71A3BF-B3CD-4C06-B070-D8D2BD27B90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4" creationId="{C89B6020-44A8-4903-99E8-F1FCE3BBFF6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5" creationId="{DCBDB1D7-E94C-4827-A019-DE4E0FE9093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6" creationId="{48E2F565-F060-4892-92A6-9C32AF402BE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7" creationId="{5B74FA0E-DF23-4C19-9CA5-85EFB8E4CFF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8" creationId="{1AD54BC1-FC75-47D4-B505-CAB8DFC0406A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29" creationId="{E3728614-5A23-42B0-AE64-20B6B75321E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0" creationId="{24AFB1DD-6C4C-44BA-85F6-22BBA1ACD34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1" creationId="{4A499521-AA7F-4C98-8BB3-BB0FFF840B5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2" creationId="{A7680844-E36B-46FE-A640-96748188DA1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3" creationId="{336D4F67-8239-4271-9AE4-FD7ECBF1ACE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4" creationId="{5D475798-7300-4226-8E81-EF637957BCC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5" creationId="{75BE6C97-0206-4E35-9C03-7D9CAFB41CB0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6" creationId="{3441BB0D-0B21-4FF6-9DE3-DCB6AE5519AF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7" creationId="{51A3C9E7-2957-4B65-B5C2-8966C6AEACF4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8" creationId="{E133E5BC-515B-45E2-B4AC-81C06FB3776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39" creationId="{E98D9E16-4D23-40CA-B8B4-F6FF99B8DC5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40" creationId="{348AE807-1EDB-40AA-B1CE-ADC0F77497A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41" creationId="{66A1B4D5-6F92-46E9-93C6-3EFEC04FC57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42" creationId="{16A6500F-654E-4DDB-A7E7-BDBD22DA8095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43" creationId="{2F946E04-8C65-44E8-AF38-FB4DEE383D1E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68" creationId="{3FB7C52F-FE5E-4952-B006-4AAB575C8FA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69" creationId="{DC3608FC-3874-4074-BD41-CC15B69B7BE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0" creationId="{6784A30F-D5B4-42DD-B44E-702EB041A464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1" creationId="{281E12BC-D07B-4D5B-8FF8-32BBFF6F903F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2" creationId="{A75B8F57-EEB1-4F62-807B-ED27768D55A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3" creationId="{B244BC91-693E-4352-B4ED-DCF85205B88D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4" creationId="{7FAE0FAC-E3B7-4099-9CD3-61E0A98EE06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5" creationId="{04D0F810-F898-4AD6-B0AB-E9B1BECC8D1C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6" creationId="{21F6A182-3869-410E-A718-57284753ECF3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7" creationId="{68766F8B-5A3D-4CDE-AE01-CD1C33A4D88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8" creationId="{9EB26D11-77FA-4F81-AF3A-36CA1AB1B02A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79" creationId="{70FFE5D0-6CE3-41D0-BBE8-4D2182FF29D2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0" creationId="{0239877B-00DE-46B9-A76B-75ABB9EED8A7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1" creationId="{0BDD88FE-F2E1-400E-88FC-464423372EF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2" creationId="{008C9E79-1C60-47CF-9F66-FE951B42806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3" creationId="{678EBEE8-3E1E-4BCB-8EFE-5D28AA7102BB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4" creationId="{0760A413-9604-4823-B043-F58A0C2DF3E8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5" creationId="{06389AF1-90EC-4BFC-A7F2-1A23EA1E7931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6" creationId="{22F6858E-E666-497B-A47C-9E276AC88F56}"/>
          </ac:spMkLst>
        </pc:spChg>
        <pc:spChg chg="mod">
          <ac:chgData name="Moser, Randall" userId="95ed8b97-bd01-4356-a6e5-0c6e8d233640" providerId="ADAL" clId="{17A50A3C-430A-41AD-BBEE-F2EA1BD68C8E}" dt="2021-05-24T16:53:30.324" v="27" actId="14100"/>
          <ac:spMkLst>
            <pc:docMk/>
            <pc:sldMk cId="60046196" sldId="257"/>
            <ac:spMk id="287" creationId="{6FB6E62E-4212-4D20-87BF-7A7156DBC575}"/>
          </ac:spMkLst>
        </pc:spChg>
        <pc:grpChg chg="mod">
          <ac:chgData name="Moser, Randall" userId="95ed8b97-bd01-4356-a6e5-0c6e8d233640" providerId="ADAL" clId="{17A50A3C-430A-41AD-BBEE-F2EA1BD68C8E}" dt="2021-05-24T16:53:44.405" v="29" actId="1076"/>
          <ac:grpSpMkLst>
            <pc:docMk/>
            <pc:sldMk cId="60046196" sldId="257"/>
            <ac:grpSpMk id="692" creationId="{650DFF01-878D-4C11-9C02-55EB45F78A1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695" creationId="{B6732B82-C463-4FBE-8DCC-6A030985EBC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698" creationId="{A0F96DBD-F558-483A-8CE8-07623F2D8D3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01" creationId="{1C9479B1-B3CF-4996-939D-426ADECD63E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04" creationId="{E08EF0DD-9BAD-4DF5-8A26-BA4C4BC6D6B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07" creationId="{47A94E4E-CB29-4B5D-A169-7B7858BA6D8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10" creationId="{7B4312C4-EAF7-4808-A673-870063F136A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13" creationId="{D130F548-A96E-4BB0-A059-8D31EF07005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16" creationId="{D1828761-BCCB-4138-BC0D-296DCE15FB0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19" creationId="{DE54A627-8BE4-42C5-9314-426B994D741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22" creationId="{C7B2B4F8-EE8E-4B80-8355-F5C5165288A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25" creationId="{7CF77304-BCDC-4B55-885B-437AF143B85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28" creationId="{700B7995-0C1C-4089-980F-92AC5821230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31" creationId="{DA024EB1-0BB2-4865-8D5E-45514AB5D38A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34" creationId="{458130CA-E46F-439B-A4D1-FDC6FC1315B8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37" creationId="{553AAC55-D057-4FC7-B631-0EF0B8ADC65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40" creationId="{6200E748-9F48-4776-9B12-EBCE6B028C2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43" creationId="{527D271D-61AB-4AF2-AB30-DAF8BFE744AA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46" creationId="{5C119482-B081-4DBD-B10B-D404211C441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49" creationId="{29A87C63-AB19-4C1E-83B3-07D1177F6CBB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52" creationId="{CA8C9643-0BD9-4D3E-A9F6-C5B871A55F3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55" creationId="{C7677E7B-86E5-49DB-9C89-6A4B30E26EF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58" creationId="{13CA3D61-A9B5-470B-B0D6-435382DDFFAA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61" creationId="{359E106E-D90E-43A4-89D2-F3A0F4153A8E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64" creationId="{CE47D866-6C12-450C-BDD8-E82DA05F836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67" creationId="{86907D80-732F-4DA3-8B06-B4A005A52FF4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70" creationId="{0858E03B-F31D-40EE-AB9D-E1EA90F51AB4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73" creationId="{20CC7FD1-1421-4BEA-B647-C5F671C84D9A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76" creationId="{FA3981D0-F13B-44CE-B71F-63C82DDCFAE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79" creationId="{C946CC6C-621A-4A2B-A050-17593809F5E2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82" creationId="{A4DFFC1B-82D0-4AE7-98D0-8AF9FAF1504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85" creationId="{78DA5399-3991-461F-960D-59DAE22750CD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88" creationId="{892133DB-2402-4598-B1A0-8C03B5FB477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91" creationId="{4B173A46-C48B-43B3-ADB2-847AB44DEA0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94" creationId="{F7254B90-6D2F-4B73-9354-33D46435B5A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797" creationId="{E80D7F9C-5B8A-485A-B344-FD9104FCC23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00" creationId="{E9499D39-AA58-4C53-BEF9-75BB0372988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03" creationId="{A2B58FA9-2794-4E42-B13E-166C4C4E810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06" creationId="{83B4DB3F-9593-4E11-851D-7F158CEA7EB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09" creationId="{BBD9C965-0C0E-49CB-9B31-5582FF23864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12" creationId="{253D4283-9F32-4556-A9F3-9C9FCBC82A03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15" creationId="{A91878AD-3448-437E-92AD-C084143FD48B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18" creationId="{EA868E0E-3E73-4DAC-8E51-8700C44D299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21" creationId="{6D82595D-6EC1-4BC0-A1D9-F452F98FEF4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24" creationId="{EF3AC0CA-AA92-4ED4-B217-8C3E6C71460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27" creationId="{57D87A37-2BFD-4845-BB6A-0A600F87077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30" creationId="{BDE2A327-BF57-48C2-99C9-FBB5AB56C28D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33" creationId="{4B4A962E-53E2-4330-A5EC-BF222FF88F1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36" creationId="{68F0F6CF-232B-4873-BB97-C2B2A9218C7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39" creationId="{C1E29A05-3513-40C0-8830-20B2C2FEC78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42" creationId="{FFA95F6C-FD8E-4930-BCD5-7DBADE4C609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45" creationId="{36AE9172-D372-4F30-9298-04DD65483E5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48" creationId="{22FD7195-A6F4-49FD-9F52-ED40BDF802C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51" creationId="{1F69D308-B4CD-4C55-AED8-559E4C77700D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54" creationId="{1915008F-1937-4DDA-9A63-FB4D6BC8AB4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57" creationId="{5F8324F7-C9ED-492E-BA92-F1AD89515A74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60" creationId="{E65B95C3-A36C-40D0-8050-41E7A8DEDCC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63" creationId="{7F0FFDD5-CEA3-42BB-949C-282E123DA57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66" creationId="{FB7C8E3C-09EB-473B-8093-F12E811B6F6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69" creationId="{B843368D-94D2-4C8F-B19E-47E50111595D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72" creationId="{E028FE46-3C46-47F6-B914-32A58545FC5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75" creationId="{BD20BE3E-397E-4FCA-9A8E-D841B444B4FE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78" creationId="{BD53DB04-DD59-4946-9A82-EAF03FA2366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81" creationId="{CAD5D0A7-447B-4A8D-902C-743A485AC70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84" creationId="{A0B1A8D7-CD22-434B-ADB4-8B13AF704DBE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87" creationId="{6745C555-E34F-4D77-8D48-F1ADC66DA2B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90" creationId="{3066C43C-42EC-4E5E-B58C-DFB2FC7F832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93" creationId="{CCC7B48F-0BD9-4570-9F05-DADC9D2900E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96" creationId="{C923A795-E92D-44ED-98F1-C8C7AC38F36E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899" creationId="{65A9C176-1FC6-4BA2-9BD0-7117032FF9F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02" creationId="{CB7A5AED-407A-4B18-BC56-92EEEA5B00D5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05" creationId="{487F8D39-973F-4C9D-ACD9-331BA7998AD3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08" creationId="{BE89DC22-8B3F-4520-8EA8-DBD2240CD021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11" creationId="{15DAF9D3-F438-4D80-A4FE-85BB48BDA294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14" creationId="{E2CA331E-9C2A-421F-8F25-B31033A3C9DA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17" creationId="{C12863DC-F623-4231-AA53-C172F67A5CD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20" creationId="{277FF581-571D-4A47-A3FE-5A2F97EC3C68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23" creationId="{678CFB66-BA19-434C-AF1D-40253128CA88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26" creationId="{00191854-C648-4401-B8D6-99A58AC1596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29" creationId="{2AC75FB1-C216-42AE-B7E2-5FD20315177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32" creationId="{2FDB0D2B-AFD4-4189-80A9-7D0B98B9DD1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35" creationId="{84933100-218B-4048-9E7D-84CEFBA7F58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38" creationId="{B3C7E9FE-D0BC-4DFB-B5D9-0E19ACF30E8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41" creationId="{930BD30D-E396-4DAB-B4F1-8193EAC6CE1C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44" creationId="{786F8E94-585F-4E69-B1A0-5E438520440B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47" creationId="{7F7DDE16-1649-4F67-B1AD-71290020CB8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50" creationId="{DA23E6C7-43B5-4B3B-944D-0B0F2B6AF993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53" creationId="{CFDC243D-E31C-4010-8BA9-0735ED169513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56" creationId="{60CFEE08-7162-4B30-A728-BCBDBA29BC36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59" creationId="{9A0F3CB6-9E00-4566-AA43-EEB90F9C6CCB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62" creationId="{21307C1C-FC1E-4CFC-8724-9EE924825B34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65" creationId="{C866746A-A566-4BF3-83CD-B4D4E8C68C5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68" creationId="{4F4AB358-B8F4-42B1-839D-6B5FF9D31A63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71" creationId="{38F6CD6E-7BB2-43DA-B090-69527E3CB9BD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74" creationId="{0F7140D2-9870-4E90-8A12-6474154CBD07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77" creationId="{476F35CF-A78A-4BBD-AD3D-FC6732417292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80" creationId="{1517981F-4331-4ED0-8970-D78168D705E9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83" creationId="{AEE4FB9A-FE95-4F22-8493-F8E7AE2E4480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86" creationId="{F24EB11B-E48C-41C3-B290-9FB4C93A060F}"/>
          </ac:grpSpMkLst>
        </pc:grpChg>
        <pc:grpChg chg="mod">
          <ac:chgData name="Moser, Randall" userId="95ed8b97-bd01-4356-a6e5-0c6e8d233640" providerId="ADAL" clId="{17A50A3C-430A-41AD-BBEE-F2EA1BD68C8E}" dt="2021-05-24T16:53:30.324" v="27" actId="14100"/>
          <ac:grpSpMkLst>
            <pc:docMk/>
            <pc:sldMk cId="60046196" sldId="257"/>
            <ac:grpSpMk id="989" creationId="{61D98C46-DF30-426C-B250-DBD98FB2AE1A}"/>
          </ac:grpSpMkLst>
        </pc:grpChg>
      </pc:sldChg>
      <pc:sldChg chg="del">
        <pc:chgData name="Moser, Randall" userId="95ed8b97-bd01-4356-a6e5-0c6e8d233640" providerId="ADAL" clId="{17A50A3C-430A-41AD-BBEE-F2EA1BD68C8E}" dt="2021-05-24T16:58:45.652" v="115" actId="2696"/>
        <pc:sldMkLst>
          <pc:docMk/>
          <pc:sldMk cId="425893211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B3D75-1642-4C0C-8776-6581A9E55E4E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DBF8-CAB5-4298-8AB3-CF945A1E8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EDBF8-CAB5-4298-8AB3-CF945A1E8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809F-B82D-4543-B009-81A011CE1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C03EE-CDD5-4947-864F-0EE05079A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171C-9CEE-4208-B861-20490AA8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FC26-F7F7-40A2-A084-6D46B725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8369-B4C8-4700-B018-831A3A47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1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FC71-9E82-40D5-9D0C-FE5E161B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BE658-8387-4DD1-ACFD-9DBF957D4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0C2E4-A07E-4EE4-83C3-9A58A153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F7B5-FB6C-4106-ABAF-19199E77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9DA7-37CD-4C38-B495-14B99196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F6FE3-F0F8-45E6-BBE2-748885685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C723E-467C-4422-AD20-7C92A248B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A861-82FB-4C5B-80F5-B57EA73E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BF44-233D-4DE8-9203-2B00FBF5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902F6-2E7D-4B8B-B2F4-230143DC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C3AB-0E90-4041-9DF0-9EA6D0BF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07FE-68ED-456F-9878-100BD5B4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8C965-8435-4056-82B8-A72EA65B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D9249-6B85-4A92-9195-852F0552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23B5-BBE9-44B7-BA18-35C6B966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4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2D38-037B-4195-8A09-EC320427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3AD6-9058-4049-B4F9-9E37DF60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7790-1687-47F4-B8F8-083C1235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CD7CC-6276-4AE2-970F-477579F2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A131-DC6B-4ACB-A9B7-C6619EF1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CF46-827D-4E31-AADF-D107E732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9E84-217C-4E51-9BF5-FCA3321F7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EA20F-93B0-45B7-98AD-4E16410C3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5CB6B-703D-4F62-9095-A6E7A03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57620-6D64-4A66-B7AA-1C97D9A5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A9E57-730D-4EB2-BFC8-2167510A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1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ED66-8C8C-4D72-972F-282B79B4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AFC09-21C1-472D-B16D-C291EA7F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34277-0545-44B8-8E13-0B1B97B29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D9E59-5A66-4B79-A54B-5A394B096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157C2-C46B-4D2A-AE36-B4695E81B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6343F-0591-4828-9679-73D9C5DB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CF76F-FF57-4B71-8FB9-2B0D20B3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109B7-3A63-42C9-BDD1-91B421F4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3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7DF7-D41A-47E7-81B7-C182640C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2CA83-570E-41A3-A753-382B8F52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59481-F53A-448D-B6C1-8065ABD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49497-BF8F-424D-B606-C2CF7177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36CC2-7797-45D4-99FA-D487FF0C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9AD30-47CB-4941-B53E-0373A684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01D8C-3CF0-414F-A26D-400460E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5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4564-CB5F-4C4F-B8A4-67D936A9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F0F1-5E32-44B1-9EDE-7CCD3B01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FFDBA-D8AE-416B-ACBD-CF24BC20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0191A-943A-49B5-AA11-2064FFB5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AA480-EC31-4FC2-90C7-82230302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D6BEC-79D6-4193-8D8D-AFCE055E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E598-1F50-4C4F-97B0-51E86743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BD3CF-01D9-42C4-A469-2C3621B04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99DD-0877-44C2-A876-CE97DB993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3C7B1-CBF0-4BB3-875D-0E40F24C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E4D01-BA51-4A21-A457-EFDFE7D4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3360-5EE9-41F1-8691-58CE8055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350F2-82C8-4393-9587-9180B652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03420-6864-4A47-912C-4DE46E66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41345-F133-4499-A347-1E26CE68D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7CA8-41F5-45AA-AFCD-86A0F6DF293C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2D6C3-373D-4744-B92D-91C856E5B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1993-E551-4837-8E8B-A9F0E2B3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02D8-3E00-4036-92D6-B0D0EBEC1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5951B08-95AD-460C-84C6-B50D95293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865561"/>
            <a:ext cx="5848350" cy="89693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 next slide contains 100 images of small mouth bass. Click on any bass to reveal its concentration of mercury in units of mg/kg.  You may hide the concentration/restart of any fish by clicking on the mercury value.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5539DC8-FB03-4F52-8583-3FFA0AD93157}"/>
              </a:ext>
            </a:extLst>
          </p:cNvPr>
          <p:cNvSpPr/>
          <p:nvPr/>
        </p:nvSpPr>
        <p:spPr>
          <a:xfrm>
            <a:off x="72260" y="-87830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0.48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EB3F4FEB-C2FC-488E-96A4-9152CA2F8CC0}"/>
              </a:ext>
            </a:extLst>
          </p:cNvPr>
          <p:cNvSpPr/>
          <p:nvPr/>
        </p:nvSpPr>
        <p:spPr>
          <a:xfrm>
            <a:off x="60532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2408965-BBB9-4AC7-88F3-5F2025D1B83C}"/>
              </a:ext>
            </a:extLst>
          </p:cNvPr>
          <p:cNvSpPr/>
          <p:nvPr/>
        </p:nvSpPr>
        <p:spPr>
          <a:xfrm>
            <a:off x="60532" y="334754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0.49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A9CB8390-2DFD-45BB-8A00-0961AC3E347B}"/>
              </a:ext>
            </a:extLst>
          </p:cNvPr>
          <p:cNvSpPr/>
          <p:nvPr/>
        </p:nvSpPr>
        <p:spPr>
          <a:xfrm>
            <a:off x="60532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0.63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B1434CD-DC48-41A9-95A9-206BC644A171}"/>
              </a:ext>
            </a:extLst>
          </p:cNvPr>
          <p:cNvSpPr/>
          <p:nvPr/>
        </p:nvSpPr>
        <p:spPr>
          <a:xfrm>
            <a:off x="60532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E55ADBB-9A70-432B-9453-8E92C1DCEFA3}"/>
              </a:ext>
            </a:extLst>
          </p:cNvPr>
          <p:cNvSpPr/>
          <p:nvPr/>
        </p:nvSpPr>
        <p:spPr>
          <a:xfrm>
            <a:off x="60532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0.24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AE54AD77-CE49-4D00-A89F-6480883A6B1C}"/>
              </a:ext>
            </a:extLst>
          </p:cNvPr>
          <p:cNvSpPr/>
          <p:nvPr/>
        </p:nvSpPr>
        <p:spPr>
          <a:xfrm>
            <a:off x="60532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70F06929-21B5-4F2B-8314-23428BB1C68D}"/>
              </a:ext>
            </a:extLst>
          </p:cNvPr>
          <p:cNvSpPr/>
          <p:nvPr/>
        </p:nvSpPr>
        <p:spPr>
          <a:xfrm>
            <a:off x="60532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0.52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576B73C-13C5-4415-A0E8-C3B802840A55}"/>
              </a:ext>
            </a:extLst>
          </p:cNvPr>
          <p:cNvSpPr/>
          <p:nvPr/>
        </p:nvSpPr>
        <p:spPr>
          <a:xfrm>
            <a:off x="72260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0.49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3A35D713-5915-445A-AB42-F7060B41B2F7}"/>
              </a:ext>
            </a:extLst>
          </p:cNvPr>
          <p:cNvSpPr/>
          <p:nvPr/>
        </p:nvSpPr>
        <p:spPr>
          <a:xfrm>
            <a:off x="66632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0.84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1EFE5705-48A9-4557-A3B5-5856159C2A6B}"/>
              </a:ext>
            </a:extLst>
          </p:cNvPr>
          <p:cNvSpPr/>
          <p:nvPr/>
        </p:nvSpPr>
        <p:spPr>
          <a:xfrm>
            <a:off x="1298785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0.68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8D1C8F91-B609-4E3B-83C1-EFC4D9503E45}"/>
              </a:ext>
            </a:extLst>
          </p:cNvPr>
          <p:cNvSpPr/>
          <p:nvPr/>
        </p:nvSpPr>
        <p:spPr>
          <a:xfrm>
            <a:off x="1298785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0.51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45CEF301-ED96-45C1-86D9-A563D682A14B}"/>
              </a:ext>
            </a:extLst>
          </p:cNvPr>
          <p:cNvSpPr/>
          <p:nvPr/>
        </p:nvSpPr>
        <p:spPr>
          <a:xfrm>
            <a:off x="1298785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0.56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D31587D5-1FE8-4F48-9F3F-99776D8028E4}"/>
              </a:ext>
            </a:extLst>
          </p:cNvPr>
          <p:cNvSpPr/>
          <p:nvPr/>
        </p:nvSpPr>
        <p:spPr>
          <a:xfrm>
            <a:off x="1298785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0.01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718428FC-7AA9-4296-8E46-32C72A64C902}"/>
              </a:ext>
            </a:extLst>
          </p:cNvPr>
          <p:cNvSpPr/>
          <p:nvPr/>
        </p:nvSpPr>
        <p:spPr>
          <a:xfrm>
            <a:off x="1298785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0.42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F435804B-AC4D-4295-A0DA-841B633059BC}"/>
              </a:ext>
            </a:extLst>
          </p:cNvPr>
          <p:cNvSpPr/>
          <p:nvPr/>
        </p:nvSpPr>
        <p:spPr>
          <a:xfrm>
            <a:off x="1298785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0.43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7E6D386C-2767-4FEA-93E1-FD41E21BBE41}"/>
              </a:ext>
            </a:extLst>
          </p:cNvPr>
          <p:cNvSpPr/>
          <p:nvPr/>
        </p:nvSpPr>
        <p:spPr>
          <a:xfrm>
            <a:off x="1298785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0.58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5839BE9F-B079-425A-943B-6F23F2778740}"/>
              </a:ext>
            </a:extLst>
          </p:cNvPr>
          <p:cNvSpPr/>
          <p:nvPr/>
        </p:nvSpPr>
        <p:spPr>
          <a:xfrm>
            <a:off x="1298785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0.70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D7BB6108-CED9-49D8-AAC8-A341D2756903}"/>
              </a:ext>
            </a:extLst>
          </p:cNvPr>
          <p:cNvSpPr/>
          <p:nvPr/>
        </p:nvSpPr>
        <p:spPr>
          <a:xfrm>
            <a:off x="1310513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0.28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312633F3-46AA-4308-AD61-E84060E0991D}"/>
              </a:ext>
            </a:extLst>
          </p:cNvPr>
          <p:cNvSpPr/>
          <p:nvPr/>
        </p:nvSpPr>
        <p:spPr>
          <a:xfrm>
            <a:off x="1304885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0.63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1F0F4585-36D9-4844-91B4-5BEB61C9D865}"/>
              </a:ext>
            </a:extLst>
          </p:cNvPr>
          <p:cNvSpPr/>
          <p:nvPr/>
        </p:nvSpPr>
        <p:spPr>
          <a:xfrm>
            <a:off x="2537038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7EAA7682-4C81-4115-A984-D66A5B3BF0E3}"/>
              </a:ext>
            </a:extLst>
          </p:cNvPr>
          <p:cNvSpPr/>
          <p:nvPr/>
        </p:nvSpPr>
        <p:spPr>
          <a:xfrm>
            <a:off x="2537038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0.84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145A34BC-4857-4A14-BD95-A7FFF99A1424}"/>
              </a:ext>
            </a:extLst>
          </p:cNvPr>
          <p:cNvSpPr/>
          <p:nvPr/>
        </p:nvSpPr>
        <p:spPr>
          <a:xfrm>
            <a:off x="2537038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CCDAA454-B9FE-4AF2-8B47-2080498D3B1F}"/>
              </a:ext>
            </a:extLst>
          </p:cNvPr>
          <p:cNvSpPr/>
          <p:nvPr/>
        </p:nvSpPr>
        <p:spPr>
          <a:xfrm>
            <a:off x="2537038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0.68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EF6C2A4-6CC4-4F48-8655-996A71B0B472}"/>
              </a:ext>
            </a:extLst>
          </p:cNvPr>
          <p:cNvSpPr/>
          <p:nvPr/>
        </p:nvSpPr>
        <p:spPr>
          <a:xfrm>
            <a:off x="2537038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0.30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4B3E2926-BEFD-42FF-B8D9-5FE86EA2F2F8}"/>
              </a:ext>
            </a:extLst>
          </p:cNvPr>
          <p:cNvSpPr/>
          <p:nvPr/>
        </p:nvSpPr>
        <p:spPr>
          <a:xfrm>
            <a:off x="2537038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0.64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866170D8-7C93-43EC-9925-641F54841818}"/>
              </a:ext>
            </a:extLst>
          </p:cNvPr>
          <p:cNvSpPr/>
          <p:nvPr/>
        </p:nvSpPr>
        <p:spPr>
          <a:xfrm>
            <a:off x="2537038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3D51B77A-1545-42EA-B7B9-D12C322225FE}"/>
              </a:ext>
            </a:extLst>
          </p:cNvPr>
          <p:cNvSpPr/>
          <p:nvPr/>
        </p:nvSpPr>
        <p:spPr>
          <a:xfrm>
            <a:off x="2537038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0.53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8F289B38-A00D-4B8A-B258-B12059F80738}"/>
              </a:ext>
            </a:extLst>
          </p:cNvPr>
          <p:cNvSpPr/>
          <p:nvPr/>
        </p:nvSpPr>
        <p:spPr>
          <a:xfrm>
            <a:off x="2548766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0.47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FC48A7BD-153A-465C-8A29-22F9FD25C787}"/>
              </a:ext>
            </a:extLst>
          </p:cNvPr>
          <p:cNvSpPr/>
          <p:nvPr/>
        </p:nvSpPr>
        <p:spPr>
          <a:xfrm>
            <a:off x="2543138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0.75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755C2078-E764-4B46-87FA-AFA861B22CE6}"/>
              </a:ext>
            </a:extLst>
          </p:cNvPr>
          <p:cNvSpPr/>
          <p:nvPr/>
        </p:nvSpPr>
        <p:spPr>
          <a:xfrm>
            <a:off x="3775291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180E2477-9F71-40D9-9A4F-DB2A7DF52882}"/>
              </a:ext>
            </a:extLst>
          </p:cNvPr>
          <p:cNvSpPr/>
          <p:nvPr/>
        </p:nvSpPr>
        <p:spPr>
          <a:xfrm>
            <a:off x="3775291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18460A2E-7874-41BF-91D7-7314B6710AF8}"/>
              </a:ext>
            </a:extLst>
          </p:cNvPr>
          <p:cNvSpPr/>
          <p:nvPr/>
        </p:nvSpPr>
        <p:spPr>
          <a:xfrm>
            <a:off x="3775291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0.56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3DD11EE8-716A-4A13-8D80-2691037377A0}"/>
              </a:ext>
            </a:extLst>
          </p:cNvPr>
          <p:cNvSpPr/>
          <p:nvPr/>
        </p:nvSpPr>
        <p:spPr>
          <a:xfrm>
            <a:off x="3766505" y="57885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0.55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DEA0498C-72F1-4B77-ABD3-9BD390D2A87C}"/>
              </a:ext>
            </a:extLst>
          </p:cNvPr>
          <p:cNvSpPr/>
          <p:nvPr/>
        </p:nvSpPr>
        <p:spPr>
          <a:xfrm>
            <a:off x="3775291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45BC9395-1045-43B1-810A-7A8D55111853}"/>
              </a:ext>
            </a:extLst>
          </p:cNvPr>
          <p:cNvSpPr/>
          <p:nvPr/>
        </p:nvSpPr>
        <p:spPr>
          <a:xfrm>
            <a:off x="3775291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0.47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55CBD0-A5FA-40F9-9F5E-84ABC9629E40}"/>
              </a:ext>
            </a:extLst>
          </p:cNvPr>
          <p:cNvSpPr/>
          <p:nvPr/>
        </p:nvSpPr>
        <p:spPr>
          <a:xfrm>
            <a:off x="3775291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EF5F9F52-DE43-4B50-9471-CAEADDFD7FAE}"/>
              </a:ext>
            </a:extLst>
          </p:cNvPr>
          <p:cNvSpPr/>
          <p:nvPr/>
        </p:nvSpPr>
        <p:spPr>
          <a:xfrm>
            <a:off x="3775291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5C3D0523-7349-4FB9-8518-A50B3CBDAA68}"/>
              </a:ext>
            </a:extLst>
          </p:cNvPr>
          <p:cNvSpPr/>
          <p:nvPr/>
        </p:nvSpPr>
        <p:spPr>
          <a:xfrm>
            <a:off x="3787019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51C89EDB-3163-49CF-AC2C-130C5ADC8F96}"/>
              </a:ext>
            </a:extLst>
          </p:cNvPr>
          <p:cNvSpPr/>
          <p:nvPr/>
        </p:nvSpPr>
        <p:spPr>
          <a:xfrm>
            <a:off x="3781391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0.65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AAC8D1C-B282-4DCE-8FFE-A15171823B14}"/>
              </a:ext>
            </a:extLst>
          </p:cNvPr>
          <p:cNvSpPr/>
          <p:nvPr/>
        </p:nvSpPr>
        <p:spPr>
          <a:xfrm>
            <a:off x="5013544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0.19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43D039A4-0D26-4110-8D4C-253A5A88C581}"/>
              </a:ext>
            </a:extLst>
          </p:cNvPr>
          <p:cNvSpPr/>
          <p:nvPr/>
        </p:nvSpPr>
        <p:spPr>
          <a:xfrm>
            <a:off x="5013544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0.39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D1DD9B45-346B-4B07-AC44-4241E10CF115}"/>
              </a:ext>
            </a:extLst>
          </p:cNvPr>
          <p:cNvSpPr/>
          <p:nvPr/>
        </p:nvSpPr>
        <p:spPr>
          <a:xfrm>
            <a:off x="5013544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0.44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07DCD2C6-136B-4D9E-B7C4-9A1379D64FED}"/>
              </a:ext>
            </a:extLst>
          </p:cNvPr>
          <p:cNvSpPr/>
          <p:nvPr/>
        </p:nvSpPr>
        <p:spPr>
          <a:xfrm>
            <a:off x="5013544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0.25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AF50D1F9-C41E-410E-AAB7-04CA38C7E39F}"/>
              </a:ext>
            </a:extLst>
          </p:cNvPr>
          <p:cNvSpPr/>
          <p:nvPr/>
        </p:nvSpPr>
        <p:spPr>
          <a:xfrm>
            <a:off x="5013544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0.49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AB214FA8-06F2-415D-ABC0-46E0509CA47E}"/>
              </a:ext>
            </a:extLst>
          </p:cNvPr>
          <p:cNvSpPr/>
          <p:nvPr/>
        </p:nvSpPr>
        <p:spPr>
          <a:xfrm>
            <a:off x="5013544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0.70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FA160B88-9399-4BCE-B8CF-813D24517117}"/>
              </a:ext>
            </a:extLst>
          </p:cNvPr>
          <p:cNvSpPr/>
          <p:nvPr/>
        </p:nvSpPr>
        <p:spPr>
          <a:xfrm>
            <a:off x="5013544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1DFBA169-0BA7-40E4-ACAE-461EB8065D8B}"/>
              </a:ext>
            </a:extLst>
          </p:cNvPr>
          <p:cNvSpPr/>
          <p:nvPr/>
        </p:nvSpPr>
        <p:spPr>
          <a:xfrm>
            <a:off x="5013544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0.70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DEE924C3-3437-4C0F-AD81-26E131B01D96}"/>
              </a:ext>
            </a:extLst>
          </p:cNvPr>
          <p:cNvSpPr/>
          <p:nvPr/>
        </p:nvSpPr>
        <p:spPr>
          <a:xfrm>
            <a:off x="5025272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0.46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B7F79071-D42D-483B-9729-E7C6A8AFD2A3}"/>
              </a:ext>
            </a:extLst>
          </p:cNvPr>
          <p:cNvSpPr/>
          <p:nvPr/>
        </p:nvSpPr>
        <p:spPr>
          <a:xfrm>
            <a:off x="5019644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0.52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6A0A656A-B09E-4424-88BD-D4C739FC5FBA}"/>
              </a:ext>
            </a:extLst>
          </p:cNvPr>
          <p:cNvSpPr/>
          <p:nvPr/>
        </p:nvSpPr>
        <p:spPr>
          <a:xfrm>
            <a:off x="6251797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0.65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4DE5539D-8834-4D59-A486-D513D037381D}"/>
              </a:ext>
            </a:extLst>
          </p:cNvPr>
          <p:cNvSpPr/>
          <p:nvPr/>
        </p:nvSpPr>
        <p:spPr>
          <a:xfrm>
            <a:off x="6251797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0.66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B3A5C5A3-B936-4BED-ADB7-30349C327F01}"/>
              </a:ext>
            </a:extLst>
          </p:cNvPr>
          <p:cNvSpPr/>
          <p:nvPr/>
        </p:nvSpPr>
        <p:spPr>
          <a:xfrm>
            <a:off x="6251797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0.71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71510B2C-5E48-4EF8-8FA6-7023B13287FE}"/>
              </a:ext>
            </a:extLst>
          </p:cNvPr>
          <p:cNvSpPr/>
          <p:nvPr/>
        </p:nvSpPr>
        <p:spPr>
          <a:xfrm>
            <a:off x="6251797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0.69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D39C12AA-FF3C-4DBC-A118-88045B445E2A}"/>
              </a:ext>
            </a:extLst>
          </p:cNvPr>
          <p:cNvSpPr/>
          <p:nvPr/>
        </p:nvSpPr>
        <p:spPr>
          <a:xfrm>
            <a:off x="6251797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0.70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670B646B-A9ED-4911-8657-C550D6DAD60F}"/>
              </a:ext>
            </a:extLst>
          </p:cNvPr>
          <p:cNvSpPr/>
          <p:nvPr/>
        </p:nvSpPr>
        <p:spPr>
          <a:xfrm>
            <a:off x="6251797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0.45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2DC3D5F1-4A63-4366-9574-987754687668}"/>
              </a:ext>
            </a:extLst>
          </p:cNvPr>
          <p:cNvSpPr/>
          <p:nvPr/>
        </p:nvSpPr>
        <p:spPr>
          <a:xfrm>
            <a:off x="6251797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0.51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8AB7C43E-E764-4DD5-A31D-3A27F2D8550A}"/>
              </a:ext>
            </a:extLst>
          </p:cNvPr>
          <p:cNvSpPr/>
          <p:nvPr/>
        </p:nvSpPr>
        <p:spPr>
          <a:xfrm>
            <a:off x="6251797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0.71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EB23DC2B-9162-4B5C-94B7-91292CC65A29}"/>
              </a:ext>
            </a:extLst>
          </p:cNvPr>
          <p:cNvSpPr/>
          <p:nvPr/>
        </p:nvSpPr>
        <p:spPr>
          <a:xfrm>
            <a:off x="6263525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0.33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CB71A3BF-B3CD-4C06-B070-D8D2BD27B90C}"/>
              </a:ext>
            </a:extLst>
          </p:cNvPr>
          <p:cNvSpPr/>
          <p:nvPr/>
        </p:nvSpPr>
        <p:spPr>
          <a:xfrm>
            <a:off x="6257897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0.35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C89B6020-44A8-4903-99E8-F1FCE3BBFF66}"/>
              </a:ext>
            </a:extLst>
          </p:cNvPr>
          <p:cNvSpPr/>
          <p:nvPr/>
        </p:nvSpPr>
        <p:spPr>
          <a:xfrm>
            <a:off x="7490050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0.40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DCBDB1D7-E94C-4827-A019-DE4E0FE90938}"/>
              </a:ext>
            </a:extLst>
          </p:cNvPr>
          <p:cNvSpPr/>
          <p:nvPr/>
        </p:nvSpPr>
        <p:spPr>
          <a:xfrm>
            <a:off x="7490050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0.44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48E2F565-F060-4892-92A6-9C32AF402BE0}"/>
              </a:ext>
            </a:extLst>
          </p:cNvPr>
          <p:cNvSpPr/>
          <p:nvPr/>
        </p:nvSpPr>
        <p:spPr>
          <a:xfrm>
            <a:off x="7490050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0.75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5B74FA0E-DF23-4C19-9CA5-85EFB8E4CFF8}"/>
              </a:ext>
            </a:extLst>
          </p:cNvPr>
          <p:cNvSpPr/>
          <p:nvPr/>
        </p:nvSpPr>
        <p:spPr>
          <a:xfrm>
            <a:off x="7490050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0.21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1AD54BC1-FC75-47D4-B505-CAB8DFC0406A}"/>
              </a:ext>
            </a:extLst>
          </p:cNvPr>
          <p:cNvSpPr/>
          <p:nvPr/>
        </p:nvSpPr>
        <p:spPr>
          <a:xfrm>
            <a:off x="7490050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0.24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E3728614-5A23-42B0-AE64-20B6B75321E5}"/>
              </a:ext>
            </a:extLst>
          </p:cNvPr>
          <p:cNvSpPr/>
          <p:nvPr/>
        </p:nvSpPr>
        <p:spPr>
          <a:xfrm>
            <a:off x="7490050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0.73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24AFB1DD-6C4C-44BA-85F6-22BBA1ACD346}"/>
              </a:ext>
            </a:extLst>
          </p:cNvPr>
          <p:cNvSpPr/>
          <p:nvPr/>
        </p:nvSpPr>
        <p:spPr>
          <a:xfrm>
            <a:off x="7490050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0.29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4A499521-AA7F-4C98-8BB3-BB0FFF840B5B}"/>
              </a:ext>
            </a:extLst>
          </p:cNvPr>
          <p:cNvSpPr/>
          <p:nvPr/>
        </p:nvSpPr>
        <p:spPr>
          <a:xfrm>
            <a:off x="7490050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0.31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A7680844-E36B-46FE-A640-96748188DA1E}"/>
              </a:ext>
            </a:extLst>
          </p:cNvPr>
          <p:cNvSpPr/>
          <p:nvPr/>
        </p:nvSpPr>
        <p:spPr>
          <a:xfrm>
            <a:off x="7501778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0.42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36D4F67-8239-4271-9AE4-FD7ECBF1ACEC}"/>
              </a:ext>
            </a:extLst>
          </p:cNvPr>
          <p:cNvSpPr/>
          <p:nvPr/>
        </p:nvSpPr>
        <p:spPr>
          <a:xfrm>
            <a:off x="7496150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0.51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5D475798-7300-4226-8E81-EF637957BCCB}"/>
              </a:ext>
            </a:extLst>
          </p:cNvPr>
          <p:cNvSpPr/>
          <p:nvPr/>
        </p:nvSpPr>
        <p:spPr>
          <a:xfrm>
            <a:off x="8728303" y="-8584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0.43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75BE6C97-0206-4E35-9C03-7D9CAFB41CB0}"/>
              </a:ext>
            </a:extLst>
          </p:cNvPr>
          <p:cNvSpPr/>
          <p:nvPr/>
        </p:nvSpPr>
        <p:spPr>
          <a:xfrm>
            <a:off x="8728303" y="263802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0.84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3441BB0D-0B21-4FF6-9DE3-DCB6AE5519AF}"/>
              </a:ext>
            </a:extLst>
          </p:cNvPr>
          <p:cNvSpPr/>
          <p:nvPr/>
        </p:nvSpPr>
        <p:spPr>
          <a:xfrm>
            <a:off x="8728303" y="3327127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51A3C9E7-2957-4B65-B5C2-8966C6AEACF4}"/>
              </a:ext>
            </a:extLst>
          </p:cNvPr>
          <p:cNvSpPr/>
          <p:nvPr/>
        </p:nvSpPr>
        <p:spPr>
          <a:xfrm>
            <a:off x="8728303" y="58083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0.40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E133E5BC-515B-45E2-B4AC-81C06FB3776D}"/>
              </a:ext>
            </a:extLst>
          </p:cNvPr>
          <p:cNvSpPr/>
          <p:nvPr/>
        </p:nvSpPr>
        <p:spPr>
          <a:xfrm>
            <a:off x="8728303" y="125614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0.18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E98D9E16-4D23-40CA-B8B4-F6FF99B8DC53}"/>
              </a:ext>
            </a:extLst>
          </p:cNvPr>
          <p:cNvSpPr/>
          <p:nvPr/>
        </p:nvSpPr>
        <p:spPr>
          <a:xfrm>
            <a:off x="8728303" y="1947085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0.74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348AE807-1EDB-40AA-B1CE-ADC0F77497A1}"/>
              </a:ext>
            </a:extLst>
          </p:cNvPr>
          <p:cNvSpPr/>
          <p:nvPr/>
        </p:nvSpPr>
        <p:spPr>
          <a:xfrm>
            <a:off x="8728303" y="403848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0.68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66A1B4D5-6F92-46E9-93C6-3EFEC04FC575}"/>
              </a:ext>
            </a:extLst>
          </p:cNvPr>
          <p:cNvSpPr/>
          <p:nvPr/>
        </p:nvSpPr>
        <p:spPr>
          <a:xfrm>
            <a:off x="8728303" y="473909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0.68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16A6500F-654E-4DDB-A7E7-BDBD22DA8095}"/>
              </a:ext>
            </a:extLst>
          </p:cNvPr>
          <p:cNvSpPr/>
          <p:nvPr/>
        </p:nvSpPr>
        <p:spPr>
          <a:xfrm>
            <a:off x="8740031" y="539949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0.51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2F946E04-8C65-44E8-AF38-FB4DEE383D1E}"/>
              </a:ext>
            </a:extLst>
          </p:cNvPr>
          <p:cNvSpPr/>
          <p:nvPr/>
        </p:nvSpPr>
        <p:spPr>
          <a:xfrm>
            <a:off x="8734403" y="60607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0.58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3FB7C52F-FE5E-4952-B006-4AAB575C8FA3}"/>
              </a:ext>
            </a:extLst>
          </p:cNvPr>
          <p:cNvSpPr/>
          <p:nvPr/>
        </p:nvSpPr>
        <p:spPr>
          <a:xfrm>
            <a:off x="9943100" y="473711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0.44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DC3608FC-3874-4074-BD41-CC15B69B7BEC}"/>
              </a:ext>
            </a:extLst>
          </p:cNvPr>
          <p:cNvSpPr/>
          <p:nvPr/>
        </p:nvSpPr>
        <p:spPr>
          <a:xfrm>
            <a:off x="9954828" y="5397511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6784A30F-D5B4-42DD-B44E-702EB041A464}"/>
              </a:ext>
            </a:extLst>
          </p:cNvPr>
          <p:cNvSpPr/>
          <p:nvPr/>
        </p:nvSpPr>
        <p:spPr>
          <a:xfrm>
            <a:off x="9949200" y="605875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0.55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281E12BC-D07B-4D5B-8FF8-32BBFF6F903F}"/>
              </a:ext>
            </a:extLst>
          </p:cNvPr>
          <p:cNvSpPr/>
          <p:nvPr/>
        </p:nvSpPr>
        <p:spPr>
          <a:xfrm>
            <a:off x="11181353" y="4036503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A75B8F57-EEB1-4F62-807B-ED27768D55A2}"/>
              </a:ext>
            </a:extLst>
          </p:cNvPr>
          <p:cNvSpPr/>
          <p:nvPr/>
        </p:nvSpPr>
        <p:spPr>
          <a:xfrm>
            <a:off x="11181353" y="4737116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0.41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B244BC91-693E-4352-B4ED-DCF85205B88D}"/>
              </a:ext>
            </a:extLst>
          </p:cNvPr>
          <p:cNvSpPr/>
          <p:nvPr/>
        </p:nvSpPr>
        <p:spPr>
          <a:xfrm>
            <a:off x="11193081" y="5397511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0.45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7FAE0FAC-E3B7-4099-9CD3-61E0A98EE062}"/>
              </a:ext>
            </a:extLst>
          </p:cNvPr>
          <p:cNvSpPr/>
          <p:nvPr/>
        </p:nvSpPr>
        <p:spPr>
          <a:xfrm>
            <a:off x="11187453" y="6058759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0.58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04D0F810-F898-4AD6-B0AB-E9B1BECC8D1C}"/>
              </a:ext>
            </a:extLst>
          </p:cNvPr>
          <p:cNvSpPr/>
          <p:nvPr/>
        </p:nvSpPr>
        <p:spPr>
          <a:xfrm>
            <a:off x="9954828" y="4036503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0.29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21F6A182-3869-410E-A718-57284753ECF3}"/>
              </a:ext>
            </a:extLst>
          </p:cNvPr>
          <p:cNvSpPr/>
          <p:nvPr/>
        </p:nvSpPr>
        <p:spPr>
          <a:xfrm>
            <a:off x="11193081" y="3325144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0.42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68766F8B-5A3D-4CDE-AE01-CD1C33A4D881}"/>
              </a:ext>
            </a:extLst>
          </p:cNvPr>
          <p:cNvSpPr/>
          <p:nvPr/>
        </p:nvSpPr>
        <p:spPr>
          <a:xfrm>
            <a:off x="9966556" y="-87830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0.47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9EB26D11-77FA-4F81-AF3A-36CA1AB1B02A}"/>
              </a:ext>
            </a:extLst>
          </p:cNvPr>
          <p:cNvSpPr/>
          <p:nvPr/>
        </p:nvSpPr>
        <p:spPr>
          <a:xfrm>
            <a:off x="9966556" y="26360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70FFE5D0-6CE3-41D0-BBE8-4D2182FF29D2}"/>
              </a:ext>
            </a:extLst>
          </p:cNvPr>
          <p:cNvSpPr/>
          <p:nvPr/>
        </p:nvSpPr>
        <p:spPr>
          <a:xfrm>
            <a:off x="9998428" y="3334514"/>
            <a:ext cx="909959" cy="534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0.70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0239877B-00DE-46B9-A76B-75ABB9EED8A7}"/>
              </a:ext>
            </a:extLst>
          </p:cNvPr>
          <p:cNvSpPr/>
          <p:nvPr/>
        </p:nvSpPr>
        <p:spPr>
          <a:xfrm>
            <a:off x="9966556" y="57885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0BDD88FE-F2E1-400E-88FC-464423372EF6}"/>
              </a:ext>
            </a:extLst>
          </p:cNvPr>
          <p:cNvSpPr/>
          <p:nvPr/>
        </p:nvSpPr>
        <p:spPr>
          <a:xfrm>
            <a:off x="9966556" y="125416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0.89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008C9E79-1C60-47CF-9F66-FE951B428068}"/>
              </a:ext>
            </a:extLst>
          </p:cNvPr>
          <p:cNvSpPr/>
          <p:nvPr/>
        </p:nvSpPr>
        <p:spPr>
          <a:xfrm>
            <a:off x="9966556" y="194510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78EBEE8-3E1E-4BCB-8EFE-5D28AA7102BB}"/>
              </a:ext>
            </a:extLst>
          </p:cNvPr>
          <p:cNvSpPr/>
          <p:nvPr/>
        </p:nvSpPr>
        <p:spPr>
          <a:xfrm>
            <a:off x="11204809" y="-87830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0.31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0760A413-9604-4823-B043-F58A0C2DF3E8}"/>
              </a:ext>
            </a:extLst>
          </p:cNvPr>
          <p:cNvSpPr/>
          <p:nvPr/>
        </p:nvSpPr>
        <p:spPr>
          <a:xfrm>
            <a:off x="11204809" y="263604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0.61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06389AF1-90EC-4BFC-A7F2-1A23EA1E7931}"/>
              </a:ext>
            </a:extLst>
          </p:cNvPr>
          <p:cNvSpPr/>
          <p:nvPr/>
        </p:nvSpPr>
        <p:spPr>
          <a:xfrm>
            <a:off x="11204809" y="57885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0.12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2F6858E-E666-497B-A47C-9E276AC88F56}"/>
              </a:ext>
            </a:extLst>
          </p:cNvPr>
          <p:cNvSpPr/>
          <p:nvPr/>
        </p:nvSpPr>
        <p:spPr>
          <a:xfrm>
            <a:off x="11204809" y="125416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0.57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6FB6E62E-4212-4D20-87BF-7A7156DBC575}"/>
              </a:ext>
            </a:extLst>
          </p:cNvPr>
          <p:cNvSpPr/>
          <p:nvPr/>
        </p:nvSpPr>
        <p:spPr>
          <a:xfrm>
            <a:off x="11204809" y="1945102"/>
            <a:ext cx="941832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0.62</a:t>
            </a:r>
          </a:p>
        </p:txBody>
      </p: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650DFF01-878D-4C11-9C02-55EB45F78A10}"/>
              </a:ext>
            </a:extLst>
          </p:cNvPr>
          <p:cNvGrpSpPr/>
          <p:nvPr/>
        </p:nvGrpSpPr>
        <p:grpSpPr>
          <a:xfrm>
            <a:off x="57828" y="-95087"/>
            <a:ext cx="1078269" cy="579567"/>
            <a:chOff x="32074" y="78766"/>
            <a:chExt cx="1078269" cy="579567"/>
          </a:xfrm>
        </p:grpSpPr>
        <p:sp>
          <p:nvSpPr>
            <p:cNvPr id="693" name="Rectangle: Rounded Corners 692">
              <a:extLst>
                <a:ext uri="{FF2B5EF4-FFF2-40B4-BE49-F238E27FC236}">
                  <a16:creationId xmlns:a16="http://schemas.microsoft.com/office/drawing/2014/main" id="{C90247F3-8118-47E0-9D7F-D39104B91BB7}"/>
                </a:ext>
              </a:extLst>
            </p:cNvPr>
            <p:cNvSpPr/>
            <p:nvPr/>
          </p:nvSpPr>
          <p:spPr>
            <a:xfrm>
              <a:off x="46506" y="86023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0.48</a:t>
              </a:r>
            </a:p>
          </p:txBody>
        </p:sp>
        <p:pic>
          <p:nvPicPr>
            <p:cNvPr id="694" name="Picture 69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B4A5ABF-639D-4CE2-B667-BC3FB7774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4" y="78766"/>
              <a:ext cx="1078269" cy="579567"/>
            </a:xfrm>
            <a:prstGeom prst="rect">
              <a:avLst/>
            </a:prstGeom>
          </p:spPr>
        </p:pic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B6732B82-C463-4FBE-8DCC-6A030985EBC1}"/>
              </a:ext>
            </a:extLst>
          </p:cNvPr>
          <p:cNvGrpSpPr/>
          <p:nvPr/>
        </p:nvGrpSpPr>
        <p:grpSpPr>
          <a:xfrm>
            <a:off x="1290914" y="-95088"/>
            <a:ext cx="1078269" cy="579567"/>
            <a:chOff x="1265160" y="78765"/>
            <a:chExt cx="1078269" cy="579567"/>
          </a:xfrm>
        </p:grpSpPr>
        <p:sp>
          <p:nvSpPr>
            <p:cNvPr id="696" name="Rectangle: Rounded Corners 695">
              <a:extLst>
                <a:ext uri="{FF2B5EF4-FFF2-40B4-BE49-F238E27FC236}">
                  <a16:creationId xmlns:a16="http://schemas.microsoft.com/office/drawing/2014/main" id="{F6D6BE68-D142-45BE-A71E-9D82C6424491}"/>
                </a:ext>
              </a:extLst>
            </p:cNvPr>
            <p:cNvSpPr/>
            <p:nvPr/>
          </p:nvSpPr>
          <p:spPr>
            <a:xfrm>
              <a:off x="1273031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0.68</a:t>
              </a:r>
            </a:p>
          </p:txBody>
        </p:sp>
        <p:pic>
          <p:nvPicPr>
            <p:cNvPr id="697" name="Picture 69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5CACEBB-94ED-4126-9205-F4968CA21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60" y="78765"/>
              <a:ext cx="1078269" cy="579567"/>
            </a:xfrm>
            <a:prstGeom prst="rect">
              <a:avLst/>
            </a:prstGeom>
          </p:spPr>
        </p:pic>
      </p:grp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A0F96DBD-F558-483A-8CE8-07623F2D8D3F}"/>
              </a:ext>
            </a:extLst>
          </p:cNvPr>
          <p:cNvGrpSpPr/>
          <p:nvPr/>
        </p:nvGrpSpPr>
        <p:grpSpPr>
          <a:xfrm>
            <a:off x="2527750" y="-104083"/>
            <a:ext cx="1078269" cy="579567"/>
            <a:chOff x="2501996" y="69770"/>
            <a:chExt cx="1078269" cy="579567"/>
          </a:xfrm>
        </p:grpSpPr>
        <p:sp>
          <p:nvSpPr>
            <p:cNvPr id="699" name="Rectangle: Rounded Corners 698">
              <a:extLst>
                <a:ext uri="{FF2B5EF4-FFF2-40B4-BE49-F238E27FC236}">
                  <a16:creationId xmlns:a16="http://schemas.microsoft.com/office/drawing/2014/main" id="{8EB74F65-3C9F-4813-9708-E20C3ACE6704}"/>
                </a:ext>
              </a:extLst>
            </p:cNvPr>
            <p:cNvSpPr/>
            <p:nvPr/>
          </p:nvSpPr>
          <p:spPr>
            <a:xfrm>
              <a:off x="2511284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700" name="Picture 69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3548167-538D-47C6-B946-A0CA8DAFB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996" y="69770"/>
              <a:ext cx="1078269" cy="579567"/>
            </a:xfrm>
            <a:prstGeom prst="rect">
              <a:avLst/>
            </a:prstGeom>
          </p:spPr>
        </p:pic>
      </p:grpSp>
      <p:grpSp>
        <p:nvGrpSpPr>
          <p:cNvPr id="701" name="Group 700">
            <a:extLst>
              <a:ext uri="{FF2B5EF4-FFF2-40B4-BE49-F238E27FC236}">
                <a16:creationId xmlns:a16="http://schemas.microsoft.com/office/drawing/2014/main" id="{1C9479B1-B3CF-4996-939D-426ADECD63E5}"/>
              </a:ext>
            </a:extLst>
          </p:cNvPr>
          <p:cNvGrpSpPr/>
          <p:nvPr/>
        </p:nvGrpSpPr>
        <p:grpSpPr>
          <a:xfrm>
            <a:off x="3718864" y="-95089"/>
            <a:ext cx="1078269" cy="579567"/>
            <a:chOff x="3693110" y="78764"/>
            <a:chExt cx="1078269" cy="579567"/>
          </a:xfrm>
        </p:grpSpPr>
        <p:sp>
          <p:nvSpPr>
            <p:cNvPr id="702" name="Rectangle: Rounded Corners 701">
              <a:extLst>
                <a:ext uri="{FF2B5EF4-FFF2-40B4-BE49-F238E27FC236}">
                  <a16:creationId xmlns:a16="http://schemas.microsoft.com/office/drawing/2014/main" id="{A2A661CB-23D6-48D2-98D6-8904448241D8}"/>
                </a:ext>
              </a:extLst>
            </p:cNvPr>
            <p:cNvSpPr/>
            <p:nvPr/>
          </p:nvSpPr>
          <p:spPr>
            <a:xfrm>
              <a:off x="3749537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0.33</a:t>
              </a:r>
            </a:p>
          </p:txBody>
        </p:sp>
        <p:pic>
          <p:nvPicPr>
            <p:cNvPr id="703" name="Picture 70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543DE66-84C1-4E37-BA39-F343A2A12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110" y="78764"/>
              <a:ext cx="1078269" cy="579567"/>
            </a:xfrm>
            <a:prstGeom prst="rect">
              <a:avLst/>
            </a:prstGeom>
          </p:spPr>
        </p:pic>
      </p:grpSp>
      <p:grpSp>
        <p:nvGrpSpPr>
          <p:cNvPr id="704" name="Group 703">
            <a:extLst>
              <a:ext uri="{FF2B5EF4-FFF2-40B4-BE49-F238E27FC236}">
                <a16:creationId xmlns:a16="http://schemas.microsoft.com/office/drawing/2014/main" id="{E08EF0DD-9BAD-4DF5-8A26-BA4C4BC6D6BF}"/>
              </a:ext>
            </a:extLst>
          </p:cNvPr>
          <p:cNvGrpSpPr/>
          <p:nvPr/>
        </p:nvGrpSpPr>
        <p:grpSpPr>
          <a:xfrm>
            <a:off x="4998961" y="-104083"/>
            <a:ext cx="1078269" cy="579567"/>
            <a:chOff x="4973207" y="69770"/>
            <a:chExt cx="1078269" cy="579567"/>
          </a:xfrm>
        </p:grpSpPr>
        <p:sp>
          <p:nvSpPr>
            <p:cNvPr id="705" name="Rectangle: Rounded Corners 704">
              <a:extLst>
                <a:ext uri="{FF2B5EF4-FFF2-40B4-BE49-F238E27FC236}">
                  <a16:creationId xmlns:a16="http://schemas.microsoft.com/office/drawing/2014/main" id="{71EA055E-301B-4A81-AE10-5F2F2F4CA088}"/>
                </a:ext>
              </a:extLst>
            </p:cNvPr>
            <p:cNvSpPr/>
            <p:nvPr/>
          </p:nvSpPr>
          <p:spPr>
            <a:xfrm>
              <a:off x="4987790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0.19</a:t>
              </a:r>
            </a:p>
          </p:txBody>
        </p:sp>
        <p:pic>
          <p:nvPicPr>
            <p:cNvPr id="706" name="Picture 70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84A13FA-6707-4CA5-80CB-A787D69C5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207" y="69770"/>
              <a:ext cx="1078269" cy="579567"/>
            </a:xfrm>
            <a:prstGeom prst="rect">
              <a:avLst/>
            </a:prstGeom>
          </p:spPr>
        </p:pic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47A94E4E-CB29-4B5D-A169-7B7858BA6D85}"/>
              </a:ext>
            </a:extLst>
          </p:cNvPr>
          <p:cNvGrpSpPr/>
          <p:nvPr/>
        </p:nvGrpSpPr>
        <p:grpSpPr>
          <a:xfrm>
            <a:off x="6244540" y="-104083"/>
            <a:ext cx="1078269" cy="579567"/>
            <a:chOff x="6218786" y="69770"/>
            <a:chExt cx="1078269" cy="579567"/>
          </a:xfrm>
        </p:grpSpPr>
        <p:sp>
          <p:nvSpPr>
            <p:cNvPr id="708" name="Rectangle: Rounded Corners 707">
              <a:extLst>
                <a:ext uri="{FF2B5EF4-FFF2-40B4-BE49-F238E27FC236}">
                  <a16:creationId xmlns:a16="http://schemas.microsoft.com/office/drawing/2014/main" id="{8F734930-9526-4890-90F5-097DC94FEFC6}"/>
                </a:ext>
              </a:extLst>
            </p:cNvPr>
            <p:cNvSpPr/>
            <p:nvPr/>
          </p:nvSpPr>
          <p:spPr>
            <a:xfrm>
              <a:off x="6226043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0.65</a:t>
              </a:r>
            </a:p>
          </p:txBody>
        </p:sp>
        <p:pic>
          <p:nvPicPr>
            <p:cNvPr id="709" name="Picture 70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F53A769-B71E-4AC6-A22F-3231A80CE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86" y="69770"/>
              <a:ext cx="1078269" cy="579567"/>
            </a:xfrm>
            <a:prstGeom prst="rect">
              <a:avLst/>
            </a:prstGeom>
          </p:spPr>
        </p:pic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7B4312C4-EAF7-4808-A673-870063F136AC}"/>
              </a:ext>
            </a:extLst>
          </p:cNvPr>
          <p:cNvGrpSpPr/>
          <p:nvPr/>
        </p:nvGrpSpPr>
        <p:grpSpPr>
          <a:xfrm>
            <a:off x="7429462" y="-104083"/>
            <a:ext cx="1078269" cy="579567"/>
            <a:chOff x="7403708" y="69770"/>
            <a:chExt cx="1078269" cy="579567"/>
          </a:xfrm>
        </p:grpSpPr>
        <p:sp>
          <p:nvSpPr>
            <p:cNvPr id="711" name="Rectangle: Rounded Corners 710">
              <a:extLst>
                <a:ext uri="{FF2B5EF4-FFF2-40B4-BE49-F238E27FC236}">
                  <a16:creationId xmlns:a16="http://schemas.microsoft.com/office/drawing/2014/main" id="{6E05E6D1-DC9B-4781-BCF6-C5081C6B3B82}"/>
                </a:ext>
              </a:extLst>
            </p:cNvPr>
            <p:cNvSpPr/>
            <p:nvPr/>
          </p:nvSpPr>
          <p:spPr>
            <a:xfrm>
              <a:off x="7464296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0.40</a:t>
              </a:r>
            </a:p>
          </p:txBody>
        </p:sp>
        <p:pic>
          <p:nvPicPr>
            <p:cNvPr id="712" name="Picture 71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D59736C-3BCA-46C8-8506-DF72A5E8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708" y="69770"/>
              <a:ext cx="1078269" cy="579567"/>
            </a:xfrm>
            <a:prstGeom prst="rect">
              <a:avLst/>
            </a:prstGeom>
          </p:spPr>
        </p:pic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D130F548-A96E-4BB0-A059-8D31EF07005C}"/>
              </a:ext>
            </a:extLst>
          </p:cNvPr>
          <p:cNvGrpSpPr/>
          <p:nvPr/>
        </p:nvGrpSpPr>
        <p:grpSpPr>
          <a:xfrm>
            <a:off x="8667602" y="-100879"/>
            <a:ext cx="1078269" cy="579567"/>
            <a:chOff x="8641848" y="72974"/>
            <a:chExt cx="1078269" cy="579567"/>
          </a:xfrm>
        </p:grpSpPr>
        <p:sp>
          <p:nvSpPr>
            <p:cNvPr id="714" name="Rectangle: Rounded Corners 713">
              <a:extLst>
                <a:ext uri="{FF2B5EF4-FFF2-40B4-BE49-F238E27FC236}">
                  <a16:creationId xmlns:a16="http://schemas.microsoft.com/office/drawing/2014/main" id="{21C01BBF-BA18-497F-A743-5A2E9E16A39E}"/>
                </a:ext>
              </a:extLst>
            </p:cNvPr>
            <p:cNvSpPr/>
            <p:nvPr/>
          </p:nvSpPr>
          <p:spPr>
            <a:xfrm>
              <a:off x="8702549" y="8800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0.43</a:t>
              </a:r>
            </a:p>
          </p:txBody>
        </p:sp>
        <p:pic>
          <p:nvPicPr>
            <p:cNvPr id="715" name="Picture 71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7FFEA70-BD4A-451D-980A-A0948EBE4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848" y="72974"/>
              <a:ext cx="1078269" cy="579567"/>
            </a:xfrm>
            <a:prstGeom prst="rect">
              <a:avLst/>
            </a:prstGeom>
          </p:spPr>
        </p:pic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D1828761-BCCB-4138-BC0D-296DCE15FB01}"/>
              </a:ext>
            </a:extLst>
          </p:cNvPr>
          <p:cNvGrpSpPr/>
          <p:nvPr/>
        </p:nvGrpSpPr>
        <p:grpSpPr>
          <a:xfrm>
            <a:off x="9943100" y="-95089"/>
            <a:ext cx="1078269" cy="579567"/>
            <a:chOff x="9917346" y="78764"/>
            <a:chExt cx="1078269" cy="579567"/>
          </a:xfrm>
        </p:grpSpPr>
        <p:sp>
          <p:nvSpPr>
            <p:cNvPr id="717" name="Rectangle: Rounded Corners 716">
              <a:extLst>
                <a:ext uri="{FF2B5EF4-FFF2-40B4-BE49-F238E27FC236}">
                  <a16:creationId xmlns:a16="http://schemas.microsoft.com/office/drawing/2014/main" id="{A2CA05CD-2113-4D17-B9D8-4A91BA2D127A}"/>
                </a:ext>
              </a:extLst>
            </p:cNvPr>
            <p:cNvSpPr/>
            <p:nvPr/>
          </p:nvSpPr>
          <p:spPr>
            <a:xfrm>
              <a:off x="9940802" y="86023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0.47</a:t>
              </a:r>
            </a:p>
          </p:txBody>
        </p:sp>
        <p:pic>
          <p:nvPicPr>
            <p:cNvPr id="718" name="Picture 71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58B5F3C-1FAF-4C11-868C-A7892CBE6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346" y="78764"/>
              <a:ext cx="1078269" cy="579567"/>
            </a:xfrm>
            <a:prstGeom prst="rect">
              <a:avLst/>
            </a:prstGeom>
          </p:spPr>
        </p:pic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DE54A627-8BE4-42C5-9314-426B994D7415}"/>
              </a:ext>
            </a:extLst>
          </p:cNvPr>
          <p:cNvGrpSpPr/>
          <p:nvPr/>
        </p:nvGrpSpPr>
        <p:grpSpPr>
          <a:xfrm>
            <a:off x="11142727" y="-95089"/>
            <a:ext cx="1078269" cy="579567"/>
            <a:chOff x="11116973" y="78764"/>
            <a:chExt cx="1078269" cy="579567"/>
          </a:xfrm>
        </p:grpSpPr>
        <p:sp>
          <p:nvSpPr>
            <p:cNvPr id="720" name="Rectangle: Rounded Corners 719">
              <a:extLst>
                <a:ext uri="{FF2B5EF4-FFF2-40B4-BE49-F238E27FC236}">
                  <a16:creationId xmlns:a16="http://schemas.microsoft.com/office/drawing/2014/main" id="{41B88D7A-98E9-4D5C-9655-46B4599E78FF}"/>
                </a:ext>
              </a:extLst>
            </p:cNvPr>
            <p:cNvSpPr/>
            <p:nvPr/>
          </p:nvSpPr>
          <p:spPr>
            <a:xfrm>
              <a:off x="11179055" y="86023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0.31</a:t>
              </a:r>
            </a:p>
          </p:txBody>
        </p:sp>
        <p:pic>
          <p:nvPicPr>
            <p:cNvPr id="721" name="Picture 72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D21FE7E-C4C1-4739-9DC0-AC7AFFA2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973" y="78764"/>
              <a:ext cx="1078269" cy="579567"/>
            </a:xfrm>
            <a:prstGeom prst="rect">
              <a:avLst/>
            </a:prstGeom>
          </p:spPr>
        </p:pic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C7B2B4F8-EE8E-4B80-8355-F5C5165288A1}"/>
              </a:ext>
            </a:extLst>
          </p:cNvPr>
          <p:cNvGrpSpPr/>
          <p:nvPr/>
        </p:nvGrpSpPr>
        <p:grpSpPr>
          <a:xfrm>
            <a:off x="38831" y="558144"/>
            <a:ext cx="1078269" cy="579567"/>
            <a:chOff x="13077" y="731997"/>
            <a:chExt cx="1078269" cy="579567"/>
          </a:xfrm>
        </p:grpSpPr>
        <p:sp>
          <p:nvSpPr>
            <p:cNvPr id="723" name="Rectangle: Rounded Corners 722">
              <a:extLst>
                <a:ext uri="{FF2B5EF4-FFF2-40B4-BE49-F238E27FC236}">
                  <a16:creationId xmlns:a16="http://schemas.microsoft.com/office/drawing/2014/main" id="{2483EF35-8CA9-457D-A807-9F2202714656}"/>
                </a:ext>
              </a:extLst>
            </p:cNvPr>
            <p:cNvSpPr/>
            <p:nvPr/>
          </p:nvSpPr>
          <p:spPr>
            <a:xfrm>
              <a:off x="34778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0.63</a:t>
              </a:r>
            </a:p>
          </p:txBody>
        </p:sp>
        <p:pic>
          <p:nvPicPr>
            <p:cNvPr id="724" name="Picture 72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DD61555-D1E5-4AFA-836D-57951000A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" y="731997"/>
              <a:ext cx="1078269" cy="579567"/>
            </a:xfrm>
            <a:prstGeom prst="rect">
              <a:avLst/>
            </a:prstGeom>
          </p:spPr>
        </p:pic>
      </p:grpSp>
      <p:grpSp>
        <p:nvGrpSpPr>
          <p:cNvPr id="725" name="Group 724">
            <a:extLst>
              <a:ext uri="{FF2B5EF4-FFF2-40B4-BE49-F238E27FC236}">
                <a16:creationId xmlns:a16="http://schemas.microsoft.com/office/drawing/2014/main" id="{7CF77304-BCDC-4B55-885B-437AF143B859}"/>
              </a:ext>
            </a:extLst>
          </p:cNvPr>
          <p:cNvGrpSpPr/>
          <p:nvPr/>
        </p:nvGrpSpPr>
        <p:grpSpPr>
          <a:xfrm>
            <a:off x="1287934" y="572986"/>
            <a:ext cx="1078269" cy="579567"/>
            <a:chOff x="1262180" y="746839"/>
            <a:chExt cx="1078269" cy="579567"/>
          </a:xfrm>
        </p:grpSpPr>
        <p:sp>
          <p:nvSpPr>
            <p:cNvPr id="726" name="Rectangle: Rounded Corners 725">
              <a:extLst>
                <a:ext uri="{FF2B5EF4-FFF2-40B4-BE49-F238E27FC236}">
                  <a16:creationId xmlns:a16="http://schemas.microsoft.com/office/drawing/2014/main" id="{897D5516-E389-4A8C-8CFE-4EB1E247377A}"/>
                </a:ext>
              </a:extLst>
            </p:cNvPr>
            <p:cNvSpPr/>
            <p:nvPr/>
          </p:nvSpPr>
          <p:spPr>
            <a:xfrm>
              <a:off x="1273031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0.01</a:t>
              </a:r>
            </a:p>
          </p:txBody>
        </p:sp>
        <p:pic>
          <p:nvPicPr>
            <p:cNvPr id="727" name="Picture 72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7218561-A47F-40E2-94A7-91E9FB3B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180" y="746839"/>
              <a:ext cx="1078269" cy="579567"/>
            </a:xfrm>
            <a:prstGeom prst="rect">
              <a:avLst/>
            </a:prstGeom>
          </p:spPr>
        </p:pic>
      </p:grpSp>
      <p:grpSp>
        <p:nvGrpSpPr>
          <p:cNvPr id="728" name="Group 727">
            <a:extLst>
              <a:ext uri="{FF2B5EF4-FFF2-40B4-BE49-F238E27FC236}">
                <a16:creationId xmlns:a16="http://schemas.microsoft.com/office/drawing/2014/main" id="{700B7995-0C1C-4089-980F-92AC58212307}"/>
              </a:ext>
            </a:extLst>
          </p:cNvPr>
          <p:cNvGrpSpPr/>
          <p:nvPr/>
        </p:nvGrpSpPr>
        <p:grpSpPr>
          <a:xfrm>
            <a:off x="2529780" y="572202"/>
            <a:ext cx="1078269" cy="579567"/>
            <a:chOff x="2504026" y="746055"/>
            <a:chExt cx="1078269" cy="579567"/>
          </a:xfrm>
        </p:grpSpPr>
        <p:sp>
          <p:nvSpPr>
            <p:cNvPr id="729" name="Rectangle: Rounded Corners 728">
              <a:extLst>
                <a:ext uri="{FF2B5EF4-FFF2-40B4-BE49-F238E27FC236}">
                  <a16:creationId xmlns:a16="http://schemas.microsoft.com/office/drawing/2014/main" id="{4A266BDF-6494-4C75-A677-828EF9A99375}"/>
                </a:ext>
              </a:extLst>
            </p:cNvPr>
            <p:cNvSpPr/>
            <p:nvPr/>
          </p:nvSpPr>
          <p:spPr>
            <a:xfrm>
              <a:off x="2511284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0.68</a:t>
              </a:r>
            </a:p>
          </p:txBody>
        </p:sp>
        <p:pic>
          <p:nvPicPr>
            <p:cNvPr id="730" name="Picture 72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8306125-EF29-4913-B9BE-60E8FA93A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026" y="746055"/>
              <a:ext cx="1078269" cy="579567"/>
            </a:xfrm>
            <a:prstGeom prst="rect">
              <a:avLst/>
            </a:prstGeom>
          </p:spPr>
        </p:pic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DA024EB1-0BB2-4865-8D5E-45514AB5D38A}"/>
              </a:ext>
            </a:extLst>
          </p:cNvPr>
          <p:cNvGrpSpPr/>
          <p:nvPr/>
        </p:nvGrpSpPr>
        <p:grpSpPr>
          <a:xfrm>
            <a:off x="3723036" y="564336"/>
            <a:ext cx="1078269" cy="579567"/>
            <a:chOff x="3697282" y="738189"/>
            <a:chExt cx="1078269" cy="579567"/>
          </a:xfrm>
        </p:grpSpPr>
        <p:sp>
          <p:nvSpPr>
            <p:cNvPr id="732" name="Rectangle: Rounded Corners 731">
              <a:extLst>
                <a:ext uri="{FF2B5EF4-FFF2-40B4-BE49-F238E27FC236}">
                  <a16:creationId xmlns:a16="http://schemas.microsoft.com/office/drawing/2014/main" id="{B22734E0-645A-46D5-81CB-49EC0F34B071}"/>
                </a:ext>
              </a:extLst>
            </p:cNvPr>
            <p:cNvSpPr/>
            <p:nvPr/>
          </p:nvSpPr>
          <p:spPr>
            <a:xfrm>
              <a:off x="3740751" y="75270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0.55</a:t>
              </a:r>
            </a:p>
          </p:txBody>
        </p:sp>
        <p:pic>
          <p:nvPicPr>
            <p:cNvPr id="733" name="Picture 73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18C9987-8A3E-4E80-9F69-FFE7CDC2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282" y="738189"/>
              <a:ext cx="1078269" cy="579567"/>
            </a:xfrm>
            <a:prstGeom prst="rect">
              <a:avLst/>
            </a:prstGeom>
          </p:spPr>
        </p:pic>
      </p:grp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458130CA-E46F-439B-A4D1-FDC6FC1315B8}"/>
              </a:ext>
            </a:extLst>
          </p:cNvPr>
          <p:cNvGrpSpPr/>
          <p:nvPr/>
        </p:nvGrpSpPr>
        <p:grpSpPr>
          <a:xfrm>
            <a:off x="5004252" y="572202"/>
            <a:ext cx="1078269" cy="579567"/>
            <a:chOff x="4978498" y="746055"/>
            <a:chExt cx="1078269" cy="579567"/>
          </a:xfrm>
        </p:grpSpPr>
        <p:sp>
          <p:nvSpPr>
            <p:cNvPr id="735" name="Rectangle: Rounded Corners 734">
              <a:extLst>
                <a:ext uri="{FF2B5EF4-FFF2-40B4-BE49-F238E27FC236}">
                  <a16:creationId xmlns:a16="http://schemas.microsoft.com/office/drawing/2014/main" id="{E8FB4AA5-60BD-439B-ABA8-1844E233D991}"/>
                </a:ext>
              </a:extLst>
            </p:cNvPr>
            <p:cNvSpPr/>
            <p:nvPr/>
          </p:nvSpPr>
          <p:spPr>
            <a:xfrm>
              <a:off x="4987790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0.25</a:t>
              </a:r>
            </a:p>
          </p:txBody>
        </p:sp>
        <p:pic>
          <p:nvPicPr>
            <p:cNvPr id="736" name="Picture 73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17A0AF6-798A-43F2-AAE3-8AE9C3DD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98" y="746055"/>
              <a:ext cx="1078269" cy="579567"/>
            </a:xfrm>
            <a:prstGeom prst="rect">
              <a:avLst/>
            </a:prstGeom>
          </p:spPr>
        </p:pic>
      </p:grp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553AAC55-D057-4FC7-B631-0EF0B8ADC656}"/>
              </a:ext>
            </a:extLst>
          </p:cNvPr>
          <p:cNvGrpSpPr/>
          <p:nvPr/>
        </p:nvGrpSpPr>
        <p:grpSpPr>
          <a:xfrm>
            <a:off x="6243011" y="572350"/>
            <a:ext cx="1078269" cy="579567"/>
            <a:chOff x="6217257" y="746203"/>
            <a:chExt cx="1078269" cy="579567"/>
          </a:xfrm>
        </p:grpSpPr>
        <p:sp>
          <p:nvSpPr>
            <p:cNvPr id="738" name="Rectangle: Rounded Corners 737">
              <a:extLst>
                <a:ext uri="{FF2B5EF4-FFF2-40B4-BE49-F238E27FC236}">
                  <a16:creationId xmlns:a16="http://schemas.microsoft.com/office/drawing/2014/main" id="{4DE10308-AF38-43A8-BB8A-56829F6D2DF0}"/>
                </a:ext>
              </a:extLst>
            </p:cNvPr>
            <p:cNvSpPr/>
            <p:nvPr/>
          </p:nvSpPr>
          <p:spPr>
            <a:xfrm>
              <a:off x="6226043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0.69</a:t>
              </a:r>
            </a:p>
          </p:txBody>
        </p:sp>
        <p:pic>
          <p:nvPicPr>
            <p:cNvPr id="739" name="Picture 73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903AA14-7ACF-451C-B801-6CEB6D044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57" y="746203"/>
              <a:ext cx="1078269" cy="579567"/>
            </a:xfrm>
            <a:prstGeom prst="rect">
              <a:avLst/>
            </a:prstGeom>
          </p:spPr>
        </p:pic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6200E748-9F48-4776-9B12-EBCE6B028C29}"/>
              </a:ext>
            </a:extLst>
          </p:cNvPr>
          <p:cNvGrpSpPr/>
          <p:nvPr/>
        </p:nvGrpSpPr>
        <p:grpSpPr>
          <a:xfrm>
            <a:off x="7465563" y="558143"/>
            <a:ext cx="1078269" cy="579567"/>
            <a:chOff x="7439809" y="731996"/>
            <a:chExt cx="1078269" cy="579567"/>
          </a:xfrm>
        </p:grpSpPr>
        <p:sp>
          <p:nvSpPr>
            <p:cNvPr id="741" name="Rectangle: Rounded Corners 740">
              <a:extLst>
                <a:ext uri="{FF2B5EF4-FFF2-40B4-BE49-F238E27FC236}">
                  <a16:creationId xmlns:a16="http://schemas.microsoft.com/office/drawing/2014/main" id="{1CECC99C-3C9A-420D-98D8-38068470BDEE}"/>
                </a:ext>
              </a:extLst>
            </p:cNvPr>
            <p:cNvSpPr/>
            <p:nvPr/>
          </p:nvSpPr>
          <p:spPr>
            <a:xfrm>
              <a:off x="7464296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0.21</a:t>
              </a:r>
            </a:p>
          </p:txBody>
        </p:sp>
        <p:pic>
          <p:nvPicPr>
            <p:cNvPr id="742" name="Picture 74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BFB4DC5-7352-404C-AB67-8FA821CB0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809" y="731996"/>
              <a:ext cx="1078269" cy="579567"/>
            </a:xfrm>
            <a:prstGeom prst="rect">
              <a:avLst/>
            </a:prstGeom>
          </p:spPr>
        </p:pic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527D271D-61AB-4AF2-AB30-DAF8BFE744AA}"/>
              </a:ext>
            </a:extLst>
          </p:cNvPr>
          <p:cNvGrpSpPr/>
          <p:nvPr/>
        </p:nvGrpSpPr>
        <p:grpSpPr>
          <a:xfrm>
            <a:off x="8692088" y="572202"/>
            <a:ext cx="1078269" cy="579567"/>
            <a:chOff x="8666334" y="746055"/>
            <a:chExt cx="1078269" cy="579567"/>
          </a:xfrm>
        </p:grpSpPr>
        <p:sp>
          <p:nvSpPr>
            <p:cNvPr id="744" name="Rectangle: Rounded Corners 743">
              <a:extLst>
                <a:ext uri="{FF2B5EF4-FFF2-40B4-BE49-F238E27FC236}">
                  <a16:creationId xmlns:a16="http://schemas.microsoft.com/office/drawing/2014/main" id="{D3D0D1E3-9838-4029-BED0-4C379E81CCF6}"/>
                </a:ext>
              </a:extLst>
            </p:cNvPr>
            <p:cNvSpPr/>
            <p:nvPr/>
          </p:nvSpPr>
          <p:spPr>
            <a:xfrm>
              <a:off x="8702549" y="75468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0.40</a:t>
              </a:r>
            </a:p>
          </p:txBody>
        </p:sp>
        <p:pic>
          <p:nvPicPr>
            <p:cNvPr id="745" name="Picture 74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E5E04FB-3A9E-4E85-89D3-EF6C9BE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334" y="746055"/>
              <a:ext cx="1078269" cy="579567"/>
            </a:xfrm>
            <a:prstGeom prst="rect">
              <a:avLst/>
            </a:prstGeom>
          </p:spPr>
        </p:pic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5C119482-B081-4DBD-B10B-D404211C441F}"/>
              </a:ext>
            </a:extLst>
          </p:cNvPr>
          <p:cNvGrpSpPr/>
          <p:nvPr/>
        </p:nvGrpSpPr>
        <p:grpSpPr>
          <a:xfrm>
            <a:off x="9901384" y="572202"/>
            <a:ext cx="1078269" cy="579567"/>
            <a:chOff x="9875630" y="746055"/>
            <a:chExt cx="1078269" cy="579567"/>
          </a:xfrm>
        </p:grpSpPr>
        <p:sp>
          <p:nvSpPr>
            <p:cNvPr id="747" name="Rectangle: Rounded Corners 746">
              <a:extLst>
                <a:ext uri="{FF2B5EF4-FFF2-40B4-BE49-F238E27FC236}">
                  <a16:creationId xmlns:a16="http://schemas.microsoft.com/office/drawing/2014/main" id="{2279B268-F02E-4893-A37E-B77172111798}"/>
                </a:ext>
              </a:extLst>
            </p:cNvPr>
            <p:cNvSpPr/>
            <p:nvPr/>
          </p:nvSpPr>
          <p:spPr>
            <a:xfrm>
              <a:off x="9940802" y="75270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0.60</a:t>
              </a:r>
            </a:p>
          </p:txBody>
        </p:sp>
        <p:pic>
          <p:nvPicPr>
            <p:cNvPr id="748" name="Picture 74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DE49301-E922-4322-8A99-F613A36E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630" y="746055"/>
              <a:ext cx="1078269" cy="579567"/>
            </a:xfrm>
            <a:prstGeom prst="rect">
              <a:avLst/>
            </a:prstGeom>
          </p:spPr>
        </p:pic>
      </p:grp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29A87C63-AB19-4C1E-83B3-07D1177F6CBB}"/>
              </a:ext>
            </a:extLst>
          </p:cNvPr>
          <p:cNvGrpSpPr/>
          <p:nvPr/>
        </p:nvGrpSpPr>
        <p:grpSpPr>
          <a:xfrm>
            <a:off x="11145803" y="565698"/>
            <a:ext cx="1078269" cy="579567"/>
            <a:chOff x="11120049" y="739551"/>
            <a:chExt cx="1078269" cy="579567"/>
          </a:xfrm>
        </p:grpSpPr>
        <p:sp>
          <p:nvSpPr>
            <p:cNvPr id="750" name="Rectangle: Rounded Corners 749">
              <a:extLst>
                <a:ext uri="{FF2B5EF4-FFF2-40B4-BE49-F238E27FC236}">
                  <a16:creationId xmlns:a16="http://schemas.microsoft.com/office/drawing/2014/main" id="{8055BABF-7F21-4DA1-B572-B0C37A009AF6}"/>
                </a:ext>
              </a:extLst>
            </p:cNvPr>
            <p:cNvSpPr/>
            <p:nvPr/>
          </p:nvSpPr>
          <p:spPr>
            <a:xfrm>
              <a:off x="11179055" y="75270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0.12</a:t>
              </a:r>
            </a:p>
          </p:txBody>
        </p:sp>
        <p:pic>
          <p:nvPicPr>
            <p:cNvPr id="751" name="Picture 75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6CF98C2-3B24-4618-BB7B-3EF9193AC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0049" y="739551"/>
              <a:ext cx="1078269" cy="579567"/>
            </a:xfrm>
            <a:prstGeom prst="rect">
              <a:avLst/>
            </a:prstGeom>
          </p:spPr>
        </p:pic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CA8C9643-0BD9-4D3E-A9F6-C5B871A55F31}"/>
              </a:ext>
            </a:extLst>
          </p:cNvPr>
          <p:cNvGrpSpPr/>
          <p:nvPr/>
        </p:nvGrpSpPr>
        <p:grpSpPr>
          <a:xfrm>
            <a:off x="53042" y="1249466"/>
            <a:ext cx="1078269" cy="579567"/>
            <a:chOff x="27288" y="1423319"/>
            <a:chExt cx="1078269" cy="579567"/>
          </a:xfrm>
        </p:grpSpPr>
        <p:sp>
          <p:nvSpPr>
            <p:cNvPr id="753" name="Rectangle: Rounded Corners 752">
              <a:extLst>
                <a:ext uri="{FF2B5EF4-FFF2-40B4-BE49-F238E27FC236}">
                  <a16:creationId xmlns:a16="http://schemas.microsoft.com/office/drawing/2014/main" id="{82847C96-A075-452B-A88D-B13F2BDF546E}"/>
                </a:ext>
              </a:extLst>
            </p:cNvPr>
            <p:cNvSpPr/>
            <p:nvPr/>
          </p:nvSpPr>
          <p:spPr>
            <a:xfrm>
              <a:off x="34778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754" name="Picture 75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398B60C-5F9B-4F17-8BC7-48C29D69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8" y="1423319"/>
              <a:ext cx="1078269" cy="579567"/>
            </a:xfrm>
            <a:prstGeom prst="rect">
              <a:avLst/>
            </a:prstGeom>
          </p:spPr>
        </p:pic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C7677E7B-86E5-49DB-9C89-6A4B30E26EFF}"/>
              </a:ext>
            </a:extLst>
          </p:cNvPr>
          <p:cNvGrpSpPr/>
          <p:nvPr/>
        </p:nvGrpSpPr>
        <p:grpSpPr>
          <a:xfrm>
            <a:off x="1243288" y="1240681"/>
            <a:ext cx="1078269" cy="579567"/>
            <a:chOff x="1217534" y="1414534"/>
            <a:chExt cx="1078269" cy="579567"/>
          </a:xfrm>
        </p:grpSpPr>
        <p:sp>
          <p:nvSpPr>
            <p:cNvPr id="756" name="Rectangle: Rounded Corners 755">
              <a:extLst>
                <a:ext uri="{FF2B5EF4-FFF2-40B4-BE49-F238E27FC236}">
                  <a16:creationId xmlns:a16="http://schemas.microsoft.com/office/drawing/2014/main" id="{D3E73E10-2359-4931-AFB3-6D88D452BE8F}"/>
                </a:ext>
              </a:extLst>
            </p:cNvPr>
            <p:cNvSpPr/>
            <p:nvPr/>
          </p:nvSpPr>
          <p:spPr>
            <a:xfrm>
              <a:off x="1273031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0.42</a:t>
              </a:r>
            </a:p>
          </p:txBody>
        </p:sp>
        <p:pic>
          <p:nvPicPr>
            <p:cNvPr id="757" name="Picture 75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153CB59-9D82-419F-B448-3FA258B95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34" y="1414534"/>
              <a:ext cx="1078269" cy="579567"/>
            </a:xfrm>
            <a:prstGeom prst="rect">
              <a:avLst/>
            </a:prstGeom>
          </p:spPr>
        </p:pic>
      </p:grp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13CA3D61-A9B5-470B-B0D6-435382DDFFAA}"/>
              </a:ext>
            </a:extLst>
          </p:cNvPr>
          <p:cNvGrpSpPr/>
          <p:nvPr/>
        </p:nvGrpSpPr>
        <p:grpSpPr>
          <a:xfrm>
            <a:off x="2512551" y="1248487"/>
            <a:ext cx="1078269" cy="579567"/>
            <a:chOff x="2486797" y="1422340"/>
            <a:chExt cx="1078269" cy="579567"/>
          </a:xfrm>
        </p:grpSpPr>
        <p:sp>
          <p:nvSpPr>
            <p:cNvPr id="759" name="Rectangle: Rounded Corners 758">
              <a:extLst>
                <a:ext uri="{FF2B5EF4-FFF2-40B4-BE49-F238E27FC236}">
                  <a16:creationId xmlns:a16="http://schemas.microsoft.com/office/drawing/2014/main" id="{0B1D7977-6C41-43BC-817D-BE39B4A78346}"/>
                </a:ext>
              </a:extLst>
            </p:cNvPr>
            <p:cNvSpPr/>
            <p:nvPr/>
          </p:nvSpPr>
          <p:spPr>
            <a:xfrm>
              <a:off x="2511284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0.30</a:t>
              </a:r>
            </a:p>
          </p:txBody>
        </p:sp>
        <p:pic>
          <p:nvPicPr>
            <p:cNvPr id="760" name="Picture 75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FA75A17-4891-478F-B1E8-1752130B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797" y="1422340"/>
              <a:ext cx="1078269" cy="579567"/>
            </a:xfrm>
            <a:prstGeom prst="rect">
              <a:avLst/>
            </a:prstGeom>
          </p:spPr>
        </p:pic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359E106E-D90E-43A4-89D2-F3A0F4153A8E}"/>
              </a:ext>
            </a:extLst>
          </p:cNvPr>
          <p:cNvGrpSpPr/>
          <p:nvPr/>
        </p:nvGrpSpPr>
        <p:grpSpPr>
          <a:xfrm>
            <a:off x="3729618" y="1243422"/>
            <a:ext cx="1078269" cy="579567"/>
            <a:chOff x="3703864" y="1417275"/>
            <a:chExt cx="1078269" cy="579567"/>
          </a:xfrm>
        </p:grpSpPr>
        <p:sp>
          <p:nvSpPr>
            <p:cNvPr id="762" name="Rectangle: Rounded Corners 761">
              <a:extLst>
                <a:ext uri="{FF2B5EF4-FFF2-40B4-BE49-F238E27FC236}">
                  <a16:creationId xmlns:a16="http://schemas.microsoft.com/office/drawing/2014/main" id="{A07D530D-1BA0-4D54-8D33-E4884524EC01}"/>
                </a:ext>
              </a:extLst>
            </p:cNvPr>
            <p:cNvSpPr/>
            <p:nvPr/>
          </p:nvSpPr>
          <p:spPr>
            <a:xfrm>
              <a:off x="3749537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0.39</a:t>
              </a:r>
            </a:p>
          </p:txBody>
        </p:sp>
        <p:pic>
          <p:nvPicPr>
            <p:cNvPr id="763" name="Picture 76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85CAABE-F2E8-4FDA-85A5-D5BBF1DA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64" y="1417275"/>
              <a:ext cx="1078269" cy="579567"/>
            </a:xfrm>
            <a:prstGeom prst="rect">
              <a:avLst/>
            </a:prstGeom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CE47D866-6C12-450C-BDD8-E82DA05F836C}"/>
              </a:ext>
            </a:extLst>
          </p:cNvPr>
          <p:cNvGrpSpPr/>
          <p:nvPr/>
        </p:nvGrpSpPr>
        <p:grpSpPr>
          <a:xfrm>
            <a:off x="4948372" y="1248486"/>
            <a:ext cx="1078269" cy="579567"/>
            <a:chOff x="4922618" y="1422339"/>
            <a:chExt cx="1078269" cy="579567"/>
          </a:xfrm>
        </p:grpSpPr>
        <p:sp>
          <p:nvSpPr>
            <p:cNvPr id="765" name="Rectangle: Rounded Corners 764">
              <a:extLst>
                <a:ext uri="{FF2B5EF4-FFF2-40B4-BE49-F238E27FC236}">
                  <a16:creationId xmlns:a16="http://schemas.microsoft.com/office/drawing/2014/main" id="{BA78F03E-BBF7-448A-BA34-4F282E023AE8}"/>
                </a:ext>
              </a:extLst>
            </p:cNvPr>
            <p:cNvSpPr/>
            <p:nvPr/>
          </p:nvSpPr>
          <p:spPr>
            <a:xfrm>
              <a:off x="4987790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0.49</a:t>
              </a:r>
            </a:p>
          </p:txBody>
        </p:sp>
        <p:pic>
          <p:nvPicPr>
            <p:cNvPr id="766" name="Picture 76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59ED18A-FFB7-475B-A9BF-318564407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618" y="1422339"/>
              <a:ext cx="1078269" cy="579567"/>
            </a:xfrm>
            <a:prstGeom prst="rect">
              <a:avLst/>
            </a:prstGeom>
          </p:spPr>
        </p:pic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86907D80-732F-4DA3-8B06-B4A005A52FF4}"/>
              </a:ext>
            </a:extLst>
          </p:cNvPr>
          <p:cNvGrpSpPr/>
          <p:nvPr/>
        </p:nvGrpSpPr>
        <p:grpSpPr>
          <a:xfrm>
            <a:off x="6186625" y="1243421"/>
            <a:ext cx="1078269" cy="579567"/>
            <a:chOff x="6160871" y="1417274"/>
            <a:chExt cx="1078269" cy="579567"/>
          </a:xfrm>
        </p:grpSpPr>
        <p:sp>
          <p:nvSpPr>
            <p:cNvPr id="768" name="Rectangle: Rounded Corners 767">
              <a:extLst>
                <a:ext uri="{FF2B5EF4-FFF2-40B4-BE49-F238E27FC236}">
                  <a16:creationId xmlns:a16="http://schemas.microsoft.com/office/drawing/2014/main" id="{C04C8F5C-5429-4B58-978E-5BC91B63EF69}"/>
                </a:ext>
              </a:extLst>
            </p:cNvPr>
            <p:cNvSpPr/>
            <p:nvPr/>
          </p:nvSpPr>
          <p:spPr>
            <a:xfrm>
              <a:off x="6226043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0.70</a:t>
              </a:r>
            </a:p>
          </p:txBody>
        </p:sp>
        <p:pic>
          <p:nvPicPr>
            <p:cNvPr id="769" name="Picture 76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5C24E80-097A-4708-A8D1-DEDB49E4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71" y="1417274"/>
              <a:ext cx="1078269" cy="579567"/>
            </a:xfrm>
            <a:prstGeom prst="rect">
              <a:avLst/>
            </a:prstGeom>
          </p:spPr>
        </p:pic>
      </p:grpSp>
      <p:grpSp>
        <p:nvGrpSpPr>
          <p:cNvPr id="770" name="Group 769">
            <a:extLst>
              <a:ext uri="{FF2B5EF4-FFF2-40B4-BE49-F238E27FC236}">
                <a16:creationId xmlns:a16="http://schemas.microsoft.com/office/drawing/2014/main" id="{0858E03B-F31D-40EE-AB9D-E1EA90F51AB4}"/>
              </a:ext>
            </a:extLst>
          </p:cNvPr>
          <p:cNvGrpSpPr/>
          <p:nvPr/>
        </p:nvGrpSpPr>
        <p:grpSpPr>
          <a:xfrm>
            <a:off x="7427150" y="1243420"/>
            <a:ext cx="1078269" cy="579567"/>
            <a:chOff x="7401396" y="1417273"/>
            <a:chExt cx="1078269" cy="579567"/>
          </a:xfrm>
        </p:grpSpPr>
        <p:sp>
          <p:nvSpPr>
            <p:cNvPr id="771" name="Rectangle: Rounded Corners 770">
              <a:extLst>
                <a:ext uri="{FF2B5EF4-FFF2-40B4-BE49-F238E27FC236}">
                  <a16:creationId xmlns:a16="http://schemas.microsoft.com/office/drawing/2014/main" id="{092168AA-29ED-47FE-9603-CB2E881062AF}"/>
                </a:ext>
              </a:extLst>
            </p:cNvPr>
            <p:cNvSpPr/>
            <p:nvPr/>
          </p:nvSpPr>
          <p:spPr>
            <a:xfrm>
              <a:off x="7464296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0.24</a:t>
              </a:r>
            </a:p>
          </p:txBody>
        </p:sp>
        <p:pic>
          <p:nvPicPr>
            <p:cNvPr id="772" name="Picture 77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EB5C51A-1858-4554-B95C-02D53FC05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396" y="1417273"/>
              <a:ext cx="1078269" cy="579567"/>
            </a:xfrm>
            <a:prstGeom prst="rect">
              <a:avLst/>
            </a:prstGeom>
          </p:spPr>
        </p:pic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20CC7FD1-1421-4BEA-B647-C5F671C84D9A}"/>
              </a:ext>
            </a:extLst>
          </p:cNvPr>
          <p:cNvGrpSpPr/>
          <p:nvPr/>
        </p:nvGrpSpPr>
        <p:grpSpPr>
          <a:xfrm>
            <a:off x="8708804" y="1243419"/>
            <a:ext cx="1078269" cy="579567"/>
            <a:chOff x="8683050" y="1417272"/>
            <a:chExt cx="1078269" cy="579567"/>
          </a:xfrm>
        </p:grpSpPr>
        <p:sp>
          <p:nvSpPr>
            <p:cNvPr id="774" name="Rectangle: Rounded Corners 773">
              <a:extLst>
                <a:ext uri="{FF2B5EF4-FFF2-40B4-BE49-F238E27FC236}">
                  <a16:creationId xmlns:a16="http://schemas.microsoft.com/office/drawing/2014/main" id="{8BA7F89D-BE8E-4BF8-80DE-4FDC5C0CEB03}"/>
                </a:ext>
              </a:extLst>
            </p:cNvPr>
            <p:cNvSpPr/>
            <p:nvPr/>
          </p:nvSpPr>
          <p:spPr>
            <a:xfrm>
              <a:off x="8702549" y="142999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0.18</a:t>
              </a:r>
            </a:p>
          </p:txBody>
        </p:sp>
        <p:pic>
          <p:nvPicPr>
            <p:cNvPr id="775" name="Picture 77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86A583E-CD40-4328-830F-EF365413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050" y="1417272"/>
              <a:ext cx="1078269" cy="579567"/>
            </a:xfrm>
            <a:prstGeom prst="rect">
              <a:avLst/>
            </a:prstGeom>
          </p:spPr>
        </p:pic>
      </p:grpSp>
      <p:grpSp>
        <p:nvGrpSpPr>
          <p:cNvPr id="776" name="Group 775">
            <a:extLst>
              <a:ext uri="{FF2B5EF4-FFF2-40B4-BE49-F238E27FC236}">
                <a16:creationId xmlns:a16="http://schemas.microsoft.com/office/drawing/2014/main" id="{FA3981D0-F13B-44CE-B71F-63C82DDCFAEC}"/>
              </a:ext>
            </a:extLst>
          </p:cNvPr>
          <p:cNvGrpSpPr/>
          <p:nvPr/>
        </p:nvGrpSpPr>
        <p:grpSpPr>
          <a:xfrm>
            <a:off x="9951624" y="1246905"/>
            <a:ext cx="1078269" cy="579567"/>
            <a:chOff x="9925870" y="1420758"/>
            <a:chExt cx="1078269" cy="579567"/>
          </a:xfrm>
        </p:grpSpPr>
        <p:sp>
          <p:nvSpPr>
            <p:cNvPr id="777" name="Rectangle: Rounded Corners 776">
              <a:extLst>
                <a:ext uri="{FF2B5EF4-FFF2-40B4-BE49-F238E27FC236}">
                  <a16:creationId xmlns:a16="http://schemas.microsoft.com/office/drawing/2014/main" id="{F59AE19D-3324-465B-911F-24BBDC605E6F}"/>
                </a:ext>
              </a:extLst>
            </p:cNvPr>
            <p:cNvSpPr/>
            <p:nvPr/>
          </p:nvSpPr>
          <p:spPr>
            <a:xfrm>
              <a:off x="9940802" y="142801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0.89</a:t>
              </a:r>
            </a:p>
          </p:txBody>
        </p:sp>
        <p:pic>
          <p:nvPicPr>
            <p:cNvPr id="778" name="Picture 77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DDD46CF-4FBF-41D4-9ADD-F5B3296F5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870" y="1420758"/>
              <a:ext cx="1078269" cy="579567"/>
            </a:xfrm>
            <a:prstGeom prst="rect">
              <a:avLst/>
            </a:prstGeom>
          </p:spPr>
        </p:pic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C946CC6C-621A-4A2B-A050-17593809F5E2}"/>
              </a:ext>
            </a:extLst>
          </p:cNvPr>
          <p:cNvGrpSpPr/>
          <p:nvPr/>
        </p:nvGrpSpPr>
        <p:grpSpPr>
          <a:xfrm>
            <a:off x="11156866" y="1245795"/>
            <a:ext cx="1078269" cy="579567"/>
            <a:chOff x="11131112" y="1444362"/>
            <a:chExt cx="1078269" cy="579567"/>
          </a:xfrm>
        </p:grpSpPr>
        <p:sp>
          <p:nvSpPr>
            <p:cNvPr id="780" name="Rectangle: Rounded Corners 779">
              <a:extLst>
                <a:ext uri="{FF2B5EF4-FFF2-40B4-BE49-F238E27FC236}">
                  <a16:creationId xmlns:a16="http://schemas.microsoft.com/office/drawing/2014/main" id="{BD54C31D-11FB-4529-B425-98B1CF65D7F0}"/>
                </a:ext>
              </a:extLst>
            </p:cNvPr>
            <p:cNvSpPr/>
            <p:nvPr/>
          </p:nvSpPr>
          <p:spPr>
            <a:xfrm>
              <a:off x="11179055" y="145272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0.57</a:t>
              </a:r>
            </a:p>
          </p:txBody>
        </p:sp>
        <p:pic>
          <p:nvPicPr>
            <p:cNvPr id="781" name="Picture 78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46BEABA-973F-4987-9547-C48CAF255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112" y="1444362"/>
              <a:ext cx="1078269" cy="579567"/>
            </a:xfrm>
            <a:prstGeom prst="rect">
              <a:avLst/>
            </a:prstGeom>
          </p:spPr>
        </p:pic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A4DFFC1B-82D0-4AE7-98D0-8AF9FAF15041}"/>
              </a:ext>
            </a:extLst>
          </p:cNvPr>
          <p:cNvGrpSpPr/>
          <p:nvPr/>
        </p:nvGrpSpPr>
        <p:grpSpPr>
          <a:xfrm>
            <a:off x="53041" y="1931434"/>
            <a:ext cx="1078269" cy="579567"/>
            <a:chOff x="27287" y="2105287"/>
            <a:chExt cx="1078269" cy="579567"/>
          </a:xfrm>
        </p:grpSpPr>
        <p:sp>
          <p:nvSpPr>
            <p:cNvPr id="783" name="Rectangle: Rounded Corners 782">
              <a:extLst>
                <a:ext uri="{FF2B5EF4-FFF2-40B4-BE49-F238E27FC236}">
                  <a16:creationId xmlns:a16="http://schemas.microsoft.com/office/drawing/2014/main" id="{966D4292-5E9D-4AF3-96DE-02112541ECD1}"/>
                </a:ext>
              </a:extLst>
            </p:cNvPr>
            <p:cNvSpPr/>
            <p:nvPr/>
          </p:nvSpPr>
          <p:spPr>
            <a:xfrm>
              <a:off x="34778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0.24</a:t>
              </a:r>
            </a:p>
          </p:txBody>
        </p:sp>
        <p:pic>
          <p:nvPicPr>
            <p:cNvPr id="784" name="Picture 78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EFD673A-F902-4761-B923-A731707C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7" y="2105287"/>
              <a:ext cx="1078269" cy="579567"/>
            </a:xfrm>
            <a:prstGeom prst="rect">
              <a:avLst/>
            </a:prstGeom>
          </p:spPr>
        </p:pic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78DA5399-3991-461F-960D-59DAE22750CD}"/>
              </a:ext>
            </a:extLst>
          </p:cNvPr>
          <p:cNvGrpSpPr/>
          <p:nvPr/>
        </p:nvGrpSpPr>
        <p:grpSpPr>
          <a:xfrm>
            <a:off x="1288859" y="1931434"/>
            <a:ext cx="1078269" cy="579567"/>
            <a:chOff x="1263105" y="2105287"/>
            <a:chExt cx="1078269" cy="579567"/>
          </a:xfrm>
        </p:grpSpPr>
        <p:sp>
          <p:nvSpPr>
            <p:cNvPr id="786" name="Rectangle: Rounded Corners 785">
              <a:extLst>
                <a:ext uri="{FF2B5EF4-FFF2-40B4-BE49-F238E27FC236}">
                  <a16:creationId xmlns:a16="http://schemas.microsoft.com/office/drawing/2014/main" id="{BE43951C-6211-403B-BCDB-1FADF3F007E2}"/>
                </a:ext>
              </a:extLst>
            </p:cNvPr>
            <p:cNvSpPr/>
            <p:nvPr/>
          </p:nvSpPr>
          <p:spPr>
            <a:xfrm>
              <a:off x="1273031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0.43</a:t>
              </a:r>
            </a:p>
          </p:txBody>
        </p:sp>
        <p:pic>
          <p:nvPicPr>
            <p:cNvPr id="787" name="Picture 78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8E249FE-85C2-4144-8880-C03387876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105" y="2105287"/>
              <a:ext cx="1078269" cy="579567"/>
            </a:xfrm>
            <a:prstGeom prst="rect">
              <a:avLst/>
            </a:prstGeom>
          </p:spPr>
        </p:pic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892133DB-2402-4598-B1A0-8C03B5FB4776}"/>
              </a:ext>
            </a:extLst>
          </p:cNvPr>
          <p:cNvGrpSpPr/>
          <p:nvPr/>
        </p:nvGrpSpPr>
        <p:grpSpPr>
          <a:xfrm>
            <a:off x="2508087" y="1925918"/>
            <a:ext cx="1078269" cy="579567"/>
            <a:chOff x="2482333" y="2097389"/>
            <a:chExt cx="1078269" cy="579567"/>
          </a:xfrm>
        </p:grpSpPr>
        <p:sp>
          <p:nvSpPr>
            <p:cNvPr id="789" name="Rectangle: Rounded Corners 788">
              <a:extLst>
                <a:ext uri="{FF2B5EF4-FFF2-40B4-BE49-F238E27FC236}">
                  <a16:creationId xmlns:a16="http://schemas.microsoft.com/office/drawing/2014/main" id="{35FEFF30-6B4A-43B5-97DD-634D11CD0499}"/>
                </a:ext>
              </a:extLst>
            </p:cNvPr>
            <p:cNvSpPr/>
            <p:nvPr/>
          </p:nvSpPr>
          <p:spPr>
            <a:xfrm>
              <a:off x="2511284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0.64</a:t>
              </a:r>
            </a:p>
          </p:txBody>
        </p:sp>
        <p:pic>
          <p:nvPicPr>
            <p:cNvPr id="790" name="Picture 78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383FFEE-1950-4DE3-81E2-4F404914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333" y="2097389"/>
              <a:ext cx="1078269" cy="579567"/>
            </a:xfrm>
            <a:prstGeom prst="rect">
              <a:avLst/>
            </a:prstGeom>
          </p:spPr>
        </p:pic>
      </p:grpSp>
      <p:grpSp>
        <p:nvGrpSpPr>
          <p:cNvPr id="791" name="Group 790">
            <a:extLst>
              <a:ext uri="{FF2B5EF4-FFF2-40B4-BE49-F238E27FC236}">
                <a16:creationId xmlns:a16="http://schemas.microsoft.com/office/drawing/2014/main" id="{4B173A46-C48B-43B3-ADB2-847AB44DEA01}"/>
              </a:ext>
            </a:extLst>
          </p:cNvPr>
          <p:cNvGrpSpPr/>
          <p:nvPr/>
        </p:nvGrpSpPr>
        <p:grpSpPr>
          <a:xfrm>
            <a:off x="3729618" y="1931434"/>
            <a:ext cx="1078269" cy="579567"/>
            <a:chOff x="3703864" y="2105287"/>
            <a:chExt cx="1078269" cy="579567"/>
          </a:xfrm>
        </p:grpSpPr>
        <p:sp>
          <p:nvSpPr>
            <p:cNvPr id="792" name="Rectangle: Rounded Corners 791">
              <a:extLst>
                <a:ext uri="{FF2B5EF4-FFF2-40B4-BE49-F238E27FC236}">
                  <a16:creationId xmlns:a16="http://schemas.microsoft.com/office/drawing/2014/main" id="{4B063B0C-7817-4CDB-B072-445952B9FF34}"/>
                </a:ext>
              </a:extLst>
            </p:cNvPr>
            <p:cNvSpPr/>
            <p:nvPr/>
          </p:nvSpPr>
          <p:spPr>
            <a:xfrm>
              <a:off x="3749537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0.47</a:t>
              </a:r>
            </a:p>
          </p:txBody>
        </p:sp>
        <p:pic>
          <p:nvPicPr>
            <p:cNvPr id="793" name="Picture 79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00227E2-7BF0-4AF6-BB12-E2019F964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64" y="2105287"/>
              <a:ext cx="1078269" cy="579567"/>
            </a:xfrm>
            <a:prstGeom prst="rect">
              <a:avLst/>
            </a:prstGeom>
          </p:spPr>
        </p:pic>
      </p:grp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F7254B90-6D2F-4B73-9354-33D46435B5A5}"/>
              </a:ext>
            </a:extLst>
          </p:cNvPr>
          <p:cNvGrpSpPr/>
          <p:nvPr/>
        </p:nvGrpSpPr>
        <p:grpSpPr>
          <a:xfrm>
            <a:off x="4977329" y="1929638"/>
            <a:ext cx="1078269" cy="579567"/>
            <a:chOff x="4951575" y="2103491"/>
            <a:chExt cx="1078269" cy="579567"/>
          </a:xfrm>
        </p:grpSpPr>
        <p:sp>
          <p:nvSpPr>
            <p:cNvPr id="795" name="Rectangle: Rounded Corners 794">
              <a:extLst>
                <a:ext uri="{FF2B5EF4-FFF2-40B4-BE49-F238E27FC236}">
                  <a16:creationId xmlns:a16="http://schemas.microsoft.com/office/drawing/2014/main" id="{9A90B4FA-94A0-4FC1-8C3A-62465F756988}"/>
                </a:ext>
              </a:extLst>
            </p:cNvPr>
            <p:cNvSpPr/>
            <p:nvPr/>
          </p:nvSpPr>
          <p:spPr>
            <a:xfrm>
              <a:off x="4987790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0.70</a:t>
              </a:r>
            </a:p>
          </p:txBody>
        </p:sp>
        <p:pic>
          <p:nvPicPr>
            <p:cNvPr id="796" name="Picture 79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4AADAF0-8AA3-4823-8450-C7DC97A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575" y="2103491"/>
              <a:ext cx="1078269" cy="579567"/>
            </a:xfrm>
            <a:prstGeom prst="rect">
              <a:avLst/>
            </a:prstGeom>
          </p:spPr>
        </p:pic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E80D7F9C-5B8A-485A-B344-FD9104FCC23C}"/>
              </a:ext>
            </a:extLst>
          </p:cNvPr>
          <p:cNvGrpSpPr/>
          <p:nvPr/>
        </p:nvGrpSpPr>
        <p:grpSpPr>
          <a:xfrm>
            <a:off x="6234470" y="1934987"/>
            <a:ext cx="1078269" cy="579567"/>
            <a:chOff x="6208716" y="2108840"/>
            <a:chExt cx="1078269" cy="579567"/>
          </a:xfrm>
        </p:grpSpPr>
        <p:sp>
          <p:nvSpPr>
            <p:cNvPr id="798" name="Rectangle: Rounded Corners 797">
              <a:extLst>
                <a:ext uri="{FF2B5EF4-FFF2-40B4-BE49-F238E27FC236}">
                  <a16:creationId xmlns:a16="http://schemas.microsoft.com/office/drawing/2014/main" id="{D537B92D-BCDE-4850-8DED-F099F52D7141}"/>
                </a:ext>
              </a:extLst>
            </p:cNvPr>
            <p:cNvSpPr/>
            <p:nvPr/>
          </p:nvSpPr>
          <p:spPr>
            <a:xfrm>
              <a:off x="6226043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0.45</a:t>
              </a:r>
            </a:p>
          </p:txBody>
        </p:sp>
        <p:pic>
          <p:nvPicPr>
            <p:cNvPr id="799" name="Picture 79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C739973-AE01-4EE3-86B4-4FFDF44FC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716" y="2108840"/>
              <a:ext cx="1078269" cy="579567"/>
            </a:xfrm>
            <a:prstGeom prst="rect">
              <a:avLst/>
            </a:prstGeom>
          </p:spPr>
        </p:pic>
      </p:grpSp>
      <p:grpSp>
        <p:nvGrpSpPr>
          <p:cNvPr id="800" name="Group 799">
            <a:extLst>
              <a:ext uri="{FF2B5EF4-FFF2-40B4-BE49-F238E27FC236}">
                <a16:creationId xmlns:a16="http://schemas.microsoft.com/office/drawing/2014/main" id="{E9499D39-AA58-4C53-BEF9-75BB03729881}"/>
              </a:ext>
            </a:extLst>
          </p:cNvPr>
          <p:cNvGrpSpPr/>
          <p:nvPr/>
        </p:nvGrpSpPr>
        <p:grpSpPr>
          <a:xfrm>
            <a:off x="7434948" y="1929638"/>
            <a:ext cx="1078269" cy="579567"/>
            <a:chOff x="7409194" y="2103491"/>
            <a:chExt cx="1078269" cy="579567"/>
          </a:xfrm>
        </p:grpSpPr>
        <p:sp>
          <p:nvSpPr>
            <p:cNvPr id="801" name="Rectangle: Rounded Corners 800">
              <a:extLst>
                <a:ext uri="{FF2B5EF4-FFF2-40B4-BE49-F238E27FC236}">
                  <a16:creationId xmlns:a16="http://schemas.microsoft.com/office/drawing/2014/main" id="{461E93BC-4266-452D-A29E-EFE80CAEDA45}"/>
                </a:ext>
              </a:extLst>
            </p:cNvPr>
            <p:cNvSpPr/>
            <p:nvPr/>
          </p:nvSpPr>
          <p:spPr>
            <a:xfrm>
              <a:off x="7464296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0.73</a:t>
              </a:r>
            </a:p>
          </p:txBody>
        </p:sp>
        <p:pic>
          <p:nvPicPr>
            <p:cNvPr id="802" name="Picture 80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3E49917-836C-437A-B243-E7C29622B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194" y="2103491"/>
              <a:ext cx="1078269" cy="579567"/>
            </a:xfrm>
            <a:prstGeom prst="rect">
              <a:avLst/>
            </a:prstGeom>
          </p:spPr>
        </p:pic>
      </p:grp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A2B58FA9-2794-4E42-B13E-166C4C4E8107}"/>
              </a:ext>
            </a:extLst>
          </p:cNvPr>
          <p:cNvGrpSpPr/>
          <p:nvPr/>
        </p:nvGrpSpPr>
        <p:grpSpPr>
          <a:xfrm>
            <a:off x="8699248" y="1940121"/>
            <a:ext cx="1078269" cy="579567"/>
            <a:chOff x="8673494" y="2113974"/>
            <a:chExt cx="1078269" cy="579567"/>
          </a:xfrm>
        </p:grpSpPr>
        <p:sp>
          <p:nvSpPr>
            <p:cNvPr id="804" name="Rectangle: Rounded Corners 803">
              <a:extLst>
                <a:ext uri="{FF2B5EF4-FFF2-40B4-BE49-F238E27FC236}">
                  <a16:creationId xmlns:a16="http://schemas.microsoft.com/office/drawing/2014/main" id="{EEAAE848-AEDF-4F93-9CBF-7D82E21E8DDB}"/>
                </a:ext>
              </a:extLst>
            </p:cNvPr>
            <p:cNvSpPr/>
            <p:nvPr/>
          </p:nvSpPr>
          <p:spPr>
            <a:xfrm>
              <a:off x="8702549" y="212093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0.74</a:t>
              </a:r>
            </a:p>
          </p:txBody>
        </p:sp>
        <p:pic>
          <p:nvPicPr>
            <p:cNvPr id="805" name="Picture 80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21152B4-E6C2-4DFD-98EC-A3E6FD518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94" y="2113974"/>
              <a:ext cx="1078269" cy="579567"/>
            </a:xfrm>
            <a:prstGeom prst="rect">
              <a:avLst/>
            </a:prstGeom>
          </p:spPr>
        </p:pic>
      </p:grp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83B4DB3F-9593-4E11-851D-7F158CEA7EB0}"/>
              </a:ext>
            </a:extLst>
          </p:cNvPr>
          <p:cNvGrpSpPr/>
          <p:nvPr/>
        </p:nvGrpSpPr>
        <p:grpSpPr>
          <a:xfrm>
            <a:off x="9905158" y="1939047"/>
            <a:ext cx="1078269" cy="579567"/>
            <a:chOff x="9879404" y="2112900"/>
            <a:chExt cx="1078269" cy="579567"/>
          </a:xfrm>
        </p:grpSpPr>
        <p:sp>
          <p:nvSpPr>
            <p:cNvPr id="807" name="Rectangle: Rounded Corners 806">
              <a:extLst>
                <a:ext uri="{FF2B5EF4-FFF2-40B4-BE49-F238E27FC236}">
                  <a16:creationId xmlns:a16="http://schemas.microsoft.com/office/drawing/2014/main" id="{8B62DA8F-A479-4A08-BC65-B5B358E659BA}"/>
                </a:ext>
              </a:extLst>
            </p:cNvPr>
            <p:cNvSpPr/>
            <p:nvPr/>
          </p:nvSpPr>
          <p:spPr>
            <a:xfrm>
              <a:off x="9940802" y="211895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0.30</a:t>
              </a:r>
            </a:p>
          </p:txBody>
        </p:sp>
        <p:pic>
          <p:nvPicPr>
            <p:cNvPr id="808" name="Picture 80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AC5337B-3A64-4F3C-AFFA-91F2BDFF7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404" y="2112900"/>
              <a:ext cx="1078269" cy="579567"/>
            </a:xfrm>
            <a:prstGeom prst="rect">
              <a:avLst/>
            </a:prstGeom>
          </p:spPr>
        </p:pic>
      </p:grpSp>
      <p:grpSp>
        <p:nvGrpSpPr>
          <p:cNvPr id="809" name="Group 808">
            <a:extLst>
              <a:ext uri="{FF2B5EF4-FFF2-40B4-BE49-F238E27FC236}">
                <a16:creationId xmlns:a16="http://schemas.microsoft.com/office/drawing/2014/main" id="{BBD9C965-0C0E-49CB-9B31-5582FF238646}"/>
              </a:ext>
            </a:extLst>
          </p:cNvPr>
          <p:cNvGrpSpPr/>
          <p:nvPr/>
        </p:nvGrpSpPr>
        <p:grpSpPr>
          <a:xfrm>
            <a:off x="11139485" y="1929638"/>
            <a:ext cx="1078269" cy="579567"/>
            <a:chOff x="11113731" y="2103491"/>
            <a:chExt cx="1078269" cy="579567"/>
          </a:xfrm>
        </p:grpSpPr>
        <p:sp>
          <p:nvSpPr>
            <p:cNvPr id="810" name="Rectangle: Rounded Corners 809">
              <a:extLst>
                <a:ext uri="{FF2B5EF4-FFF2-40B4-BE49-F238E27FC236}">
                  <a16:creationId xmlns:a16="http://schemas.microsoft.com/office/drawing/2014/main" id="{88AC43B4-BC8E-476F-A496-0A6E8CF0778F}"/>
                </a:ext>
              </a:extLst>
            </p:cNvPr>
            <p:cNvSpPr/>
            <p:nvPr/>
          </p:nvSpPr>
          <p:spPr>
            <a:xfrm>
              <a:off x="11179055" y="211895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0.62</a:t>
              </a:r>
            </a:p>
          </p:txBody>
        </p:sp>
        <p:pic>
          <p:nvPicPr>
            <p:cNvPr id="811" name="Picture 8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8AF565C-F68F-4CDC-8A16-3D77E4C3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731" y="2103491"/>
              <a:ext cx="1078269" cy="579567"/>
            </a:xfrm>
            <a:prstGeom prst="rect">
              <a:avLst/>
            </a:prstGeom>
          </p:spPr>
        </p:pic>
      </p:grp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253D4283-9F32-4556-A9F3-9C9FCBC82A03}"/>
              </a:ext>
            </a:extLst>
          </p:cNvPr>
          <p:cNvGrpSpPr/>
          <p:nvPr/>
        </p:nvGrpSpPr>
        <p:grpSpPr>
          <a:xfrm>
            <a:off x="53040" y="2616962"/>
            <a:ext cx="1078269" cy="579567"/>
            <a:chOff x="27286" y="2790815"/>
            <a:chExt cx="1078269" cy="579567"/>
          </a:xfrm>
        </p:grpSpPr>
        <p:sp>
          <p:nvSpPr>
            <p:cNvPr id="813" name="Rectangle: Rounded Corners 812">
              <a:extLst>
                <a:ext uri="{FF2B5EF4-FFF2-40B4-BE49-F238E27FC236}">
                  <a16:creationId xmlns:a16="http://schemas.microsoft.com/office/drawing/2014/main" id="{83B8B239-288B-4568-B58E-5CDF8ECBE3AF}"/>
                </a:ext>
              </a:extLst>
            </p:cNvPr>
            <p:cNvSpPr/>
            <p:nvPr/>
          </p:nvSpPr>
          <p:spPr>
            <a:xfrm>
              <a:off x="34778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0.55</a:t>
              </a:r>
            </a:p>
          </p:txBody>
        </p:sp>
        <p:pic>
          <p:nvPicPr>
            <p:cNvPr id="814" name="Picture 81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0CA3FF9-4811-44D4-A43C-D3562A22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" y="2790815"/>
              <a:ext cx="1078269" cy="579567"/>
            </a:xfrm>
            <a:prstGeom prst="rect">
              <a:avLst/>
            </a:prstGeom>
          </p:spPr>
        </p:pic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A91878AD-3448-437E-92AD-C084143FD48B}"/>
              </a:ext>
            </a:extLst>
          </p:cNvPr>
          <p:cNvGrpSpPr/>
          <p:nvPr/>
        </p:nvGrpSpPr>
        <p:grpSpPr>
          <a:xfrm>
            <a:off x="1284171" y="2616030"/>
            <a:ext cx="1078269" cy="579567"/>
            <a:chOff x="1258417" y="2787501"/>
            <a:chExt cx="1078269" cy="579567"/>
          </a:xfrm>
        </p:grpSpPr>
        <p:sp>
          <p:nvSpPr>
            <p:cNvPr id="816" name="Rectangle: Rounded Corners 815">
              <a:extLst>
                <a:ext uri="{FF2B5EF4-FFF2-40B4-BE49-F238E27FC236}">
                  <a16:creationId xmlns:a16="http://schemas.microsoft.com/office/drawing/2014/main" id="{708A187D-E7D1-4324-AF9E-EB8A303F8EC1}"/>
                </a:ext>
              </a:extLst>
            </p:cNvPr>
            <p:cNvSpPr/>
            <p:nvPr/>
          </p:nvSpPr>
          <p:spPr>
            <a:xfrm>
              <a:off x="1273031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0.51</a:t>
              </a:r>
            </a:p>
          </p:txBody>
        </p:sp>
        <p:pic>
          <p:nvPicPr>
            <p:cNvPr id="817" name="Picture 81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0D9213B-6EAA-47FF-AFD9-801D99965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417" y="2787501"/>
              <a:ext cx="1078269" cy="579567"/>
            </a:xfrm>
            <a:prstGeom prst="rect">
              <a:avLst/>
            </a:prstGeom>
          </p:spPr>
        </p:pic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EA868E0E-3E73-4DAC-8E51-8700C44D2990}"/>
              </a:ext>
            </a:extLst>
          </p:cNvPr>
          <p:cNvGrpSpPr/>
          <p:nvPr/>
        </p:nvGrpSpPr>
        <p:grpSpPr>
          <a:xfrm>
            <a:off x="2441917" y="2628508"/>
            <a:ext cx="1078269" cy="579567"/>
            <a:chOff x="2480343" y="2797618"/>
            <a:chExt cx="1078269" cy="579567"/>
          </a:xfrm>
        </p:grpSpPr>
        <p:sp>
          <p:nvSpPr>
            <p:cNvPr id="819" name="Rectangle: Rounded Corners 818">
              <a:extLst>
                <a:ext uri="{FF2B5EF4-FFF2-40B4-BE49-F238E27FC236}">
                  <a16:creationId xmlns:a16="http://schemas.microsoft.com/office/drawing/2014/main" id="{78ABC001-0FA2-49BC-B48F-3FBE5EF06849}"/>
                </a:ext>
              </a:extLst>
            </p:cNvPr>
            <p:cNvSpPr/>
            <p:nvPr/>
          </p:nvSpPr>
          <p:spPr>
            <a:xfrm>
              <a:off x="2511284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0.84</a:t>
              </a:r>
            </a:p>
          </p:txBody>
        </p:sp>
        <p:pic>
          <p:nvPicPr>
            <p:cNvPr id="820" name="Picture 81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37DB790-2AF8-4195-AB25-9E56D58B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343" y="2797618"/>
              <a:ext cx="1078269" cy="579567"/>
            </a:xfrm>
            <a:prstGeom prst="rect">
              <a:avLst/>
            </a:prstGeom>
          </p:spPr>
        </p:pic>
      </p:grpSp>
      <p:grpSp>
        <p:nvGrpSpPr>
          <p:cNvPr id="821" name="Group 820">
            <a:extLst>
              <a:ext uri="{FF2B5EF4-FFF2-40B4-BE49-F238E27FC236}">
                <a16:creationId xmlns:a16="http://schemas.microsoft.com/office/drawing/2014/main" id="{6D82595D-6EC1-4BC0-A1D9-F452F98FEF47}"/>
              </a:ext>
            </a:extLst>
          </p:cNvPr>
          <p:cNvGrpSpPr/>
          <p:nvPr/>
        </p:nvGrpSpPr>
        <p:grpSpPr>
          <a:xfrm>
            <a:off x="3768269" y="2626126"/>
            <a:ext cx="1078269" cy="579567"/>
            <a:chOff x="3742515" y="2799979"/>
            <a:chExt cx="1078269" cy="579567"/>
          </a:xfrm>
        </p:grpSpPr>
        <p:sp>
          <p:nvSpPr>
            <p:cNvPr id="822" name="Rectangle: Rounded Corners 821">
              <a:extLst>
                <a:ext uri="{FF2B5EF4-FFF2-40B4-BE49-F238E27FC236}">
                  <a16:creationId xmlns:a16="http://schemas.microsoft.com/office/drawing/2014/main" id="{9648B6BB-6A2D-4F29-89BE-8ABC69557F5B}"/>
                </a:ext>
              </a:extLst>
            </p:cNvPr>
            <p:cNvSpPr/>
            <p:nvPr/>
          </p:nvSpPr>
          <p:spPr>
            <a:xfrm>
              <a:off x="3749537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0.32</a:t>
              </a:r>
            </a:p>
          </p:txBody>
        </p:sp>
        <p:pic>
          <p:nvPicPr>
            <p:cNvPr id="823" name="Picture 82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9C266B3-AECD-4F63-A92C-C532FBED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515" y="2799979"/>
              <a:ext cx="1078269" cy="579567"/>
            </a:xfrm>
            <a:prstGeom prst="rect">
              <a:avLst/>
            </a:prstGeom>
          </p:spPr>
        </p:pic>
      </p:grpSp>
      <p:grpSp>
        <p:nvGrpSpPr>
          <p:cNvPr id="824" name="Group 823">
            <a:extLst>
              <a:ext uri="{FF2B5EF4-FFF2-40B4-BE49-F238E27FC236}">
                <a16:creationId xmlns:a16="http://schemas.microsoft.com/office/drawing/2014/main" id="{EF3AC0CA-AA92-4ED4-B217-8C3E6C714605}"/>
              </a:ext>
            </a:extLst>
          </p:cNvPr>
          <p:cNvGrpSpPr/>
          <p:nvPr/>
        </p:nvGrpSpPr>
        <p:grpSpPr>
          <a:xfrm>
            <a:off x="4989057" y="2619720"/>
            <a:ext cx="1078269" cy="579567"/>
            <a:chOff x="4963303" y="2793573"/>
            <a:chExt cx="1078269" cy="579567"/>
          </a:xfrm>
        </p:grpSpPr>
        <p:sp>
          <p:nvSpPr>
            <p:cNvPr id="825" name="Rectangle: Rounded Corners 824">
              <a:extLst>
                <a:ext uri="{FF2B5EF4-FFF2-40B4-BE49-F238E27FC236}">
                  <a16:creationId xmlns:a16="http://schemas.microsoft.com/office/drawing/2014/main" id="{D0CEC1F6-2AE0-4C55-B10C-5DDBC279A19F}"/>
                </a:ext>
              </a:extLst>
            </p:cNvPr>
            <p:cNvSpPr/>
            <p:nvPr/>
          </p:nvSpPr>
          <p:spPr>
            <a:xfrm>
              <a:off x="4987790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0.39</a:t>
              </a:r>
            </a:p>
          </p:txBody>
        </p:sp>
        <p:pic>
          <p:nvPicPr>
            <p:cNvPr id="826" name="Picture 82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4E7C242-7B0D-43D5-B350-55FE44C2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303" y="2793573"/>
              <a:ext cx="1078269" cy="579567"/>
            </a:xfrm>
            <a:prstGeom prst="rect">
              <a:avLst/>
            </a:prstGeom>
          </p:spPr>
        </p:pic>
      </p:grpSp>
      <p:grpSp>
        <p:nvGrpSpPr>
          <p:cNvPr id="827" name="Group 826">
            <a:extLst>
              <a:ext uri="{FF2B5EF4-FFF2-40B4-BE49-F238E27FC236}">
                <a16:creationId xmlns:a16="http://schemas.microsoft.com/office/drawing/2014/main" id="{57D87A37-2BFD-4845-BB6A-0A600F870777}"/>
              </a:ext>
            </a:extLst>
          </p:cNvPr>
          <p:cNvGrpSpPr/>
          <p:nvPr/>
        </p:nvGrpSpPr>
        <p:grpSpPr>
          <a:xfrm>
            <a:off x="6227310" y="2614737"/>
            <a:ext cx="1078269" cy="579567"/>
            <a:chOff x="6201556" y="2788590"/>
            <a:chExt cx="1078269" cy="579567"/>
          </a:xfrm>
        </p:grpSpPr>
        <p:sp>
          <p:nvSpPr>
            <p:cNvPr id="828" name="Rectangle: Rounded Corners 827">
              <a:extLst>
                <a:ext uri="{FF2B5EF4-FFF2-40B4-BE49-F238E27FC236}">
                  <a16:creationId xmlns:a16="http://schemas.microsoft.com/office/drawing/2014/main" id="{9AE8161D-F05E-430E-966A-799EC34E63F1}"/>
                </a:ext>
              </a:extLst>
            </p:cNvPr>
            <p:cNvSpPr/>
            <p:nvPr/>
          </p:nvSpPr>
          <p:spPr>
            <a:xfrm>
              <a:off x="6226043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0.66</a:t>
              </a:r>
            </a:p>
          </p:txBody>
        </p:sp>
        <p:pic>
          <p:nvPicPr>
            <p:cNvPr id="829" name="Picture 82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1573EBD-84AA-48A1-BFB0-13727353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556" y="2788590"/>
              <a:ext cx="1078269" cy="579567"/>
            </a:xfrm>
            <a:prstGeom prst="rect">
              <a:avLst/>
            </a:prstGeom>
          </p:spPr>
        </p:pic>
      </p:grpSp>
      <p:grpSp>
        <p:nvGrpSpPr>
          <p:cNvPr id="830" name="Group 829">
            <a:extLst>
              <a:ext uri="{FF2B5EF4-FFF2-40B4-BE49-F238E27FC236}">
                <a16:creationId xmlns:a16="http://schemas.microsoft.com/office/drawing/2014/main" id="{BDE2A327-BF57-48C2-99C9-FBB5AB56C28D}"/>
              </a:ext>
            </a:extLst>
          </p:cNvPr>
          <p:cNvGrpSpPr/>
          <p:nvPr/>
        </p:nvGrpSpPr>
        <p:grpSpPr>
          <a:xfrm>
            <a:off x="7442871" y="2624987"/>
            <a:ext cx="1078269" cy="579567"/>
            <a:chOff x="7417117" y="2798840"/>
            <a:chExt cx="1078269" cy="579567"/>
          </a:xfrm>
        </p:grpSpPr>
        <p:sp>
          <p:nvSpPr>
            <p:cNvPr id="831" name="Rectangle: Rounded Corners 830">
              <a:extLst>
                <a:ext uri="{FF2B5EF4-FFF2-40B4-BE49-F238E27FC236}">
                  <a16:creationId xmlns:a16="http://schemas.microsoft.com/office/drawing/2014/main" id="{08D3A50D-6361-436C-8040-A17FA430000D}"/>
                </a:ext>
              </a:extLst>
            </p:cNvPr>
            <p:cNvSpPr/>
            <p:nvPr/>
          </p:nvSpPr>
          <p:spPr>
            <a:xfrm>
              <a:off x="7464296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0.44</a:t>
              </a:r>
            </a:p>
          </p:txBody>
        </p:sp>
        <p:pic>
          <p:nvPicPr>
            <p:cNvPr id="832" name="Picture 8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A4CC56A-75A7-4A92-9022-BE4CCED4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117" y="2798840"/>
              <a:ext cx="1078269" cy="579567"/>
            </a:xfrm>
            <a:prstGeom prst="rect">
              <a:avLst/>
            </a:prstGeom>
          </p:spPr>
        </p:pic>
      </p:grpSp>
      <p:grpSp>
        <p:nvGrpSpPr>
          <p:cNvPr id="833" name="Group 832">
            <a:extLst>
              <a:ext uri="{FF2B5EF4-FFF2-40B4-BE49-F238E27FC236}">
                <a16:creationId xmlns:a16="http://schemas.microsoft.com/office/drawing/2014/main" id="{4B4A962E-53E2-4330-A5EC-BF222FF88F19}"/>
              </a:ext>
            </a:extLst>
          </p:cNvPr>
          <p:cNvGrpSpPr/>
          <p:nvPr/>
        </p:nvGrpSpPr>
        <p:grpSpPr>
          <a:xfrm>
            <a:off x="8678504" y="2621131"/>
            <a:ext cx="1078269" cy="579567"/>
            <a:chOff x="8652750" y="2794984"/>
            <a:chExt cx="1078269" cy="579567"/>
          </a:xfrm>
        </p:grpSpPr>
        <p:sp>
          <p:nvSpPr>
            <p:cNvPr id="834" name="Rectangle: Rounded Corners 833">
              <a:extLst>
                <a:ext uri="{FF2B5EF4-FFF2-40B4-BE49-F238E27FC236}">
                  <a16:creationId xmlns:a16="http://schemas.microsoft.com/office/drawing/2014/main" id="{F7D00975-19B4-413E-8935-C3898E6A5CBA}"/>
                </a:ext>
              </a:extLst>
            </p:cNvPr>
            <p:cNvSpPr/>
            <p:nvPr/>
          </p:nvSpPr>
          <p:spPr>
            <a:xfrm>
              <a:off x="8702549" y="2811878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0.84</a:t>
              </a:r>
            </a:p>
          </p:txBody>
        </p:sp>
        <p:pic>
          <p:nvPicPr>
            <p:cNvPr id="835" name="Picture 83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6205BFC-F616-4F4D-8AD3-206F2737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750" y="2794984"/>
              <a:ext cx="1078269" cy="579567"/>
            </a:xfrm>
            <a:prstGeom prst="rect">
              <a:avLst/>
            </a:prstGeom>
          </p:spPr>
        </p:pic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68F0F6CF-232B-4873-BB97-C2B2A9218C71}"/>
              </a:ext>
            </a:extLst>
          </p:cNvPr>
          <p:cNvGrpSpPr/>
          <p:nvPr/>
        </p:nvGrpSpPr>
        <p:grpSpPr>
          <a:xfrm>
            <a:off x="9930341" y="2616962"/>
            <a:ext cx="1078269" cy="579567"/>
            <a:chOff x="9904587" y="2790815"/>
            <a:chExt cx="1078269" cy="579567"/>
          </a:xfrm>
        </p:grpSpPr>
        <p:sp>
          <p:nvSpPr>
            <p:cNvPr id="837" name="Rectangle: Rounded Corners 836">
              <a:extLst>
                <a:ext uri="{FF2B5EF4-FFF2-40B4-BE49-F238E27FC236}">
                  <a16:creationId xmlns:a16="http://schemas.microsoft.com/office/drawing/2014/main" id="{F881D5CA-72F6-4C7D-9818-AA41C59B5241}"/>
                </a:ext>
              </a:extLst>
            </p:cNvPr>
            <p:cNvSpPr/>
            <p:nvPr/>
          </p:nvSpPr>
          <p:spPr>
            <a:xfrm>
              <a:off x="9940802" y="28098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0.58</a:t>
              </a:r>
            </a:p>
          </p:txBody>
        </p:sp>
        <p:pic>
          <p:nvPicPr>
            <p:cNvPr id="838" name="Picture 83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0B1A141-32B4-48F0-8288-405D6E60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587" y="2790815"/>
              <a:ext cx="1078269" cy="579567"/>
            </a:xfrm>
            <a:prstGeom prst="rect">
              <a:avLst/>
            </a:prstGeom>
          </p:spPr>
        </p:pic>
      </p:grpSp>
      <p:grpSp>
        <p:nvGrpSpPr>
          <p:cNvPr id="839" name="Group 838">
            <a:extLst>
              <a:ext uri="{FF2B5EF4-FFF2-40B4-BE49-F238E27FC236}">
                <a16:creationId xmlns:a16="http://schemas.microsoft.com/office/drawing/2014/main" id="{C1E29A05-3513-40C0-8830-20B2C2FEC78F}"/>
              </a:ext>
            </a:extLst>
          </p:cNvPr>
          <p:cNvGrpSpPr/>
          <p:nvPr/>
        </p:nvGrpSpPr>
        <p:grpSpPr>
          <a:xfrm>
            <a:off x="11139485" y="2611971"/>
            <a:ext cx="1078269" cy="579567"/>
            <a:chOff x="11113731" y="2785824"/>
            <a:chExt cx="1078269" cy="579567"/>
          </a:xfrm>
        </p:grpSpPr>
        <p:sp>
          <p:nvSpPr>
            <p:cNvPr id="840" name="Rectangle: Rounded Corners 839">
              <a:extLst>
                <a:ext uri="{FF2B5EF4-FFF2-40B4-BE49-F238E27FC236}">
                  <a16:creationId xmlns:a16="http://schemas.microsoft.com/office/drawing/2014/main" id="{54F2D630-2A1F-47EC-A95E-81E1B08BCB06}"/>
                </a:ext>
              </a:extLst>
            </p:cNvPr>
            <p:cNvSpPr/>
            <p:nvPr/>
          </p:nvSpPr>
          <p:spPr>
            <a:xfrm>
              <a:off x="11179055" y="28098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0.61</a:t>
              </a:r>
            </a:p>
          </p:txBody>
        </p:sp>
        <p:pic>
          <p:nvPicPr>
            <p:cNvPr id="841" name="Picture 84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E823261-601E-4CC3-8A64-68B57E28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731" y="2785824"/>
              <a:ext cx="1078269" cy="579567"/>
            </a:xfrm>
            <a:prstGeom prst="rect">
              <a:avLst/>
            </a:prstGeom>
          </p:spPr>
        </p:pic>
      </p:grpSp>
      <p:grpSp>
        <p:nvGrpSpPr>
          <p:cNvPr id="842" name="Group 841">
            <a:extLst>
              <a:ext uri="{FF2B5EF4-FFF2-40B4-BE49-F238E27FC236}">
                <a16:creationId xmlns:a16="http://schemas.microsoft.com/office/drawing/2014/main" id="{FFA95F6C-FD8E-4930-BCD5-7DBADE4C609F}"/>
              </a:ext>
            </a:extLst>
          </p:cNvPr>
          <p:cNvGrpSpPr/>
          <p:nvPr/>
        </p:nvGrpSpPr>
        <p:grpSpPr>
          <a:xfrm>
            <a:off x="51931" y="3319537"/>
            <a:ext cx="1078269" cy="609159"/>
            <a:chOff x="891" y="3498997"/>
            <a:chExt cx="1078269" cy="579567"/>
          </a:xfrm>
        </p:grpSpPr>
        <p:sp>
          <p:nvSpPr>
            <p:cNvPr id="843" name="Rectangle: Rounded Corners 842">
              <a:extLst>
                <a:ext uri="{FF2B5EF4-FFF2-40B4-BE49-F238E27FC236}">
                  <a16:creationId xmlns:a16="http://schemas.microsoft.com/office/drawing/2014/main" id="{40BBAD94-E4E8-45DE-AA78-730A086C354A}"/>
                </a:ext>
              </a:extLst>
            </p:cNvPr>
            <p:cNvSpPr/>
            <p:nvPr/>
          </p:nvSpPr>
          <p:spPr>
            <a:xfrm>
              <a:off x="34778" y="352139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0.49</a:t>
              </a:r>
            </a:p>
          </p:txBody>
        </p:sp>
        <p:pic>
          <p:nvPicPr>
            <p:cNvPr id="844" name="Picture 84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3F822C5-DF4D-4109-B542-B2DE5005F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3498997"/>
              <a:ext cx="1078269" cy="579567"/>
            </a:xfrm>
            <a:prstGeom prst="rect">
              <a:avLst/>
            </a:prstGeom>
          </p:spPr>
        </p:pic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36AE9172-D372-4F30-9298-04DD65483E50}"/>
              </a:ext>
            </a:extLst>
          </p:cNvPr>
          <p:cNvGrpSpPr/>
          <p:nvPr/>
        </p:nvGrpSpPr>
        <p:grpSpPr>
          <a:xfrm>
            <a:off x="1291763" y="3313283"/>
            <a:ext cx="1078269" cy="579567"/>
            <a:chOff x="1266009" y="3487136"/>
            <a:chExt cx="1078269" cy="579567"/>
          </a:xfrm>
        </p:grpSpPr>
        <p:sp>
          <p:nvSpPr>
            <p:cNvPr id="846" name="Rectangle: Rounded Corners 845">
              <a:extLst>
                <a:ext uri="{FF2B5EF4-FFF2-40B4-BE49-F238E27FC236}">
                  <a16:creationId xmlns:a16="http://schemas.microsoft.com/office/drawing/2014/main" id="{854000AA-7BA8-46D7-9C4A-C8876D2799BC}"/>
                </a:ext>
              </a:extLst>
            </p:cNvPr>
            <p:cNvSpPr/>
            <p:nvPr/>
          </p:nvSpPr>
          <p:spPr>
            <a:xfrm>
              <a:off x="1273031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0.56</a:t>
              </a:r>
            </a:p>
          </p:txBody>
        </p:sp>
        <p:pic>
          <p:nvPicPr>
            <p:cNvPr id="847" name="Picture 84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D7E8170-2D57-47B2-BC15-9FC60DDA6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09" y="3487136"/>
              <a:ext cx="1078269" cy="579567"/>
            </a:xfrm>
            <a:prstGeom prst="rect">
              <a:avLst/>
            </a:prstGeom>
          </p:spPr>
        </p:pic>
      </p:grpSp>
      <p:grpSp>
        <p:nvGrpSpPr>
          <p:cNvPr id="848" name="Group 847">
            <a:extLst>
              <a:ext uri="{FF2B5EF4-FFF2-40B4-BE49-F238E27FC236}">
                <a16:creationId xmlns:a16="http://schemas.microsoft.com/office/drawing/2014/main" id="{22FD7195-A6F4-49FD-9F52-ED40BDF802C6}"/>
              </a:ext>
            </a:extLst>
          </p:cNvPr>
          <p:cNvGrpSpPr/>
          <p:nvPr/>
        </p:nvGrpSpPr>
        <p:grpSpPr>
          <a:xfrm>
            <a:off x="2521458" y="3322029"/>
            <a:ext cx="1078269" cy="572918"/>
            <a:chOff x="2495704" y="3485876"/>
            <a:chExt cx="1078269" cy="579567"/>
          </a:xfrm>
        </p:grpSpPr>
        <p:sp>
          <p:nvSpPr>
            <p:cNvPr id="849" name="Rectangle: Rounded Corners 848">
              <a:extLst>
                <a:ext uri="{FF2B5EF4-FFF2-40B4-BE49-F238E27FC236}">
                  <a16:creationId xmlns:a16="http://schemas.microsoft.com/office/drawing/2014/main" id="{E6E7E4EF-C674-4EE2-A6E4-5B7499B903B2}"/>
                </a:ext>
              </a:extLst>
            </p:cNvPr>
            <p:cNvSpPr/>
            <p:nvPr/>
          </p:nvSpPr>
          <p:spPr>
            <a:xfrm>
              <a:off x="2511284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0.60</a:t>
              </a:r>
            </a:p>
          </p:txBody>
        </p:sp>
        <p:pic>
          <p:nvPicPr>
            <p:cNvPr id="850" name="Picture 84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9BCB74B-C8A1-41BA-B37A-76C42C16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704" y="3485876"/>
              <a:ext cx="1078269" cy="579567"/>
            </a:xfrm>
            <a:prstGeom prst="rect">
              <a:avLst/>
            </a:prstGeom>
          </p:spPr>
        </p:pic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1F69D308-B4CD-4C55-AED8-559E4C77700D}"/>
              </a:ext>
            </a:extLst>
          </p:cNvPr>
          <p:cNvGrpSpPr/>
          <p:nvPr/>
        </p:nvGrpSpPr>
        <p:grpSpPr>
          <a:xfrm>
            <a:off x="3749302" y="3315460"/>
            <a:ext cx="1078269" cy="579567"/>
            <a:chOff x="3723548" y="3489313"/>
            <a:chExt cx="1078269" cy="579567"/>
          </a:xfrm>
        </p:grpSpPr>
        <p:sp>
          <p:nvSpPr>
            <p:cNvPr id="852" name="Rectangle: Rounded Corners 851">
              <a:extLst>
                <a:ext uri="{FF2B5EF4-FFF2-40B4-BE49-F238E27FC236}">
                  <a16:creationId xmlns:a16="http://schemas.microsoft.com/office/drawing/2014/main" id="{1551380B-1322-4CD5-8966-9D2913B74A88}"/>
                </a:ext>
              </a:extLst>
            </p:cNvPr>
            <p:cNvSpPr/>
            <p:nvPr/>
          </p:nvSpPr>
          <p:spPr>
            <a:xfrm>
              <a:off x="3749537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0.56</a:t>
              </a:r>
            </a:p>
          </p:txBody>
        </p:sp>
        <p:pic>
          <p:nvPicPr>
            <p:cNvPr id="853" name="Picture 85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002DBD6-EC29-4357-9901-91619B11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548" y="3489313"/>
              <a:ext cx="1078269" cy="579567"/>
            </a:xfrm>
            <a:prstGeom prst="rect">
              <a:avLst/>
            </a:prstGeom>
          </p:spPr>
        </p:pic>
      </p:grpSp>
      <p:grpSp>
        <p:nvGrpSpPr>
          <p:cNvPr id="854" name="Group 853">
            <a:extLst>
              <a:ext uri="{FF2B5EF4-FFF2-40B4-BE49-F238E27FC236}">
                <a16:creationId xmlns:a16="http://schemas.microsoft.com/office/drawing/2014/main" id="{1915008F-1937-4DDA-9A63-FB4D6BC8AB46}"/>
              </a:ext>
            </a:extLst>
          </p:cNvPr>
          <p:cNvGrpSpPr/>
          <p:nvPr/>
        </p:nvGrpSpPr>
        <p:grpSpPr>
          <a:xfrm>
            <a:off x="5005129" y="3310911"/>
            <a:ext cx="1078269" cy="579567"/>
            <a:chOff x="4979375" y="3484764"/>
            <a:chExt cx="1078269" cy="579567"/>
          </a:xfrm>
        </p:grpSpPr>
        <p:sp>
          <p:nvSpPr>
            <p:cNvPr id="855" name="Rectangle: Rounded Corners 854">
              <a:extLst>
                <a:ext uri="{FF2B5EF4-FFF2-40B4-BE49-F238E27FC236}">
                  <a16:creationId xmlns:a16="http://schemas.microsoft.com/office/drawing/2014/main" id="{51E91DA5-DA55-4F07-82C5-694E3F7A3620}"/>
                </a:ext>
              </a:extLst>
            </p:cNvPr>
            <p:cNvSpPr/>
            <p:nvPr/>
          </p:nvSpPr>
          <p:spPr>
            <a:xfrm>
              <a:off x="4987790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0.44</a:t>
              </a:r>
            </a:p>
          </p:txBody>
        </p:sp>
        <p:pic>
          <p:nvPicPr>
            <p:cNvPr id="856" name="Picture 85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D78F9FB-24B9-4EDA-BE34-2DE4B3222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75" y="3484764"/>
              <a:ext cx="1078269" cy="579567"/>
            </a:xfrm>
            <a:prstGeom prst="rect">
              <a:avLst/>
            </a:prstGeom>
          </p:spPr>
        </p:pic>
      </p:grpSp>
      <p:grpSp>
        <p:nvGrpSpPr>
          <p:cNvPr id="857" name="Group 856">
            <a:extLst>
              <a:ext uri="{FF2B5EF4-FFF2-40B4-BE49-F238E27FC236}">
                <a16:creationId xmlns:a16="http://schemas.microsoft.com/office/drawing/2014/main" id="{5F8324F7-C9ED-492E-BA92-F1AD89515A74}"/>
              </a:ext>
            </a:extLst>
          </p:cNvPr>
          <p:cNvGrpSpPr/>
          <p:nvPr/>
        </p:nvGrpSpPr>
        <p:grpSpPr>
          <a:xfrm>
            <a:off x="6243010" y="3309680"/>
            <a:ext cx="1078269" cy="579567"/>
            <a:chOff x="6217256" y="3483533"/>
            <a:chExt cx="1078269" cy="579567"/>
          </a:xfrm>
        </p:grpSpPr>
        <p:sp>
          <p:nvSpPr>
            <p:cNvPr id="858" name="Rectangle: Rounded Corners 857">
              <a:extLst>
                <a:ext uri="{FF2B5EF4-FFF2-40B4-BE49-F238E27FC236}">
                  <a16:creationId xmlns:a16="http://schemas.microsoft.com/office/drawing/2014/main" id="{90F761C8-DCCC-4151-840A-B8C24588DD97}"/>
                </a:ext>
              </a:extLst>
            </p:cNvPr>
            <p:cNvSpPr/>
            <p:nvPr/>
          </p:nvSpPr>
          <p:spPr>
            <a:xfrm>
              <a:off x="6226043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0.71</a:t>
              </a:r>
            </a:p>
          </p:txBody>
        </p:sp>
        <p:pic>
          <p:nvPicPr>
            <p:cNvPr id="859" name="Picture 85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6A58914-5A78-4EEB-9D32-744AF2CB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56" y="3483533"/>
              <a:ext cx="1078269" cy="579567"/>
            </a:xfrm>
            <a:prstGeom prst="rect">
              <a:avLst/>
            </a:prstGeom>
          </p:spPr>
        </p:pic>
      </p:grpSp>
      <p:grpSp>
        <p:nvGrpSpPr>
          <p:cNvPr id="860" name="Group 859">
            <a:extLst>
              <a:ext uri="{FF2B5EF4-FFF2-40B4-BE49-F238E27FC236}">
                <a16:creationId xmlns:a16="http://schemas.microsoft.com/office/drawing/2014/main" id="{E65B95C3-A36C-40D0-8050-41E7A8DEDCC0}"/>
              </a:ext>
            </a:extLst>
          </p:cNvPr>
          <p:cNvGrpSpPr/>
          <p:nvPr/>
        </p:nvGrpSpPr>
        <p:grpSpPr>
          <a:xfrm>
            <a:off x="7482820" y="3317568"/>
            <a:ext cx="1078269" cy="579567"/>
            <a:chOff x="7457066" y="3491421"/>
            <a:chExt cx="1078269" cy="579567"/>
          </a:xfrm>
        </p:grpSpPr>
        <p:sp>
          <p:nvSpPr>
            <p:cNvPr id="861" name="Rectangle: Rounded Corners 860">
              <a:extLst>
                <a:ext uri="{FF2B5EF4-FFF2-40B4-BE49-F238E27FC236}">
                  <a16:creationId xmlns:a16="http://schemas.microsoft.com/office/drawing/2014/main" id="{4450182C-C728-4799-81D7-0A6575CA4B53}"/>
                </a:ext>
              </a:extLst>
            </p:cNvPr>
            <p:cNvSpPr/>
            <p:nvPr/>
          </p:nvSpPr>
          <p:spPr>
            <a:xfrm>
              <a:off x="7464296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0.75</a:t>
              </a:r>
            </a:p>
          </p:txBody>
        </p:sp>
        <p:pic>
          <p:nvPicPr>
            <p:cNvPr id="862" name="Picture 86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1E506B2-BAF7-4FE3-8A4A-2F2DD886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066" y="3491421"/>
              <a:ext cx="1078269" cy="579567"/>
            </a:xfrm>
            <a:prstGeom prst="rect">
              <a:avLst/>
            </a:prstGeom>
          </p:spPr>
        </p:pic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7F0FFDD5-CEA3-42BB-949C-282E123DA576}"/>
              </a:ext>
            </a:extLst>
          </p:cNvPr>
          <p:cNvGrpSpPr/>
          <p:nvPr/>
        </p:nvGrpSpPr>
        <p:grpSpPr>
          <a:xfrm>
            <a:off x="8712537" y="3315090"/>
            <a:ext cx="1078269" cy="579567"/>
            <a:chOff x="8686783" y="3488943"/>
            <a:chExt cx="1078269" cy="579567"/>
          </a:xfrm>
        </p:grpSpPr>
        <p:sp>
          <p:nvSpPr>
            <p:cNvPr id="864" name="Rectangle: Rounded Corners 863">
              <a:extLst>
                <a:ext uri="{FF2B5EF4-FFF2-40B4-BE49-F238E27FC236}">
                  <a16:creationId xmlns:a16="http://schemas.microsoft.com/office/drawing/2014/main" id="{F30D98E4-C22C-4482-AFD2-8E7774017B3A}"/>
                </a:ext>
              </a:extLst>
            </p:cNvPr>
            <p:cNvSpPr/>
            <p:nvPr/>
          </p:nvSpPr>
          <p:spPr>
            <a:xfrm>
              <a:off x="8702549" y="3500980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0.60</a:t>
              </a:r>
            </a:p>
          </p:txBody>
        </p:sp>
        <p:pic>
          <p:nvPicPr>
            <p:cNvPr id="865" name="Picture 86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4520B7A-8957-4525-9230-340D9474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783" y="3488943"/>
              <a:ext cx="1078269" cy="579567"/>
            </a:xfrm>
            <a:prstGeom prst="rect">
              <a:avLst/>
            </a:prstGeom>
          </p:spPr>
        </p:pic>
      </p:grpSp>
      <p:grpSp>
        <p:nvGrpSpPr>
          <p:cNvPr id="866" name="Group 865">
            <a:extLst>
              <a:ext uri="{FF2B5EF4-FFF2-40B4-BE49-F238E27FC236}">
                <a16:creationId xmlns:a16="http://schemas.microsoft.com/office/drawing/2014/main" id="{FB7C8E3C-09EB-473B-8093-F12E811B6F60}"/>
              </a:ext>
            </a:extLst>
          </p:cNvPr>
          <p:cNvGrpSpPr/>
          <p:nvPr/>
        </p:nvGrpSpPr>
        <p:grpSpPr>
          <a:xfrm>
            <a:off x="9966556" y="3309563"/>
            <a:ext cx="1064763" cy="577424"/>
            <a:chOff x="9917345" y="3475088"/>
            <a:chExt cx="1078269" cy="579567"/>
          </a:xfrm>
        </p:grpSpPr>
        <p:sp>
          <p:nvSpPr>
            <p:cNvPr id="867" name="Rectangle: Rounded Corners 866">
              <a:extLst>
                <a:ext uri="{FF2B5EF4-FFF2-40B4-BE49-F238E27FC236}">
                  <a16:creationId xmlns:a16="http://schemas.microsoft.com/office/drawing/2014/main" id="{33A9ECA1-BB9F-4ED6-A6DF-74C9DD917906}"/>
                </a:ext>
              </a:extLst>
            </p:cNvPr>
            <p:cNvSpPr/>
            <p:nvPr/>
          </p:nvSpPr>
          <p:spPr>
            <a:xfrm>
              <a:off x="9940802" y="349899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0.70</a:t>
              </a:r>
            </a:p>
          </p:txBody>
        </p:sp>
        <p:pic>
          <p:nvPicPr>
            <p:cNvPr id="868" name="Picture 86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5797777-89F9-4C20-AD20-01F608AB1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345" y="3475088"/>
              <a:ext cx="1078269" cy="579567"/>
            </a:xfrm>
            <a:prstGeom prst="rect">
              <a:avLst/>
            </a:prstGeom>
          </p:spPr>
        </p:pic>
      </p:grpSp>
      <p:grpSp>
        <p:nvGrpSpPr>
          <p:cNvPr id="869" name="Group 868">
            <a:extLst>
              <a:ext uri="{FF2B5EF4-FFF2-40B4-BE49-F238E27FC236}">
                <a16:creationId xmlns:a16="http://schemas.microsoft.com/office/drawing/2014/main" id="{B843368D-94D2-4C8F-B19E-47E50111595D}"/>
              </a:ext>
            </a:extLst>
          </p:cNvPr>
          <p:cNvGrpSpPr/>
          <p:nvPr/>
        </p:nvGrpSpPr>
        <p:grpSpPr>
          <a:xfrm>
            <a:off x="11137058" y="3308492"/>
            <a:ext cx="1078269" cy="579567"/>
            <a:chOff x="11111304" y="3482345"/>
            <a:chExt cx="1078269" cy="579567"/>
          </a:xfrm>
        </p:grpSpPr>
        <p:sp>
          <p:nvSpPr>
            <p:cNvPr id="870" name="Rectangle: Rounded Corners 869">
              <a:extLst>
                <a:ext uri="{FF2B5EF4-FFF2-40B4-BE49-F238E27FC236}">
                  <a16:creationId xmlns:a16="http://schemas.microsoft.com/office/drawing/2014/main" id="{6D245260-DE66-47F4-9932-F00583772B6E}"/>
                </a:ext>
              </a:extLst>
            </p:cNvPr>
            <p:cNvSpPr/>
            <p:nvPr/>
          </p:nvSpPr>
          <p:spPr>
            <a:xfrm>
              <a:off x="11167327" y="349899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0.42</a:t>
              </a:r>
            </a:p>
          </p:txBody>
        </p:sp>
        <p:pic>
          <p:nvPicPr>
            <p:cNvPr id="871" name="Picture 87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A3EC085-EDFD-4646-8B80-E6B25EE7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04" y="3482345"/>
              <a:ext cx="1078269" cy="579567"/>
            </a:xfrm>
            <a:prstGeom prst="rect">
              <a:avLst/>
            </a:prstGeom>
          </p:spPr>
        </p:pic>
      </p:grpSp>
      <p:grpSp>
        <p:nvGrpSpPr>
          <p:cNvPr id="872" name="Group 871">
            <a:extLst>
              <a:ext uri="{FF2B5EF4-FFF2-40B4-BE49-F238E27FC236}">
                <a16:creationId xmlns:a16="http://schemas.microsoft.com/office/drawing/2014/main" id="{E028FE46-3C46-47F6-B914-32A58545FC5C}"/>
              </a:ext>
            </a:extLst>
          </p:cNvPr>
          <p:cNvGrpSpPr/>
          <p:nvPr/>
        </p:nvGrpSpPr>
        <p:grpSpPr>
          <a:xfrm>
            <a:off x="53039" y="4026319"/>
            <a:ext cx="1078269" cy="579567"/>
            <a:chOff x="27285" y="4195410"/>
            <a:chExt cx="1078269" cy="579567"/>
          </a:xfrm>
        </p:grpSpPr>
        <p:sp>
          <p:nvSpPr>
            <p:cNvPr id="873" name="Rectangle: Rounded Corners 872">
              <a:extLst>
                <a:ext uri="{FF2B5EF4-FFF2-40B4-BE49-F238E27FC236}">
                  <a16:creationId xmlns:a16="http://schemas.microsoft.com/office/drawing/2014/main" id="{0A624BB4-CA74-4CF8-8AB2-C9783E903677}"/>
                </a:ext>
              </a:extLst>
            </p:cNvPr>
            <p:cNvSpPr/>
            <p:nvPr/>
          </p:nvSpPr>
          <p:spPr>
            <a:xfrm>
              <a:off x="34778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874" name="Picture 87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E208E38-79DA-4D8B-AF71-204D288E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5" y="4195410"/>
              <a:ext cx="1078269" cy="579567"/>
            </a:xfrm>
            <a:prstGeom prst="rect">
              <a:avLst/>
            </a:prstGeom>
          </p:spPr>
        </p:pic>
      </p:grpSp>
      <p:grpSp>
        <p:nvGrpSpPr>
          <p:cNvPr id="875" name="Group 874">
            <a:extLst>
              <a:ext uri="{FF2B5EF4-FFF2-40B4-BE49-F238E27FC236}">
                <a16:creationId xmlns:a16="http://schemas.microsoft.com/office/drawing/2014/main" id="{BD20BE3E-397E-4FCA-9A8E-D841B444B4FE}"/>
              </a:ext>
            </a:extLst>
          </p:cNvPr>
          <p:cNvGrpSpPr/>
          <p:nvPr/>
        </p:nvGrpSpPr>
        <p:grpSpPr>
          <a:xfrm>
            <a:off x="1262570" y="4021558"/>
            <a:ext cx="1078269" cy="579567"/>
            <a:chOff x="1236816" y="4195411"/>
            <a:chExt cx="1078269" cy="579567"/>
          </a:xfrm>
        </p:grpSpPr>
        <p:sp>
          <p:nvSpPr>
            <p:cNvPr id="876" name="Rectangle: Rounded Corners 875">
              <a:extLst>
                <a:ext uri="{FF2B5EF4-FFF2-40B4-BE49-F238E27FC236}">
                  <a16:creationId xmlns:a16="http://schemas.microsoft.com/office/drawing/2014/main" id="{A3F45934-22A8-40BA-AD2A-A22182635A91}"/>
                </a:ext>
              </a:extLst>
            </p:cNvPr>
            <p:cNvSpPr/>
            <p:nvPr/>
          </p:nvSpPr>
          <p:spPr>
            <a:xfrm>
              <a:off x="1273031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0.58</a:t>
              </a:r>
            </a:p>
          </p:txBody>
        </p:sp>
        <p:pic>
          <p:nvPicPr>
            <p:cNvPr id="877" name="Picture 87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36E0837-5BBC-4C32-9CBB-0CE92D4B0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16" y="4195411"/>
              <a:ext cx="1078269" cy="579567"/>
            </a:xfrm>
            <a:prstGeom prst="rect">
              <a:avLst/>
            </a:prstGeom>
          </p:spPr>
        </p:pic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BD53DB04-DD59-4946-9A82-EAF03FA2366F}"/>
              </a:ext>
            </a:extLst>
          </p:cNvPr>
          <p:cNvGrpSpPr/>
          <p:nvPr/>
        </p:nvGrpSpPr>
        <p:grpSpPr>
          <a:xfrm>
            <a:off x="2527697" y="4019232"/>
            <a:ext cx="1078269" cy="579567"/>
            <a:chOff x="2501943" y="4197849"/>
            <a:chExt cx="1078269" cy="579567"/>
          </a:xfrm>
        </p:grpSpPr>
        <p:sp>
          <p:nvSpPr>
            <p:cNvPr id="879" name="Rectangle: Rounded Corners 878">
              <a:extLst>
                <a:ext uri="{FF2B5EF4-FFF2-40B4-BE49-F238E27FC236}">
                  <a16:creationId xmlns:a16="http://schemas.microsoft.com/office/drawing/2014/main" id="{5776B059-6C1A-4BB5-8CCF-008493C99B0F}"/>
                </a:ext>
              </a:extLst>
            </p:cNvPr>
            <p:cNvSpPr/>
            <p:nvPr/>
          </p:nvSpPr>
          <p:spPr>
            <a:xfrm>
              <a:off x="2511284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0.47</a:t>
              </a:r>
            </a:p>
          </p:txBody>
        </p:sp>
        <p:pic>
          <p:nvPicPr>
            <p:cNvPr id="880" name="Picture 87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DE2B12E-5DB1-40EB-8604-64CB96CED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943" y="4197849"/>
              <a:ext cx="1078269" cy="579567"/>
            </a:xfrm>
            <a:prstGeom prst="rect">
              <a:avLst/>
            </a:prstGeom>
          </p:spPr>
        </p:pic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CAD5D0A7-447B-4A8D-902C-743A485AC709}"/>
              </a:ext>
            </a:extLst>
          </p:cNvPr>
          <p:cNvGrpSpPr/>
          <p:nvPr/>
        </p:nvGrpSpPr>
        <p:grpSpPr>
          <a:xfrm>
            <a:off x="3749303" y="4019232"/>
            <a:ext cx="1078269" cy="579567"/>
            <a:chOff x="3723549" y="4193085"/>
            <a:chExt cx="1078269" cy="579567"/>
          </a:xfrm>
        </p:grpSpPr>
        <p:sp>
          <p:nvSpPr>
            <p:cNvPr id="882" name="Rectangle: Rounded Corners 881">
              <a:extLst>
                <a:ext uri="{FF2B5EF4-FFF2-40B4-BE49-F238E27FC236}">
                  <a16:creationId xmlns:a16="http://schemas.microsoft.com/office/drawing/2014/main" id="{1123FAA6-8C92-4229-B4F2-004CA1A7664F}"/>
                </a:ext>
              </a:extLst>
            </p:cNvPr>
            <p:cNvSpPr/>
            <p:nvPr/>
          </p:nvSpPr>
          <p:spPr>
            <a:xfrm>
              <a:off x="3749537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883" name="Picture 88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DB6EAB6-D0F8-4FB3-BC79-8CB4C7612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549" y="4193085"/>
              <a:ext cx="1078269" cy="579567"/>
            </a:xfrm>
            <a:prstGeom prst="rect">
              <a:avLst/>
            </a:prstGeom>
          </p:spPr>
        </p:pic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A0B1A8D7-CD22-434B-ADB4-8B13AF704DBE}"/>
              </a:ext>
            </a:extLst>
          </p:cNvPr>
          <p:cNvGrpSpPr/>
          <p:nvPr/>
        </p:nvGrpSpPr>
        <p:grpSpPr>
          <a:xfrm>
            <a:off x="4998961" y="4027573"/>
            <a:ext cx="1078269" cy="579567"/>
            <a:chOff x="4973207" y="4201426"/>
            <a:chExt cx="1078269" cy="579567"/>
          </a:xfrm>
        </p:grpSpPr>
        <p:sp>
          <p:nvSpPr>
            <p:cNvPr id="885" name="Rectangle: Rounded Corners 884">
              <a:extLst>
                <a:ext uri="{FF2B5EF4-FFF2-40B4-BE49-F238E27FC236}">
                  <a16:creationId xmlns:a16="http://schemas.microsoft.com/office/drawing/2014/main" id="{A474FD56-05E3-4485-9F8B-2C34CA507473}"/>
                </a:ext>
              </a:extLst>
            </p:cNvPr>
            <p:cNvSpPr/>
            <p:nvPr/>
          </p:nvSpPr>
          <p:spPr>
            <a:xfrm>
              <a:off x="4987790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0.60</a:t>
              </a:r>
            </a:p>
          </p:txBody>
        </p:sp>
        <p:pic>
          <p:nvPicPr>
            <p:cNvPr id="886" name="Picture 88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6E84278-3C69-4382-84DD-C0F517137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207" y="4201426"/>
              <a:ext cx="1078269" cy="579567"/>
            </a:xfrm>
            <a:prstGeom prst="rect">
              <a:avLst/>
            </a:prstGeom>
          </p:spPr>
        </p:pic>
      </p:grpSp>
      <p:grpSp>
        <p:nvGrpSpPr>
          <p:cNvPr id="887" name="Group 886">
            <a:extLst>
              <a:ext uri="{FF2B5EF4-FFF2-40B4-BE49-F238E27FC236}">
                <a16:creationId xmlns:a16="http://schemas.microsoft.com/office/drawing/2014/main" id="{6745C555-E34F-4D77-8D48-F1ADC66DA2B1}"/>
              </a:ext>
            </a:extLst>
          </p:cNvPr>
          <p:cNvGrpSpPr/>
          <p:nvPr/>
        </p:nvGrpSpPr>
        <p:grpSpPr>
          <a:xfrm>
            <a:off x="6244491" y="4027546"/>
            <a:ext cx="1078269" cy="579567"/>
            <a:chOff x="6218737" y="4201399"/>
            <a:chExt cx="1078269" cy="579567"/>
          </a:xfrm>
        </p:grpSpPr>
        <p:sp>
          <p:nvSpPr>
            <p:cNvPr id="888" name="Rectangle: Rounded Corners 887">
              <a:extLst>
                <a:ext uri="{FF2B5EF4-FFF2-40B4-BE49-F238E27FC236}">
                  <a16:creationId xmlns:a16="http://schemas.microsoft.com/office/drawing/2014/main" id="{8923B5B4-5B56-40CD-8527-19EA893576FC}"/>
                </a:ext>
              </a:extLst>
            </p:cNvPr>
            <p:cNvSpPr/>
            <p:nvPr/>
          </p:nvSpPr>
          <p:spPr>
            <a:xfrm>
              <a:off x="6226043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0.51</a:t>
              </a:r>
            </a:p>
          </p:txBody>
        </p:sp>
        <p:pic>
          <p:nvPicPr>
            <p:cNvPr id="889" name="Picture 88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FF2A38A-AD5D-43BB-927C-347AD7C9F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37" y="4201399"/>
              <a:ext cx="1078269" cy="579567"/>
            </a:xfrm>
            <a:prstGeom prst="rect">
              <a:avLst/>
            </a:prstGeom>
          </p:spPr>
        </p:pic>
      </p:grpSp>
      <p:grpSp>
        <p:nvGrpSpPr>
          <p:cNvPr id="890" name="Group 889">
            <a:extLst>
              <a:ext uri="{FF2B5EF4-FFF2-40B4-BE49-F238E27FC236}">
                <a16:creationId xmlns:a16="http://schemas.microsoft.com/office/drawing/2014/main" id="{3066C43C-42EC-4E5E-B58C-DFB2FC7F8329}"/>
              </a:ext>
            </a:extLst>
          </p:cNvPr>
          <p:cNvGrpSpPr/>
          <p:nvPr/>
        </p:nvGrpSpPr>
        <p:grpSpPr>
          <a:xfrm>
            <a:off x="7478264" y="4015732"/>
            <a:ext cx="1078269" cy="579567"/>
            <a:chOff x="7452510" y="4189585"/>
            <a:chExt cx="1078269" cy="579567"/>
          </a:xfrm>
        </p:grpSpPr>
        <p:sp>
          <p:nvSpPr>
            <p:cNvPr id="891" name="Rectangle: Rounded Corners 890">
              <a:extLst>
                <a:ext uri="{FF2B5EF4-FFF2-40B4-BE49-F238E27FC236}">
                  <a16:creationId xmlns:a16="http://schemas.microsoft.com/office/drawing/2014/main" id="{FDBD7FE7-7537-4F0B-A48E-2F8BAF8A7BD8}"/>
                </a:ext>
              </a:extLst>
            </p:cNvPr>
            <p:cNvSpPr/>
            <p:nvPr/>
          </p:nvSpPr>
          <p:spPr>
            <a:xfrm>
              <a:off x="7464296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0.29</a:t>
              </a:r>
            </a:p>
          </p:txBody>
        </p:sp>
        <p:pic>
          <p:nvPicPr>
            <p:cNvPr id="892" name="Picture 89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1390207-9138-4C38-8C26-DC12BC317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510" y="4189585"/>
              <a:ext cx="1078269" cy="579567"/>
            </a:xfrm>
            <a:prstGeom prst="rect">
              <a:avLst/>
            </a:prstGeom>
          </p:spPr>
        </p:pic>
      </p:grpSp>
      <p:grpSp>
        <p:nvGrpSpPr>
          <p:cNvPr id="893" name="Group 892">
            <a:extLst>
              <a:ext uri="{FF2B5EF4-FFF2-40B4-BE49-F238E27FC236}">
                <a16:creationId xmlns:a16="http://schemas.microsoft.com/office/drawing/2014/main" id="{CCC7B48F-0BD9-4570-9F05-DADC9D2900E0}"/>
              </a:ext>
            </a:extLst>
          </p:cNvPr>
          <p:cNvGrpSpPr/>
          <p:nvPr/>
        </p:nvGrpSpPr>
        <p:grpSpPr>
          <a:xfrm>
            <a:off x="8716575" y="4015732"/>
            <a:ext cx="1078269" cy="579567"/>
            <a:chOff x="8690821" y="4189585"/>
            <a:chExt cx="1078269" cy="579567"/>
          </a:xfrm>
        </p:grpSpPr>
        <p:sp>
          <p:nvSpPr>
            <p:cNvPr id="894" name="Rectangle: Rounded Corners 893">
              <a:extLst>
                <a:ext uri="{FF2B5EF4-FFF2-40B4-BE49-F238E27FC236}">
                  <a16:creationId xmlns:a16="http://schemas.microsoft.com/office/drawing/2014/main" id="{AF36795A-96B6-40EB-A047-27A35BF88C3F}"/>
                </a:ext>
              </a:extLst>
            </p:cNvPr>
            <p:cNvSpPr/>
            <p:nvPr/>
          </p:nvSpPr>
          <p:spPr>
            <a:xfrm>
              <a:off x="8702549" y="421233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0.68</a:t>
              </a:r>
            </a:p>
          </p:txBody>
        </p:sp>
        <p:pic>
          <p:nvPicPr>
            <p:cNvPr id="895" name="Picture 89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6A164B9-9EE2-4981-B343-4D0A82BF9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0821" y="4189585"/>
              <a:ext cx="1078269" cy="579567"/>
            </a:xfrm>
            <a:prstGeom prst="rect">
              <a:avLst/>
            </a:prstGeom>
          </p:spPr>
        </p:pic>
      </p:grp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C923A795-E92D-44ED-98F1-C8C7AC38F36E}"/>
              </a:ext>
            </a:extLst>
          </p:cNvPr>
          <p:cNvGrpSpPr/>
          <p:nvPr/>
        </p:nvGrpSpPr>
        <p:grpSpPr>
          <a:xfrm>
            <a:off x="9933846" y="4026319"/>
            <a:ext cx="1078269" cy="579567"/>
            <a:chOff x="9908093" y="4193029"/>
            <a:chExt cx="1078269" cy="579567"/>
          </a:xfrm>
        </p:grpSpPr>
        <p:sp>
          <p:nvSpPr>
            <p:cNvPr id="897" name="Rectangle: Rounded Corners 896">
              <a:extLst>
                <a:ext uri="{FF2B5EF4-FFF2-40B4-BE49-F238E27FC236}">
                  <a16:creationId xmlns:a16="http://schemas.microsoft.com/office/drawing/2014/main" id="{FCA36D9C-FDED-40B4-B9CD-278B8811EE1E}"/>
                </a:ext>
              </a:extLst>
            </p:cNvPr>
            <p:cNvSpPr/>
            <p:nvPr/>
          </p:nvSpPr>
          <p:spPr>
            <a:xfrm>
              <a:off x="9929074" y="421035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0.29</a:t>
              </a:r>
            </a:p>
          </p:txBody>
        </p:sp>
        <p:pic>
          <p:nvPicPr>
            <p:cNvPr id="898" name="Picture 89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E5A3354-C8D6-43A8-AB4C-839DAF6D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093" y="4193029"/>
              <a:ext cx="1078269" cy="579567"/>
            </a:xfrm>
            <a:prstGeom prst="rect">
              <a:avLst/>
            </a:prstGeom>
          </p:spPr>
        </p:pic>
      </p:grpSp>
      <p:grpSp>
        <p:nvGrpSpPr>
          <p:cNvPr id="899" name="Group 898">
            <a:extLst>
              <a:ext uri="{FF2B5EF4-FFF2-40B4-BE49-F238E27FC236}">
                <a16:creationId xmlns:a16="http://schemas.microsoft.com/office/drawing/2014/main" id="{65A9C176-1FC6-4BA2-9BD0-7117032FF9F6}"/>
              </a:ext>
            </a:extLst>
          </p:cNvPr>
          <p:cNvGrpSpPr/>
          <p:nvPr/>
        </p:nvGrpSpPr>
        <p:grpSpPr>
          <a:xfrm>
            <a:off x="11156866" y="4023022"/>
            <a:ext cx="1078269" cy="579567"/>
            <a:chOff x="11131112" y="4196875"/>
            <a:chExt cx="1078269" cy="579567"/>
          </a:xfrm>
        </p:grpSpPr>
        <p:sp>
          <p:nvSpPr>
            <p:cNvPr id="900" name="Rectangle: Rounded Corners 899">
              <a:extLst>
                <a:ext uri="{FF2B5EF4-FFF2-40B4-BE49-F238E27FC236}">
                  <a16:creationId xmlns:a16="http://schemas.microsoft.com/office/drawing/2014/main" id="{850ECD88-ABA1-44CB-AFE9-B46401FFFFD2}"/>
                </a:ext>
              </a:extLst>
            </p:cNvPr>
            <p:cNvSpPr/>
            <p:nvPr/>
          </p:nvSpPr>
          <p:spPr>
            <a:xfrm>
              <a:off x="11155599" y="4210356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0.29</a:t>
              </a:r>
            </a:p>
          </p:txBody>
        </p:sp>
        <p:pic>
          <p:nvPicPr>
            <p:cNvPr id="901" name="Picture 90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3DB9BAB-2EEB-4713-9F7D-1ABC80BA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112" y="4196875"/>
              <a:ext cx="1078269" cy="579567"/>
            </a:xfrm>
            <a:prstGeom prst="rect">
              <a:avLst/>
            </a:prstGeom>
          </p:spPr>
        </p:pic>
      </p:grp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CB7A5AED-407A-4B18-BC56-92EEEA5B00D5}"/>
              </a:ext>
            </a:extLst>
          </p:cNvPr>
          <p:cNvGrpSpPr/>
          <p:nvPr/>
        </p:nvGrpSpPr>
        <p:grpSpPr>
          <a:xfrm>
            <a:off x="53275" y="4728530"/>
            <a:ext cx="1078269" cy="579567"/>
            <a:chOff x="27521" y="4902383"/>
            <a:chExt cx="1078269" cy="579567"/>
          </a:xfrm>
        </p:grpSpPr>
        <p:sp>
          <p:nvSpPr>
            <p:cNvPr id="903" name="Rectangle: Rounded Corners 902">
              <a:extLst>
                <a:ext uri="{FF2B5EF4-FFF2-40B4-BE49-F238E27FC236}">
                  <a16:creationId xmlns:a16="http://schemas.microsoft.com/office/drawing/2014/main" id="{D46A823D-E319-4BCC-88C7-C627257CBAD3}"/>
                </a:ext>
              </a:extLst>
            </p:cNvPr>
            <p:cNvSpPr/>
            <p:nvPr/>
          </p:nvSpPr>
          <p:spPr>
            <a:xfrm>
              <a:off x="34778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0.52</a:t>
              </a:r>
            </a:p>
          </p:txBody>
        </p:sp>
        <p:pic>
          <p:nvPicPr>
            <p:cNvPr id="904" name="Picture 90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CF31977-DA76-4C7A-93C1-E7C1207F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1" y="4902383"/>
              <a:ext cx="1078269" cy="579567"/>
            </a:xfrm>
            <a:prstGeom prst="rect">
              <a:avLst/>
            </a:prstGeom>
          </p:spPr>
        </p:pic>
      </p:grpSp>
      <p:grpSp>
        <p:nvGrpSpPr>
          <p:cNvPr id="905" name="Group 904">
            <a:extLst>
              <a:ext uri="{FF2B5EF4-FFF2-40B4-BE49-F238E27FC236}">
                <a16:creationId xmlns:a16="http://schemas.microsoft.com/office/drawing/2014/main" id="{487F8D39-973F-4C9D-ACD9-331BA7998AD3}"/>
              </a:ext>
            </a:extLst>
          </p:cNvPr>
          <p:cNvGrpSpPr/>
          <p:nvPr/>
        </p:nvGrpSpPr>
        <p:grpSpPr>
          <a:xfrm>
            <a:off x="1243289" y="4731544"/>
            <a:ext cx="1078269" cy="579567"/>
            <a:chOff x="1217535" y="4905397"/>
            <a:chExt cx="1078269" cy="579567"/>
          </a:xfrm>
        </p:grpSpPr>
        <p:sp>
          <p:nvSpPr>
            <p:cNvPr id="906" name="Rectangle: Rounded Corners 905">
              <a:extLst>
                <a:ext uri="{FF2B5EF4-FFF2-40B4-BE49-F238E27FC236}">
                  <a16:creationId xmlns:a16="http://schemas.microsoft.com/office/drawing/2014/main" id="{1D048EBF-0430-4C49-89B0-CA95523B6011}"/>
                </a:ext>
              </a:extLst>
            </p:cNvPr>
            <p:cNvSpPr/>
            <p:nvPr/>
          </p:nvSpPr>
          <p:spPr>
            <a:xfrm>
              <a:off x="1273031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0.70</a:t>
              </a:r>
            </a:p>
          </p:txBody>
        </p:sp>
        <p:pic>
          <p:nvPicPr>
            <p:cNvPr id="907" name="Picture 90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C0F0043-F626-436E-AC95-974C3C50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35" y="4905397"/>
              <a:ext cx="1078269" cy="579567"/>
            </a:xfrm>
            <a:prstGeom prst="rect">
              <a:avLst/>
            </a:prstGeom>
          </p:spPr>
        </p:pic>
      </p:grpSp>
      <p:grpSp>
        <p:nvGrpSpPr>
          <p:cNvPr id="908" name="Group 907">
            <a:extLst>
              <a:ext uri="{FF2B5EF4-FFF2-40B4-BE49-F238E27FC236}">
                <a16:creationId xmlns:a16="http://schemas.microsoft.com/office/drawing/2014/main" id="{BE89DC22-8B3F-4520-8EA8-DBD2240CD021}"/>
              </a:ext>
            </a:extLst>
          </p:cNvPr>
          <p:cNvGrpSpPr/>
          <p:nvPr/>
        </p:nvGrpSpPr>
        <p:grpSpPr>
          <a:xfrm>
            <a:off x="2509365" y="4721158"/>
            <a:ext cx="1078269" cy="579567"/>
            <a:chOff x="2483611" y="4895011"/>
            <a:chExt cx="1078269" cy="579567"/>
          </a:xfrm>
        </p:grpSpPr>
        <p:sp>
          <p:nvSpPr>
            <p:cNvPr id="909" name="Rectangle: Rounded Corners 908">
              <a:extLst>
                <a:ext uri="{FF2B5EF4-FFF2-40B4-BE49-F238E27FC236}">
                  <a16:creationId xmlns:a16="http://schemas.microsoft.com/office/drawing/2014/main" id="{978A2673-0E12-499D-80B4-1E60313C9044}"/>
                </a:ext>
              </a:extLst>
            </p:cNvPr>
            <p:cNvSpPr/>
            <p:nvPr/>
          </p:nvSpPr>
          <p:spPr>
            <a:xfrm>
              <a:off x="2511284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0.53</a:t>
              </a:r>
            </a:p>
          </p:txBody>
        </p:sp>
        <p:pic>
          <p:nvPicPr>
            <p:cNvPr id="910" name="Picture 90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28070F2-E399-4E64-B1D1-4DBD9863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611" y="4895011"/>
              <a:ext cx="1078269" cy="579567"/>
            </a:xfrm>
            <a:prstGeom prst="rect">
              <a:avLst/>
            </a:prstGeom>
          </p:spPr>
        </p:pic>
      </p:grpSp>
      <p:grpSp>
        <p:nvGrpSpPr>
          <p:cNvPr id="911" name="Group 910">
            <a:extLst>
              <a:ext uri="{FF2B5EF4-FFF2-40B4-BE49-F238E27FC236}">
                <a16:creationId xmlns:a16="http://schemas.microsoft.com/office/drawing/2014/main" id="{15DAF9D3-F438-4D80-A4FE-85BB48BDA294}"/>
              </a:ext>
            </a:extLst>
          </p:cNvPr>
          <p:cNvGrpSpPr/>
          <p:nvPr/>
        </p:nvGrpSpPr>
        <p:grpSpPr>
          <a:xfrm>
            <a:off x="3768268" y="4726894"/>
            <a:ext cx="1078269" cy="579567"/>
            <a:chOff x="3742514" y="4900747"/>
            <a:chExt cx="1078269" cy="579567"/>
          </a:xfrm>
        </p:grpSpPr>
        <p:sp>
          <p:nvSpPr>
            <p:cNvPr id="912" name="Rectangle: Rounded Corners 911">
              <a:extLst>
                <a:ext uri="{FF2B5EF4-FFF2-40B4-BE49-F238E27FC236}">
                  <a16:creationId xmlns:a16="http://schemas.microsoft.com/office/drawing/2014/main" id="{AC4264D2-F9A6-4A05-A2FB-6992DFD8F81A}"/>
                </a:ext>
              </a:extLst>
            </p:cNvPr>
            <p:cNvSpPr/>
            <p:nvPr/>
          </p:nvSpPr>
          <p:spPr>
            <a:xfrm>
              <a:off x="3749537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0.37</a:t>
              </a:r>
            </a:p>
          </p:txBody>
        </p:sp>
        <p:pic>
          <p:nvPicPr>
            <p:cNvPr id="913" name="Picture 9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19A3CDA-5C1C-44BB-BAE1-980E4CB94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514" y="4900747"/>
              <a:ext cx="1078269" cy="579567"/>
            </a:xfrm>
            <a:prstGeom prst="rect">
              <a:avLst/>
            </a:prstGeom>
          </p:spPr>
        </p:pic>
      </p:grpSp>
      <p:grpSp>
        <p:nvGrpSpPr>
          <p:cNvPr id="914" name="Group 913">
            <a:extLst>
              <a:ext uri="{FF2B5EF4-FFF2-40B4-BE49-F238E27FC236}">
                <a16:creationId xmlns:a16="http://schemas.microsoft.com/office/drawing/2014/main" id="{E2CA331E-9C2A-421F-8F25-B31033A3C9DA}"/>
              </a:ext>
            </a:extLst>
          </p:cNvPr>
          <p:cNvGrpSpPr/>
          <p:nvPr/>
        </p:nvGrpSpPr>
        <p:grpSpPr>
          <a:xfrm>
            <a:off x="4964571" y="4719118"/>
            <a:ext cx="1078269" cy="579567"/>
            <a:chOff x="4938817" y="4892971"/>
            <a:chExt cx="1078269" cy="579567"/>
          </a:xfrm>
        </p:grpSpPr>
        <p:sp>
          <p:nvSpPr>
            <p:cNvPr id="915" name="Rectangle: Rounded Corners 914">
              <a:extLst>
                <a:ext uri="{FF2B5EF4-FFF2-40B4-BE49-F238E27FC236}">
                  <a16:creationId xmlns:a16="http://schemas.microsoft.com/office/drawing/2014/main" id="{5E5D6B79-4DF2-4D47-9B85-91FEB036CCC7}"/>
                </a:ext>
              </a:extLst>
            </p:cNvPr>
            <p:cNvSpPr/>
            <p:nvPr/>
          </p:nvSpPr>
          <p:spPr>
            <a:xfrm>
              <a:off x="4987790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0.70</a:t>
              </a:r>
            </a:p>
          </p:txBody>
        </p:sp>
        <p:pic>
          <p:nvPicPr>
            <p:cNvPr id="916" name="Picture 9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C79D026-27A1-499F-8086-78F5B598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17" y="4892971"/>
              <a:ext cx="1078269" cy="579567"/>
            </a:xfrm>
            <a:prstGeom prst="rect">
              <a:avLst/>
            </a:prstGeom>
          </p:spPr>
        </p:pic>
      </p:grpSp>
      <p:grpSp>
        <p:nvGrpSpPr>
          <p:cNvPr id="917" name="Group 916">
            <a:extLst>
              <a:ext uri="{FF2B5EF4-FFF2-40B4-BE49-F238E27FC236}">
                <a16:creationId xmlns:a16="http://schemas.microsoft.com/office/drawing/2014/main" id="{C12863DC-F623-4231-AA53-C172F67A5CD7}"/>
              </a:ext>
            </a:extLst>
          </p:cNvPr>
          <p:cNvGrpSpPr/>
          <p:nvPr/>
        </p:nvGrpSpPr>
        <p:grpSpPr>
          <a:xfrm>
            <a:off x="6239806" y="4732182"/>
            <a:ext cx="1078269" cy="579567"/>
            <a:chOff x="6214052" y="4906035"/>
            <a:chExt cx="1078269" cy="579567"/>
          </a:xfrm>
        </p:grpSpPr>
        <p:sp>
          <p:nvSpPr>
            <p:cNvPr id="918" name="Rectangle: Rounded Corners 917">
              <a:extLst>
                <a:ext uri="{FF2B5EF4-FFF2-40B4-BE49-F238E27FC236}">
                  <a16:creationId xmlns:a16="http://schemas.microsoft.com/office/drawing/2014/main" id="{5F5B3F00-19EB-4F05-AD52-FD654BC71EAF}"/>
                </a:ext>
              </a:extLst>
            </p:cNvPr>
            <p:cNvSpPr/>
            <p:nvPr/>
          </p:nvSpPr>
          <p:spPr>
            <a:xfrm>
              <a:off x="6226043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0.71</a:t>
              </a:r>
            </a:p>
          </p:txBody>
        </p:sp>
        <p:pic>
          <p:nvPicPr>
            <p:cNvPr id="919" name="Picture 9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23AA92B-BC08-4A71-BAC4-AC4B80069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052" y="4906035"/>
              <a:ext cx="1078269" cy="579567"/>
            </a:xfrm>
            <a:prstGeom prst="rect">
              <a:avLst/>
            </a:prstGeom>
          </p:spPr>
        </p:pic>
      </p:grpSp>
      <p:grpSp>
        <p:nvGrpSpPr>
          <p:cNvPr id="920" name="Group 919">
            <a:extLst>
              <a:ext uri="{FF2B5EF4-FFF2-40B4-BE49-F238E27FC236}">
                <a16:creationId xmlns:a16="http://schemas.microsoft.com/office/drawing/2014/main" id="{277FF581-571D-4A47-A3FE-5A2F97EC3C68}"/>
              </a:ext>
            </a:extLst>
          </p:cNvPr>
          <p:cNvGrpSpPr/>
          <p:nvPr/>
        </p:nvGrpSpPr>
        <p:grpSpPr>
          <a:xfrm>
            <a:off x="7467591" y="4731842"/>
            <a:ext cx="1078269" cy="579567"/>
            <a:chOff x="7441837" y="4905695"/>
            <a:chExt cx="1078269" cy="579567"/>
          </a:xfrm>
        </p:grpSpPr>
        <p:sp>
          <p:nvSpPr>
            <p:cNvPr id="921" name="Rectangle: Rounded Corners 920">
              <a:extLst>
                <a:ext uri="{FF2B5EF4-FFF2-40B4-BE49-F238E27FC236}">
                  <a16:creationId xmlns:a16="http://schemas.microsoft.com/office/drawing/2014/main" id="{118B1B41-AD36-4F7B-BA2D-75922DDEB81C}"/>
                </a:ext>
              </a:extLst>
            </p:cNvPr>
            <p:cNvSpPr/>
            <p:nvPr/>
          </p:nvSpPr>
          <p:spPr>
            <a:xfrm>
              <a:off x="7464296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0.31</a:t>
              </a:r>
            </a:p>
          </p:txBody>
        </p:sp>
        <p:pic>
          <p:nvPicPr>
            <p:cNvPr id="922" name="Picture 92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07FCD7B-5AAF-4461-9FC1-ACC2AE6DE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837" y="4905695"/>
              <a:ext cx="1078269" cy="579567"/>
            </a:xfrm>
            <a:prstGeom prst="rect">
              <a:avLst/>
            </a:prstGeom>
          </p:spPr>
        </p:pic>
      </p:grpSp>
      <p:grpSp>
        <p:nvGrpSpPr>
          <p:cNvPr id="923" name="Group 922">
            <a:extLst>
              <a:ext uri="{FF2B5EF4-FFF2-40B4-BE49-F238E27FC236}">
                <a16:creationId xmlns:a16="http://schemas.microsoft.com/office/drawing/2014/main" id="{678CFB66-BA19-434C-AF1D-40253128CA88}"/>
              </a:ext>
            </a:extLst>
          </p:cNvPr>
          <p:cNvGrpSpPr/>
          <p:nvPr/>
        </p:nvGrpSpPr>
        <p:grpSpPr>
          <a:xfrm>
            <a:off x="8718105" y="4726893"/>
            <a:ext cx="1078269" cy="579567"/>
            <a:chOff x="8692351" y="4900746"/>
            <a:chExt cx="1078269" cy="579567"/>
          </a:xfrm>
        </p:grpSpPr>
        <p:sp>
          <p:nvSpPr>
            <p:cNvPr id="924" name="Rectangle: Rounded Corners 923">
              <a:extLst>
                <a:ext uri="{FF2B5EF4-FFF2-40B4-BE49-F238E27FC236}">
                  <a16:creationId xmlns:a16="http://schemas.microsoft.com/office/drawing/2014/main" id="{74593972-B346-484A-901B-B32487AF7EF6}"/>
                </a:ext>
              </a:extLst>
            </p:cNvPr>
            <p:cNvSpPr/>
            <p:nvPr/>
          </p:nvSpPr>
          <p:spPr>
            <a:xfrm>
              <a:off x="8702549" y="491295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0.68</a:t>
              </a:r>
            </a:p>
          </p:txBody>
        </p:sp>
        <p:pic>
          <p:nvPicPr>
            <p:cNvPr id="925" name="Picture 92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34E4DFD-FB12-44F0-A21F-4F70BC71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2351" y="4900746"/>
              <a:ext cx="1078269" cy="579567"/>
            </a:xfrm>
            <a:prstGeom prst="rect">
              <a:avLst/>
            </a:prstGeom>
          </p:spPr>
        </p:pic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00191854-C648-4401-B8D6-99A58AC15967}"/>
              </a:ext>
            </a:extLst>
          </p:cNvPr>
          <p:cNvGrpSpPr/>
          <p:nvPr/>
        </p:nvGrpSpPr>
        <p:grpSpPr>
          <a:xfrm>
            <a:off x="9912985" y="4726892"/>
            <a:ext cx="1078269" cy="579567"/>
            <a:chOff x="9936659" y="4888388"/>
            <a:chExt cx="1078269" cy="579567"/>
          </a:xfrm>
        </p:grpSpPr>
        <p:sp>
          <p:nvSpPr>
            <p:cNvPr id="927" name="Rectangle: Rounded Corners 926">
              <a:extLst>
                <a:ext uri="{FF2B5EF4-FFF2-40B4-BE49-F238E27FC236}">
                  <a16:creationId xmlns:a16="http://schemas.microsoft.com/office/drawing/2014/main" id="{D8A26C71-C111-40DE-8D7B-C49840F19802}"/>
                </a:ext>
              </a:extLst>
            </p:cNvPr>
            <p:cNvSpPr/>
            <p:nvPr/>
          </p:nvSpPr>
          <p:spPr>
            <a:xfrm>
              <a:off x="9960199" y="4899064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0.44</a:t>
              </a:r>
            </a:p>
          </p:txBody>
        </p:sp>
        <p:pic>
          <p:nvPicPr>
            <p:cNvPr id="928" name="Picture 92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C972D80-D31F-487C-AFC7-4361755C7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659" y="4888388"/>
              <a:ext cx="1078269" cy="579567"/>
            </a:xfrm>
            <a:prstGeom prst="rect">
              <a:avLst/>
            </a:prstGeom>
          </p:spPr>
        </p:pic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2AC75FB1-C216-42AE-B7E2-5FD20315177F}"/>
              </a:ext>
            </a:extLst>
          </p:cNvPr>
          <p:cNvGrpSpPr/>
          <p:nvPr/>
        </p:nvGrpSpPr>
        <p:grpSpPr>
          <a:xfrm>
            <a:off x="11132380" y="4726893"/>
            <a:ext cx="1078269" cy="579567"/>
            <a:chOff x="11106626" y="4900746"/>
            <a:chExt cx="1078269" cy="579567"/>
          </a:xfrm>
        </p:grpSpPr>
        <p:sp>
          <p:nvSpPr>
            <p:cNvPr id="930" name="Rectangle: Rounded Corners 929">
              <a:extLst>
                <a:ext uri="{FF2B5EF4-FFF2-40B4-BE49-F238E27FC236}">
                  <a16:creationId xmlns:a16="http://schemas.microsoft.com/office/drawing/2014/main" id="{081768B4-7C0E-404A-9F9D-C678C46DAD2E}"/>
                </a:ext>
              </a:extLst>
            </p:cNvPr>
            <p:cNvSpPr/>
            <p:nvPr/>
          </p:nvSpPr>
          <p:spPr>
            <a:xfrm>
              <a:off x="11155599" y="4910969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931" name="Picture 93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62FDD3D-BF39-4124-998B-7F34F487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626" y="4900746"/>
              <a:ext cx="1078269" cy="579567"/>
            </a:xfrm>
            <a:prstGeom prst="rect">
              <a:avLst/>
            </a:prstGeom>
          </p:spPr>
        </p:pic>
      </p:grpSp>
      <p:grpSp>
        <p:nvGrpSpPr>
          <p:cNvPr id="932" name="Group 931">
            <a:extLst>
              <a:ext uri="{FF2B5EF4-FFF2-40B4-BE49-F238E27FC236}">
                <a16:creationId xmlns:a16="http://schemas.microsoft.com/office/drawing/2014/main" id="{2FDB0D2B-AFD4-4189-80A9-7D0B98B9DD19}"/>
              </a:ext>
            </a:extLst>
          </p:cNvPr>
          <p:cNvGrpSpPr/>
          <p:nvPr/>
        </p:nvGrpSpPr>
        <p:grpSpPr>
          <a:xfrm>
            <a:off x="36714" y="5385467"/>
            <a:ext cx="1078269" cy="579567"/>
            <a:chOff x="10960" y="5559320"/>
            <a:chExt cx="1078269" cy="579567"/>
          </a:xfrm>
        </p:grpSpPr>
        <p:sp>
          <p:nvSpPr>
            <p:cNvPr id="933" name="Rectangle: Rounded Corners 932">
              <a:extLst>
                <a:ext uri="{FF2B5EF4-FFF2-40B4-BE49-F238E27FC236}">
                  <a16:creationId xmlns:a16="http://schemas.microsoft.com/office/drawing/2014/main" id="{7A38A9CB-8006-4AD0-855E-DAD8679C0215}"/>
                </a:ext>
              </a:extLst>
            </p:cNvPr>
            <p:cNvSpPr/>
            <p:nvPr/>
          </p:nvSpPr>
          <p:spPr>
            <a:xfrm>
              <a:off x="46506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0.49</a:t>
              </a:r>
            </a:p>
          </p:txBody>
        </p:sp>
        <p:pic>
          <p:nvPicPr>
            <p:cNvPr id="934" name="Picture 93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FF6459F-0505-48D4-B87E-C8BE90E5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" y="5559320"/>
              <a:ext cx="1078269" cy="579567"/>
            </a:xfrm>
            <a:prstGeom prst="rect">
              <a:avLst/>
            </a:prstGeom>
          </p:spPr>
        </p:pic>
      </p:grpSp>
      <p:grpSp>
        <p:nvGrpSpPr>
          <p:cNvPr id="935" name="Group 934">
            <a:extLst>
              <a:ext uri="{FF2B5EF4-FFF2-40B4-BE49-F238E27FC236}">
                <a16:creationId xmlns:a16="http://schemas.microsoft.com/office/drawing/2014/main" id="{84933100-218B-4048-9E7D-84CEFBA7F580}"/>
              </a:ext>
            </a:extLst>
          </p:cNvPr>
          <p:cNvGrpSpPr/>
          <p:nvPr/>
        </p:nvGrpSpPr>
        <p:grpSpPr>
          <a:xfrm>
            <a:off x="1298785" y="5390772"/>
            <a:ext cx="1078269" cy="579567"/>
            <a:chOff x="1273031" y="5564625"/>
            <a:chExt cx="1078269" cy="579567"/>
          </a:xfrm>
        </p:grpSpPr>
        <p:sp>
          <p:nvSpPr>
            <p:cNvPr id="936" name="Rectangle: Rounded Corners 935">
              <a:extLst>
                <a:ext uri="{FF2B5EF4-FFF2-40B4-BE49-F238E27FC236}">
                  <a16:creationId xmlns:a16="http://schemas.microsoft.com/office/drawing/2014/main" id="{7AE8C54C-B02A-4979-9FFC-76098153C80B}"/>
                </a:ext>
              </a:extLst>
            </p:cNvPr>
            <p:cNvSpPr/>
            <p:nvPr/>
          </p:nvSpPr>
          <p:spPr>
            <a:xfrm>
              <a:off x="1284759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0.28</a:t>
              </a:r>
            </a:p>
          </p:txBody>
        </p:sp>
        <p:pic>
          <p:nvPicPr>
            <p:cNvPr id="937" name="Picture 93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10014CB-8C4C-4B3D-A326-177C5A65E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031" y="5564625"/>
              <a:ext cx="1078269" cy="579567"/>
            </a:xfrm>
            <a:prstGeom prst="rect">
              <a:avLst/>
            </a:prstGeom>
          </p:spPr>
        </p:pic>
      </p:grp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B3C7E9FE-D0BC-4DFB-B5D9-0E19ACF30E8C}"/>
              </a:ext>
            </a:extLst>
          </p:cNvPr>
          <p:cNvGrpSpPr/>
          <p:nvPr/>
        </p:nvGrpSpPr>
        <p:grpSpPr>
          <a:xfrm>
            <a:off x="2500823" y="5384030"/>
            <a:ext cx="1078269" cy="579567"/>
            <a:chOff x="2475069" y="5557883"/>
            <a:chExt cx="1078269" cy="579567"/>
          </a:xfrm>
        </p:grpSpPr>
        <p:sp>
          <p:nvSpPr>
            <p:cNvPr id="939" name="Rectangle: Rounded Corners 938">
              <a:extLst>
                <a:ext uri="{FF2B5EF4-FFF2-40B4-BE49-F238E27FC236}">
                  <a16:creationId xmlns:a16="http://schemas.microsoft.com/office/drawing/2014/main" id="{5D20A957-4AFF-4D0F-BCA0-9419C537B516}"/>
                </a:ext>
              </a:extLst>
            </p:cNvPr>
            <p:cNvSpPr/>
            <p:nvPr/>
          </p:nvSpPr>
          <p:spPr>
            <a:xfrm>
              <a:off x="2523012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0.47</a:t>
              </a:r>
            </a:p>
          </p:txBody>
        </p:sp>
        <p:pic>
          <p:nvPicPr>
            <p:cNvPr id="940" name="Picture 93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3CAA2B6-6821-4C57-968F-DD13C015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069" y="5557883"/>
              <a:ext cx="1078269" cy="579567"/>
            </a:xfrm>
            <a:prstGeom prst="rect">
              <a:avLst/>
            </a:prstGeom>
          </p:spPr>
        </p:pic>
      </p:grpSp>
      <p:grpSp>
        <p:nvGrpSpPr>
          <p:cNvPr id="941" name="Group 940">
            <a:extLst>
              <a:ext uri="{FF2B5EF4-FFF2-40B4-BE49-F238E27FC236}">
                <a16:creationId xmlns:a16="http://schemas.microsoft.com/office/drawing/2014/main" id="{930BD30D-E396-4DAB-B4F1-8193EAC6CE1C}"/>
              </a:ext>
            </a:extLst>
          </p:cNvPr>
          <p:cNvGrpSpPr/>
          <p:nvPr/>
        </p:nvGrpSpPr>
        <p:grpSpPr>
          <a:xfrm>
            <a:off x="3721871" y="5385886"/>
            <a:ext cx="1078269" cy="579567"/>
            <a:chOff x="3696117" y="5559739"/>
            <a:chExt cx="1078269" cy="579567"/>
          </a:xfrm>
        </p:grpSpPr>
        <p:sp>
          <p:nvSpPr>
            <p:cNvPr id="942" name="Rectangle: Rounded Corners 941">
              <a:extLst>
                <a:ext uri="{FF2B5EF4-FFF2-40B4-BE49-F238E27FC236}">
                  <a16:creationId xmlns:a16="http://schemas.microsoft.com/office/drawing/2014/main" id="{35648E08-88B6-407A-B072-F07746000040}"/>
                </a:ext>
              </a:extLst>
            </p:cNvPr>
            <p:cNvSpPr/>
            <p:nvPr/>
          </p:nvSpPr>
          <p:spPr>
            <a:xfrm>
              <a:off x="3761265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0.35</a:t>
              </a:r>
            </a:p>
          </p:txBody>
        </p:sp>
        <p:pic>
          <p:nvPicPr>
            <p:cNvPr id="943" name="Picture 94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89A1FE9-7717-4BC0-A63A-8080AB9F6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117" y="5559739"/>
              <a:ext cx="1078269" cy="579567"/>
            </a:xfrm>
            <a:prstGeom prst="rect">
              <a:avLst/>
            </a:prstGeom>
          </p:spPr>
        </p:pic>
      </p:grpSp>
      <p:grpSp>
        <p:nvGrpSpPr>
          <p:cNvPr id="944" name="Group 943">
            <a:extLst>
              <a:ext uri="{FF2B5EF4-FFF2-40B4-BE49-F238E27FC236}">
                <a16:creationId xmlns:a16="http://schemas.microsoft.com/office/drawing/2014/main" id="{786F8E94-585F-4E69-B1A0-5E438520440B}"/>
              </a:ext>
            </a:extLst>
          </p:cNvPr>
          <p:cNvGrpSpPr/>
          <p:nvPr/>
        </p:nvGrpSpPr>
        <p:grpSpPr>
          <a:xfrm>
            <a:off x="5012397" y="5388742"/>
            <a:ext cx="1078269" cy="579567"/>
            <a:chOff x="4986643" y="5562595"/>
            <a:chExt cx="1078269" cy="579567"/>
          </a:xfrm>
        </p:grpSpPr>
        <p:sp>
          <p:nvSpPr>
            <p:cNvPr id="945" name="Rectangle: Rounded Corners 944">
              <a:extLst>
                <a:ext uri="{FF2B5EF4-FFF2-40B4-BE49-F238E27FC236}">
                  <a16:creationId xmlns:a16="http://schemas.microsoft.com/office/drawing/2014/main" id="{6EDDE06C-DF70-4427-94DF-4249C6494AE4}"/>
                </a:ext>
              </a:extLst>
            </p:cNvPr>
            <p:cNvSpPr/>
            <p:nvPr/>
          </p:nvSpPr>
          <p:spPr>
            <a:xfrm>
              <a:off x="4999518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0.46</a:t>
              </a:r>
            </a:p>
          </p:txBody>
        </p:sp>
        <p:pic>
          <p:nvPicPr>
            <p:cNvPr id="946" name="Picture 94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8A9E5DA-CB0F-4964-8AE1-FF86F0D7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643" y="5562595"/>
              <a:ext cx="1078269" cy="579567"/>
            </a:xfrm>
            <a:prstGeom prst="rect">
              <a:avLst/>
            </a:prstGeom>
          </p:spPr>
        </p:pic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7F7DDE16-1649-4F67-B1AD-71290020CB89}"/>
              </a:ext>
            </a:extLst>
          </p:cNvPr>
          <p:cNvGrpSpPr/>
          <p:nvPr/>
        </p:nvGrpSpPr>
        <p:grpSpPr>
          <a:xfrm>
            <a:off x="6200494" y="5391996"/>
            <a:ext cx="1078269" cy="579567"/>
            <a:chOff x="6174740" y="5565849"/>
            <a:chExt cx="1078269" cy="579567"/>
          </a:xfrm>
        </p:grpSpPr>
        <p:sp>
          <p:nvSpPr>
            <p:cNvPr id="948" name="Rectangle: Rounded Corners 947">
              <a:extLst>
                <a:ext uri="{FF2B5EF4-FFF2-40B4-BE49-F238E27FC236}">
                  <a16:creationId xmlns:a16="http://schemas.microsoft.com/office/drawing/2014/main" id="{3B604A4B-9A87-4D4F-8064-39E977984E6C}"/>
                </a:ext>
              </a:extLst>
            </p:cNvPr>
            <p:cNvSpPr/>
            <p:nvPr/>
          </p:nvSpPr>
          <p:spPr>
            <a:xfrm>
              <a:off x="6237771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0.33</a:t>
              </a:r>
            </a:p>
          </p:txBody>
        </p:sp>
        <p:pic>
          <p:nvPicPr>
            <p:cNvPr id="949" name="Picture 94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6F43E6D-6833-4316-96CF-79EABC139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40" y="5565849"/>
              <a:ext cx="1078269" cy="579567"/>
            </a:xfrm>
            <a:prstGeom prst="rect">
              <a:avLst/>
            </a:prstGeom>
          </p:spPr>
        </p:pic>
      </p:grpSp>
      <p:grpSp>
        <p:nvGrpSpPr>
          <p:cNvPr id="950" name="Group 949">
            <a:extLst>
              <a:ext uri="{FF2B5EF4-FFF2-40B4-BE49-F238E27FC236}">
                <a16:creationId xmlns:a16="http://schemas.microsoft.com/office/drawing/2014/main" id="{DA23E6C7-43B5-4B3B-944D-0B0F2B6AF993}"/>
              </a:ext>
            </a:extLst>
          </p:cNvPr>
          <p:cNvGrpSpPr/>
          <p:nvPr/>
        </p:nvGrpSpPr>
        <p:grpSpPr>
          <a:xfrm>
            <a:off x="7483612" y="5391996"/>
            <a:ext cx="1078269" cy="579567"/>
            <a:chOff x="7457858" y="5565849"/>
            <a:chExt cx="1078269" cy="579567"/>
          </a:xfrm>
        </p:grpSpPr>
        <p:sp>
          <p:nvSpPr>
            <p:cNvPr id="951" name="Rectangle: Rounded Corners 950">
              <a:extLst>
                <a:ext uri="{FF2B5EF4-FFF2-40B4-BE49-F238E27FC236}">
                  <a16:creationId xmlns:a16="http://schemas.microsoft.com/office/drawing/2014/main" id="{9704A0D6-964C-4022-95DF-309BAB48E8D2}"/>
                </a:ext>
              </a:extLst>
            </p:cNvPr>
            <p:cNvSpPr/>
            <p:nvPr/>
          </p:nvSpPr>
          <p:spPr>
            <a:xfrm>
              <a:off x="7476024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0.42</a:t>
              </a:r>
            </a:p>
          </p:txBody>
        </p:sp>
        <p:pic>
          <p:nvPicPr>
            <p:cNvPr id="952" name="Picture 95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05D4AF1-3A09-4A31-BD34-9E6DC7A54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58" y="5565849"/>
              <a:ext cx="1078269" cy="579567"/>
            </a:xfrm>
            <a:prstGeom prst="rect">
              <a:avLst/>
            </a:prstGeom>
          </p:spPr>
        </p:pic>
      </p:grpSp>
      <p:grpSp>
        <p:nvGrpSpPr>
          <p:cNvPr id="953" name="Group 952">
            <a:extLst>
              <a:ext uri="{FF2B5EF4-FFF2-40B4-BE49-F238E27FC236}">
                <a16:creationId xmlns:a16="http://schemas.microsoft.com/office/drawing/2014/main" id="{CFDC243D-E31C-4010-8BA9-0735ED169513}"/>
              </a:ext>
            </a:extLst>
          </p:cNvPr>
          <p:cNvGrpSpPr/>
          <p:nvPr/>
        </p:nvGrpSpPr>
        <p:grpSpPr>
          <a:xfrm>
            <a:off x="8708803" y="5385886"/>
            <a:ext cx="1078269" cy="579567"/>
            <a:chOff x="8683049" y="5559739"/>
            <a:chExt cx="1078269" cy="579567"/>
          </a:xfrm>
        </p:grpSpPr>
        <p:sp>
          <p:nvSpPr>
            <p:cNvPr id="954" name="Rectangle: Rounded Corners 953">
              <a:extLst>
                <a:ext uri="{FF2B5EF4-FFF2-40B4-BE49-F238E27FC236}">
                  <a16:creationId xmlns:a16="http://schemas.microsoft.com/office/drawing/2014/main" id="{E870B27C-2FA5-4AF5-A2A8-A53815C301C3}"/>
                </a:ext>
              </a:extLst>
            </p:cNvPr>
            <p:cNvSpPr/>
            <p:nvPr/>
          </p:nvSpPr>
          <p:spPr>
            <a:xfrm>
              <a:off x="8714277" y="5573347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0.51</a:t>
              </a:r>
            </a:p>
          </p:txBody>
        </p:sp>
        <p:pic>
          <p:nvPicPr>
            <p:cNvPr id="955" name="Picture 95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EB52D25-2805-4AFB-AE27-6F162D407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049" y="5559739"/>
              <a:ext cx="1078269" cy="579567"/>
            </a:xfrm>
            <a:prstGeom prst="rect">
              <a:avLst/>
            </a:prstGeom>
          </p:spPr>
        </p:pic>
      </p:grpSp>
      <p:grpSp>
        <p:nvGrpSpPr>
          <p:cNvPr id="956" name="Group 955">
            <a:extLst>
              <a:ext uri="{FF2B5EF4-FFF2-40B4-BE49-F238E27FC236}">
                <a16:creationId xmlns:a16="http://schemas.microsoft.com/office/drawing/2014/main" id="{60CFEE08-7162-4B30-A728-BCBDBA29BC36}"/>
              </a:ext>
            </a:extLst>
          </p:cNvPr>
          <p:cNvGrpSpPr/>
          <p:nvPr/>
        </p:nvGrpSpPr>
        <p:grpSpPr>
          <a:xfrm>
            <a:off x="9927381" y="5390269"/>
            <a:ext cx="1078269" cy="579567"/>
            <a:chOff x="9901627" y="5564122"/>
            <a:chExt cx="1078269" cy="579567"/>
          </a:xfrm>
        </p:grpSpPr>
        <p:sp>
          <p:nvSpPr>
            <p:cNvPr id="957" name="Rectangle: Rounded Corners 956">
              <a:extLst>
                <a:ext uri="{FF2B5EF4-FFF2-40B4-BE49-F238E27FC236}">
                  <a16:creationId xmlns:a16="http://schemas.microsoft.com/office/drawing/2014/main" id="{FC6E7F39-550A-4382-A0B5-2CC5D33EC724}"/>
                </a:ext>
              </a:extLst>
            </p:cNvPr>
            <p:cNvSpPr/>
            <p:nvPr/>
          </p:nvSpPr>
          <p:spPr>
            <a:xfrm>
              <a:off x="9929074" y="5571364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0.41</a:t>
              </a:r>
            </a:p>
          </p:txBody>
        </p:sp>
        <p:pic>
          <p:nvPicPr>
            <p:cNvPr id="958" name="Picture 95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5501725-45F9-40C6-AE8C-C037EA495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627" y="5564122"/>
              <a:ext cx="1078269" cy="579567"/>
            </a:xfrm>
            <a:prstGeom prst="rect">
              <a:avLst/>
            </a:prstGeom>
          </p:spPr>
        </p:pic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9A0F3CB6-9E00-4566-AA43-EEB90F9C6CCB}"/>
              </a:ext>
            </a:extLst>
          </p:cNvPr>
          <p:cNvGrpSpPr/>
          <p:nvPr/>
        </p:nvGrpSpPr>
        <p:grpSpPr>
          <a:xfrm>
            <a:off x="11137058" y="5390772"/>
            <a:ext cx="1078269" cy="579567"/>
            <a:chOff x="11111304" y="5564625"/>
            <a:chExt cx="1078269" cy="579567"/>
          </a:xfrm>
        </p:grpSpPr>
        <p:sp>
          <p:nvSpPr>
            <p:cNvPr id="960" name="Rectangle: Rounded Corners 959">
              <a:extLst>
                <a:ext uri="{FF2B5EF4-FFF2-40B4-BE49-F238E27FC236}">
                  <a16:creationId xmlns:a16="http://schemas.microsoft.com/office/drawing/2014/main" id="{0FEED97B-7A53-4D16-AF76-A247D80F142F}"/>
                </a:ext>
              </a:extLst>
            </p:cNvPr>
            <p:cNvSpPr/>
            <p:nvPr/>
          </p:nvSpPr>
          <p:spPr>
            <a:xfrm>
              <a:off x="11167327" y="5571364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0.45</a:t>
              </a:r>
            </a:p>
          </p:txBody>
        </p:sp>
        <p:pic>
          <p:nvPicPr>
            <p:cNvPr id="961" name="Picture 96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43A7E8A-B1EE-4E85-AB80-3C9C53BDC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04" y="5564625"/>
              <a:ext cx="1078269" cy="579567"/>
            </a:xfrm>
            <a:prstGeom prst="rect">
              <a:avLst/>
            </a:prstGeom>
          </p:spPr>
        </p:pic>
      </p:grpSp>
      <p:grpSp>
        <p:nvGrpSpPr>
          <p:cNvPr id="962" name="Group 961">
            <a:extLst>
              <a:ext uri="{FF2B5EF4-FFF2-40B4-BE49-F238E27FC236}">
                <a16:creationId xmlns:a16="http://schemas.microsoft.com/office/drawing/2014/main" id="{21307C1C-FC1E-4CFC-8724-9EE924825B34}"/>
              </a:ext>
            </a:extLst>
          </p:cNvPr>
          <p:cNvGrpSpPr/>
          <p:nvPr/>
        </p:nvGrpSpPr>
        <p:grpSpPr>
          <a:xfrm>
            <a:off x="30417" y="6043295"/>
            <a:ext cx="1078269" cy="579567"/>
            <a:chOff x="4663" y="6217148"/>
            <a:chExt cx="1078269" cy="579567"/>
          </a:xfrm>
        </p:grpSpPr>
        <p:sp>
          <p:nvSpPr>
            <p:cNvPr id="963" name="Rectangle: Rounded Corners 962">
              <a:extLst>
                <a:ext uri="{FF2B5EF4-FFF2-40B4-BE49-F238E27FC236}">
                  <a16:creationId xmlns:a16="http://schemas.microsoft.com/office/drawing/2014/main" id="{14B102D3-C891-4CFB-9A12-372B658A0D95}"/>
                </a:ext>
              </a:extLst>
            </p:cNvPr>
            <p:cNvSpPr/>
            <p:nvPr/>
          </p:nvSpPr>
          <p:spPr>
            <a:xfrm>
              <a:off x="40878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0.84</a:t>
              </a:r>
            </a:p>
          </p:txBody>
        </p:sp>
        <p:pic>
          <p:nvPicPr>
            <p:cNvPr id="964" name="Picture 96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B573808-5A24-4066-A8B7-7958B054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" y="6217148"/>
              <a:ext cx="1078269" cy="579567"/>
            </a:xfrm>
            <a:prstGeom prst="rect">
              <a:avLst/>
            </a:prstGeom>
          </p:spPr>
        </p:pic>
      </p:grp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C866746A-A566-4BF3-83CD-B4D4E8C68C57}"/>
              </a:ext>
            </a:extLst>
          </p:cNvPr>
          <p:cNvGrpSpPr/>
          <p:nvPr/>
        </p:nvGrpSpPr>
        <p:grpSpPr>
          <a:xfrm>
            <a:off x="1249038" y="6051502"/>
            <a:ext cx="1078269" cy="579567"/>
            <a:chOff x="1223284" y="6225355"/>
            <a:chExt cx="1078269" cy="579567"/>
          </a:xfrm>
        </p:grpSpPr>
        <p:sp>
          <p:nvSpPr>
            <p:cNvPr id="966" name="Rectangle: Rounded Corners 965">
              <a:extLst>
                <a:ext uri="{FF2B5EF4-FFF2-40B4-BE49-F238E27FC236}">
                  <a16:creationId xmlns:a16="http://schemas.microsoft.com/office/drawing/2014/main" id="{274CCBD4-C444-4AF4-9DEE-0C88BE14A755}"/>
                </a:ext>
              </a:extLst>
            </p:cNvPr>
            <p:cNvSpPr/>
            <p:nvPr/>
          </p:nvSpPr>
          <p:spPr>
            <a:xfrm>
              <a:off x="1279131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0.63</a:t>
              </a:r>
            </a:p>
          </p:txBody>
        </p:sp>
        <p:pic>
          <p:nvPicPr>
            <p:cNvPr id="967" name="Picture 96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C161FC9-8150-4369-803B-35AEF3F9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284" y="6225355"/>
              <a:ext cx="1078269" cy="579567"/>
            </a:xfrm>
            <a:prstGeom prst="rect">
              <a:avLst/>
            </a:prstGeom>
          </p:spPr>
        </p:pic>
      </p:grpSp>
      <p:grpSp>
        <p:nvGrpSpPr>
          <p:cNvPr id="968" name="Group 967">
            <a:extLst>
              <a:ext uri="{FF2B5EF4-FFF2-40B4-BE49-F238E27FC236}">
                <a16:creationId xmlns:a16="http://schemas.microsoft.com/office/drawing/2014/main" id="{4F4AB358-B8F4-42B1-839D-6B5FF9D31A63}"/>
              </a:ext>
            </a:extLst>
          </p:cNvPr>
          <p:cNvGrpSpPr/>
          <p:nvPr/>
        </p:nvGrpSpPr>
        <p:grpSpPr>
          <a:xfrm>
            <a:off x="2503265" y="6051502"/>
            <a:ext cx="1078269" cy="579567"/>
            <a:chOff x="2477511" y="6225355"/>
            <a:chExt cx="1078269" cy="579567"/>
          </a:xfrm>
        </p:grpSpPr>
        <p:sp>
          <p:nvSpPr>
            <p:cNvPr id="969" name="Rectangle: Rounded Corners 968">
              <a:extLst>
                <a:ext uri="{FF2B5EF4-FFF2-40B4-BE49-F238E27FC236}">
                  <a16:creationId xmlns:a16="http://schemas.microsoft.com/office/drawing/2014/main" id="{700AB386-95B3-4855-BFE3-7711B46DD68A}"/>
                </a:ext>
              </a:extLst>
            </p:cNvPr>
            <p:cNvSpPr/>
            <p:nvPr/>
          </p:nvSpPr>
          <p:spPr>
            <a:xfrm>
              <a:off x="2517384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0.75</a:t>
              </a:r>
            </a:p>
          </p:txBody>
        </p:sp>
        <p:pic>
          <p:nvPicPr>
            <p:cNvPr id="970" name="Picture 96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AC7C36D-5C15-4A11-89AF-FC52CF952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511" y="6225355"/>
              <a:ext cx="1078269" cy="579567"/>
            </a:xfrm>
            <a:prstGeom prst="rect">
              <a:avLst/>
            </a:prstGeom>
          </p:spPr>
        </p:pic>
      </p:grpSp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8F6CD6E-7BB2-43DA-B090-69527E3CB9BD}"/>
              </a:ext>
            </a:extLst>
          </p:cNvPr>
          <p:cNvGrpSpPr/>
          <p:nvPr/>
        </p:nvGrpSpPr>
        <p:grpSpPr>
          <a:xfrm>
            <a:off x="3761454" y="6040330"/>
            <a:ext cx="1078269" cy="579567"/>
            <a:chOff x="3735700" y="6214183"/>
            <a:chExt cx="1078269" cy="579567"/>
          </a:xfrm>
        </p:grpSpPr>
        <p:sp>
          <p:nvSpPr>
            <p:cNvPr id="972" name="Rectangle: Rounded Corners 971">
              <a:extLst>
                <a:ext uri="{FF2B5EF4-FFF2-40B4-BE49-F238E27FC236}">
                  <a16:creationId xmlns:a16="http://schemas.microsoft.com/office/drawing/2014/main" id="{8F8050F0-C82F-4A57-AD75-9B74502AED04}"/>
                </a:ext>
              </a:extLst>
            </p:cNvPr>
            <p:cNvSpPr/>
            <p:nvPr/>
          </p:nvSpPr>
          <p:spPr>
            <a:xfrm>
              <a:off x="3755637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0.65</a:t>
              </a:r>
            </a:p>
          </p:txBody>
        </p:sp>
        <p:pic>
          <p:nvPicPr>
            <p:cNvPr id="973" name="Picture 97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3EB7502-0C89-48E7-8792-FCA23D90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00" y="6214183"/>
              <a:ext cx="1078269" cy="579567"/>
            </a:xfrm>
            <a:prstGeom prst="rect">
              <a:avLst/>
            </a:prstGeom>
          </p:spPr>
        </p:pic>
      </p:grp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0F7140D2-9870-4E90-8A12-6474154CBD07}"/>
              </a:ext>
            </a:extLst>
          </p:cNvPr>
          <p:cNvGrpSpPr/>
          <p:nvPr/>
        </p:nvGrpSpPr>
        <p:grpSpPr>
          <a:xfrm>
            <a:off x="4955423" y="6038575"/>
            <a:ext cx="1078269" cy="579567"/>
            <a:chOff x="4929669" y="6212428"/>
            <a:chExt cx="1078269" cy="579567"/>
          </a:xfrm>
        </p:grpSpPr>
        <p:sp>
          <p:nvSpPr>
            <p:cNvPr id="975" name="Rectangle: Rounded Corners 974">
              <a:extLst>
                <a:ext uri="{FF2B5EF4-FFF2-40B4-BE49-F238E27FC236}">
                  <a16:creationId xmlns:a16="http://schemas.microsoft.com/office/drawing/2014/main" id="{698F0794-676D-49DE-951F-AA377BCC447D}"/>
                </a:ext>
              </a:extLst>
            </p:cNvPr>
            <p:cNvSpPr/>
            <p:nvPr/>
          </p:nvSpPr>
          <p:spPr>
            <a:xfrm>
              <a:off x="4993890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0.52</a:t>
              </a:r>
            </a:p>
          </p:txBody>
        </p:sp>
        <p:pic>
          <p:nvPicPr>
            <p:cNvPr id="976" name="Picture 97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B5BA4E9-D6A0-4AFC-97E9-75A72E7FF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669" y="6212428"/>
              <a:ext cx="1078269" cy="579567"/>
            </a:xfrm>
            <a:prstGeom prst="rect">
              <a:avLst/>
            </a:prstGeom>
          </p:spPr>
        </p:pic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476F35CF-A78A-4BBD-AD3D-FC6732417292}"/>
              </a:ext>
            </a:extLst>
          </p:cNvPr>
          <p:cNvGrpSpPr/>
          <p:nvPr/>
        </p:nvGrpSpPr>
        <p:grpSpPr>
          <a:xfrm>
            <a:off x="6206297" y="6039408"/>
            <a:ext cx="1078269" cy="579567"/>
            <a:chOff x="6180543" y="6213261"/>
            <a:chExt cx="1078269" cy="579567"/>
          </a:xfrm>
        </p:grpSpPr>
        <p:sp>
          <p:nvSpPr>
            <p:cNvPr id="978" name="Rectangle: Rounded Corners 977">
              <a:extLst>
                <a:ext uri="{FF2B5EF4-FFF2-40B4-BE49-F238E27FC236}">
                  <a16:creationId xmlns:a16="http://schemas.microsoft.com/office/drawing/2014/main" id="{0866414B-1992-445B-BC82-AACC4A7FA37F}"/>
                </a:ext>
              </a:extLst>
            </p:cNvPr>
            <p:cNvSpPr/>
            <p:nvPr/>
          </p:nvSpPr>
          <p:spPr>
            <a:xfrm>
              <a:off x="6232143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0.35</a:t>
              </a:r>
            </a:p>
          </p:txBody>
        </p:sp>
        <p:pic>
          <p:nvPicPr>
            <p:cNvPr id="979" name="Picture 97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F9F3C55-9DEE-4D74-AC4C-A1AE15CE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543" y="6213261"/>
              <a:ext cx="1078269" cy="579567"/>
            </a:xfrm>
            <a:prstGeom prst="rect">
              <a:avLst/>
            </a:prstGeom>
          </p:spPr>
        </p:pic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1517981F-4331-4ED0-8970-D78168D705E9}"/>
              </a:ext>
            </a:extLst>
          </p:cNvPr>
          <p:cNvGrpSpPr/>
          <p:nvPr/>
        </p:nvGrpSpPr>
        <p:grpSpPr>
          <a:xfrm>
            <a:off x="7433333" y="6037438"/>
            <a:ext cx="1078269" cy="579567"/>
            <a:chOff x="7407579" y="6211291"/>
            <a:chExt cx="1078269" cy="579567"/>
          </a:xfrm>
        </p:grpSpPr>
        <p:sp>
          <p:nvSpPr>
            <p:cNvPr id="981" name="Rectangle: Rounded Corners 980">
              <a:extLst>
                <a:ext uri="{FF2B5EF4-FFF2-40B4-BE49-F238E27FC236}">
                  <a16:creationId xmlns:a16="http://schemas.microsoft.com/office/drawing/2014/main" id="{489FAA6A-906C-4D96-BC24-4E45818BF005}"/>
                </a:ext>
              </a:extLst>
            </p:cNvPr>
            <p:cNvSpPr/>
            <p:nvPr/>
          </p:nvSpPr>
          <p:spPr>
            <a:xfrm>
              <a:off x="7470396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0.51</a:t>
              </a:r>
            </a:p>
          </p:txBody>
        </p:sp>
        <p:pic>
          <p:nvPicPr>
            <p:cNvPr id="982" name="Picture 98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0619AAA-E28F-438C-AD3E-CAF669501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579" y="6211291"/>
              <a:ext cx="1078269" cy="579567"/>
            </a:xfrm>
            <a:prstGeom prst="rect">
              <a:avLst/>
            </a:prstGeom>
          </p:spPr>
        </p:pic>
      </p:grpSp>
      <p:grpSp>
        <p:nvGrpSpPr>
          <p:cNvPr id="983" name="Group 982">
            <a:extLst>
              <a:ext uri="{FF2B5EF4-FFF2-40B4-BE49-F238E27FC236}">
                <a16:creationId xmlns:a16="http://schemas.microsoft.com/office/drawing/2014/main" id="{AEE4FB9A-FE95-4F22-8493-F8E7AE2E4480}"/>
              </a:ext>
            </a:extLst>
          </p:cNvPr>
          <p:cNvGrpSpPr/>
          <p:nvPr/>
        </p:nvGrpSpPr>
        <p:grpSpPr>
          <a:xfrm>
            <a:off x="8708802" y="6042575"/>
            <a:ext cx="1078269" cy="579567"/>
            <a:chOff x="8683048" y="6216428"/>
            <a:chExt cx="1078269" cy="579567"/>
          </a:xfrm>
        </p:grpSpPr>
        <p:sp>
          <p:nvSpPr>
            <p:cNvPr id="984" name="Rectangle: Rounded Corners 983">
              <a:extLst>
                <a:ext uri="{FF2B5EF4-FFF2-40B4-BE49-F238E27FC236}">
                  <a16:creationId xmlns:a16="http://schemas.microsoft.com/office/drawing/2014/main" id="{1826BB0E-AF43-42F1-887E-C2557616FAF8}"/>
                </a:ext>
              </a:extLst>
            </p:cNvPr>
            <p:cNvSpPr/>
            <p:nvPr/>
          </p:nvSpPr>
          <p:spPr>
            <a:xfrm>
              <a:off x="8708649" y="6234595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0.58</a:t>
              </a:r>
            </a:p>
          </p:txBody>
        </p:sp>
        <p:pic>
          <p:nvPicPr>
            <p:cNvPr id="985" name="Picture 98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7BC128E-9802-4234-966B-D8FB86321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048" y="6216428"/>
              <a:ext cx="1078269" cy="579567"/>
            </a:xfrm>
            <a:prstGeom prst="rect">
              <a:avLst/>
            </a:prstGeom>
          </p:spPr>
        </p:pic>
      </p:grpSp>
      <p:grpSp>
        <p:nvGrpSpPr>
          <p:cNvPr id="986" name="Group 985">
            <a:extLst>
              <a:ext uri="{FF2B5EF4-FFF2-40B4-BE49-F238E27FC236}">
                <a16:creationId xmlns:a16="http://schemas.microsoft.com/office/drawing/2014/main" id="{F24EB11B-E48C-41C3-B290-9FB4C93A060F}"/>
              </a:ext>
            </a:extLst>
          </p:cNvPr>
          <p:cNvGrpSpPr/>
          <p:nvPr/>
        </p:nvGrpSpPr>
        <p:grpSpPr>
          <a:xfrm>
            <a:off x="9891351" y="6051502"/>
            <a:ext cx="1078269" cy="579567"/>
            <a:chOff x="9865597" y="6225355"/>
            <a:chExt cx="1078269" cy="579567"/>
          </a:xfrm>
        </p:grpSpPr>
        <p:sp>
          <p:nvSpPr>
            <p:cNvPr id="987" name="Rectangle: Rounded Corners 986">
              <a:extLst>
                <a:ext uri="{FF2B5EF4-FFF2-40B4-BE49-F238E27FC236}">
                  <a16:creationId xmlns:a16="http://schemas.microsoft.com/office/drawing/2014/main" id="{229725E2-8C10-42A2-8612-4E23721E35BD}"/>
                </a:ext>
              </a:extLst>
            </p:cNvPr>
            <p:cNvSpPr/>
            <p:nvPr/>
          </p:nvSpPr>
          <p:spPr>
            <a:xfrm>
              <a:off x="9923446" y="623261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0.55</a:t>
              </a:r>
            </a:p>
          </p:txBody>
        </p:sp>
        <p:pic>
          <p:nvPicPr>
            <p:cNvPr id="988" name="Picture 98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2412BEC-4BD1-4510-A3CC-F96853529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597" y="6225355"/>
              <a:ext cx="1078269" cy="579567"/>
            </a:xfrm>
            <a:prstGeom prst="rect">
              <a:avLst/>
            </a:prstGeom>
          </p:spPr>
        </p:pic>
      </p:grpSp>
      <p:grpSp>
        <p:nvGrpSpPr>
          <p:cNvPr id="989" name="Group 988">
            <a:extLst>
              <a:ext uri="{FF2B5EF4-FFF2-40B4-BE49-F238E27FC236}">
                <a16:creationId xmlns:a16="http://schemas.microsoft.com/office/drawing/2014/main" id="{61D98C46-DF30-426C-B250-DBD98FB2AE1A}"/>
              </a:ext>
            </a:extLst>
          </p:cNvPr>
          <p:cNvGrpSpPr/>
          <p:nvPr/>
        </p:nvGrpSpPr>
        <p:grpSpPr>
          <a:xfrm>
            <a:off x="11132801" y="6042381"/>
            <a:ext cx="1078269" cy="579567"/>
            <a:chOff x="11113528" y="6221451"/>
            <a:chExt cx="1078269" cy="579567"/>
          </a:xfrm>
        </p:grpSpPr>
        <p:sp>
          <p:nvSpPr>
            <p:cNvPr id="990" name="Rectangle: Rounded Corners 989">
              <a:extLst>
                <a:ext uri="{FF2B5EF4-FFF2-40B4-BE49-F238E27FC236}">
                  <a16:creationId xmlns:a16="http://schemas.microsoft.com/office/drawing/2014/main" id="{6A7869AE-B85C-4E31-96CA-EF06955023F5}"/>
                </a:ext>
              </a:extLst>
            </p:cNvPr>
            <p:cNvSpPr/>
            <p:nvPr/>
          </p:nvSpPr>
          <p:spPr>
            <a:xfrm>
              <a:off x="11161699" y="6232612"/>
              <a:ext cx="1005840" cy="5486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0.58</a:t>
              </a:r>
            </a:p>
          </p:txBody>
        </p:sp>
        <p:pic>
          <p:nvPicPr>
            <p:cNvPr id="991" name="Picture 99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15144AF-81A7-48BE-9060-5C0C8BF0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528" y="6221451"/>
              <a:ext cx="1078269" cy="579567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115495-B2E7-485E-865F-5241A2D68740}"/>
              </a:ext>
            </a:extLst>
          </p:cNvPr>
          <p:cNvCxnSpPr/>
          <p:nvPr/>
        </p:nvCxnSpPr>
        <p:spPr>
          <a:xfrm flipV="1">
            <a:off x="30417" y="6631069"/>
            <a:ext cx="12168504" cy="59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E638C-AD5E-439C-A5A8-04A4B7AB9C19}"/>
              </a:ext>
            </a:extLst>
          </p:cNvPr>
          <p:cNvCxnSpPr>
            <a:cxnSpLocks/>
          </p:cNvCxnSpPr>
          <p:nvPr/>
        </p:nvCxnSpPr>
        <p:spPr>
          <a:xfrm flipV="1">
            <a:off x="38831" y="-26815"/>
            <a:ext cx="6528" cy="6794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1DA00D-B71F-4D3C-B50F-C321E812BAF2}"/>
              </a:ext>
            </a:extLst>
          </p:cNvPr>
          <p:cNvSpPr txBox="1"/>
          <p:nvPr/>
        </p:nvSpPr>
        <p:spPr>
          <a:xfrm>
            <a:off x="290466" y="6609382"/>
            <a:ext cx="1194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1                           2                         3                         4                        5                         6                         7                          8                       9                       10    </a:t>
            </a:r>
            <a:r>
              <a:rPr lang="en-US" sz="1600" i="1" dirty="0"/>
              <a:t> x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75F7-0AB8-44E0-931E-AE3B2E5A0F81}"/>
              </a:ext>
            </a:extLst>
          </p:cNvPr>
          <p:cNvSpPr txBox="1"/>
          <p:nvPr/>
        </p:nvSpPr>
        <p:spPr>
          <a:xfrm>
            <a:off x="-403085" y="-7888"/>
            <a:ext cx="4911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</a:p>
          <a:p>
            <a:r>
              <a:rPr lang="en-US" sz="2000" dirty="0"/>
              <a:t>10</a:t>
            </a:r>
          </a:p>
          <a:p>
            <a:endParaRPr lang="en-US" sz="2000" dirty="0"/>
          </a:p>
          <a:p>
            <a:r>
              <a:rPr lang="en-US" sz="2000" dirty="0"/>
              <a:t>9</a:t>
            </a:r>
          </a:p>
          <a:p>
            <a:endParaRPr lang="en-US" sz="2000" dirty="0"/>
          </a:p>
          <a:p>
            <a:r>
              <a:rPr lang="en-US" sz="2000" dirty="0"/>
              <a:t>8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7</a:t>
            </a:r>
          </a:p>
          <a:p>
            <a:endParaRPr lang="en-US" sz="2000" dirty="0"/>
          </a:p>
          <a:p>
            <a:r>
              <a:rPr lang="en-US" sz="2000" dirty="0"/>
              <a:t>6</a:t>
            </a:r>
          </a:p>
          <a:p>
            <a:endParaRPr lang="en-US" sz="2000" dirty="0"/>
          </a:p>
          <a:p>
            <a:r>
              <a:rPr lang="en-US" sz="2000" dirty="0"/>
              <a:t>5</a:t>
            </a:r>
          </a:p>
          <a:p>
            <a:endParaRPr lang="en-US" sz="2000" dirty="0"/>
          </a:p>
          <a:p>
            <a:r>
              <a:rPr lang="en-US" sz="2000" dirty="0"/>
              <a:t>4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</a:t>
            </a:r>
          </a:p>
          <a:p>
            <a:endParaRPr lang="en-US" sz="2000" dirty="0"/>
          </a:p>
          <a:p>
            <a:r>
              <a:rPr lang="en-US" sz="2000" dirty="0"/>
              <a:t>2</a:t>
            </a:r>
          </a:p>
          <a:p>
            <a:endParaRPr lang="en-US" sz="2000" dirty="0"/>
          </a:p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5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2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8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2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4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2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7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2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2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2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2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4" dur="2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7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2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3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2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9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2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4" dur="2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5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0" dur="2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6" dur="2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2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8" dur="2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4" dur="2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0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0" dur="2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6" dur="2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6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2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9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624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5" fill="hold">
                      <p:stCondLst>
                        <p:cond delay="0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71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5" fill="hold">
                      <p:stCondLst>
                        <p:cond delay="0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724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5" fill="hold">
                      <p:stCondLst>
                        <p:cond delay="0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799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0" fill="hold">
                      <p:stCondLst>
                        <p:cond delay="0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80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5" fill="hold">
                      <p:stCondLst>
                        <p:cond delay="0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>
                      <p:stCondLst>
                        <p:cond delay="0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819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0" fill="hold">
                      <p:stCondLst>
                        <p:cond delay="0"/>
                      </p:stCondLst>
                      <p:childTnLst>
                        <p:par>
                          <p:cTn id="821" fill="hold">
                            <p:stCondLst>
                              <p:cond delay="0"/>
                            </p:stCondLst>
                            <p:childTnLst>
                              <p:par>
                                <p:cTn id="8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>
                      <p:stCondLst>
                        <p:cond delay="0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2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0" fill="hold">
                      <p:stCondLst>
                        <p:cond delay="0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839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0" fill="hold">
                      <p:stCondLst>
                        <p:cond delay="0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84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5" fill="hold">
                      <p:stCondLst>
                        <p:cond delay="0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864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5" fill="hold">
                      <p:stCondLst>
                        <p:cond delay="0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87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5" fill="hold">
                      <p:stCondLst>
                        <p:cond delay="0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88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0" fill="hold">
                      <p:stCondLst>
                        <p:cond delay="0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894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5" fill="hold">
                      <p:stCondLst>
                        <p:cond delay="0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904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5" fill="hold">
                      <p:stCondLst>
                        <p:cond delay="0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92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5" fill="hold">
                      <p:stCondLst>
                        <p:cond delay="0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29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0" fill="hold">
                      <p:stCondLst>
                        <p:cond delay="0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3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5" fill="hold">
                      <p:stCondLst>
                        <p:cond delay="0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93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0" fill="hold">
                      <p:stCondLst>
                        <p:cond delay="0"/>
                      </p:stCondLst>
                      <p:childTnLst>
                        <p:par>
                          <p:cTn id="941" fill="hold">
                            <p:stCondLst>
                              <p:cond delay="0"/>
                            </p:stCondLst>
                            <p:childTnLst>
                              <p:par>
                                <p:cTn id="9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95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0" fill="hold">
                      <p:stCondLst>
                        <p:cond delay="0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964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5" fill="hold">
                      <p:stCondLst>
                        <p:cond delay="0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979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0" fill="hold">
                      <p:stCondLst>
                        <p:cond delay="0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984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5" fill="hold">
                      <p:stCondLst>
                        <p:cond delay="0"/>
                      </p:stCondLst>
                      <p:childTnLst>
                        <p:par>
                          <p:cTn id="986" fill="hold">
                            <p:stCondLst>
                              <p:cond delay="0"/>
                            </p:stCondLst>
                            <p:childTnLst>
                              <p:par>
                                <p:cTn id="9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99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5" fill="hold">
                      <p:stCondLst>
                        <p:cond delay="0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999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0" fill="hold">
                      <p:stCondLst>
                        <p:cond delay="0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01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5" fill="hold">
                      <p:stCondLst>
                        <p:cond delay="0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01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0" fill="hold">
                      <p:stCondLst>
                        <p:cond delay="0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2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5" fill="hold">
                      <p:stCondLst>
                        <p:cond delay="0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029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0" fill="hold">
                      <p:stCondLst>
                        <p:cond delay="0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044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5" fill="hold">
                      <p:stCondLst>
                        <p:cond delay="0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049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0" fill="hold">
                      <p:stCondLst>
                        <p:cond delay="0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05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5" fill="hold">
                      <p:stCondLst>
                        <p:cond delay="0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06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5" fill="hold">
                      <p:stCondLst>
                        <p:cond delay="0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069" restart="whenNotActive" fill="hold" evtFilter="cancelBubble" nodeType="interactiveSeq">
                <p:stCondLst>
                  <p:cond evt="onClick" delay="0">
                    <p:tgtEl>
                      <p:spTgt spid="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0" fill="hold">
                      <p:stCondLst>
                        <p:cond delay="0"/>
                      </p:stCondLst>
                      <p:childTnLst>
                        <p:par>
                          <p:cTn id="1071" fill="hold">
                            <p:stCondLst>
                              <p:cond delay="0"/>
                            </p:stCondLst>
                            <p:childTnLst>
                              <p:par>
                                <p:cTn id="10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3" dur="2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4"/>
                  </p:tgtEl>
                </p:cond>
              </p:nextCondLst>
            </p:seq>
            <p:seq concurrent="1" nextAc="seek">
              <p:cTn id="107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6" fill="hold">
                      <p:stCondLst>
                        <p:cond delay="0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80" restart="whenNotActive" fill="hold" evtFilter="cancelBubble" nodeType="interactiveSeq">
                <p:stCondLst>
                  <p:cond evt="onClick" delay="0">
                    <p:tgtEl>
                      <p:spTgt spid="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1" fill="hold">
                      <p:stCondLst>
                        <p:cond delay="0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4" dur="2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"/>
                  </p:tgtEl>
                </p:cond>
              </p:nextCondLst>
            </p:seq>
            <p:seq concurrent="1" nextAc="seek">
              <p:cTn id="1086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7" fill="hold">
                      <p:stCondLst>
                        <p:cond delay="0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5" dur="2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6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268</Words>
  <Application>Microsoft Office PowerPoint</Application>
  <PresentationFormat>Widescreen</PresentationFormat>
  <Paragraphs>225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The next slide contains 100 images of small mouth bass. Click on any bass to reveal its concentration of mercury in units of mg/kg.  You may hide the concentration/restart of any fish by clicking on the mercury value.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Moser, Randall</dc:creator>
  <cp:lastModifiedBy>Moser, Randall</cp:lastModifiedBy>
  <cp:revision>7</cp:revision>
  <dcterms:created xsi:type="dcterms:W3CDTF">2021-05-13T16:45:37Z</dcterms:created>
  <dcterms:modified xsi:type="dcterms:W3CDTF">2021-05-24T16:58:48Z</dcterms:modified>
</cp:coreProperties>
</file>